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9.xml" ContentType="application/vnd.openxmlformats-officedocument.themeOverride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charts/chart1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1.xml" ContentType="application/vnd.openxmlformats-officedocument.themeOverride+xml"/>
  <Override PartName="/ppt/charts/chart1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2.xml" ContentType="application/vnd.openxmlformats-officedocument.themeOverride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3.xml" ContentType="application/vnd.openxmlformats-officedocument.themeOverride+xml"/>
  <Override PartName="/ppt/charts/chart1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4.xml" ContentType="application/vnd.openxmlformats-officedocument.themeOverride+xml"/>
  <Override PartName="/ppt/charts/chart20.xml" ContentType="application/vnd.openxmlformats-officedocument.drawingml.chart+xml"/>
  <Override PartName="/ppt/theme/themeOverride15.xml" ContentType="application/vnd.openxmlformats-officedocument.themeOverride+xml"/>
  <Override PartName="/ppt/charts/chart2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6.xml" ContentType="application/vnd.openxmlformats-officedocument.themeOverride+xml"/>
  <Override PartName="/ppt/charts/chart2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7.xml" ContentType="application/vnd.openxmlformats-officedocument.themeOverride+xml"/>
  <Override PartName="/ppt/charts/chart2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8.xml" ContentType="application/vnd.openxmlformats-officedocument.themeOverride+xml"/>
  <Override PartName="/ppt/charts/chart2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9.xml" ContentType="application/vnd.openxmlformats-officedocument.themeOverride+xml"/>
  <Override PartName="/ppt/charts/chart2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0.xml" ContentType="application/vnd.openxmlformats-officedocument.themeOverride+xml"/>
  <Override PartName="/ppt/charts/chart2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1.xml" ContentType="application/vnd.openxmlformats-officedocument.themeOverride+xml"/>
  <Override PartName="/ppt/charts/chart27.xml" ContentType="application/vnd.openxmlformats-officedocument.drawingml.chart+xml"/>
  <Override PartName="/ppt/theme/themeOverride22.xml" ContentType="application/vnd.openxmlformats-officedocument.themeOverride+xml"/>
  <Override PartName="/ppt/drawings/drawing6.xml" ContentType="application/vnd.openxmlformats-officedocument.drawingml.chartshapes+xml"/>
  <Override PartName="/ppt/charts/chart2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3.xml" ContentType="application/vnd.openxmlformats-officedocument.themeOverride+xml"/>
  <Override PartName="/ppt/charts/chart29.xml" ContentType="application/vnd.openxmlformats-officedocument.drawingml.chart+xml"/>
  <Override PartName="/ppt/theme/themeOverride24.xml" ContentType="application/vnd.openxmlformats-officedocument.themeOverride+xml"/>
  <Override PartName="/ppt/charts/chart30.xml" ContentType="application/vnd.openxmlformats-officedocument.drawingml.chart+xml"/>
  <Override PartName="/ppt/theme/themeOverride25.xml" ContentType="application/vnd.openxmlformats-officedocument.themeOverride+xml"/>
  <Override PartName="/ppt/drawings/drawing7.xml" ContentType="application/vnd.openxmlformats-officedocument.drawingml.chartshapes+xml"/>
  <Override PartName="/ppt/charts/chart3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6.xml" ContentType="application/vnd.openxmlformats-officedocument.themeOverride+xml"/>
  <Override PartName="/ppt/charts/chart3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7.xml" ContentType="application/vnd.openxmlformats-officedocument.themeOverride+xml"/>
  <Override PartName="/ppt/charts/chart33.xml" ContentType="application/vnd.openxmlformats-officedocument.drawingml.chart+xml"/>
  <Override PartName="/ppt/theme/themeOverride28.xml" ContentType="application/vnd.openxmlformats-officedocument.themeOverride+xml"/>
  <Override PartName="/ppt/drawings/drawing8.xml" ContentType="application/vnd.openxmlformats-officedocument.drawingml.chartshapes+xml"/>
  <Override PartName="/ppt/charts/chart34.xml" ContentType="application/vnd.openxmlformats-officedocument.drawingml.chart+xml"/>
  <Override PartName="/ppt/theme/themeOverride29.xml" ContentType="application/vnd.openxmlformats-officedocument.themeOverride+xml"/>
  <Override PartName="/ppt/drawings/drawing9.xml" ContentType="application/vnd.openxmlformats-officedocument.drawingml.chartshapes+xml"/>
  <Override PartName="/ppt/charts/chart35.xml" ContentType="application/vnd.openxmlformats-officedocument.drawingml.chart+xml"/>
  <Override PartName="/ppt/theme/themeOverride30.xml" ContentType="application/vnd.openxmlformats-officedocument.themeOverride+xml"/>
  <Override PartName="/ppt/drawings/drawing10.xml" ContentType="application/vnd.openxmlformats-officedocument.drawingml.chartshapes+xml"/>
  <Override PartName="/ppt/charts/chart3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1.xml" ContentType="application/vnd.openxmlformats-officedocument.themeOverride+xml"/>
  <Override PartName="/ppt/charts/chart3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32.xml" ContentType="application/vnd.openxmlformats-officedocument.themeOverride+xml"/>
  <Override PartName="/ppt/charts/chart38.xml" ContentType="application/vnd.openxmlformats-officedocument.drawingml.chart+xml"/>
  <Override PartName="/ppt/drawings/drawing11.xml" ContentType="application/vnd.openxmlformats-officedocument.drawingml.chartshapes+xml"/>
  <Override PartName="/ppt/charts/chart3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33.xml" ContentType="application/vnd.openxmlformats-officedocument.themeOverride+xml"/>
  <Override PartName="/ppt/charts/chart4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34.xml" ContentType="application/vnd.openxmlformats-officedocument.themeOverride+xml"/>
  <Override PartName="/ppt/charts/chart41.xml" ContentType="application/vnd.openxmlformats-officedocument.drawingml.chart+xml"/>
  <Override PartName="/ppt/theme/themeOverride35.xml" ContentType="application/vnd.openxmlformats-officedocument.themeOverride+xml"/>
  <Override PartName="/ppt/drawings/drawing12.xml" ContentType="application/vnd.openxmlformats-officedocument.drawingml.chartshapes+xml"/>
  <Override PartName="/ppt/charts/chart42.xml" ContentType="application/vnd.openxmlformats-officedocument.drawingml.chart+xml"/>
  <Override PartName="/ppt/theme/themeOverride36.xml" ContentType="application/vnd.openxmlformats-officedocument.themeOverride+xml"/>
  <Override PartName="/ppt/drawings/drawing13.xml" ContentType="application/vnd.openxmlformats-officedocument.drawingml.chartshapes+xml"/>
  <Override PartName="/ppt/charts/chart43.xml" ContentType="application/vnd.openxmlformats-officedocument.drawingml.chart+xml"/>
  <Override PartName="/ppt/theme/themeOverride37.xml" ContentType="application/vnd.openxmlformats-officedocument.themeOverride+xml"/>
  <Override PartName="/ppt/drawings/drawing14.xml" ContentType="application/vnd.openxmlformats-officedocument.drawingml.chartshapes+xml"/>
  <Override PartName="/ppt/charts/chart44.xml" ContentType="application/vnd.openxmlformats-officedocument.drawingml.chart+xml"/>
  <Override PartName="/ppt/theme/themeOverride38.xml" ContentType="application/vnd.openxmlformats-officedocument.themeOverride+xml"/>
  <Override PartName="/ppt/drawings/drawing15.xml" ContentType="application/vnd.openxmlformats-officedocument.drawingml.chartshapes+xml"/>
  <Override PartName="/ppt/charts/chart4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39.xml" ContentType="application/vnd.openxmlformats-officedocument.themeOverride+xml"/>
  <Override PartName="/ppt/charts/chart4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40.xml" ContentType="application/vnd.openxmlformats-officedocument.themeOverride+xml"/>
  <Override PartName="/ppt/charts/chart47.xml" ContentType="application/vnd.openxmlformats-officedocument.drawingml.chart+xml"/>
  <Override PartName="/ppt/theme/themeOverride41.xml" ContentType="application/vnd.openxmlformats-officedocument.themeOverride+xml"/>
  <Override PartName="/ppt/drawings/drawing16.xml" ContentType="application/vnd.openxmlformats-officedocument.drawingml.chartshapes+xml"/>
  <Override PartName="/ppt/charts/chart48.xml" ContentType="application/vnd.openxmlformats-officedocument.drawingml.chart+xml"/>
  <Override PartName="/ppt/theme/themeOverride42.xml" ContentType="application/vnd.openxmlformats-officedocument.themeOverride+xml"/>
  <Override PartName="/ppt/charts/chart49.xml" ContentType="application/vnd.openxmlformats-officedocument.drawingml.chart+xml"/>
  <Override PartName="/ppt/theme/themeOverride4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  <p:sldMasterId id="2147483705" r:id="rId2"/>
  </p:sldMasterIdLst>
  <p:notesMasterIdLst>
    <p:notesMasterId r:id="rId46"/>
  </p:notesMasterIdLst>
  <p:handoutMasterIdLst>
    <p:handoutMasterId r:id="rId47"/>
  </p:handoutMasterIdLst>
  <p:sldIdLst>
    <p:sldId id="580" r:id="rId3"/>
    <p:sldId id="494" r:id="rId4"/>
    <p:sldId id="589" r:id="rId5"/>
    <p:sldId id="663" r:id="rId6"/>
    <p:sldId id="805" r:id="rId7"/>
    <p:sldId id="842" r:id="rId8"/>
    <p:sldId id="722" r:id="rId9"/>
    <p:sldId id="830" r:id="rId10"/>
    <p:sldId id="667" r:id="rId11"/>
    <p:sldId id="800" r:id="rId12"/>
    <p:sldId id="752" r:id="rId13"/>
    <p:sldId id="559" r:id="rId14"/>
    <p:sldId id="669" r:id="rId15"/>
    <p:sldId id="736" r:id="rId16"/>
    <p:sldId id="868" r:id="rId17"/>
    <p:sldId id="863" r:id="rId18"/>
    <p:sldId id="801" r:id="rId19"/>
    <p:sldId id="849" r:id="rId20"/>
    <p:sldId id="836" r:id="rId21"/>
    <p:sldId id="857" r:id="rId22"/>
    <p:sldId id="853" r:id="rId23"/>
    <p:sldId id="847" r:id="rId24"/>
    <p:sldId id="859" r:id="rId25"/>
    <p:sldId id="845" r:id="rId26"/>
    <p:sldId id="777" r:id="rId27"/>
    <p:sldId id="775" r:id="rId28"/>
    <p:sldId id="716" r:id="rId29"/>
    <p:sldId id="718" r:id="rId30"/>
    <p:sldId id="503" r:id="rId31"/>
    <p:sldId id="668" r:id="rId32"/>
    <p:sldId id="719" r:id="rId33"/>
    <p:sldId id="688" r:id="rId34"/>
    <p:sldId id="843" r:id="rId35"/>
    <p:sldId id="692" r:id="rId36"/>
    <p:sldId id="850" r:id="rId37"/>
    <p:sldId id="527" r:id="rId38"/>
    <p:sldId id="693" r:id="rId39"/>
    <p:sldId id="844" r:id="rId40"/>
    <p:sldId id="858" r:id="rId41"/>
    <p:sldId id="710" r:id="rId42"/>
    <p:sldId id="866" r:id="rId43"/>
    <p:sldId id="694" r:id="rId44"/>
    <p:sldId id="852" r:id="rId45"/>
  </p:sldIdLst>
  <p:sldSz cx="12192000" cy="6858000"/>
  <p:notesSz cx="6799263" cy="9929813"/>
  <p:custDataLst>
    <p:tags r:id="rId48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7" name="מחבר" initials="א" lastIdx="0" clrIdx="3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F32"/>
    <a:srgbClr val="008DA3"/>
    <a:srgbClr val="E6BD41"/>
    <a:srgbClr val="D87585"/>
    <a:srgbClr val="357C32"/>
    <a:srgbClr val="66D1E3"/>
    <a:srgbClr val="332288"/>
    <a:srgbClr val="BFBFBF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25" autoAdjust="0"/>
    <p:restoredTop sz="93788" autoAdjust="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ntfs-jr-01\sys\&#1502;&#1495;&#1500;&#1511;&#1514;%20&#1514;&#1511;&#1513;&#1493;&#1512;&#1514;\&#1491;&#1493;&#1489;&#1512;&#1493;&#1514;\&#1496;&#1497;&#1493;&#1496;&#1493;&#1514;%20&#1506;&#1489;&#1493;&#1491;&#1492;\&#1512;&#1493;&#1505;&#1493;&#1500;\&#1512;&#1497;&#1489;&#1497;&#1514;\&#1488;&#1511;&#1505;&#1500;&#1497;&#1501;%20&#1493;&#1488;&#1497;&#1493;&#1512;&#1497;&#1501;\&#1513;&#1497;&#1506;&#1493;&#1512;%20&#1510;&#1502;&#1497;&#1495;&#1514;%20&#1492;&#1514;&#1493;&#1510;&#1512;%20&#1493;&#1510;&#1508;&#1497;%20&#1500;&#1510;&#1502;&#1497;&#1495;&#1492;.xlsx" TargetMode="External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ntfs-jr-01\sys\&#1502;&#1495;&#1500;&#1511;&#1514;%20&#1514;&#1511;&#1513;&#1493;&#1512;&#1514;\&#1491;&#1493;&#1489;&#1512;&#1493;&#1514;\&#1496;&#1497;&#1493;&#1496;&#1493;&#1514;%20&#1506;&#1489;&#1493;&#1491;&#1492;\&#1512;&#1493;&#1505;&#1493;&#1500;\&#1512;&#1497;&#1489;&#1497;&#1514;\&#1488;&#1511;&#1505;&#1500;&#1497;&#1501;%20&#1493;&#1488;&#1497;&#1493;&#1512;&#1497;&#1501;\&#1505;&#1511;&#1512;%20&#1502;&#1490;&#1502;&#1493;&#1514;%20&#1502;&#1492;%20&#1502;&#1510;&#1489;&#1492;%20&#1492;&#1499;&#1500;&#1499;&#1500;&#1497;%20&#1513;&#1500;%20&#1492;&#1495;&#1489;&#1512;&#1492;%20&#1504;&#1499;&#1493;&#1503;%20&#1500;&#1492;&#1497;&#1493;&#1501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ub29\AppData\Local\Microsoft\Windows\INetCache\Content.Outlook\R5WOVD9Q\&#1492;&#1513;&#1493;&#1493;&#1488;&#1492;%20&#1502;&#1511;&#1493;&#1512;&#1497;%20&#1493;&#1502;&#1504;&#1493;&#1499;&#1492;%20(005)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ub29\AppData\Local\Microsoft\Windows\INetCache\Content.Outlook\R5WOVD9Q\&#1490;&#1497;&#1493;&#1505;&#1497;%20&#1492;&#1493;&#1503;%20&#1505;&#1491;&#1512;&#1493;&#1514;%20&#1492;&#1495;&#1491;&#1513;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ntfs-jr-01\sys\&#1502;&#1495;&#1500;&#1511;&#1514;%20&#1514;&#1511;&#1513;&#1493;&#1512;&#1514;\&#1491;&#1493;&#1489;&#1512;&#1493;&#1514;\&#1492;&#1493;&#1491;&#1506;&#1493;&#1514;%20&#1500;&#1506;&#1497;&#1514;&#1493;&#1504;&#1493;&#1514;\2026\1-6.2026\&#1512;&#1497;&#1489;&#1497;&#1514;\23.2.2026\&#1511;&#1489;&#1510;&#1497;&#1501;%20&#1505;&#1493;&#1508;&#1497;&#1497;&#1501;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3.02.2026.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ntfs-jr-01\sys\&#1502;&#1495;&#1500;&#1511;&#1514;%20&#1514;&#1511;&#1513;&#1493;&#1512;&#1514;\&#1491;&#1493;&#1489;&#1512;&#1493;&#1514;\&#1492;&#1493;&#1491;&#1506;&#1493;&#1514;%20&#1500;&#1506;&#1497;&#1514;&#1493;&#1504;&#1493;&#1514;\2026\1-6.2026\&#1512;&#1497;&#1489;&#1497;&#1514;\23.2.2026\&#1511;&#1489;&#1510;&#1497;&#1501;%20&#1505;&#1493;&#1508;&#1497;&#1497;&#1501;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3.02.2026.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ntfs-jr-01\sys\&#1502;&#1495;&#1500;&#1511;&#1514;%20&#1514;&#1511;&#1513;&#1493;&#1512;&#1514;\&#1491;&#1493;&#1489;&#1512;&#1493;&#1514;\&#1492;&#1493;&#1491;&#1506;&#1493;&#1514;%20&#1500;&#1506;&#1497;&#1514;&#1493;&#1504;&#1493;&#1514;\2026\1-6.2026\&#1512;&#1497;&#1489;&#1497;&#1514;\23.2.2026\&#1511;&#1489;&#1510;&#1497;&#1501;%20&#1505;&#1493;&#1508;&#1497;&#1497;&#1501;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3.02.2026.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ub29\AppData\Local\Microsoft\Windows\INetCache\Content.Outlook\HUZQ5PRR\&#1505;&#1511;&#1512;%20&#1492;&#1506;&#1512;&#1499;&#1514;%20&#1502;&#1510;&#1489;%20&#1492;&#1506;&#1505;&#1511;&#1497;&#1501;%20&#1489;&#1494;&#1502;&#1503;%20&#1492;&#1502;&#1500;&#1495;&#1502;&#1492;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ub29\AppData\Local\Microsoft\Windows\INetCache\Content.Outlook\HUZQ5PRR\&#1505;&#1511;&#1512;%20&#1492;&#1506;&#1512;&#1499;&#1514;%20&#1502;&#1510;&#1489;%20&#1492;&#1506;&#1505;&#1511;&#1497;&#1501;%20&#1489;&#1494;&#1502;&#1503;%20&#1492;&#1502;&#1500;&#1495;&#1502;&#1492;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ub29\AppData\Local\Microsoft\Windows\INetCache\Content.Outlook\HUZQ5PRR\&#1505;&#1511;&#1512;%20&#1492;&#1506;&#1512;&#1499;&#1514;%20&#1502;&#1510;&#1489;%20&#1492;&#1506;&#1505;&#1511;&#1497;&#1501;%20&#1489;&#1494;&#1502;&#1503;%20&#1492;&#1502;&#1500;&#1495;&#1502;&#1492;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ntfs-jr-01\sys\&#1502;&#1495;&#1500;&#1511;&#1514;%20&#1514;&#1511;&#1513;&#1493;&#1512;&#1514;\&#1491;&#1493;&#1489;&#1512;&#1493;&#1514;\&#1492;&#1493;&#1491;&#1506;&#1493;&#1514;%20&#1500;&#1506;&#1497;&#1514;&#1493;&#1504;&#1493;&#1514;\2026\1-6.2026\&#1512;&#1497;&#1489;&#1497;&#1514;\23.2.2026\&#1511;&#1489;&#1510;&#1497;&#1501;%20&#1505;&#1493;&#1508;&#1497;&#1497;&#1501;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3.02.2026.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ntfs-jr-01\sys\&#1502;&#1495;&#1500;&#1511;&#1514;%20&#1514;&#1511;&#1513;&#1493;&#1512;&#1514;\&#1491;&#1493;&#1489;&#1512;&#1493;&#1514;\&#1492;&#1493;&#1491;&#1506;&#1493;&#1514;%20&#1500;&#1506;&#1497;&#1514;&#1493;&#1504;&#1493;&#1514;\2026\1-6.2026\&#1512;&#1497;&#1489;&#1497;&#1514;\23.2.2026\&#1511;&#1489;&#1510;&#1497;&#1501;%20&#1505;&#1493;&#1508;&#1497;&#1497;&#1501;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3.02.2026.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ub29\AppData\Local\Microsoft\Windows\INetCache\Content.Outlook\R5WOVD9Q\&#1506;&#1493;&#1514;&#1511;%20&#1513;&#1500;%20&#1508;&#1512;&#1511;%20&#1495;%20&#1488;&#1497;&#1493;&#1512;&#1497;&#1501;%20&#1493;&#1500;&#1493;&#1495;&#1493;&#1514;.xlsx" TargetMode="External"/><Relationship Id="rId1" Type="http://schemas.openxmlformats.org/officeDocument/2006/relationships/themeOverride" Target="../theme/themeOverride22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ub29\AppData\Local\Microsoft\Windows\INetCache\Content.Outlook\IB4HWBLY\&#1492;&#1514;&#1495;&#1500;&#1493;&#1514;%20&#1493;&#1490;&#1502;&#1512;%20&#1489;&#1504;&#1497;&#1497;&#1492;%20(002)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25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2" Type="http://schemas.openxmlformats.org/officeDocument/2006/relationships/image" Target="../media/image14.png"/><Relationship Id="rId1" Type="http://schemas.openxmlformats.org/officeDocument/2006/relationships/themeOverride" Target="../theme/themeOverride28.xml"/><Relationship Id="rId4" Type="http://schemas.openxmlformats.org/officeDocument/2006/relationships/chartUserShapes" Target="../drawings/drawing8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29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30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\\ntfs-jr-01\sys\&#1502;&#1495;&#1500;&#1511;&#1514;%20&#1514;&#1511;&#1513;&#1493;&#1512;&#1514;\&#1491;&#1493;&#1489;&#1512;&#1493;&#1514;\&#1496;&#1497;&#1493;&#1496;&#1493;&#1514;%20&#1506;&#1489;&#1493;&#1491;&#1492;\&#1512;&#1493;&#1505;&#1493;&#1500;\&#1512;&#1497;&#1489;&#1497;&#1514;\&#1488;&#1511;&#1505;&#1500;&#1497;&#1501;%20&#1493;&#1488;&#1497;&#1493;&#1512;&#1497;&#1501;\&#1502;&#1502;&#1493;&#1510;&#1506;%20&#1492;&#1511;&#1493;&#1513;&#1497;%20&#1500;&#1490;&#1497;&#1497;&#1505;%20&#1488;&#1513;&#1512;&#1488;&#1497;%20&#1489;&#1504;&#1511;&#1488;&#1497;%20&#1500;&#1508;&#1497;%20&#1490;&#1493;&#1491;&#1500;%20&#1506;&#1505;&#1511;%20&#1502;&#1505;&#1511;&#1512;%20&#1502;&#1490;&#1502;&#1493;&#1514;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\\ntfs-jr-01\sys\&#1502;&#1495;&#1500;&#1511;&#1514;%20&#1514;&#1511;&#1513;&#1493;&#1512;&#1514;\&#1491;&#1493;&#1489;&#1512;&#1493;&#1514;\&#1496;&#1497;&#1493;&#1496;&#1493;&#1514;%20&#1506;&#1489;&#1493;&#1491;&#1492;\&#1512;&#1493;&#1505;&#1493;&#1500;\&#1512;&#1497;&#1489;&#1497;&#1514;\&#1488;&#1511;&#1505;&#1500;&#1497;&#1501;%20&#1493;&#1488;&#1497;&#1493;&#1512;&#1497;&#1501;\&#1502;&#1502;&#1493;&#1510;&#1506;%20&#1492;&#1511;&#1493;&#1513;&#1497;%20&#1500;&#1490;&#1497;&#1497;&#1505;%20&#1488;&#1513;&#1512;&#1488;&#1497;%20&#1489;&#1504;&#1511;&#1488;&#1497;%20&#1500;&#1508;&#1497;%20&#1490;&#1493;&#1491;&#1500;%20&#1506;&#1505;&#1511;%20&#1502;&#1505;&#1511;&#1512;%20&#1502;&#1490;&#1502;&#1493;&#1514;.xlsx" TargetMode="Externa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ub29\AppData\Local\Microsoft\Windows\INetCache\Content.Outlook\HUZQ5PRR\CDS%20&#1505;&#1491;&#1512;&#1493;&#1514;%20&#1492;&#1495;&#1491;&#151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ub29\AppData\Local\Microsoft\Windows\INetCache\Content.Outlook\R5WOVD9Q\Ils%2010Y%20Spread%20data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C:\Users\ub29\AppData\Local\Microsoft\Windows\INetCache\Content.Outlook\HUZQ5PRR\&#1514;&#1495;&#1494;&#1497;&#1493;&#1514;%20&#1510;&#1502;&#1497;&#1495;&#1492;%20&#1489;&#1514;&#1497;%20&#1492;&#1513;&#1511;&#1506;&#1493;&#1514;.xlsx" TargetMode="External"/><Relationship Id="rId1" Type="http://schemas.openxmlformats.org/officeDocument/2006/relationships/themeOverride" Target="../theme/themeOverride35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2" Type="http://schemas.openxmlformats.org/officeDocument/2006/relationships/image" Target="../media/image16.png"/><Relationship Id="rId1" Type="http://schemas.openxmlformats.org/officeDocument/2006/relationships/themeOverride" Target="../theme/themeOverride36.xml"/><Relationship Id="rId4" Type="http://schemas.openxmlformats.org/officeDocument/2006/relationships/chartUserShapes" Target="../drawings/drawing13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C:\Users\ub29\AppData\Local\Microsoft\Windows\INetCache\Content.Outlook\R5WOVD9Q\&#1490;&#1512;&#1507;%20&#1505;&#1495;&#1512;%20&#1506;&#1493;&#1500;&#1502;&#1497;%20-%20&#1502;&#1506;&#1493;&#1491;&#1499;&#1503;.xlsx" TargetMode="External"/><Relationship Id="rId1" Type="http://schemas.openxmlformats.org/officeDocument/2006/relationships/themeOverride" Target="../theme/themeOverride37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38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\\ntfs-jr-01\sys\&#1502;&#1495;&#1500;&#1511;&#1514;%20&#1514;&#1511;&#1513;&#1493;&#1512;&#1514;\&#1491;&#1493;&#1489;&#1512;&#1493;&#1514;\&#1492;&#1493;&#1491;&#1506;&#1493;&#1514;%20&#1500;&#1506;&#1497;&#1514;&#1493;&#1504;&#1493;&#1514;\2026\1-6.2026\&#1512;&#1497;&#1489;&#1497;&#1514;\23.2.2026\&#1511;&#1489;&#1510;&#1497;&#1501;%20&#1505;&#1493;&#1508;&#1497;&#1497;&#1501;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3.02.2026.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\\ntfs-jr-01\sys\&#1502;&#1495;&#1500;&#1511;&#1514;%20&#1514;&#1511;&#1513;&#1493;&#1512;&#1514;\&#1491;&#1493;&#1489;&#1512;&#1493;&#1514;\&#1492;&#1493;&#1491;&#1506;&#1493;&#1514;%20&#1500;&#1506;&#1497;&#1514;&#1493;&#1504;&#1493;&#1514;\2026\1-6.2026\&#1512;&#1497;&#1489;&#1497;&#1514;\23.2.2026\&#1511;&#1489;&#1510;&#1497;&#1501;%20&#1505;&#1493;&#1508;&#1497;&#1497;&#1501;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3.02.2026.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41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b29\AppData\Local\Microsoft\Windows\INetCache\Content.Outlook\HUZQ5PRR\&#1506;&#1493;&#1514;&#1511;%20&#1513;&#1500;%20ECB%20WIRP%20(005).xlsx" TargetMode="External"/><Relationship Id="rId1" Type="http://schemas.openxmlformats.org/officeDocument/2006/relationships/themeOverride" Target="../theme/themeOverride42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b29\AppData\Local\Microsoft\Windows\INetCache\Content.Outlook\HUZQ5PRR\&#1506;&#1493;&#1514;&#1511;%20&#1513;&#1500;%20FED%20WIRP.xlsx" TargetMode="External"/><Relationship Id="rId1" Type="http://schemas.openxmlformats.org/officeDocument/2006/relationships/themeOverride" Target="../theme/themeOverride4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איור 1: התרומה של הרכיבים העיקריים במדד לאינפלציה השנתית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פברואר 2022 עד פברואר 2026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2.9036728297178571E-2"/>
          <c:y val="0.12247033373284003"/>
          <c:w val="0.95723798914641167"/>
          <c:h val="0.5730107533885694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נתונים'!$C$3</c:f>
              <c:strCache>
                <c:ptCount val="1"/>
                <c:pt idx="0">
                  <c:v>דיור (26.8%)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1 נתונים'!$C$16:$C$200</c:f>
              <c:numCache>
                <c:formatCode>0.0</c:formatCode>
                <c:ptCount val="185"/>
                <c:pt idx="0">
                  <c:v>0.72316184024404195</c:v>
                </c:pt>
                <c:pt idx="1">
                  <c:v>0.62402557272709447</c:v>
                </c:pt>
                <c:pt idx="2">
                  <c:v>0.73108630139212405</c:v>
                </c:pt>
                <c:pt idx="3">
                  <c:v>0.74993681224918984</c:v>
                </c:pt>
                <c:pt idx="4">
                  <c:v>0.75840298081840407</c:v>
                </c:pt>
                <c:pt idx="5">
                  <c:v>0.81285055283408925</c:v>
                </c:pt>
                <c:pt idx="6">
                  <c:v>0.80031053205441349</c:v>
                </c:pt>
                <c:pt idx="7">
                  <c:v>0.69804059621038506</c:v>
                </c:pt>
                <c:pt idx="8">
                  <c:v>0.69974028638284524</c:v>
                </c:pt>
                <c:pt idx="9">
                  <c:v>0.93953233998709185</c:v>
                </c:pt>
                <c:pt idx="10">
                  <c:v>0.90929906614465217</c:v>
                </c:pt>
                <c:pt idx="11">
                  <c:v>0.73783377888514246</c:v>
                </c:pt>
                <c:pt idx="12">
                  <c:v>0.60926337449755852</c:v>
                </c:pt>
                <c:pt idx="13">
                  <c:v>0.79016917379670126</c:v>
                </c:pt>
                <c:pt idx="14">
                  <c:v>0.81316621847022619</c:v>
                </c:pt>
                <c:pt idx="15">
                  <c:v>0.60795850810654006</c:v>
                </c:pt>
                <c:pt idx="16">
                  <c:v>0.6061637473371565</c:v>
                </c:pt>
                <c:pt idx="17">
                  <c:v>0.60553398947127846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0.55379475136972844</c:v>
                </c:pt>
                <c:pt idx="21">
                  <c:v>0.5801144197391418</c:v>
                </c:pt>
                <c:pt idx="22">
                  <c:v>0.7075074439522715</c:v>
                </c:pt>
                <c:pt idx="23">
                  <c:v>0.81402463568234518</c:v>
                </c:pt>
                <c:pt idx="24">
                  <c:v>0.67865718705979949</c:v>
                </c:pt>
                <c:pt idx="25">
                  <c:v>0.61357244391244636</c:v>
                </c:pt>
                <c:pt idx="26">
                  <c:v>0.57355176994417401</c:v>
                </c:pt>
                <c:pt idx="27">
                  <c:v>0.52539170625776377</c:v>
                </c:pt>
                <c:pt idx="28">
                  <c:v>0.52417564888048174</c:v>
                </c:pt>
                <c:pt idx="29">
                  <c:v>0.55242290556658791</c:v>
                </c:pt>
                <c:pt idx="30">
                  <c:v>0.58511899131230294</c:v>
                </c:pt>
                <c:pt idx="31">
                  <c:v>0.64382846198547983</c:v>
                </c:pt>
                <c:pt idx="32">
                  <c:v>0.67490366867745455</c:v>
                </c:pt>
                <c:pt idx="33">
                  <c:v>0.52679733612565904</c:v>
                </c:pt>
                <c:pt idx="34">
                  <c:v>0.47528608885118395</c:v>
                </c:pt>
                <c:pt idx="35">
                  <c:v>0.55423172043703517</c:v>
                </c:pt>
                <c:pt idx="36">
                  <c:v>0.66924552784203517</c:v>
                </c:pt>
                <c:pt idx="37">
                  <c:v>0.69514207251420357</c:v>
                </c:pt>
                <c:pt idx="38">
                  <c:v>0.61610340447027778</c:v>
                </c:pt>
                <c:pt idx="39">
                  <c:v>0.69790773108024695</c:v>
                </c:pt>
                <c:pt idx="40">
                  <c:v>0.61720512715361575</c:v>
                </c:pt>
                <c:pt idx="41">
                  <c:v>0.53630114266189022</c:v>
                </c:pt>
                <c:pt idx="42">
                  <c:v>0.58046649191606525</c:v>
                </c:pt>
                <c:pt idx="43">
                  <c:v>0.50508899710910238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0.36493715772933843</c:v>
                </c:pt>
                <c:pt idx="49">
                  <c:v>0.41783496762214112</c:v>
                </c:pt>
                <c:pt idx="50">
                  <c:v>0.52313975271637703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0.39663342876898083</c:v>
                </c:pt>
                <c:pt idx="54">
                  <c:v>0.33339465178677491</c:v>
                </c:pt>
                <c:pt idx="55">
                  <c:v>0.39020190293717105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0.54128005046003236</c:v>
                </c:pt>
                <c:pt idx="59">
                  <c:v>0.61809601384161117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0.47683630257631027</c:v>
                </c:pt>
                <c:pt idx="67">
                  <c:v>0.42414801921992162</c:v>
                </c:pt>
                <c:pt idx="68">
                  <c:v>0.47355727197870445</c:v>
                </c:pt>
                <c:pt idx="69">
                  <c:v>0.575983228274903</c:v>
                </c:pt>
                <c:pt idx="70">
                  <c:v>0.55194738439859925</c:v>
                </c:pt>
                <c:pt idx="71">
                  <c:v>0.50132317851050989</c:v>
                </c:pt>
                <c:pt idx="72">
                  <c:v>0.50071534838885978</c:v>
                </c:pt>
                <c:pt idx="73">
                  <c:v>0.65046270795697936</c:v>
                </c:pt>
                <c:pt idx="74">
                  <c:v>0.629831925055791</c:v>
                </c:pt>
                <c:pt idx="75">
                  <c:v>0.53456578729209958</c:v>
                </c:pt>
                <c:pt idx="76">
                  <c:v>0.53245441412573458</c:v>
                </c:pt>
                <c:pt idx="77">
                  <c:v>0.4342688115590761</c:v>
                </c:pt>
                <c:pt idx="78">
                  <c:v>0.5344477996175816</c:v>
                </c:pt>
                <c:pt idx="79">
                  <c:v>0.53973943765379362</c:v>
                </c:pt>
                <c:pt idx="80">
                  <c:v>0.44605462913638072</c:v>
                </c:pt>
                <c:pt idx="81">
                  <c:v>0.32836712517071048</c:v>
                </c:pt>
                <c:pt idx="82">
                  <c:v>0.37396391535497492</c:v>
                </c:pt>
                <c:pt idx="83">
                  <c:v>0.52124850587359139</c:v>
                </c:pt>
                <c:pt idx="84">
                  <c:v>0.54015490376885678</c:v>
                </c:pt>
                <c:pt idx="85">
                  <c:v>0.46515662695752236</c:v>
                </c:pt>
                <c:pt idx="86">
                  <c:v>0.48627504519839254</c:v>
                </c:pt>
                <c:pt idx="87">
                  <c:v>0.46460711304057439</c:v>
                </c:pt>
                <c:pt idx="88">
                  <c:v>0.3916610607716644</c:v>
                </c:pt>
                <c:pt idx="89">
                  <c:v>0.34239847775015453</c:v>
                </c:pt>
                <c:pt idx="90">
                  <c:v>0.292344798434445</c:v>
                </c:pt>
                <c:pt idx="91">
                  <c:v>0.16985910051242473</c:v>
                </c:pt>
                <c:pt idx="92">
                  <c:v>0.19355963559262726</c:v>
                </c:pt>
                <c:pt idx="93">
                  <c:v>0.19450489919038852</c:v>
                </c:pt>
                <c:pt idx="94">
                  <c:v>9.6868262102513786E-2</c:v>
                </c:pt>
                <c:pt idx="95">
                  <c:v>-4.8062453988442978E-2</c:v>
                </c:pt>
                <c:pt idx="96">
                  <c:v>0.12097768037497454</c:v>
                </c:pt>
                <c:pt idx="97">
                  <c:v>0.17132258115957869</c:v>
                </c:pt>
                <c:pt idx="98">
                  <c:v>0.10269812429575689</c:v>
                </c:pt>
                <c:pt idx="99">
                  <c:v>0.12605005301873598</c:v>
                </c:pt>
                <c:pt idx="100">
                  <c:v>0.17296622256938668</c:v>
                </c:pt>
                <c:pt idx="101">
                  <c:v>0.24532684428913823</c:v>
                </c:pt>
                <c:pt idx="102">
                  <c:v>0.29584412337045013</c:v>
                </c:pt>
                <c:pt idx="103">
                  <c:v>0.44302511553748364</c:v>
                </c:pt>
                <c:pt idx="104">
                  <c:v>0.44497484654278657</c:v>
                </c:pt>
                <c:pt idx="105">
                  <c:v>0.46969487789319403</c:v>
                </c:pt>
                <c:pt idx="106">
                  <c:v>0.64086489773628974</c:v>
                </c:pt>
                <c:pt idx="107">
                  <c:v>0.84182588730595453</c:v>
                </c:pt>
                <c:pt idx="108">
                  <c:v>0.79532126353179067</c:v>
                </c:pt>
                <c:pt idx="109">
                  <c:v>0.79295877348499078</c:v>
                </c:pt>
                <c:pt idx="110">
                  <c:v>0.80894152626363058</c:v>
                </c:pt>
                <c:pt idx="111">
                  <c:v>0.83508316941891247</c:v>
                </c:pt>
                <c:pt idx="112">
                  <c:v>0.90273200655469421</c:v>
                </c:pt>
                <c:pt idx="113">
                  <c:v>1.0188271734484422</c:v>
                </c:pt>
                <c:pt idx="114">
                  <c:v>1.2358388485104366</c:v>
                </c:pt>
                <c:pt idx="115">
                  <c:v>1.3034443545591183</c:v>
                </c:pt>
                <c:pt idx="116">
                  <c:v>1.386012039309334</c:v>
                </c:pt>
                <c:pt idx="117">
                  <c:v>1.5376027497322637</c:v>
                </c:pt>
                <c:pt idx="118">
                  <c:v>1.6060362598745352</c:v>
                </c:pt>
                <c:pt idx="119">
                  <c:v>1.5766627619068156</c:v>
                </c:pt>
                <c:pt idx="120">
                  <c:v>1.720581611529902</c:v>
                </c:pt>
                <c:pt idx="121">
                  <c:v>1.7996693012483191</c:v>
                </c:pt>
                <c:pt idx="122">
                  <c:v>1.7696950992034939</c:v>
                </c:pt>
                <c:pt idx="123">
                  <c:v>1.9074919186476118</c:v>
                </c:pt>
                <c:pt idx="124">
                  <c:v>1.9815947061711305</c:v>
                </c:pt>
                <c:pt idx="125">
                  <c:v>1.8246783906451283</c:v>
                </c:pt>
                <c:pt idx="126">
                  <c:v>1.665598675594681</c:v>
                </c:pt>
                <c:pt idx="127">
                  <c:v>1.6451335947642218</c:v>
                </c:pt>
                <c:pt idx="128">
                  <c:v>1.5432382037239196</c:v>
                </c:pt>
                <c:pt idx="129">
                  <c:v>1.2870729362544124</c:v>
                </c:pt>
                <c:pt idx="130">
                  <c:v>1.0207296737219862</c:v>
                </c:pt>
                <c:pt idx="131">
                  <c:v>0.9214121497791713</c:v>
                </c:pt>
                <c:pt idx="132">
                  <c:v>0.86839350399119397</c:v>
                </c:pt>
                <c:pt idx="133">
                  <c:v>0.68824340005483819</c:v>
                </c:pt>
                <c:pt idx="134">
                  <c:v>0.67979834002057316</c:v>
                </c:pt>
                <c:pt idx="135">
                  <c:v>0.70157286459173074</c:v>
                </c:pt>
                <c:pt idx="136">
                  <c:v>0.67137723187049836</c:v>
                </c:pt>
                <c:pt idx="137">
                  <c:v>0.7715188209372521</c:v>
                </c:pt>
                <c:pt idx="138">
                  <c:v>0.81889641847050199</c:v>
                </c:pt>
                <c:pt idx="139">
                  <c:v>0.81570603115430751</c:v>
                </c:pt>
                <c:pt idx="140">
                  <c:v>0.81184333789329277</c:v>
                </c:pt>
                <c:pt idx="141">
                  <c:v>0.91698601503216071</c:v>
                </c:pt>
                <c:pt idx="142">
                  <c:v>1.0895415347690058</c:v>
                </c:pt>
                <c:pt idx="143">
                  <c:v>1.0934374330447356</c:v>
                </c:pt>
                <c:pt idx="144">
                  <c:v>1.0436309195309876</c:v>
                </c:pt>
                <c:pt idx="145">
                  <c:v>1.098656225799618</c:v>
                </c:pt>
                <c:pt idx="146">
                  <c:v>1.1873419653392046</c:v>
                </c:pt>
                <c:pt idx="147">
                  <c:v>1.1992729472089418</c:v>
                </c:pt>
                <c:pt idx="148">
                  <c:v>1.0630320057410498</c:v>
                </c:pt>
                <c:pt idx="149">
                  <c:v>1.0716878987405827</c:v>
                </c:pt>
                <c:pt idx="150">
                  <c:v>1.1390620698933087</c:v>
                </c:pt>
                <c:pt idx="151">
                  <c:v>1.1822063883789322</c:v>
                </c:pt>
                <c:pt idx="152">
                  <c:v>1.1320927637129938</c:v>
                </c:pt>
                <c:pt idx="153">
                  <c:v>0.97704841316615798</c:v>
                </c:pt>
                <c:pt idx="154">
                  <c:v>0.89126536600566497</c:v>
                </c:pt>
                <c:pt idx="155">
                  <c:v>1.006499094814113</c:v>
                </c:pt>
                <c:pt idx="156">
                  <c:v>1.0459562501657669</c:v>
                </c:pt>
                <c:pt idx="157">
                  <c:v>1.1588144131670599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A-4042-A9F7-3426CD3D03F3}"/>
            </c:ext>
          </c:extLst>
        </c:ser>
        <c:ser>
          <c:idx val="7"/>
          <c:order val="1"/>
          <c:tx>
            <c:strRef>
              <c:f>'איור 1 נתונים'!$E$3</c:f>
              <c:strCache>
                <c:ptCount val="1"/>
                <c:pt idx="0">
                  <c:v>תקשורת (2.0%)</c:v>
                </c:pt>
              </c:strCache>
            </c:strRef>
          </c:tx>
          <c:spPr>
            <a:solidFill>
              <a:srgbClr val="DA8F32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1 נתונים'!$E$16:$E$200</c:f>
              <c:numCache>
                <c:formatCode>0.0</c:formatCode>
                <c:ptCount val="185"/>
                <c:pt idx="0">
                  <c:v>-0.33441418497868458</c:v>
                </c:pt>
                <c:pt idx="1">
                  <c:v>-0.37257053907712995</c:v>
                </c:pt>
                <c:pt idx="2">
                  <c:v>-0.43296331838647778</c:v>
                </c:pt>
                <c:pt idx="3">
                  <c:v>-0.41662745392803524</c:v>
                </c:pt>
                <c:pt idx="4">
                  <c:v>-0.45667309944013196</c:v>
                </c:pt>
                <c:pt idx="5">
                  <c:v>-0.40800610363470891</c:v>
                </c:pt>
                <c:pt idx="6">
                  <c:v>-0.37985163985755044</c:v>
                </c:pt>
                <c:pt idx="7">
                  <c:v>-0.35788496206694886</c:v>
                </c:pt>
                <c:pt idx="8">
                  <c:v>-0.37117750272436772</c:v>
                </c:pt>
                <c:pt idx="9">
                  <c:v>-0.37439566252531253</c:v>
                </c:pt>
                <c:pt idx="10">
                  <c:v>-0.32708563794874707</c:v>
                </c:pt>
                <c:pt idx="11">
                  <c:v>-0.23258019114626124</c:v>
                </c:pt>
                <c:pt idx="12">
                  <c:v>-0.1828649938296994</c:v>
                </c:pt>
                <c:pt idx="13">
                  <c:v>-0.20981005707925321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-9.9230511730803439E-2</c:v>
                </c:pt>
                <c:pt idx="17">
                  <c:v>-0.11472069463704444</c:v>
                </c:pt>
                <c:pt idx="18">
                  <c:v>-0.11458806955653919</c:v>
                </c:pt>
                <c:pt idx="19">
                  <c:v>-0.19288642157140473</c:v>
                </c:pt>
                <c:pt idx="20">
                  <c:v>-0.19334265459808131</c:v>
                </c:pt>
                <c:pt idx="21">
                  <c:v>-0.18985765929821583</c:v>
                </c:pt>
                <c:pt idx="22">
                  <c:v>-0.18985765929821583</c:v>
                </c:pt>
                <c:pt idx="23">
                  <c:v>-0.18774125596184502</c:v>
                </c:pt>
                <c:pt idx="24">
                  <c:v>-0.1663488450251723</c:v>
                </c:pt>
                <c:pt idx="25">
                  <c:v>-0.16335612373478614</c:v>
                </c:pt>
                <c:pt idx="26">
                  <c:v>-0.18169901807338901</c:v>
                </c:pt>
                <c:pt idx="27">
                  <c:v>-0.18374613435769305</c:v>
                </c:pt>
                <c:pt idx="28">
                  <c:v>-0.18520316385164301</c:v>
                </c:pt>
                <c:pt idx="29">
                  <c:v>-0.18234181193807122</c:v>
                </c:pt>
                <c:pt idx="30">
                  <c:v>-0.18215479469505783</c:v>
                </c:pt>
                <c:pt idx="31">
                  <c:v>-0.16347612132072428</c:v>
                </c:pt>
                <c:pt idx="32">
                  <c:v>-0.16188049244220651</c:v>
                </c:pt>
                <c:pt idx="33">
                  <c:v>-0.18379594246675951</c:v>
                </c:pt>
                <c:pt idx="34">
                  <c:v>-0.18720611695932374</c:v>
                </c:pt>
                <c:pt idx="35">
                  <c:v>-0.19134370064185144</c:v>
                </c:pt>
                <c:pt idx="36">
                  <c:v>-0.19130175154028264</c:v>
                </c:pt>
                <c:pt idx="37">
                  <c:v>-0.14621383647798791</c:v>
                </c:pt>
                <c:pt idx="38">
                  <c:v>-0.12650642398532205</c:v>
                </c:pt>
                <c:pt idx="39">
                  <c:v>-0.1278837831266717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-0.11878963110668059</c:v>
                </c:pt>
                <c:pt idx="43">
                  <c:v>-8.4508267387247885E-2</c:v>
                </c:pt>
                <c:pt idx="44">
                  <c:v>-8.7966430177424504E-2</c:v>
                </c:pt>
                <c:pt idx="45">
                  <c:v>-7.9548367038340048E-2</c:v>
                </c:pt>
                <c:pt idx="46">
                  <c:v>-7.9364609519762555E-2</c:v>
                </c:pt>
                <c:pt idx="47">
                  <c:v>-7.9705812759948036E-2</c:v>
                </c:pt>
                <c:pt idx="48">
                  <c:v>-7.1991602828955392E-2</c:v>
                </c:pt>
                <c:pt idx="49">
                  <c:v>-9.2213187399107485E-2</c:v>
                </c:pt>
                <c:pt idx="50">
                  <c:v>-9.8535579454549077E-2</c:v>
                </c:pt>
                <c:pt idx="51">
                  <c:v>-9.5970978093676218E-2</c:v>
                </c:pt>
                <c:pt idx="52">
                  <c:v>-0.10743077716362533</c:v>
                </c:pt>
                <c:pt idx="53">
                  <c:v>-0.10917079549516492</c:v>
                </c:pt>
                <c:pt idx="54">
                  <c:v>-0.1195631121831861</c:v>
                </c:pt>
                <c:pt idx="55">
                  <c:v>-0.15447098731564982</c:v>
                </c:pt>
                <c:pt idx="56">
                  <c:v>-0.1477330722567039</c:v>
                </c:pt>
                <c:pt idx="57">
                  <c:v>-0.14047733416493696</c:v>
                </c:pt>
                <c:pt idx="58">
                  <c:v>-0.14468470301353586</c:v>
                </c:pt>
                <c:pt idx="59">
                  <c:v>-0.14941299881913803</c:v>
                </c:pt>
                <c:pt idx="60">
                  <c:v>-0.14684118278238589</c:v>
                </c:pt>
                <c:pt idx="61">
                  <c:v>-0.13904206649798592</c:v>
                </c:pt>
                <c:pt idx="62">
                  <c:v>-0.13446801022870467</c:v>
                </c:pt>
                <c:pt idx="63">
                  <c:v>-0.13444750824305221</c:v>
                </c:pt>
                <c:pt idx="64">
                  <c:v>-0.1203069906361839</c:v>
                </c:pt>
                <c:pt idx="65">
                  <c:v>-0.12961772582884395</c:v>
                </c:pt>
                <c:pt idx="66">
                  <c:v>-0.12373179728596655</c:v>
                </c:pt>
                <c:pt idx="67">
                  <c:v>-9.7493424134557319E-2</c:v>
                </c:pt>
                <c:pt idx="68">
                  <c:v>-9.6313674414651634E-2</c:v>
                </c:pt>
                <c:pt idx="69">
                  <c:v>-9.7077969731857019E-2</c:v>
                </c:pt>
                <c:pt idx="70">
                  <c:v>-9.3001082990349884E-2</c:v>
                </c:pt>
                <c:pt idx="71">
                  <c:v>-9.1351504243296702E-2</c:v>
                </c:pt>
                <c:pt idx="72">
                  <c:v>-8.8798390100217145E-2</c:v>
                </c:pt>
                <c:pt idx="73">
                  <c:v>-8.3161458088561929E-2</c:v>
                </c:pt>
                <c:pt idx="74">
                  <c:v>-8.1969324526011619E-2</c:v>
                </c:pt>
                <c:pt idx="75">
                  <c:v>-8.6883722847588662E-2</c:v>
                </c:pt>
                <c:pt idx="76">
                  <c:v>-9.1167296099691569E-2</c:v>
                </c:pt>
                <c:pt idx="77">
                  <c:v>-7.8200255615391803E-2</c:v>
                </c:pt>
                <c:pt idx="78">
                  <c:v>-7.8592888414597745E-2</c:v>
                </c:pt>
                <c:pt idx="79">
                  <c:v>-6.9534875154924167E-2</c:v>
                </c:pt>
                <c:pt idx="80">
                  <c:v>-6.9096371268680429E-2</c:v>
                </c:pt>
                <c:pt idx="81">
                  <c:v>-7.7580283970763719E-2</c:v>
                </c:pt>
                <c:pt idx="82">
                  <c:v>-8.0780000324056273E-2</c:v>
                </c:pt>
                <c:pt idx="83">
                  <c:v>-8.7310615078595971E-2</c:v>
                </c:pt>
                <c:pt idx="84">
                  <c:v>-8.0268613867565036E-2</c:v>
                </c:pt>
                <c:pt idx="85">
                  <c:v>-8.1006522196507613E-2</c:v>
                </c:pt>
                <c:pt idx="86">
                  <c:v>-7.4744684100667064E-2</c:v>
                </c:pt>
                <c:pt idx="87">
                  <c:v>-6.8901979457179977E-2</c:v>
                </c:pt>
                <c:pt idx="88">
                  <c:v>-6.4878563885955809E-2</c:v>
                </c:pt>
                <c:pt idx="89">
                  <c:v>-6.2986487588820902E-2</c:v>
                </c:pt>
                <c:pt idx="90">
                  <c:v>-6.6484039577233756E-2</c:v>
                </c:pt>
                <c:pt idx="91">
                  <c:v>-7.041450963122467E-2</c:v>
                </c:pt>
                <c:pt idx="92">
                  <c:v>-6.5699928812607417E-2</c:v>
                </c:pt>
                <c:pt idx="93">
                  <c:v>-5.791320768770776E-2</c:v>
                </c:pt>
                <c:pt idx="94">
                  <c:v>-6.4251765833161029E-2</c:v>
                </c:pt>
                <c:pt idx="95">
                  <c:v>-6.8453471304370905E-2</c:v>
                </c:pt>
                <c:pt idx="96">
                  <c:v>-6.5562763481191125E-2</c:v>
                </c:pt>
                <c:pt idx="97">
                  <c:v>-5.9743294570213726E-2</c:v>
                </c:pt>
                <c:pt idx="98">
                  <c:v>-6.4119298308311409E-2</c:v>
                </c:pt>
                <c:pt idx="99">
                  <c:v>-8.2108205494116571E-2</c:v>
                </c:pt>
                <c:pt idx="100">
                  <c:v>-8.2687236116715288E-2</c:v>
                </c:pt>
                <c:pt idx="101">
                  <c:v>-8.9287723159371335E-2</c:v>
                </c:pt>
                <c:pt idx="102">
                  <c:v>-8.2185560210040809E-2</c:v>
                </c:pt>
                <c:pt idx="103">
                  <c:v>-7.9101763355721916E-2</c:v>
                </c:pt>
                <c:pt idx="104">
                  <c:v>-8.3343388508325705E-2</c:v>
                </c:pt>
                <c:pt idx="105">
                  <c:v>-8.1405091409205099E-2</c:v>
                </c:pt>
                <c:pt idx="106">
                  <c:v>-7.0328234997827407E-2</c:v>
                </c:pt>
                <c:pt idx="107">
                  <c:v>-5.9733156891320784E-2</c:v>
                </c:pt>
                <c:pt idx="108">
                  <c:v>-5.5512124151309447E-2</c:v>
                </c:pt>
                <c:pt idx="109">
                  <c:v>-4.8943836844464371E-2</c:v>
                </c:pt>
                <c:pt idx="110">
                  <c:v>-5.1313055771388977E-2</c:v>
                </c:pt>
                <c:pt idx="111">
                  <c:v>-4.9364187156221914E-2</c:v>
                </c:pt>
                <c:pt idx="112">
                  <c:v>-4.3104616849119655E-2</c:v>
                </c:pt>
                <c:pt idx="113">
                  <c:v>-4.1494581721149948E-2</c:v>
                </c:pt>
                <c:pt idx="114">
                  <c:v>-4.6660331541344462E-2</c:v>
                </c:pt>
                <c:pt idx="115">
                  <c:v>-5.0125264334993182E-2</c:v>
                </c:pt>
                <c:pt idx="116">
                  <c:v>-4.9859680448000238E-2</c:v>
                </c:pt>
                <c:pt idx="117">
                  <c:v>-5.3204768118227948E-2</c:v>
                </c:pt>
                <c:pt idx="118">
                  <c:v>-5.4297572034518023E-2</c:v>
                </c:pt>
                <c:pt idx="119">
                  <c:v>-5.4200177286474041E-2</c:v>
                </c:pt>
                <c:pt idx="120">
                  <c:v>-7.2405805976806834E-2</c:v>
                </c:pt>
                <c:pt idx="121">
                  <c:v>-6.936958087643498E-2</c:v>
                </c:pt>
                <c:pt idx="122">
                  <c:v>-5.5183826640253085E-2</c:v>
                </c:pt>
                <c:pt idx="123">
                  <c:v>-3.378041556819595E-2</c:v>
                </c:pt>
                <c:pt idx="124">
                  <c:v>-4.1984305218517426E-2</c:v>
                </c:pt>
                <c:pt idx="125">
                  <c:v>-4.601884211055831E-2</c:v>
                </c:pt>
                <c:pt idx="126">
                  <c:v>-6.7198366877339169E-2</c:v>
                </c:pt>
                <c:pt idx="127">
                  <c:v>-4.7705516398955226E-2</c:v>
                </c:pt>
                <c:pt idx="128">
                  <c:v>-4.2500824846704262E-2</c:v>
                </c:pt>
                <c:pt idx="129">
                  <c:v>-3.8545180530459848E-2</c:v>
                </c:pt>
                <c:pt idx="130">
                  <c:v>-3.6090799932404771E-2</c:v>
                </c:pt>
                <c:pt idx="131">
                  <c:v>-4.7236891291226421E-2</c:v>
                </c:pt>
                <c:pt idx="132">
                  <c:v>-5.9803829954064594E-2</c:v>
                </c:pt>
                <c:pt idx="133">
                  <c:v>-5.8060101431929474E-2</c:v>
                </c:pt>
                <c:pt idx="134">
                  <c:v>-6.3818624588786524E-2</c:v>
                </c:pt>
                <c:pt idx="135">
                  <c:v>-6.1578492310144221E-2</c:v>
                </c:pt>
                <c:pt idx="136">
                  <c:v>-5.9846043377941888E-2</c:v>
                </c:pt>
                <c:pt idx="137">
                  <c:v>-5.6647736825179977E-2</c:v>
                </c:pt>
                <c:pt idx="138">
                  <c:v>-3.4074620448486928E-2</c:v>
                </c:pt>
                <c:pt idx="139">
                  <c:v>-4.4649190602915896E-2</c:v>
                </c:pt>
                <c:pt idx="140">
                  <c:v>-4.524887285843119E-2</c:v>
                </c:pt>
                <c:pt idx="141">
                  <c:v>-4.6335180055401839E-2</c:v>
                </c:pt>
                <c:pt idx="142">
                  <c:v>-4.7557000219134608E-2</c:v>
                </c:pt>
                <c:pt idx="143">
                  <c:v>-3.5820721693953915E-2</c:v>
                </c:pt>
                <c:pt idx="144">
                  <c:v>-3.1047878240313381E-2</c:v>
                </c:pt>
                <c:pt idx="145">
                  <c:v>-1.0745137101039247E-2</c:v>
                </c:pt>
                <c:pt idx="146">
                  <c:v>-1.6794656157229543E-2</c:v>
                </c:pt>
                <c:pt idx="147">
                  <c:v>-2.0661733145083447E-2</c:v>
                </c:pt>
                <c:pt idx="148">
                  <c:v>-2.3483907708885973E-2</c:v>
                </c:pt>
                <c:pt idx="149">
                  <c:v>-1.5994166876187935E-2</c:v>
                </c:pt>
                <c:pt idx="150">
                  <c:v>-1.9849260870262415E-2</c:v>
                </c:pt>
                <c:pt idx="151">
                  <c:v>6.7629413618823444E-4</c:v>
                </c:pt>
                <c:pt idx="152">
                  <c:v>-1.093023048426754E-2</c:v>
                </c:pt>
                <c:pt idx="153">
                  <c:v>2.6425198258764331E-3</c:v>
                </c:pt>
                <c:pt idx="154">
                  <c:v>-1.5011514211636786E-2</c:v>
                </c:pt>
                <c:pt idx="155">
                  <c:v>-2.7047878556936803E-2</c:v>
                </c:pt>
                <c:pt idx="156">
                  <c:v>-3.119409363533205E-2</c:v>
                </c:pt>
                <c:pt idx="157">
                  <c:v>-4.5642841698748819E-2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3A-4042-A9F7-3426CD3D03F3}"/>
            </c:ext>
          </c:extLst>
        </c:ser>
        <c:ser>
          <c:idx val="0"/>
          <c:order val="2"/>
          <c:tx>
            <c:strRef>
              <c:f>'איור 1 נתונים'!$B$3</c:f>
              <c:strCache>
                <c:ptCount val="1"/>
                <c:pt idx="0">
                  <c:v>מזון (14.9%)</c:v>
                </c:pt>
              </c:strCache>
            </c:strRef>
          </c:tx>
          <c:spPr>
            <a:solidFill>
              <a:srgbClr val="E6BD41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1 נתונים'!$B$16:$B$200</c:f>
              <c:numCache>
                <c:formatCode>0.0</c:formatCode>
                <c:ptCount val="185"/>
                <c:pt idx="0">
                  <c:v>0.50326121164928694</c:v>
                </c:pt>
                <c:pt idx="1">
                  <c:v>0.64315283243425858</c:v>
                </c:pt>
                <c:pt idx="2">
                  <c:v>0.57903868114956547</c:v>
                </c:pt>
                <c:pt idx="3">
                  <c:v>0.71684221571363405</c:v>
                </c:pt>
                <c:pt idx="4">
                  <c:v>0.74961581504647834</c:v>
                </c:pt>
                <c:pt idx="5">
                  <c:v>0.86112965939623975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0.84525661568870269</c:v>
                </c:pt>
                <c:pt idx="9">
                  <c:v>0.76358373098265042</c:v>
                </c:pt>
                <c:pt idx="10">
                  <c:v>0.54126354756473427</c:v>
                </c:pt>
                <c:pt idx="11">
                  <c:v>0.47166979238715978</c:v>
                </c:pt>
                <c:pt idx="12">
                  <c:v>0.32970950927501463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2.6905997963993313E-2</c:v>
                </c:pt>
                <c:pt idx="16">
                  <c:v>5.3708428742773477E-2</c:v>
                </c:pt>
                <c:pt idx="17">
                  <c:v>-9.3183553269216832E-2</c:v>
                </c:pt>
                <c:pt idx="18">
                  <c:v>-0.1977715664711627</c:v>
                </c:pt>
                <c:pt idx="19">
                  <c:v>-0.20954675685255242</c:v>
                </c:pt>
                <c:pt idx="20">
                  <c:v>-0.40487072037401428</c:v>
                </c:pt>
                <c:pt idx="21">
                  <c:v>-0.36188367605711547</c:v>
                </c:pt>
                <c:pt idx="22">
                  <c:v>-0.30037082019218275</c:v>
                </c:pt>
                <c:pt idx="23">
                  <c:v>-0.33923982789322338</c:v>
                </c:pt>
                <c:pt idx="24">
                  <c:v>-0.26879150564242615</c:v>
                </c:pt>
                <c:pt idx="25">
                  <c:v>-0.20204517261707425</c:v>
                </c:pt>
                <c:pt idx="26">
                  <c:v>-0.23081976151295</c:v>
                </c:pt>
                <c:pt idx="27">
                  <c:v>-0.16310663606748441</c:v>
                </c:pt>
                <c:pt idx="28">
                  <c:v>-0.14867524653071279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-4.2047429172227826E-2</c:v>
                </c:pt>
                <c:pt idx="32">
                  <c:v>7.7426819024404653E-2</c:v>
                </c:pt>
                <c:pt idx="33">
                  <c:v>9.5057678023931044E-2</c:v>
                </c:pt>
                <c:pt idx="34">
                  <c:v>1.0560834301075636E-2</c:v>
                </c:pt>
                <c:pt idx="35">
                  <c:v>-1.8622073214604191E-2</c:v>
                </c:pt>
                <c:pt idx="36">
                  <c:v>-1.3993939393939482E-2</c:v>
                </c:pt>
                <c:pt idx="37">
                  <c:v>-4.2024653618396794E-2</c:v>
                </c:pt>
                <c:pt idx="38">
                  <c:v>-9.8456035140266893E-2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-0.23550651187746469</c:v>
                </c:pt>
                <c:pt idx="42">
                  <c:v>-0.27427339037307746</c:v>
                </c:pt>
                <c:pt idx="43">
                  <c:v>-0.23242376944965323</c:v>
                </c:pt>
                <c:pt idx="44">
                  <c:v>-0.21985842113794604</c:v>
                </c:pt>
                <c:pt idx="45">
                  <c:v>-0.24561551269501061</c:v>
                </c:pt>
                <c:pt idx="46">
                  <c:v>-0.19336021497214373</c:v>
                </c:pt>
                <c:pt idx="47">
                  <c:v>-0.20800103867058589</c:v>
                </c:pt>
                <c:pt idx="48">
                  <c:v>-0.11073924520319518</c:v>
                </c:pt>
                <c:pt idx="49">
                  <c:v>-6.9937598891384178E-2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-2.7888304469065223E-2</c:v>
                </c:pt>
                <c:pt idx="53">
                  <c:v>2.8086222280642965E-2</c:v>
                </c:pt>
                <c:pt idx="54">
                  <c:v>1.4772373041473526E-2</c:v>
                </c:pt>
                <c:pt idx="55">
                  <c:v>2.8226203562660302E-2</c:v>
                </c:pt>
                <c:pt idx="56">
                  <c:v>2.8198146717336191E-2</c:v>
                </c:pt>
                <c:pt idx="57">
                  <c:v>-1.4373967167502838E-2</c:v>
                </c:pt>
                <c:pt idx="58">
                  <c:v>2.7611416284626204E-2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-4.1162999999999561E-2</c:v>
                </c:pt>
                <c:pt idx="63">
                  <c:v>1.3625403947679795E-2</c:v>
                </c:pt>
                <c:pt idx="64">
                  <c:v>-2.736024627606452E-2</c:v>
                </c:pt>
                <c:pt idx="65">
                  <c:v>5.4178914091956354E-2</c:v>
                </c:pt>
                <c:pt idx="66">
                  <c:v>0.1498907314242777</c:v>
                </c:pt>
                <c:pt idx="67">
                  <c:v>8.2001654171448057E-2</c:v>
                </c:pt>
                <c:pt idx="68">
                  <c:v>0.17696677446677503</c:v>
                </c:pt>
                <c:pt idx="69">
                  <c:v>0.16383766850535514</c:v>
                </c:pt>
                <c:pt idx="70">
                  <c:v>0.12288089709897215</c:v>
                </c:pt>
                <c:pt idx="71">
                  <c:v>0.17820714384632649</c:v>
                </c:pt>
                <c:pt idx="72">
                  <c:v>0.20107128251565731</c:v>
                </c:pt>
                <c:pt idx="73">
                  <c:v>0.18763664613377504</c:v>
                </c:pt>
                <c:pt idx="74">
                  <c:v>0.20267664205670047</c:v>
                </c:pt>
                <c:pt idx="75">
                  <c:v>8.5941441077107716E-2</c:v>
                </c:pt>
                <c:pt idx="76">
                  <c:v>0.25754913798747658</c:v>
                </c:pt>
                <c:pt idx="77">
                  <c:v>0.19937147340752398</c:v>
                </c:pt>
                <c:pt idx="78">
                  <c:v>0.17155538994145667</c:v>
                </c:pt>
                <c:pt idx="79">
                  <c:v>0.21609524312161613</c:v>
                </c:pt>
                <c:pt idx="80">
                  <c:v>2.9053939221807639E-2</c:v>
                </c:pt>
                <c:pt idx="81">
                  <c:v>9.9994063374223008E-2</c:v>
                </c:pt>
                <c:pt idx="82">
                  <c:v>0.18615721981737846</c:v>
                </c:pt>
                <c:pt idx="83">
                  <c:v>0.15859452915741229</c:v>
                </c:pt>
                <c:pt idx="84">
                  <c:v>2.858403604497024E-2</c:v>
                </c:pt>
                <c:pt idx="85">
                  <c:v>0</c:v>
                </c:pt>
                <c:pt idx="86">
                  <c:v>0.11434007501305246</c:v>
                </c:pt>
                <c:pt idx="87">
                  <c:v>0.25853494790200204</c:v>
                </c:pt>
                <c:pt idx="88">
                  <c:v>4.325741839762922E-2</c:v>
                </c:pt>
                <c:pt idx="89">
                  <c:v>0</c:v>
                </c:pt>
                <c:pt idx="90">
                  <c:v>-2.8529426600985505E-2</c:v>
                </c:pt>
                <c:pt idx="91">
                  <c:v>-2.8500616500988459E-2</c:v>
                </c:pt>
                <c:pt idx="92">
                  <c:v>-4.3005142341680277E-2</c:v>
                </c:pt>
                <c:pt idx="93">
                  <c:v>-8.4912186238957743E-2</c:v>
                </c:pt>
                <c:pt idx="94">
                  <c:v>-9.8966110019643547E-2</c:v>
                </c:pt>
                <c:pt idx="95">
                  <c:v>-8.5333040323291934E-2</c:v>
                </c:pt>
                <c:pt idx="96">
                  <c:v>2.8870777753320392E-2</c:v>
                </c:pt>
                <c:pt idx="97">
                  <c:v>4.3610479970985994E-2</c:v>
                </c:pt>
                <c:pt idx="98">
                  <c:v>-1.3848121701343986E-2</c:v>
                </c:pt>
                <c:pt idx="99">
                  <c:v>-1.2505040502520106E-2</c:v>
                </c:pt>
                <c:pt idx="100">
                  <c:v>0.10230456670012786</c:v>
                </c:pt>
                <c:pt idx="101">
                  <c:v>0.24688076834739373</c:v>
                </c:pt>
                <c:pt idx="102">
                  <c:v>0.26312931780715726</c:v>
                </c:pt>
                <c:pt idx="103">
                  <c:v>0.20429118075265387</c:v>
                </c:pt>
                <c:pt idx="104">
                  <c:v>0.39264281037370552</c:v>
                </c:pt>
                <c:pt idx="105">
                  <c:v>0.46622363246209519</c:v>
                </c:pt>
                <c:pt idx="106">
                  <c:v>0.41086359941946371</c:v>
                </c:pt>
                <c:pt idx="107">
                  <c:v>0.51329572476516294</c:v>
                </c:pt>
                <c:pt idx="108">
                  <c:v>0.65993684210526227</c:v>
                </c:pt>
                <c:pt idx="109">
                  <c:v>0.7403151323384799</c:v>
                </c:pt>
                <c:pt idx="110">
                  <c:v>0.70853318305951718</c:v>
                </c:pt>
                <c:pt idx="111">
                  <c:v>0.6849927811224934</c:v>
                </c:pt>
                <c:pt idx="112">
                  <c:v>0.8299285647475857</c:v>
                </c:pt>
                <c:pt idx="113">
                  <c:v>0.76774533406030943</c:v>
                </c:pt>
                <c:pt idx="114">
                  <c:v>0.80957890727731208</c:v>
                </c:pt>
                <c:pt idx="115">
                  <c:v>0.85067268286625131</c:v>
                </c:pt>
                <c:pt idx="116">
                  <c:v>0.70365680264996988</c:v>
                </c:pt>
                <c:pt idx="117">
                  <c:v>0.72192233009708773</c:v>
                </c:pt>
                <c:pt idx="118">
                  <c:v>0.79870891143584211</c:v>
                </c:pt>
                <c:pt idx="119">
                  <c:v>0.72453731294940527</c:v>
                </c:pt>
                <c:pt idx="120">
                  <c:v>0.67976980751439253</c:v>
                </c:pt>
                <c:pt idx="121">
                  <c:v>0.71258847386962121</c:v>
                </c:pt>
                <c:pt idx="122">
                  <c:v>0.79069806653265073</c:v>
                </c:pt>
                <c:pt idx="123">
                  <c:v>0.76238877806259586</c:v>
                </c:pt>
                <c:pt idx="124">
                  <c:v>0.62693477174258261</c:v>
                </c:pt>
                <c:pt idx="125">
                  <c:v>0.65685566954249475</c:v>
                </c:pt>
                <c:pt idx="126">
                  <c:v>0.64735991823080541</c:v>
                </c:pt>
                <c:pt idx="127">
                  <c:v>0.63272585648365398</c:v>
                </c:pt>
                <c:pt idx="128">
                  <c:v>0.61226549137352604</c:v>
                </c:pt>
                <c:pt idx="129">
                  <c:v>0.58453074109709557</c:v>
                </c:pt>
                <c:pt idx="130">
                  <c:v>0.63159364270984575</c:v>
                </c:pt>
                <c:pt idx="131">
                  <c:v>0.63640405960977409</c:v>
                </c:pt>
                <c:pt idx="132">
                  <c:v>0.52856310267857143</c:v>
                </c:pt>
                <c:pt idx="133">
                  <c:v>0.5108611111111121</c:v>
                </c:pt>
                <c:pt idx="134">
                  <c:v>0.45154878325486619</c:v>
                </c:pt>
                <c:pt idx="135">
                  <c:v>0.43324528301886556</c:v>
                </c:pt>
                <c:pt idx="136">
                  <c:v>0.58876613657624088</c:v>
                </c:pt>
                <c:pt idx="137">
                  <c:v>0.54710745832876306</c:v>
                </c:pt>
                <c:pt idx="138">
                  <c:v>0.56039567416248992</c:v>
                </c:pt>
                <c:pt idx="139">
                  <c:v>0.63282387502188409</c:v>
                </c:pt>
                <c:pt idx="140">
                  <c:v>0.70353349409088461</c:v>
                </c:pt>
                <c:pt idx="141">
                  <c:v>0.64175965276793767</c:v>
                </c:pt>
                <c:pt idx="142">
                  <c:v>0.61032099199672962</c:v>
                </c:pt>
                <c:pt idx="143">
                  <c:v>0.6428098919521491</c:v>
                </c:pt>
                <c:pt idx="144">
                  <c:v>0.76154318203296334</c:v>
                </c:pt>
                <c:pt idx="145">
                  <c:v>0.71339878386207123</c:v>
                </c:pt>
                <c:pt idx="146">
                  <c:v>0.73130943921644187</c:v>
                </c:pt>
                <c:pt idx="147">
                  <c:v>0.70018527593449553</c:v>
                </c:pt>
                <c:pt idx="148">
                  <c:v>0.56475159041697076</c:v>
                </c:pt>
                <c:pt idx="149">
                  <c:v>0.6292176168842426</c:v>
                </c:pt>
                <c:pt idx="150">
                  <c:v>0.55980705519504959</c:v>
                </c:pt>
                <c:pt idx="151">
                  <c:v>0.52987656350574475</c:v>
                </c:pt>
                <c:pt idx="152">
                  <c:v>0.45303166408204731</c:v>
                </c:pt>
                <c:pt idx="153">
                  <c:v>0.60415658393336691</c:v>
                </c:pt>
                <c:pt idx="154">
                  <c:v>0.62652022118022654</c:v>
                </c:pt>
                <c:pt idx="155">
                  <c:v>0.48403625562015934</c:v>
                </c:pt>
                <c:pt idx="156">
                  <c:v>0.33678225891260799</c:v>
                </c:pt>
                <c:pt idx="157">
                  <c:v>0.33709825609400235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3A-4042-A9F7-3426CD3D03F3}"/>
            </c:ext>
          </c:extLst>
        </c:ser>
        <c:ser>
          <c:idx val="3"/>
          <c:order val="3"/>
          <c:tx>
            <c:strRef>
              <c:f>'איור 1 נתונים'!$D$3</c:f>
              <c:strCache>
                <c:ptCount val="1"/>
                <c:pt idx="0">
                  <c:v>ירקות ופירות (3.1%)</c:v>
                </c:pt>
              </c:strCache>
            </c:strRef>
          </c:tx>
          <c:spPr>
            <a:solidFill>
              <a:srgbClr val="006B9D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1 נתונים'!$D$16:$D$200</c:f>
              <c:numCache>
                <c:formatCode>0.0</c:formatCode>
                <c:ptCount val="185"/>
                <c:pt idx="0">
                  <c:v>0.17377455754470111</c:v>
                </c:pt>
                <c:pt idx="1">
                  <c:v>0.11304495482991521</c:v>
                </c:pt>
                <c:pt idx="2">
                  <c:v>5.3900957178855589E-2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0.28426982372202558</c:v>
                </c:pt>
                <c:pt idx="7">
                  <c:v>-2.3500987334253404E-2</c:v>
                </c:pt>
                <c:pt idx="8">
                  <c:v>-0.10900858005485396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0.35607062402895462</c:v>
                </c:pt>
                <c:pt idx="12">
                  <c:v>0.20486242909643451</c:v>
                </c:pt>
                <c:pt idx="13">
                  <c:v>7.8674181630724385E-2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2.8866578735798572E-2</c:v>
                </c:pt>
                <c:pt idx="17">
                  <c:v>-6.3259427139684743E-2</c:v>
                </c:pt>
                <c:pt idx="18">
                  <c:v>-9.9931025953217414E-2</c:v>
                </c:pt>
                <c:pt idx="19">
                  <c:v>9.8520161048464283E-2</c:v>
                </c:pt>
                <c:pt idx="20">
                  <c:v>5.9093816239948489E-3</c:v>
                </c:pt>
                <c:pt idx="21">
                  <c:v>-0.14068530481283414</c:v>
                </c:pt>
                <c:pt idx="22">
                  <c:v>-9.8543011213347062E-2</c:v>
                </c:pt>
                <c:pt idx="23">
                  <c:v>-0.27207800534185989</c:v>
                </c:pt>
                <c:pt idx="24">
                  <c:v>-0.25684094148265652</c:v>
                </c:pt>
                <c:pt idx="25">
                  <c:v>-0.14902960354806338</c:v>
                </c:pt>
                <c:pt idx="26">
                  <c:v>-0.18820537957289024</c:v>
                </c:pt>
                <c:pt idx="27">
                  <c:v>5.1573486593681904E-2</c:v>
                </c:pt>
                <c:pt idx="28">
                  <c:v>0.16917525279742199</c:v>
                </c:pt>
                <c:pt idx="29">
                  <c:v>0.13964964619167422</c:v>
                </c:pt>
                <c:pt idx="30">
                  <c:v>0.11019490396904598</c:v>
                </c:pt>
                <c:pt idx="31">
                  <c:v>-6.3809743845680583E-2</c:v>
                </c:pt>
                <c:pt idx="32">
                  <c:v>0.25706850938920062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0.35038898986779998</c:v>
                </c:pt>
                <c:pt idx="37">
                  <c:v>0.26489921399594241</c:v>
                </c:pt>
                <c:pt idx="38">
                  <c:v>0.18919775094960067</c:v>
                </c:pt>
                <c:pt idx="39">
                  <c:v>-5.1522286271007627E-2</c:v>
                </c:pt>
                <c:pt idx="40">
                  <c:v>-3.8284869062426341E-2</c:v>
                </c:pt>
                <c:pt idx="41">
                  <c:v>-3.2541978670296824E-2</c:v>
                </c:pt>
                <c:pt idx="42">
                  <c:v>9.8501788469768425E-2</c:v>
                </c:pt>
                <c:pt idx="43">
                  <c:v>0.17433058679379104</c:v>
                </c:pt>
                <c:pt idx="44">
                  <c:v>-0.1100932690884885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-7.5484331827343085E-2</c:v>
                </c:pt>
                <c:pt idx="49">
                  <c:v>8.4972831891679257E-2</c:v>
                </c:pt>
                <c:pt idx="50">
                  <c:v>0.21320040892481182</c:v>
                </c:pt>
                <c:pt idx="51">
                  <c:v>0.27249372353833995</c:v>
                </c:pt>
                <c:pt idx="52">
                  <c:v>0.1869997891474604</c:v>
                </c:pt>
                <c:pt idx="53">
                  <c:v>7.3044471984218623E-2</c:v>
                </c:pt>
                <c:pt idx="54">
                  <c:v>-9.4194149256061482E-2</c:v>
                </c:pt>
                <c:pt idx="55">
                  <c:v>-7.2869749993839883E-2</c:v>
                </c:pt>
                <c:pt idx="56">
                  <c:v>6.5401596197930928E-2</c:v>
                </c:pt>
                <c:pt idx="57">
                  <c:v>5.3420306489909246E-2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-0.10987736578835526</c:v>
                </c:pt>
                <c:pt idx="61">
                  <c:v>-0.15225703922702918</c:v>
                </c:pt>
                <c:pt idx="62">
                  <c:v>-0.23085790503875878</c:v>
                </c:pt>
                <c:pt idx="63">
                  <c:v>-0.1803701643162112</c:v>
                </c:pt>
                <c:pt idx="64">
                  <c:v>-3.2216624473754417E-2</c:v>
                </c:pt>
                <c:pt idx="65">
                  <c:v>0.25295300790115072</c:v>
                </c:pt>
                <c:pt idx="66">
                  <c:v>0.32691903835990704</c:v>
                </c:pt>
                <c:pt idx="67">
                  <c:v>0.20837112758026188</c:v>
                </c:pt>
                <c:pt idx="68">
                  <c:v>0.17106360660615999</c:v>
                </c:pt>
                <c:pt idx="69">
                  <c:v>0.14765402737562516</c:v>
                </c:pt>
                <c:pt idx="70">
                  <c:v>0.28781800321486017</c:v>
                </c:pt>
                <c:pt idx="71">
                  <c:v>0.38872684034158478</c:v>
                </c:pt>
                <c:pt idx="72">
                  <c:v>0.49544872738129142</c:v>
                </c:pt>
                <c:pt idx="73">
                  <c:v>0.53464795412663779</c:v>
                </c:pt>
                <c:pt idx="74">
                  <c:v>0.65339707655917445</c:v>
                </c:pt>
                <c:pt idx="75">
                  <c:v>0.52063122080546032</c:v>
                </c:pt>
                <c:pt idx="76">
                  <c:v>0.38579292140629567</c:v>
                </c:pt>
                <c:pt idx="77">
                  <c:v>-1.9394781549009598E-2</c:v>
                </c:pt>
                <c:pt idx="78">
                  <c:v>-0.19076028637529432</c:v>
                </c:pt>
                <c:pt idx="79">
                  <c:v>-2.9399797515977915E-2</c:v>
                </c:pt>
                <c:pt idx="80">
                  <c:v>-3.1186635567967808E-3</c:v>
                </c:pt>
                <c:pt idx="81">
                  <c:v>4.4008200859043708E-2</c:v>
                </c:pt>
                <c:pt idx="82">
                  <c:v>-4.6805166957720442E-3</c:v>
                </c:pt>
                <c:pt idx="83">
                  <c:v>-8.9448816136815434E-2</c:v>
                </c:pt>
                <c:pt idx="84">
                  <c:v>-9.4422473320779049E-2</c:v>
                </c:pt>
                <c:pt idx="85">
                  <c:v>-0.12731760743984571</c:v>
                </c:pt>
                <c:pt idx="86">
                  <c:v>-0.13581815327498187</c:v>
                </c:pt>
                <c:pt idx="87">
                  <c:v>1.4959112181579189E-2</c:v>
                </c:pt>
                <c:pt idx="88">
                  <c:v>-7.8792494617803036E-2</c:v>
                </c:pt>
                <c:pt idx="89">
                  <c:v>3.0354023537438966E-2</c:v>
                </c:pt>
                <c:pt idx="90">
                  <c:v>0.17104536842105245</c:v>
                </c:pt>
                <c:pt idx="91">
                  <c:v>6.4027391732726632E-2</c:v>
                </c:pt>
                <c:pt idx="92">
                  <c:v>6.8480702396544399E-2</c:v>
                </c:pt>
                <c:pt idx="93">
                  <c:v>9.4284002514339479E-2</c:v>
                </c:pt>
                <c:pt idx="94">
                  <c:v>0.12275946215139398</c:v>
                </c:pt>
                <c:pt idx="95">
                  <c:v>0.14735436192292012</c:v>
                </c:pt>
                <c:pt idx="96">
                  <c:v>-2.924990235856402E-2</c:v>
                </c:pt>
                <c:pt idx="97">
                  <c:v>-3.7897315122247602E-2</c:v>
                </c:pt>
                <c:pt idx="98">
                  <c:v>-7.2135732079292664E-2</c:v>
                </c:pt>
                <c:pt idx="99">
                  <c:v>-0.12313604809699978</c:v>
                </c:pt>
                <c:pt idx="100">
                  <c:v>-4.8800318695939156E-2</c:v>
                </c:pt>
                <c:pt idx="101">
                  <c:v>8.7539677577314221E-2</c:v>
                </c:pt>
                <c:pt idx="102">
                  <c:v>4.299847145052324E-2</c:v>
                </c:pt>
                <c:pt idx="103">
                  <c:v>0.10159937076245543</c:v>
                </c:pt>
                <c:pt idx="104">
                  <c:v>0.1412243210077245</c:v>
                </c:pt>
                <c:pt idx="105">
                  <c:v>3.8446304424347533E-3</c:v>
                </c:pt>
                <c:pt idx="106">
                  <c:v>-7.6706648146131012E-2</c:v>
                </c:pt>
                <c:pt idx="107">
                  <c:v>-6.3090199338814171E-2</c:v>
                </c:pt>
                <c:pt idx="108">
                  <c:v>6.8075556283516303E-2</c:v>
                </c:pt>
                <c:pt idx="109">
                  <c:v>0.16532576585124675</c:v>
                </c:pt>
                <c:pt idx="110">
                  <c:v>0.15001560974628889</c:v>
                </c:pt>
                <c:pt idx="111">
                  <c:v>0.1384604255814629</c:v>
                </c:pt>
                <c:pt idx="112">
                  <c:v>0.17464840957161581</c:v>
                </c:pt>
                <c:pt idx="113">
                  <c:v>-5.0555637540085539E-2</c:v>
                </c:pt>
                <c:pt idx="114">
                  <c:v>2.1650763733683152E-2</c:v>
                </c:pt>
                <c:pt idx="115">
                  <c:v>-3.0526344925322083E-2</c:v>
                </c:pt>
                <c:pt idx="116">
                  <c:v>-8.5318490775419475E-2</c:v>
                </c:pt>
                <c:pt idx="117">
                  <c:v>5.7842824986945589E-2</c:v>
                </c:pt>
                <c:pt idx="118">
                  <c:v>0.11467602605985473</c:v>
                </c:pt>
                <c:pt idx="119">
                  <c:v>9.7092851466914293E-2</c:v>
                </c:pt>
                <c:pt idx="120">
                  <c:v>4.2881956605862886E-2</c:v>
                </c:pt>
                <c:pt idx="121">
                  <c:v>3.6577793534355264E-3</c:v>
                </c:pt>
                <c:pt idx="122">
                  <c:v>3.5824035957737033E-2</c:v>
                </c:pt>
                <c:pt idx="123">
                  <c:v>5.1944922136769933E-2</c:v>
                </c:pt>
                <c:pt idx="124">
                  <c:v>-3.0979212606455815E-2</c:v>
                </c:pt>
                <c:pt idx="125">
                  <c:v>0.15469808419739242</c:v>
                </c:pt>
                <c:pt idx="126">
                  <c:v>0.21104557031279</c:v>
                </c:pt>
                <c:pt idx="127">
                  <c:v>0.20725664313553294</c:v>
                </c:pt>
                <c:pt idx="128">
                  <c:v>0.24241914684380808</c:v>
                </c:pt>
                <c:pt idx="129">
                  <c:v>0.25141528203915264</c:v>
                </c:pt>
                <c:pt idx="130">
                  <c:v>0.3452476339541885</c:v>
                </c:pt>
                <c:pt idx="131">
                  <c:v>0.47910018867080395</c:v>
                </c:pt>
                <c:pt idx="132">
                  <c:v>0.47672454107690049</c:v>
                </c:pt>
                <c:pt idx="133">
                  <c:v>0.48113515503327148</c:v>
                </c:pt>
                <c:pt idx="134">
                  <c:v>0.44597723340800416</c:v>
                </c:pt>
                <c:pt idx="135">
                  <c:v>0.25422761677962979</c:v>
                </c:pt>
                <c:pt idx="136">
                  <c:v>0.26070357175661069</c:v>
                </c:pt>
                <c:pt idx="137">
                  <c:v>0.3206284243213573</c:v>
                </c:pt>
                <c:pt idx="138">
                  <c:v>0.30690768934696083</c:v>
                </c:pt>
                <c:pt idx="139">
                  <c:v>0.56703004712856819</c:v>
                </c:pt>
                <c:pt idx="140">
                  <c:v>0.58490751527883855</c:v>
                </c:pt>
                <c:pt idx="141">
                  <c:v>0.47031018318582235</c:v>
                </c:pt>
                <c:pt idx="142">
                  <c:v>0.28502731173368401</c:v>
                </c:pt>
                <c:pt idx="143">
                  <c:v>6.2265655036881438E-2</c:v>
                </c:pt>
                <c:pt idx="144">
                  <c:v>7.8431679761732029E-2</c:v>
                </c:pt>
                <c:pt idx="145">
                  <c:v>-2.2411424841669511E-2</c:v>
                </c:pt>
                <c:pt idx="146">
                  <c:v>6.9904803263494839E-2</c:v>
                </c:pt>
                <c:pt idx="147">
                  <c:v>0.11441838084233692</c:v>
                </c:pt>
                <c:pt idx="148">
                  <c:v>8.1544942584327804E-2</c:v>
                </c:pt>
                <c:pt idx="149">
                  <c:v>0.12769882553227943</c:v>
                </c:pt>
                <c:pt idx="150">
                  <c:v>1.1065641610164585E-2</c:v>
                </c:pt>
                <c:pt idx="151">
                  <c:v>-0.16369405871264475</c:v>
                </c:pt>
                <c:pt idx="152">
                  <c:v>-0.24408168429050475</c:v>
                </c:pt>
                <c:pt idx="153">
                  <c:v>-0.14702999810034612</c:v>
                </c:pt>
                <c:pt idx="154">
                  <c:v>-8.2383110484203839E-2</c:v>
                </c:pt>
                <c:pt idx="155">
                  <c:v>6.0003166052341739E-2</c:v>
                </c:pt>
                <c:pt idx="156">
                  <c:v>6.9017688420127607E-2</c:v>
                </c:pt>
                <c:pt idx="157">
                  <c:v>9.0918075827302172E-2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3A-4042-A9F7-3426CD3D03F3}"/>
            </c:ext>
          </c:extLst>
        </c:ser>
        <c:ser>
          <c:idx val="6"/>
          <c:order val="4"/>
          <c:tx>
            <c:strRef>
              <c:f>'איור 1 נתונים'!$F$3</c:f>
              <c:strCache>
                <c:ptCount val="1"/>
                <c:pt idx="0">
                  <c:v>אנרגיה (5.4%)</c:v>
                </c:pt>
              </c:strCache>
            </c:strRef>
          </c:tx>
          <c:spPr>
            <a:solidFill>
              <a:srgbClr val="66D1E3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1 נתונים'!$F$16:$F$200</c:f>
              <c:numCache>
                <c:formatCode>0.0</c:formatCode>
                <c:ptCount val="185"/>
                <c:pt idx="0">
                  <c:v>0.39375227832711729</c:v>
                </c:pt>
                <c:pt idx="1">
                  <c:v>0.4267368860477338</c:v>
                </c:pt>
                <c:pt idx="2">
                  <c:v>0.31328970165890269</c:v>
                </c:pt>
                <c:pt idx="3">
                  <c:v>-0.11600208490863381</c:v>
                </c:pt>
                <c:pt idx="4">
                  <c:v>-0.13156561997152422</c:v>
                </c:pt>
                <c:pt idx="5">
                  <c:v>0.24726554406307602</c:v>
                </c:pt>
                <c:pt idx="6">
                  <c:v>0.31368449527216091</c:v>
                </c:pt>
                <c:pt idx="7">
                  <c:v>0.15663654784802372</c:v>
                </c:pt>
                <c:pt idx="8">
                  <c:v>-2.9304850054499978E-2</c:v>
                </c:pt>
                <c:pt idx="9">
                  <c:v>-9.2321271776061517E-2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-5.094372678137718E-2</c:v>
                </c:pt>
                <c:pt idx="14">
                  <c:v>-2.5642376880436177E-2</c:v>
                </c:pt>
                <c:pt idx="15">
                  <c:v>0.15798201065492953</c:v>
                </c:pt>
                <c:pt idx="16">
                  <c:v>0.28500855294089977</c:v>
                </c:pt>
                <c:pt idx="17">
                  <c:v>9.9989118284581624E-3</c:v>
                </c:pt>
                <c:pt idx="18">
                  <c:v>0.10079797943126233</c:v>
                </c:pt>
                <c:pt idx="19">
                  <c:v>-0.10172088359486373</c:v>
                </c:pt>
                <c:pt idx="20">
                  <c:v>-0.23649796743132293</c:v>
                </c:pt>
                <c:pt idx="21">
                  <c:v>-5.686922893390628E-2</c:v>
                </c:pt>
                <c:pt idx="22">
                  <c:v>-0.14795755685559706</c:v>
                </c:pt>
                <c:pt idx="23">
                  <c:v>-0.28918396648495931</c:v>
                </c:pt>
                <c:pt idx="24">
                  <c:v>-0.65200974028622016</c:v>
                </c:pt>
                <c:pt idx="25">
                  <c:v>-1.0041549493897564</c:v>
                </c:pt>
                <c:pt idx="26">
                  <c:v>-0.86780461850623314</c:v>
                </c:pt>
                <c:pt idx="27">
                  <c:v>-0.81453496930865965</c:v>
                </c:pt>
                <c:pt idx="28">
                  <c:v>-0.79041587028255256</c:v>
                </c:pt>
                <c:pt idx="29">
                  <c:v>-0.76165527641727326</c:v>
                </c:pt>
                <c:pt idx="30">
                  <c:v>-0.80881897734086616</c:v>
                </c:pt>
                <c:pt idx="31">
                  <c:v>-0.85380682416615783</c:v>
                </c:pt>
                <c:pt idx="32">
                  <c:v>-1.0911452082116031</c:v>
                </c:pt>
                <c:pt idx="33">
                  <c:v>-1.1582642470476179</c:v>
                </c:pt>
                <c:pt idx="34">
                  <c:v>-1.0952287977745663</c:v>
                </c:pt>
                <c:pt idx="35">
                  <c:v>-1.0047952196977479</c:v>
                </c:pt>
                <c:pt idx="36">
                  <c:v>-0.82013824171860195</c:v>
                </c:pt>
                <c:pt idx="37">
                  <c:v>-0.45040012881750524</c:v>
                </c:pt>
                <c:pt idx="38">
                  <c:v>-0.78003473554342029</c:v>
                </c:pt>
                <c:pt idx="39">
                  <c:v>-0.63373388083985238</c:v>
                </c:pt>
                <c:pt idx="40">
                  <c:v>-0.67646519043977826</c:v>
                </c:pt>
                <c:pt idx="41">
                  <c:v>-0.58197390955746664</c:v>
                </c:pt>
                <c:pt idx="42">
                  <c:v>-0.60677968355608225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-0.11962868441984786</c:v>
                </c:pt>
                <c:pt idx="46">
                  <c:v>4.8288985212629996E-2</c:v>
                </c:pt>
                <c:pt idx="47">
                  <c:v>-1.3167157826953036E-2</c:v>
                </c:pt>
                <c:pt idx="48">
                  <c:v>0.30154151685369868</c:v>
                </c:pt>
                <c:pt idx="49">
                  <c:v>0.3362114828854928</c:v>
                </c:pt>
                <c:pt idx="50">
                  <c:v>0.40833679638146986</c:v>
                </c:pt>
                <c:pt idx="51">
                  <c:v>0.15990665954348504</c:v>
                </c:pt>
                <c:pt idx="52">
                  <c:v>0.18203117826411677</c:v>
                </c:pt>
                <c:pt idx="53">
                  <c:v>7.6326169977255928E-2</c:v>
                </c:pt>
                <c:pt idx="54">
                  <c:v>-2.4517653521673215E-2</c:v>
                </c:pt>
                <c:pt idx="55">
                  <c:v>0.21848108087795665</c:v>
                </c:pt>
                <c:pt idx="56">
                  <c:v>0.10621619220625748</c:v>
                </c:pt>
                <c:pt idx="57">
                  <c:v>0.19164976525096222</c:v>
                </c:pt>
                <c:pt idx="58">
                  <c:v>0.10988051749309495</c:v>
                </c:pt>
                <c:pt idx="59">
                  <c:v>0.19876715104078671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0.18034719991835235</c:v>
                </c:pt>
                <c:pt idx="64">
                  <c:v>0.21774896618521983</c:v>
                </c:pt>
                <c:pt idx="65">
                  <c:v>0.31334591832727593</c:v>
                </c:pt>
                <c:pt idx="66">
                  <c:v>0.3834746115783999</c:v>
                </c:pt>
                <c:pt idx="67">
                  <c:v>0.32728340322201582</c:v>
                </c:pt>
                <c:pt idx="68">
                  <c:v>0.31055304243156096</c:v>
                </c:pt>
                <c:pt idx="69">
                  <c:v>0.26334678902245046</c:v>
                </c:pt>
                <c:pt idx="70">
                  <c:v>0.21225817411614006</c:v>
                </c:pt>
                <c:pt idx="71">
                  <c:v>-8.5650609229855137E-2</c:v>
                </c:pt>
                <c:pt idx="72">
                  <c:v>-0.10848728971807829</c:v>
                </c:pt>
                <c:pt idx="73">
                  <c:v>-9.4302537219185092E-2</c:v>
                </c:pt>
                <c:pt idx="74">
                  <c:v>7.3716259344800805E-2</c:v>
                </c:pt>
                <c:pt idx="75">
                  <c:v>7.7818422141705521E-2</c:v>
                </c:pt>
                <c:pt idx="76">
                  <c:v>0.10884304600594326</c:v>
                </c:pt>
                <c:pt idx="77">
                  <c:v>-4.263173573838315E-2</c:v>
                </c:pt>
                <c:pt idx="78">
                  <c:v>-4.3432528619979795E-2</c:v>
                </c:pt>
                <c:pt idx="79">
                  <c:v>-8.7514812904077047E-2</c:v>
                </c:pt>
                <c:pt idx="80">
                  <c:v>-0.19547196678591333</c:v>
                </c:pt>
                <c:pt idx="81">
                  <c:v>-0.14032023993842693</c:v>
                </c:pt>
                <c:pt idx="82">
                  <c:v>-0.11996214937372628</c:v>
                </c:pt>
                <c:pt idx="83">
                  <c:v>0.15072924584665706</c:v>
                </c:pt>
                <c:pt idx="84">
                  <c:v>7.1650240984415275E-2</c:v>
                </c:pt>
                <c:pt idx="85">
                  <c:v>-7.601478486027205E-2</c:v>
                </c:pt>
                <c:pt idx="86">
                  <c:v>-0.22097000812620876</c:v>
                </c:pt>
                <c:pt idx="87">
                  <c:v>-0.84092335412064501</c:v>
                </c:pt>
                <c:pt idx="88">
                  <c:v>-0.99247750458308825</c:v>
                </c:pt>
                <c:pt idx="89">
                  <c:v>-0.71244036816781398</c:v>
                </c:pt>
                <c:pt idx="90">
                  <c:v>-0.53525083689789865</c:v>
                </c:pt>
                <c:pt idx="91">
                  <c:v>-0.53124345068467194</c:v>
                </c:pt>
                <c:pt idx="92">
                  <c:v>-0.41932522341326234</c:v>
                </c:pt>
                <c:pt idx="93">
                  <c:v>-0.49856104780230459</c:v>
                </c:pt>
                <c:pt idx="94">
                  <c:v>-0.53166164899540247</c:v>
                </c:pt>
                <c:pt idx="95">
                  <c:v>-0.4978385320495583</c:v>
                </c:pt>
                <c:pt idx="96">
                  <c:v>-0.36906813058285326</c:v>
                </c:pt>
                <c:pt idx="97">
                  <c:v>-0.20603020961815485</c:v>
                </c:pt>
                <c:pt idx="98">
                  <c:v>-5.0977075906152712E-2</c:v>
                </c:pt>
                <c:pt idx="99">
                  <c:v>0.47892940463406325</c:v>
                </c:pt>
                <c:pt idx="100">
                  <c:v>0.55957011874673501</c:v>
                </c:pt>
                <c:pt idx="101">
                  <c:v>0.36095785256958862</c:v>
                </c:pt>
                <c:pt idx="102">
                  <c:v>0.3257631176807731</c:v>
                </c:pt>
                <c:pt idx="103">
                  <c:v>0.33727531726819071</c:v>
                </c:pt>
                <c:pt idx="104">
                  <c:v>0.29661679648756861</c:v>
                </c:pt>
                <c:pt idx="105">
                  <c:v>0.36509417515049453</c:v>
                </c:pt>
                <c:pt idx="106">
                  <c:v>0.53999867873243046</c:v>
                </c:pt>
                <c:pt idx="107">
                  <c:v>0.38804358130635114</c:v>
                </c:pt>
                <c:pt idx="108">
                  <c:v>0.41132940748322033</c:v>
                </c:pt>
                <c:pt idx="109">
                  <c:v>0.55291164155719985</c:v>
                </c:pt>
                <c:pt idx="110">
                  <c:v>0.57181531372521643</c:v>
                </c:pt>
                <c:pt idx="111">
                  <c:v>0.62381402941219499</c:v>
                </c:pt>
                <c:pt idx="112">
                  <c:v>0.56461359457440741</c:v>
                </c:pt>
                <c:pt idx="113">
                  <c:v>0.80984443840846898</c:v>
                </c:pt>
                <c:pt idx="114">
                  <c:v>0.89213683397824783</c:v>
                </c:pt>
                <c:pt idx="115">
                  <c:v>0.4142628404569752</c:v>
                </c:pt>
                <c:pt idx="116">
                  <c:v>0.36126548555607785</c:v>
                </c:pt>
                <c:pt idx="117">
                  <c:v>0.30746015994910625</c:v>
                </c:pt>
                <c:pt idx="118">
                  <c:v>0.25293537791357418</c:v>
                </c:pt>
                <c:pt idx="119">
                  <c:v>0.48570084380130224</c:v>
                </c:pt>
                <c:pt idx="120">
                  <c:v>0.79313493676365854</c:v>
                </c:pt>
                <c:pt idx="121">
                  <c:v>0.49141319941411304</c:v>
                </c:pt>
                <c:pt idx="122">
                  <c:v>0.28564237348836097</c:v>
                </c:pt>
                <c:pt idx="123">
                  <c:v>0.15023300043113949</c:v>
                </c:pt>
                <c:pt idx="124">
                  <c:v>0.1952527386022731</c:v>
                </c:pt>
                <c:pt idx="125">
                  <c:v>-5.8352466487698318E-2</c:v>
                </c:pt>
                <c:pt idx="126">
                  <c:v>-0.2136412690802327</c:v>
                </c:pt>
                <c:pt idx="127">
                  <c:v>0.23999893816488749</c:v>
                </c:pt>
                <c:pt idx="128">
                  <c:v>0.35819156335717439</c:v>
                </c:pt>
                <c:pt idx="129">
                  <c:v>0.37600075369045516</c:v>
                </c:pt>
                <c:pt idx="130">
                  <c:v>0.31813147978947348</c:v>
                </c:pt>
                <c:pt idx="131">
                  <c:v>0.16847510630382567</c:v>
                </c:pt>
                <c:pt idx="132">
                  <c:v>1.4064338024153035E-2</c:v>
                </c:pt>
                <c:pt idx="133">
                  <c:v>0.17802057692817871</c:v>
                </c:pt>
                <c:pt idx="134">
                  <c:v>0.2659992569679579</c:v>
                </c:pt>
                <c:pt idx="135">
                  <c:v>0.40786012304315722</c:v>
                </c:pt>
                <c:pt idx="136">
                  <c:v>0.47380374529860153</c:v>
                </c:pt>
                <c:pt idx="137">
                  <c:v>0.3220424156038999</c:v>
                </c:pt>
                <c:pt idx="138">
                  <c:v>0.34152727285560758</c:v>
                </c:pt>
                <c:pt idx="139">
                  <c:v>0.28750206588517618</c:v>
                </c:pt>
                <c:pt idx="140">
                  <c:v>0.18068091456770452</c:v>
                </c:pt>
                <c:pt idx="141">
                  <c:v>0.12443805473131425</c:v>
                </c:pt>
                <c:pt idx="142">
                  <c:v>0.14298116364727728</c:v>
                </c:pt>
                <c:pt idx="143">
                  <c:v>0.13645214615802695</c:v>
                </c:pt>
                <c:pt idx="144">
                  <c:v>0.17423749031555869</c:v>
                </c:pt>
                <c:pt idx="145">
                  <c:v>8.7777524550229469E-2</c:v>
                </c:pt>
                <c:pt idx="146">
                  <c:v>2.366879759495584E-2</c:v>
                </c:pt>
                <c:pt idx="147">
                  <c:v>-2.4464314141636793E-2</c:v>
                </c:pt>
                <c:pt idx="148">
                  <c:v>-0.13294763483195626</c:v>
                </c:pt>
                <c:pt idx="149">
                  <c:v>-5.8778348600603061E-3</c:v>
                </c:pt>
                <c:pt idx="150">
                  <c:v>-1.6049453943769242E-2</c:v>
                </c:pt>
                <c:pt idx="151">
                  <c:v>-8.2861123733468794E-3</c:v>
                </c:pt>
                <c:pt idx="152">
                  <c:v>7.9611633810331053E-2</c:v>
                </c:pt>
                <c:pt idx="153">
                  <c:v>0.14949913741414136</c:v>
                </c:pt>
                <c:pt idx="154">
                  <c:v>8.8720818687143849E-2</c:v>
                </c:pt>
                <c:pt idx="155">
                  <c:v>0.11971158124870479</c:v>
                </c:pt>
                <c:pt idx="156">
                  <c:v>-4.8430694302595473E-2</c:v>
                </c:pt>
                <c:pt idx="157">
                  <c:v>-7.1933623506788558E-2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3A-4042-A9F7-3426CD3D03F3}"/>
            </c:ext>
          </c:extLst>
        </c:ser>
        <c:ser>
          <c:idx val="4"/>
          <c:order val="5"/>
          <c:tx>
            <c:strRef>
              <c:f>'איור 1 נתונים'!$H$3</c:f>
              <c:strCache>
                <c:ptCount val="1"/>
                <c:pt idx="0">
                  <c:v>שאר הסעיפים* (47.8%)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1 נתונים'!$H$16:$H$200</c:f>
              <c:numCache>
                <c:formatCode>0.0</c:formatCode>
                <c:ptCount val="185"/>
                <c:pt idx="0">
                  <c:v>-2.2235957002455509E-3</c:v>
                </c:pt>
                <c:pt idx="1">
                  <c:v>2.2922400124344877E-2</c:v>
                </c:pt>
                <c:pt idx="2">
                  <c:v>2.5767026168754703E-2</c:v>
                </c:pt>
                <c:pt idx="3">
                  <c:v>-0.27071650990836504</c:v>
                </c:pt>
                <c:pt idx="4">
                  <c:v>-4.0130997932691925E-2</c:v>
                </c:pt>
                <c:pt idx="5">
                  <c:v>0.25711417299101613</c:v>
                </c:pt>
                <c:pt idx="6">
                  <c:v>0.17377159076763027</c:v>
                </c:pt>
                <c:pt idx="7">
                  <c:v>-4.0168863154911638E-2</c:v>
                </c:pt>
                <c:pt idx="8">
                  <c:v>0.30122160413508259</c:v>
                </c:pt>
                <c:pt idx="9">
                  <c:v>0.45720891947297682</c:v>
                </c:pt>
                <c:pt idx="10">
                  <c:v>0.48245088793981949</c:v>
                </c:pt>
                <c:pt idx="11">
                  <c:v>0.36520361039146942</c:v>
                </c:pt>
                <c:pt idx="12">
                  <c:v>0.27835188204354278</c:v>
                </c:pt>
                <c:pt idx="13">
                  <c:v>0.45262429347525845</c:v>
                </c:pt>
                <c:pt idx="14">
                  <c:v>0.28657709304122947</c:v>
                </c:pt>
                <c:pt idx="15">
                  <c:v>0.31980477779561534</c:v>
                </c:pt>
                <c:pt idx="16">
                  <c:v>0.11558221387549916</c:v>
                </c:pt>
                <c:pt idx="17">
                  <c:v>0.14678990930573638</c:v>
                </c:pt>
                <c:pt idx="18">
                  <c:v>3.0656039224835258E-2</c:v>
                </c:pt>
                <c:pt idx="19">
                  <c:v>-0.11949208960967883</c:v>
                </c:pt>
                <c:pt idx="20">
                  <c:v>-1.8247922554447737E-2</c:v>
                </c:pt>
                <c:pt idx="21">
                  <c:v>-0.12321621145609163</c:v>
                </c:pt>
                <c:pt idx="22">
                  <c:v>-6.8625754514667514E-2</c:v>
                </c:pt>
                <c:pt idx="23">
                  <c:v>7.871499868981402E-2</c:v>
                </c:pt>
                <c:pt idx="24">
                  <c:v>0.15795735364627106</c:v>
                </c:pt>
                <c:pt idx="25">
                  <c:v>-0.10976677071975169</c:v>
                </c:pt>
                <c:pt idx="26">
                  <c:v>-0.11091875304538459</c:v>
                </c:pt>
                <c:pt idx="27">
                  <c:v>8.1967300656183711E-2</c:v>
                </c:pt>
                <c:pt idx="28">
                  <c:v>3.0941516516848455E-2</c:v>
                </c:pt>
                <c:pt idx="29">
                  <c:v>-5.937851019146892E-2</c:v>
                </c:pt>
                <c:pt idx="30">
                  <c:v>5.7836962970074833E-3</c:v>
                </c:pt>
                <c:pt idx="31">
                  <c:v>8.6347917085361617E-2</c:v>
                </c:pt>
                <c:pt idx="32">
                  <c:v>-0.25637515703744684</c:v>
                </c:pt>
                <c:pt idx="33">
                  <c:v>-0.39419773936847269</c:v>
                </c:pt>
                <c:pt idx="34">
                  <c:v>-0.55337480025011931</c:v>
                </c:pt>
                <c:pt idx="35">
                  <c:v>-0.76094755812087655</c:v>
                </c:pt>
                <c:pt idx="36">
                  <c:v>-0.59903929473444661</c:v>
                </c:pt>
                <c:pt idx="37">
                  <c:v>-0.52444835287543556</c:v>
                </c:pt>
                <c:pt idx="38">
                  <c:v>-0.50880598504237107</c:v>
                </c:pt>
                <c:pt idx="39">
                  <c:v>-0.62226844925633462</c:v>
                </c:pt>
                <c:pt idx="40">
                  <c:v>-0.4410483755267508</c:v>
                </c:pt>
                <c:pt idx="41">
                  <c:v>-0.36140958609564261</c:v>
                </c:pt>
                <c:pt idx="42">
                  <c:v>-0.27852617475058356</c:v>
                </c:pt>
                <c:pt idx="43">
                  <c:v>-0.4490402789988287</c:v>
                </c:pt>
                <c:pt idx="44">
                  <c:v>-0.30440250876619412</c:v>
                </c:pt>
                <c:pt idx="45">
                  <c:v>-0.19746613937065219</c:v>
                </c:pt>
                <c:pt idx="46">
                  <c:v>-0.31579557015293358</c:v>
                </c:pt>
                <c:pt idx="47">
                  <c:v>-0.20154845533295829</c:v>
                </c:pt>
                <c:pt idx="48">
                  <c:v>-0.30461011069476446</c:v>
                </c:pt>
                <c:pt idx="49">
                  <c:v>-0.26771057479411475</c:v>
                </c:pt>
                <c:pt idx="50">
                  <c:v>-0.12932511044613193</c:v>
                </c:pt>
                <c:pt idx="51">
                  <c:v>-0.13505463548612828</c:v>
                </c:pt>
                <c:pt idx="52">
                  <c:v>0.19484788188811361</c:v>
                </c:pt>
                <c:pt idx="53">
                  <c:v>-0.66673358315198739</c:v>
                </c:pt>
                <c:pt idx="54">
                  <c:v>-0.8123019200246282</c:v>
                </c:pt>
                <c:pt idx="55">
                  <c:v>-0.51259037988996548</c:v>
                </c:pt>
                <c:pt idx="56">
                  <c:v>-0.42233922220637915</c:v>
                </c:pt>
                <c:pt idx="57">
                  <c:v>-0.43893135825294366</c:v>
                </c:pt>
                <c:pt idx="58">
                  <c:v>-0.24786405798573041</c:v>
                </c:pt>
                <c:pt idx="59">
                  <c:v>-0.18524208759929106</c:v>
                </c:pt>
                <c:pt idx="60">
                  <c:v>-0.24481026427860481</c:v>
                </c:pt>
                <c:pt idx="61">
                  <c:v>1.4210937401309298E-2</c:v>
                </c:pt>
                <c:pt idx="62">
                  <c:v>0.13977446640387675</c:v>
                </c:pt>
                <c:pt idx="63">
                  <c:v>-3.8062946391954226E-2</c:v>
                </c:pt>
                <c:pt idx="64">
                  <c:v>-0.17630563456951012</c:v>
                </c:pt>
                <c:pt idx="65">
                  <c:v>0.10289277760839138</c:v>
                </c:pt>
                <c:pt idx="66">
                  <c:v>0.18801251474848588</c:v>
                </c:pt>
                <c:pt idx="67">
                  <c:v>0.25329401036005889</c:v>
                </c:pt>
                <c:pt idx="68">
                  <c:v>0.16058374662834937</c:v>
                </c:pt>
                <c:pt idx="69">
                  <c:v>0.13909919889946293</c:v>
                </c:pt>
                <c:pt idx="70">
                  <c:v>0.11450739185867648</c:v>
                </c:pt>
                <c:pt idx="71">
                  <c:v>-9.4442300221285941E-2</c:v>
                </c:pt>
                <c:pt idx="72">
                  <c:v>0.20225156815111511</c:v>
                </c:pt>
                <c:pt idx="73">
                  <c:v>6.7157315086885661E-3</c:v>
                </c:pt>
                <c:pt idx="74">
                  <c:v>-7.4861910843441543E-2</c:v>
                </c:pt>
                <c:pt idx="75">
                  <c:v>0.16881963880920076</c:v>
                </c:pt>
                <c:pt idx="76">
                  <c:v>0.30553867589560402</c:v>
                </c:pt>
                <c:pt idx="77">
                  <c:v>0.30717783624344036</c:v>
                </c:pt>
                <c:pt idx="78">
                  <c:v>0.10826231513046983</c:v>
                </c:pt>
                <c:pt idx="79">
                  <c:v>3.219176415748834E-2</c:v>
                </c:pt>
                <c:pt idx="80">
                  <c:v>9.6025762018018726E-2</c:v>
                </c:pt>
                <c:pt idx="81">
                  <c:v>0.1502453141531494</c:v>
                </c:pt>
                <c:pt idx="82">
                  <c:v>-5.1251140013982205E-2</c:v>
                </c:pt>
                <c:pt idx="83">
                  <c:v>-5.302328573312215E-2</c:v>
                </c:pt>
                <c:pt idx="84">
                  <c:v>-0.16599779390957531</c:v>
                </c:pt>
                <c:pt idx="85">
                  <c:v>-8.1017313259286461E-2</c:v>
                </c:pt>
                <c:pt idx="86">
                  <c:v>-0.16908227470958728</c:v>
                </c:pt>
                <c:pt idx="87">
                  <c:v>-0.42233524548690304</c:v>
                </c:pt>
                <c:pt idx="88">
                  <c:v>-0.87202458668226834</c:v>
                </c:pt>
                <c:pt idx="89">
                  <c:v>-0.68535729736082684</c:v>
                </c:pt>
                <c:pt idx="90">
                  <c:v>-0.42836395901747265</c:v>
                </c:pt>
                <c:pt idx="91">
                  <c:v>-0.395807123349048</c:v>
                </c:pt>
                <c:pt idx="92">
                  <c:v>-0.42845448786606355</c:v>
                </c:pt>
                <c:pt idx="93">
                  <c:v>-0.4379162939678482</c:v>
                </c:pt>
                <c:pt idx="94">
                  <c:v>-0.11998629464379386</c:v>
                </c:pt>
                <c:pt idx="95">
                  <c:v>-0.14211130870169797</c:v>
                </c:pt>
                <c:pt idx="96">
                  <c:v>-8.5268367094902667E-2</c:v>
                </c:pt>
                <c:pt idx="97">
                  <c:v>8.8739849988133807E-2</c:v>
                </c:pt>
                <c:pt idx="98">
                  <c:v>0.29878141916308343</c:v>
                </c:pt>
                <c:pt idx="99">
                  <c:v>0.41227393700483417</c:v>
                </c:pt>
                <c:pt idx="100">
                  <c:v>0.79904637242935728</c:v>
                </c:pt>
                <c:pt idx="101">
                  <c:v>0.85278470783261406</c:v>
                </c:pt>
                <c:pt idx="102">
                  <c:v>1.0560494678741963</c:v>
                </c:pt>
                <c:pt idx="103">
                  <c:v>1.1948091244872847</c:v>
                </c:pt>
                <c:pt idx="104">
                  <c:v>1.3122823626873767</c:v>
                </c:pt>
                <c:pt idx="105">
                  <c:v>1.0745578834664418</c:v>
                </c:pt>
                <c:pt idx="106">
                  <c:v>0.95740565769430541</c:v>
                </c:pt>
                <c:pt idx="107">
                  <c:v>1.1846553183308615</c:v>
                </c:pt>
                <c:pt idx="108">
                  <c:v>1.2301770386993904</c:v>
                </c:pt>
                <c:pt idx="109">
                  <c:v>1.2974325236125392</c:v>
                </c:pt>
                <c:pt idx="110">
                  <c:v>1.2911326714856877</c:v>
                </c:pt>
                <c:pt idx="111">
                  <c:v>1.7313348916310634</c:v>
                </c:pt>
                <c:pt idx="112">
                  <c:v>1.7172827324176132</c:v>
                </c:pt>
                <c:pt idx="113">
                  <c:v>1.9335030958291894</c:v>
                </c:pt>
                <c:pt idx="114">
                  <c:v>2.2937418149768236</c:v>
                </c:pt>
                <c:pt idx="115">
                  <c:v>2.1156017999382115</c:v>
                </c:pt>
                <c:pt idx="116">
                  <c:v>2.2785742444900476</c:v>
                </c:pt>
                <c:pt idx="117">
                  <c:v>2.506501703352825</c:v>
                </c:pt>
                <c:pt idx="118">
                  <c:v>2.5605333721172761</c:v>
                </c:pt>
                <c:pt idx="119">
                  <c:v>2.4333643018988727</c:v>
                </c:pt>
                <c:pt idx="120">
                  <c:v>2.2209611910086227</c:v>
                </c:pt>
                <c:pt idx="121">
                  <c:v>2.2458104584919019</c:v>
                </c:pt>
                <c:pt idx="122">
                  <c:v>2.157763804490703</c:v>
                </c:pt>
                <c:pt idx="123">
                  <c:v>2.1531437094588708</c:v>
                </c:pt>
                <c:pt idx="124">
                  <c:v>1.8642538984330028</c:v>
                </c:pt>
                <c:pt idx="125">
                  <c:v>1.6681406655973949</c:v>
                </c:pt>
                <c:pt idx="126">
                  <c:v>1.0859686133164603</c:v>
                </c:pt>
                <c:pt idx="127">
                  <c:v>1.4377605233383512</c:v>
                </c:pt>
                <c:pt idx="128">
                  <c:v>1.10797670052678</c:v>
                </c:pt>
                <c:pt idx="129">
                  <c:v>1.2742853264422638</c:v>
                </c:pt>
                <c:pt idx="130">
                  <c:v>1.0638438977965849</c:v>
                </c:pt>
                <c:pt idx="131">
                  <c:v>0.80018020375435361</c:v>
                </c:pt>
                <c:pt idx="132">
                  <c:v>0.81135453186652795</c:v>
                </c:pt>
                <c:pt idx="133">
                  <c:v>0.72898273768197397</c:v>
                </c:pt>
                <c:pt idx="134">
                  <c:v>0.93367330551103334</c:v>
                </c:pt>
                <c:pt idx="135">
                  <c:v>1.0531341433383115</c:v>
                </c:pt>
                <c:pt idx="136">
                  <c:v>0.84830476286637047</c:v>
                </c:pt>
                <c:pt idx="137">
                  <c:v>0.97442931245157915</c:v>
                </c:pt>
                <c:pt idx="138">
                  <c:v>1.1642423024550195</c:v>
                </c:pt>
                <c:pt idx="139">
                  <c:v>1.3606347904605904</c:v>
                </c:pt>
                <c:pt idx="140">
                  <c:v>1.2914523431535292</c:v>
                </c:pt>
                <c:pt idx="141">
                  <c:v>1.4032777069757201</c:v>
                </c:pt>
                <c:pt idx="142">
                  <c:v>1.3449952273778556</c:v>
                </c:pt>
                <c:pt idx="143">
                  <c:v>1.338950833597401</c:v>
                </c:pt>
                <c:pt idx="144">
                  <c:v>1.7932046987875965</c:v>
                </c:pt>
                <c:pt idx="145">
                  <c:v>1.5593203245030167</c:v>
                </c:pt>
                <c:pt idx="146">
                  <c:v>1.351739553832541</c:v>
                </c:pt>
                <c:pt idx="147">
                  <c:v>1.6134759150725224</c:v>
                </c:pt>
                <c:pt idx="148">
                  <c:v>1.5350582774098145</c:v>
                </c:pt>
                <c:pt idx="149">
                  <c:v>1.4856184985677658</c:v>
                </c:pt>
                <c:pt idx="150">
                  <c:v>1.4419195127771971</c:v>
                </c:pt>
                <c:pt idx="151">
                  <c:v>1.3184121928710648</c:v>
                </c:pt>
                <c:pt idx="152">
                  <c:v>1.0455245629305927</c:v>
                </c:pt>
                <c:pt idx="153">
                  <c:v>0.89159360890974493</c:v>
                </c:pt>
                <c:pt idx="154">
                  <c:v>0.85188186997334969</c:v>
                </c:pt>
                <c:pt idx="155">
                  <c:v>1.0010783147705575</c:v>
                </c:pt>
                <c:pt idx="156">
                  <c:v>0.40126760521775678</c:v>
                </c:pt>
                <c:pt idx="157">
                  <c:v>0.50118906987086498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3A-4042-A9F7-3426CD3D0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5780480"/>
        <c:axId val="205782016"/>
      </c:barChart>
      <c:lineChart>
        <c:grouping val="standard"/>
        <c:varyColors val="0"/>
        <c:ser>
          <c:idx val="5"/>
          <c:order val="6"/>
          <c:tx>
            <c:strRef>
              <c:f>'איור 1 נתונים'!$G$3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22225">
              <a:solidFill>
                <a:srgbClr val="0D2B3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57"/>
              <c:layout>
                <c:manualLayout>
                  <c:x val="-3.4751476322067926E-3"/>
                  <c:y val="-3.4468308697087162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2.0%</a:t>
                    </a:r>
                    <a:endParaRPr lang="en-US" sz="11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3A-4042-A9F7-3426CD3D03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1 נתונים'!$G$16:$G$200</c:f>
              <c:numCache>
                <c:formatCode>0.0</c:formatCode>
                <c:ptCount val="18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1.816087684883394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-0.29325513196414299</c:v>
                </c:pt>
                <c:pt idx="21">
                  <c:v>-0.29239766081902152</c:v>
                </c:pt>
                <c:pt idx="22">
                  <c:v>-9.7847358121738726E-2</c:v>
                </c:pt>
                <c:pt idx="23">
                  <c:v>-0.19550342130972842</c:v>
                </c:pt>
                <c:pt idx="24">
                  <c:v>-0.50737649173040467</c:v>
                </c:pt>
                <c:pt idx="25">
                  <c:v>-1.0147801760969855</c:v>
                </c:pt>
                <c:pt idx="26">
                  <c:v>-1.005895760766673</c:v>
                </c:pt>
                <c:pt idx="27">
                  <c:v>-0.50245524622620774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-0.2910174895078832</c:v>
                </c:pt>
                <c:pt idx="31">
                  <c:v>-0.39296373943394913</c:v>
                </c:pt>
                <c:pt idx="32">
                  <c:v>-0.50000186060019658</c:v>
                </c:pt>
                <c:pt idx="33">
                  <c:v>-0.69208396844464559</c:v>
                </c:pt>
                <c:pt idx="34">
                  <c:v>-0.89716150057749244</c:v>
                </c:pt>
                <c:pt idx="35">
                  <c:v>-0.99706355551645309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-0.59940059940059021</c:v>
                </c:pt>
                <c:pt idx="43">
                  <c:v>-0.70070070070068491</c:v>
                </c:pt>
                <c:pt idx="44">
                  <c:v>-0.40201005025128911</c:v>
                </c:pt>
                <c:pt idx="45">
                  <c:v>-0.30120481927711218</c:v>
                </c:pt>
                <c:pt idx="46">
                  <c:v>-0.30241935483871218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0.40915792131470674</c:v>
                </c:pt>
                <c:pt idx="50">
                  <c:v>0.91631217469496651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-0.70240981015730064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0.30000227285951198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1.4014014014014142</c:v>
                </c:pt>
                <c:pt idx="67">
                  <c:v>1.1976047904191489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0.80059134830725576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0.29970029970032286</c:v>
                </c:pt>
                <c:pt idx="85">
                  <c:v>9.9800399201610546E-2</c:v>
                </c:pt>
                <c:pt idx="86">
                  <c:v>0</c:v>
                </c:pt>
                <c:pt idx="87">
                  <c:v>-0.59405940594057238</c:v>
                </c:pt>
                <c:pt idx="88">
                  <c:v>-1.5732546705998218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-0.79207920792078168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-0.39930070538921614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>
                  <c:v>1.5023997256329524</c:v>
                </c:pt>
                <c:pt idx="101">
                  <c:v>1.7042021274566777</c:v>
                </c:pt>
                <c:pt idx="102">
                  <c:v>1.9015989379730591</c:v>
                </c:pt>
                <c:pt idx="103">
                  <c:v>2.2018983454523466</c:v>
                </c:pt>
                <c:pt idx="104">
                  <c:v>2.5043977485908364</c:v>
                </c:pt>
                <c:pt idx="105">
                  <c:v>2.2980101080054549</c:v>
                </c:pt>
                <c:pt idx="106">
                  <c:v>2.4020979504385309</c:v>
                </c:pt>
                <c:pt idx="107">
                  <c:v>2.8049971554781949</c:v>
                </c:pt>
                <c:pt idx="108">
                  <c:v>3.1093279839518706</c:v>
                </c:pt>
                <c:pt idx="109">
                  <c:v>3.499999999999992</c:v>
                </c:pt>
                <c:pt idx="110">
                  <c:v>3.4791252485089519</c:v>
                </c:pt>
                <c:pt idx="111">
                  <c:v>3.9643211100099052</c:v>
                </c:pt>
                <c:pt idx="112">
                  <c:v>4.1461006910167963</c:v>
                </c:pt>
                <c:pt idx="113">
                  <c:v>4.4378698224851743</c:v>
                </c:pt>
                <c:pt idx="114">
                  <c:v>5.2062868369351589</c:v>
                </c:pt>
                <c:pt idx="115">
                  <c:v>4.6033300685602407</c:v>
                </c:pt>
                <c:pt idx="116">
                  <c:v>4.5943304007820096</c:v>
                </c:pt>
                <c:pt idx="117">
                  <c:v>5.078125</c:v>
                </c:pt>
                <c:pt idx="118">
                  <c:v>5.2785923753665642</c:v>
                </c:pt>
                <c:pt idx="119">
                  <c:v>5.2631578947368363</c:v>
                </c:pt>
                <c:pt idx="120">
                  <c:v>5.3849236974456316</c:v>
                </c:pt>
                <c:pt idx="121">
                  <c:v>5.1837696315009563</c:v>
                </c:pt>
                <c:pt idx="122">
                  <c:v>4.9844395530326935</c:v>
                </c:pt>
                <c:pt idx="123">
                  <c:v>4.991421913168792</c:v>
                </c:pt>
                <c:pt idx="124">
                  <c:v>4.5950725971240169</c:v>
                </c:pt>
                <c:pt idx="125">
                  <c:v>4.2000015013841541</c:v>
                </c:pt>
                <c:pt idx="126">
                  <c:v>3.3291331414971648</c:v>
                </c:pt>
                <c:pt idx="127">
                  <c:v>4.1151700394876922</c:v>
                </c:pt>
                <c:pt idx="128">
                  <c:v>3.8215902809785041</c:v>
                </c:pt>
                <c:pt idx="129">
                  <c:v>3.7347598589929198</c:v>
                </c:pt>
                <c:pt idx="130">
                  <c:v>3.3434555280396738</c:v>
                </c:pt>
                <c:pt idx="131">
                  <c:v>2.9583348168267021</c:v>
                </c:pt>
                <c:pt idx="132">
                  <c:v>2.6392961876832821</c:v>
                </c:pt>
                <c:pt idx="133">
                  <c:v>2.5291828793774451</c:v>
                </c:pt>
                <c:pt idx="134">
                  <c:v>2.7131782945736482</c:v>
                </c:pt>
                <c:pt idx="135">
                  <c:v>2.7884615384615508</c:v>
                </c:pt>
                <c:pt idx="136">
                  <c:v>2.7831094049903804</c:v>
                </c:pt>
                <c:pt idx="137">
                  <c:v>2.8790786948176716</c:v>
                </c:pt>
                <c:pt idx="138">
                  <c:v>3.1578947368420929</c:v>
                </c:pt>
                <c:pt idx="139">
                  <c:v>3.6190476190476106</c:v>
                </c:pt>
                <c:pt idx="140">
                  <c:v>3.5271687321258183</c:v>
                </c:pt>
                <c:pt idx="141">
                  <c:v>3.5104364326375537</c:v>
                </c:pt>
                <c:pt idx="142">
                  <c:v>3.4253092293054177</c:v>
                </c:pt>
                <c:pt idx="143">
                  <c:v>3.2380952380952399</c:v>
                </c:pt>
                <c:pt idx="144">
                  <c:v>3.8200000921885247</c:v>
                </c:pt>
                <c:pt idx="145">
                  <c:v>3.4259962967722268</c:v>
                </c:pt>
                <c:pt idx="146">
                  <c:v>3.3471699030894086</c:v>
                </c:pt>
                <c:pt idx="147">
                  <c:v>3.5822264717715768</c:v>
                </c:pt>
                <c:pt idx="148">
                  <c:v>3.0879552736113203</c:v>
                </c:pt>
                <c:pt idx="149">
                  <c:v>3.2923508379886224</c:v>
                </c:pt>
                <c:pt idx="150">
                  <c:v>3.1159555646616877</c:v>
                </c:pt>
                <c:pt idx="151">
                  <c:v>2.8591912678059384</c:v>
                </c:pt>
                <c:pt idx="152">
                  <c:v>2.455248709761193</c:v>
                </c:pt>
                <c:pt idx="153">
                  <c:v>2.4779102651489415</c:v>
                </c:pt>
                <c:pt idx="154">
                  <c:v>2.3609936511505447</c:v>
                </c:pt>
                <c:pt idx="155">
                  <c:v>2.6442805339489395</c:v>
                </c:pt>
                <c:pt idx="156">
                  <c:v>1.7733990147783318</c:v>
                </c:pt>
                <c:pt idx="157">
                  <c:v>1.9704433497536922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C3A-4042-A9F7-3426CD3D03F3}"/>
            </c:ext>
          </c:extLst>
        </c:ser>
        <c:ser>
          <c:idx val="1"/>
          <c:order val="7"/>
          <c:tx>
            <c:strRef>
              <c:f>'איור 1 נתונים'!$I$3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1 נתונים'!$I$16:$I$200</c:f>
              <c:numCache>
                <c:formatCode>0.0</c:formatCode>
                <c:ptCount val="18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C3A-4042-A9F7-3426CD3D03F3}"/>
            </c:ext>
          </c:extLst>
        </c:ser>
        <c:ser>
          <c:idx val="8"/>
          <c:order val="8"/>
          <c:tx>
            <c:strRef>
              <c:f>'איור 1 נתונים'!$J$3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1 נתונים'!$J$16:$J$200</c:f>
              <c:numCache>
                <c:formatCode>0.0</c:formatCode>
                <c:ptCount val="18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C3A-4042-A9F7-3426CD3D0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780480"/>
        <c:axId val="205782016"/>
      </c:lineChart>
      <c:dateAx>
        <c:axId val="205780480"/>
        <c:scaling>
          <c:orientation val="minMax"/>
          <c:max val="46081"/>
          <c:min val="44620"/>
        </c:scaling>
        <c:delete val="0"/>
        <c:axPos val="b"/>
        <c:numFmt formatCode="[$-101040D]mmm\ yy;@" sourceLinked="0"/>
        <c:majorTickMark val="out"/>
        <c:minorTickMark val="none"/>
        <c:tickLblPos val="low"/>
        <c:spPr>
          <a:ln>
            <a:noFill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05782016"/>
        <c:crosses val="autoZero"/>
        <c:auto val="1"/>
        <c:lblOffset val="100"/>
        <c:baseTimeUnit val="months"/>
      </c:dateAx>
      <c:valAx>
        <c:axId val="205782016"/>
        <c:scaling>
          <c:orientation val="minMax"/>
          <c:max val="6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05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 sz="105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he-IL" sz="105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8.347651215211695E-3"/>
              <c:y val="6.0387391221274601E-2"/>
            </c:manualLayout>
          </c:layout>
          <c:overlay val="0"/>
          <c:spPr>
            <a:ln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>
            <a:solidFill>
              <a:sysClr val="window" lastClr="FFFFFF"/>
            </a:solidFill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0578048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"/>
          <c:y val="0.83057822080561394"/>
          <c:w val="1"/>
          <c:h val="8.7529963002205988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</a:defRPr>
            </a:pPr>
            <a:r>
              <a:rPr lang="he-IL" sz="12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i="0" u="none" strike="noStrike" baseline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7: ציפיות </a:t>
            </a:r>
            <a:r>
              <a:rPr lang="he-IL" sz="1200" b="1" i="0" u="none" strike="noStrike" baseline="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הפורוורד</a:t>
            </a:r>
            <a:r>
              <a:rPr lang="he-IL" sz="1200" b="1" i="0" u="none" strike="noStrike" baseline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12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לאינפלציה בטווחים שונים
</a:t>
            </a:r>
            <a:r>
              <a:rPr lang="he-IL" sz="12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נתונים יומיים, </a:t>
            </a:r>
            <a:r>
              <a:rPr lang="he-IL" sz="1200" b="0" i="0" u="none" strike="noStrike" baseline="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מנוכי</a:t>
            </a:r>
            <a:r>
              <a:rPr lang="he-IL" sz="12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עונתיות, אפריל 2025 עד מרץ 2026</a:t>
            </a:r>
          </a:p>
        </c:rich>
      </c:tx>
      <c:layout>
        <c:manualLayout>
          <c:xMode val="edge"/>
          <c:yMode val="edge"/>
          <c:x val="0.3114866010464229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085694045224701E-2"/>
          <c:y val="0.12203389830508475"/>
          <c:w val="0.91613595672029868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נתונים'!$B$3</c:f>
              <c:strCache>
                <c:ptCount val="1"/>
                <c:pt idx="0">
                  <c:v>1-2</c:v>
                </c:pt>
              </c:strCache>
            </c:strRef>
          </c:tx>
          <c:spPr>
            <a:ln w="22225">
              <a:solidFill>
                <a:srgbClr val="D87585"/>
              </a:solidFill>
              <a:prstDash val="solid"/>
            </a:ln>
          </c:spPr>
          <c:marker>
            <c:symbol val="none"/>
          </c:marker>
          <c:dLbls>
            <c:dLbl>
              <c:idx val="3738"/>
              <c:layout>
                <c:manualLayout>
                  <c:x val="1.3609589798840813E-2"/>
                  <c:y val="3.0461353867250338E-2"/>
                </c:manualLayout>
              </c:layout>
              <c:tx>
                <c:rich>
                  <a:bodyPr/>
                  <a:lstStyle/>
                  <a:p>
                    <a:fld id="{AE9F7976-D628-44EF-873E-EE8631CF6C53}" type="VALUE">
                      <a:rPr lang="en-US" sz="1100" b="1" smtClean="0">
                        <a:solidFill>
                          <a:srgbClr val="D87585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/>
                      <a:t>[ערך]</a:t>
                    </a:fld>
                    <a:r>
                      <a:rPr lang="en-US" sz="1100" b="1" dirty="0" smtClean="0">
                        <a:solidFill>
                          <a:srgbClr val="D87585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1F9-4D0B-8FB2-8073EC1978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</c:numCache>
            </c:numRef>
          </c:cat>
          <c:val>
            <c:numRef>
              <c:f>'איור 5 נתונים'!$B$4:$B$4000</c:f>
              <c:numCache>
                <c:formatCode>0.0</c:formatCode>
                <c:ptCount val="3997"/>
                <c:pt idx="0">
                  <c:v>0.75089496870000005</c:v>
                </c:pt>
                <c:pt idx="1">
                  <c:v>0.75089496870000005</c:v>
                </c:pt>
                <c:pt idx="2">
                  <c:v>0.75273522920000002</c:v>
                </c:pt>
                <c:pt idx="3">
                  <c:v>0.79726192549999997</c:v>
                </c:pt>
                <c:pt idx="4">
                  <c:v>0.74504546009999995</c:v>
                </c:pt>
                <c:pt idx="5">
                  <c:v>0.65989971550000004</c:v>
                </c:pt>
                <c:pt idx="6">
                  <c:v>0.51909824689999995</c:v>
                </c:pt>
                <c:pt idx="7">
                  <c:v>0.51909824689999995</c:v>
                </c:pt>
                <c:pt idx="8">
                  <c:v>0.51909824689999995</c:v>
                </c:pt>
                <c:pt idx="9">
                  <c:v>0.46443438310000001</c:v>
                </c:pt>
                <c:pt idx="10">
                  <c:v>0.42761543070000002</c:v>
                </c:pt>
                <c:pt idx="11">
                  <c:v>0.42137357609999998</c:v>
                </c:pt>
                <c:pt idx="12">
                  <c:v>0.51625941190000002</c:v>
                </c:pt>
                <c:pt idx="13">
                  <c:v>0.57049387360000003</c:v>
                </c:pt>
                <c:pt idx="14">
                  <c:v>0.57049387360000003</c:v>
                </c:pt>
                <c:pt idx="15">
                  <c:v>0.57049387360000003</c:v>
                </c:pt>
                <c:pt idx="16">
                  <c:v>0.53499282619999999</c:v>
                </c:pt>
                <c:pt idx="17">
                  <c:v>0.53479021589999998</c:v>
                </c:pt>
                <c:pt idx="18">
                  <c:v>0.46281544860000001</c:v>
                </c:pt>
                <c:pt idx="19">
                  <c:v>0.52895609580000003</c:v>
                </c:pt>
                <c:pt idx="20">
                  <c:v>0.6683603548</c:v>
                </c:pt>
                <c:pt idx="21">
                  <c:v>0.6683603548</c:v>
                </c:pt>
                <c:pt idx="22">
                  <c:v>0.6683603548</c:v>
                </c:pt>
                <c:pt idx="23">
                  <c:v>0.72011791930000002</c:v>
                </c:pt>
                <c:pt idx="24">
                  <c:v>0.72703994869999999</c:v>
                </c:pt>
                <c:pt idx="25">
                  <c:v>0.77264040239999998</c:v>
                </c:pt>
                <c:pt idx="26">
                  <c:v>0.84882027059999998</c:v>
                </c:pt>
                <c:pt idx="27">
                  <c:v>0.8659561415</c:v>
                </c:pt>
                <c:pt idx="28">
                  <c:v>0.8659561415</c:v>
                </c:pt>
                <c:pt idx="29">
                  <c:v>0.8659561415</c:v>
                </c:pt>
                <c:pt idx="30">
                  <c:v>0.81715296930000003</c:v>
                </c:pt>
                <c:pt idx="31">
                  <c:v>0.76328216110000002</c:v>
                </c:pt>
                <c:pt idx="32">
                  <c:v>0.70572464300000004</c:v>
                </c:pt>
                <c:pt idx="33">
                  <c:v>0.68311092679999996</c:v>
                </c:pt>
                <c:pt idx="34">
                  <c:v>0.74256033720000003</c:v>
                </c:pt>
                <c:pt idx="35">
                  <c:v>0.74256033720000003</c:v>
                </c:pt>
                <c:pt idx="36">
                  <c:v>0.74256033720000003</c:v>
                </c:pt>
                <c:pt idx="37">
                  <c:v>0.67223830090000003</c:v>
                </c:pt>
                <c:pt idx="38">
                  <c:v>0.58848110509999996</c:v>
                </c:pt>
                <c:pt idx="39">
                  <c:v>0.51563829750000001</c:v>
                </c:pt>
                <c:pt idx="40">
                  <c:v>0.48568725530000001</c:v>
                </c:pt>
                <c:pt idx="41">
                  <c:v>0.35903047929999998</c:v>
                </c:pt>
                <c:pt idx="42">
                  <c:v>0.35903047929999998</c:v>
                </c:pt>
                <c:pt idx="43">
                  <c:v>0.35903047929999998</c:v>
                </c:pt>
                <c:pt idx="44">
                  <c:v>0.46405900300000003</c:v>
                </c:pt>
                <c:pt idx="45">
                  <c:v>0.4701363026</c:v>
                </c:pt>
                <c:pt idx="46">
                  <c:v>0.56843737819999995</c:v>
                </c:pt>
                <c:pt idx="47">
                  <c:v>0.54091849510000001</c:v>
                </c:pt>
                <c:pt idx="48">
                  <c:v>0.58159179589999999</c:v>
                </c:pt>
                <c:pt idx="49">
                  <c:v>0.58159179589999999</c:v>
                </c:pt>
                <c:pt idx="50">
                  <c:v>0.58159179589999999</c:v>
                </c:pt>
                <c:pt idx="51">
                  <c:v>0.591685778</c:v>
                </c:pt>
                <c:pt idx="52">
                  <c:v>0.68932240180000004</c:v>
                </c:pt>
                <c:pt idx="53">
                  <c:v>0.68534396269999998</c:v>
                </c:pt>
                <c:pt idx="54">
                  <c:v>0.64644416910000002</c:v>
                </c:pt>
                <c:pt idx="55">
                  <c:v>0.69353078820000003</c:v>
                </c:pt>
                <c:pt idx="56">
                  <c:v>0.69353078820000003</c:v>
                </c:pt>
                <c:pt idx="57">
                  <c:v>0.69353078820000003</c:v>
                </c:pt>
                <c:pt idx="58">
                  <c:v>0.67337701220000001</c:v>
                </c:pt>
                <c:pt idx="59">
                  <c:v>0.73612147210000001</c:v>
                </c:pt>
                <c:pt idx="60">
                  <c:v>0.72244964190000005</c:v>
                </c:pt>
                <c:pt idx="61">
                  <c:v>0.73535803629999996</c:v>
                </c:pt>
                <c:pt idx="62">
                  <c:v>0.74603920430000004</c:v>
                </c:pt>
                <c:pt idx="63">
                  <c:v>0.74603920430000004</c:v>
                </c:pt>
                <c:pt idx="64">
                  <c:v>0.74603920430000004</c:v>
                </c:pt>
                <c:pt idx="65">
                  <c:v>0.76390833840000005</c:v>
                </c:pt>
                <c:pt idx="66">
                  <c:v>0.76129120210000001</c:v>
                </c:pt>
                <c:pt idx="67">
                  <c:v>0.76164583689999998</c:v>
                </c:pt>
                <c:pt idx="68">
                  <c:v>0.79273837840000005</c:v>
                </c:pt>
                <c:pt idx="69">
                  <c:v>0.76346607550000001</c:v>
                </c:pt>
                <c:pt idx="70">
                  <c:v>0.76346607550000001</c:v>
                </c:pt>
                <c:pt idx="71">
                  <c:v>0.76346607550000001</c:v>
                </c:pt>
                <c:pt idx="72">
                  <c:v>0.7180759363</c:v>
                </c:pt>
                <c:pt idx="73">
                  <c:v>0.78369138090000001</c:v>
                </c:pt>
                <c:pt idx="74">
                  <c:v>0.82131059200000001</c:v>
                </c:pt>
                <c:pt idx="75">
                  <c:v>0.88167007259999997</c:v>
                </c:pt>
                <c:pt idx="76">
                  <c:v>0.91926870189999998</c:v>
                </c:pt>
                <c:pt idx="77">
                  <c:v>0.91926870189999998</c:v>
                </c:pt>
                <c:pt idx="78">
                  <c:v>0.91926870189999998</c:v>
                </c:pt>
                <c:pt idx="79">
                  <c:v>0.94406878490000001</c:v>
                </c:pt>
                <c:pt idx="80">
                  <c:v>0.96109174870000003</c:v>
                </c:pt>
                <c:pt idx="81">
                  <c:v>0.97290208960000002</c:v>
                </c:pt>
                <c:pt idx="82">
                  <c:v>0.97582642829999999</c:v>
                </c:pt>
                <c:pt idx="83">
                  <c:v>0.97582642829999999</c:v>
                </c:pt>
                <c:pt idx="84">
                  <c:v>0.97582642829999999</c:v>
                </c:pt>
                <c:pt idx="85">
                  <c:v>0.97582642829999999</c:v>
                </c:pt>
                <c:pt idx="86">
                  <c:v>0.99655529929999997</c:v>
                </c:pt>
                <c:pt idx="87">
                  <c:v>0.95498587950000002</c:v>
                </c:pt>
                <c:pt idx="88">
                  <c:v>0.95963072819999995</c:v>
                </c:pt>
                <c:pt idx="89">
                  <c:v>1.0069408010000001</c:v>
                </c:pt>
                <c:pt idx="90">
                  <c:v>0.9219689968</c:v>
                </c:pt>
                <c:pt idx="91">
                  <c:v>0.9219689968</c:v>
                </c:pt>
                <c:pt idx="92">
                  <c:v>0.9219689968</c:v>
                </c:pt>
                <c:pt idx="93">
                  <c:v>0.91696341420000005</c:v>
                </c:pt>
                <c:pt idx="94">
                  <c:v>0.91939593389999996</c:v>
                </c:pt>
                <c:pt idx="95">
                  <c:v>0.93826556360000002</c:v>
                </c:pt>
                <c:pt idx="96">
                  <c:v>0.960174482</c:v>
                </c:pt>
                <c:pt idx="97">
                  <c:v>0.9536417814</c:v>
                </c:pt>
                <c:pt idx="98">
                  <c:v>0.9536417814</c:v>
                </c:pt>
                <c:pt idx="99">
                  <c:v>0.9536417814</c:v>
                </c:pt>
                <c:pt idx="100">
                  <c:v>0.92687056909999999</c:v>
                </c:pt>
                <c:pt idx="101">
                  <c:v>0.98998998510000003</c:v>
                </c:pt>
                <c:pt idx="102">
                  <c:v>0.99940897429999997</c:v>
                </c:pt>
                <c:pt idx="103">
                  <c:v>1.0187313196000001</c:v>
                </c:pt>
                <c:pt idx="104">
                  <c:v>1.0342031581</c:v>
                </c:pt>
                <c:pt idx="105">
                  <c:v>1.0342031581</c:v>
                </c:pt>
                <c:pt idx="106">
                  <c:v>1.0342031581</c:v>
                </c:pt>
                <c:pt idx="107">
                  <c:v>1.0319141458000001</c:v>
                </c:pt>
                <c:pt idx="108">
                  <c:v>1.0245767590999999</c:v>
                </c:pt>
                <c:pt idx="109">
                  <c:v>1.0247541556999999</c:v>
                </c:pt>
                <c:pt idx="110">
                  <c:v>1.0185560280999999</c:v>
                </c:pt>
                <c:pt idx="111">
                  <c:v>1.0288172593</c:v>
                </c:pt>
                <c:pt idx="112">
                  <c:v>1.0288172593</c:v>
                </c:pt>
                <c:pt idx="113">
                  <c:v>1.0288172593</c:v>
                </c:pt>
                <c:pt idx="114">
                  <c:v>1.0340058765</c:v>
                </c:pt>
                <c:pt idx="115">
                  <c:v>1.0742388531</c:v>
                </c:pt>
                <c:pt idx="116">
                  <c:v>1.1347371007</c:v>
                </c:pt>
                <c:pt idx="117">
                  <c:v>1.12950632</c:v>
                </c:pt>
                <c:pt idx="118">
                  <c:v>1.12950632</c:v>
                </c:pt>
                <c:pt idx="119">
                  <c:v>1.12950632</c:v>
                </c:pt>
                <c:pt idx="120">
                  <c:v>1.12950632</c:v>
                </c:pt>
                <c:pt idx="121">
                  <c:v>1.0560109741000001</c:v>
                </c:pt>
                <c:pt idx="122">
                  <c:v>0.98284271700000003</c:v>
                </c:pt>
                <c:pt idx="123">
                  <c:v>0.87529361709999998</c:v>
                </c:pt>
                <c:pt idx="124">
                  <c:v>0.829915187</c:v>
                </c:pt>
                <c:pt idx="125">
                  <c:v>0.82207298799999995</c:v>
                </c:pt>
                <c:pt idx="126">
                  <c:v>0.82207298799999995</c:v>
                </c:pt>
                <c:pt idx="127">
                  <c:v>0.82207298799999995</c:v>
                </c:pt>
                <c:pt idx="128">
                  <c:v>0.83207853610000004</c:v>
                </c:pt>
                <c:pt idx="129">
                  <c:v>0.83463191349999999</c:v>
                </c:pt>
                <c:pt idx="130">
                  <c:v>0.76207915930000003</c:v>
                </c:pt>
                <c:pt idx="131">
                  <c:v>0.76207915930000003</c:v>
                </c:pt>
                <c:pt idx="132">
                  <c:v>0.76207915930000003</c:v>
                </c:pt>
                <c:pt idx="133">
                  <c:v>0.76207915930000003</c:v>
                </c:pt>
                <c:pt idx="134">
                  <c:v>0.76207915930000003</c:v>
                </c:pt>
                <c:pt idx="135">
                  <c:v>0.73713185979999996</c:v>
                </c:pt>
                <c:pt idx="136">
                  <c:v>0.71591429439999998</c:v>
                </c:pt>
                <c:pt idx="137">
                  <c:v>0.74583318089999995</c:v>
                </c:pt>
                <c:pt idx="138">
                  <c:v>0.67779017539999997</c:v>
                </c:pt>
                <c:pt idx="139">
                  <c:v>0.70816174539999999</c:v>
                </c:pt>
                <c:pt idx="140">
                  <c:v>0.70816174539999999</c:v>
                </c:pt>
                <c:pt idx="141">
                  <c:v>0.70816174539999999</c:v>
                </c:pt>
                <c:pt idx="142">
                  <c:v>0.69533305739999995</c:v>
                </c:pt>
                <c:pt idx="143">
                  <c:v>0.66123188929999999</c:v>
                </c:pt>
                <c:pt idx="144">
                  <c:v>0.67593530329999996</c:v>
                </c:pt>
                <c:pt idx="145">
                  <c:v>0.65644675320000001</c:v>
                </c:pt>
                <c:pt idx="146">
                  <c:v>0.69503426319999995</c:v>
                </c:pt>
                <c:pt idx="147">
                  <c:v>0.69503426319999995</c:v>
                </c:pt>
                <c:pt idx="148">
                  <c:v>0.69503426319999995</c:v>
                </c:pt>
                <c:pt idx="149">
                  <c:v>0.70410679279999999</c:v>
                </c:pt>
                <c:pt idx="150">
                  <c:v>0.71754650409999998</c:v>
                </c:pt>
                <c:pt idx="151">
                  <c:v>0.73464967189999997</c:v>
                </c:pt>
                <c:pt idx="152">
                  <c:v>0.80105402039999996</c:v>
                </c:pt>
                <c:pt idx="153">
                  <c:v>0.77213641740000005</c:v>
                </c:pt>
                <c:pt idx="154">
                  <c:v>0.77213641740000005</c:v>
                </c:pt>
                <c:pt idx="155">
                  <c:v>0.77213641740000005</c:v>
                </c:pt>
                <c:pt idx="156">
                  <c:v>0.79458681769999995</c:v>
                </c:pt>
                <c:pt idx="157">
                  <c:v>0.79968439920000001</c:v>
                </c:pt>
                <c:pt idx="158">
                  <c:v>0.77686534309999999</c:v>
                </c:pt>
                <c:pt idx="159">
                  <c:v>0.70785731709999999</c:v>
                </c:pt>
                <c:pt idx="160">
                  <c:v>0.71338170560000003</c:v>
                </c:pt>
                <c:pt idx="161">
                  <c:v>0.71338170560000003</c:v>
                </c:pt>
                <c:pt idx="162">
                  <c:v>0.71338170560000003</c:v>
                </c:pt>
                <c:pt idx="163">
                  <c:v>0.71338170560000003</c:v>
                </c:pt>
                <c:pt idx="164">
                  <c:v>0.68059690669999995</c:v>
                </c:pt>
                <c:pt idx="165">
                  <c:v>0.65841700609999998</c:v>
                </c:pt>
                <c:pt idx="166">
                  <c:v>0.67332584610000001</c:v>
                </c:pt>
                <c:pt idx="167">
                  <c:v>0.65596067160000004</c:v>
                </c:pt>
                <c:pt idx="168">
                  <c:v>0.65596067160000004</c:v>
                </c:pt>
                <c:pt idx="169">
                  <c:v>0.65596067160000004</c:v>
                </c:pt>
                <c:pt idx="170">
                  <c:v>0.68705112270000002</c:v>
                </c:pt>
                <c:pt idx="171">
                  <c:v>0.66155831450000002</c:v>
                </c:pt>
                <c:pt idx="172">
                  <c:v>0.65468311810000002</c:v>
                </c:pt>
                <c:pt idx="173">
                  <c:v>0.72626576200000004</c:v>
                </c:pt>
                <c:pt idx="174">
                  <c:v>0.72419545939999996</c:v>
                </c:pt>
                <c:pt idx="175">
                  <c:v>0.72419545939999996</c:v>
                </c:pt>
                <c:pt idx="176">
                  <c:v>0.72419545939999996</c:v>
                </c:pt>
                <c:pt idx="177">
                  <c:v>0.62145864660000005</c:v>
                </c:pt>
                <c:pt idx="178">
                  <c:v>0.60018781170000002</c:v>
                </c:pt>
                <c:pt idx="179">
                  <c:v>0.68686366170000002</c:v>
                </c:pt>
                <c:pt idx="180">
                  <c:v>0.66339317870000003</c:v>
                </c:pt>
                <c:pt idx="181">
                  <c:v>0.66115483620000004</c:v>
                </c:pt>
                <c:pt idx="182">
                  <c:v>0.66115483620000004</c:v>
                </c:pt>
                <c:pt idx="183">
                  <c:v>0.66115483620000004</c:v>
                </c:pt>
                <c:pt idx="184">
                  <c:v>0.66542903080000004</c:v>
                </c:pt>
                <c:pt idx="185">
                  <c:v>0.6626402428</c:v>
                </c:pt>
                <c:pt idx="186">
                  <c:v>0.6698342209</c:v>
                </c:pt>
                <c:pt idx="187">
                  <c:v>0.65254644149999996</c:v>
                </c:pt>
                <c:pt idx="188">
                  <c:v>0.64860012160000002</c:v>
                </c:pt>
                <c:pt idx="189">
                  <c:v>0.64860012160000002</c:v>
                </c:pt>
                <c:pt idx="190">
                  <c:v>0.64860012160000002</c:v>
                </c:pt>
                <c:pt idx="191">
                  <c:v>0.6769339029</c:v>
                </c:pt>
                <c:pt idx="192">
                  <c:v>0.70231383869999997</c:v>
                </c:pt>
                <c:pt idx="193">
                  <c:v>0.73821992160000005</c:v>
                </c:pt>
                <c:pt idx="194">
                  <c:v>0.77382692750000004</c:v>
                </c:pt>
                <c:pt idx="195">
                  <c:v>0.80531737380000001</c:v>
                </c:pt>
                <c:pt idx="196">
                  <c:v>0.80531737380000001</c:v>
                </c:pt>
                <c:pt idx="197">
                  <c:v>0.80531737380000001</c:v>
                </c:pt>
                <c:pt idx="198">
                  <c:v>0.7971942125</c:v>
                </c:pt>
                <c:pt idx="199">
                  <c:v>0.77924543660000001</c:v>
                </c:pt>
                <c:pt idx="200">
                  <c:v>0.78936568709999999</c:v>
                </c:pt>
                <c:pt idx="201">
                  <c:v>0.77064024600000003</c:v>
                </c:pt>
                <c:pt idx="202">
                  <c:v>0.82767515030000005</c:v>
                </c:pt>
                <c:pt idx="203">
                  <c:v>0.82767515030000005</c:v>
                </c:pt>
                <c:pt idx="204">
                  <c:v>0.82767515030000005</c:v>
                </c:pt>
                <c:pt idx="205">
                  <c:v>0.80769345920000002</c:v>
                </c:pt>
                <c:pt idx="206">
                  <c:v>0.79726561839999999</c:v>
                </c:pt>
                <c:pt idx="207">
                  <c:v>0.77315278040000002</c:v>
                </c:pt>
                <c:pt idx="208">
                  <c:v>0.78202877950000005</c:v>
                </c:pt>
                <c:pt idx="209">
                  <c:v>0.76313252090000006</c:v>
                </c:pt>
                <c:pt idx="210">
                  <c:v>0.76313252090000006</c:v>
                </c:pt>
                <c:pt idx="211">
                  <c:v>0.76313252090000006</c:v>
                </c:pt>
                <c:pt idx="212">
                  <c:v>0.84495393809999997</c:v>
                </c:pt>
                <c:pt idx="213">
                  <c:v>0.84233193129999995</c:v>
                </c:pt>
                <c:pt idx="214">
                  <c:v>0.78873480490000003</c:v>
                </c:pt>
                <c:pt idx="215">
                  <c:v>0.70631237140000003</c:v>
                </c:pt>
                <c:pt idx="216">
                  <c:v>0.76808484070000005</c:v>
                </c:pt>
                <c:pt idx="217">
                  <c:v>0.76808484070000005</c:v>
                </c:pt>
                <c:pt idx="218">
                  <c:v>0.76808484070000005</c:v>
                </c:pt>
                <c:pt idx="219">
                  <c:v>0.72952832950000002</c:v>
                </c:pt>
                <c:pt idx="220">
                  <c:v>0.7159105657</c:v>
                </c:pt>
                <c:pt idx="221">
                  <c:v>0.69090663549999998</c:v>
                </c:pt>
                <c:pt idx="222">
                  <c:v>0.66891725759999998</c:v>
                </c:pt>
                <c:pt idx="223">
                  <c:v>0.61327170539999998</c:v>
                </c:pt>
                <c:pt idx="224">
                  <c:v>0.61327170539999998</c:v>
                </c:pt>
                <c:pt idx="225">
                  <c:v>0.61327170539999998</c:v>
                </c:pt>
                <c:pt idx="226">
                  <c:v>0.61327170539999998</c:v>
                </c:pt>
                <c:pt idx="227">
                  <c:v>0.58662934779999998</c:v>
                </c:pt>
                <c:pt idx="228">
                  <c:v>0.63628232009999997</c:v>
                </c:pt>
                <c:pt idx="229">
                  <c:v>0.60215759130000002</c:v>
                </c:pt>
                <c:pt idx="230">
                  <c:v>0.67453236650000004</c:v>
                </c:pt>
                <c:pt idx="231">
                  <c:v>0.67453236650000004</c:v>
                </c:pt>
                <c:pt idx="232">
                  <c:v>0.67453236650000004</c:v>
                </c:pt>
                <c:pt idx="233">
                  <c:v>0.69735383880000001</c:v>
                </c:pt>
                <c:pt idx="234">
                  <c:v>0.71061828589999998</c:v>
                </c:pt>
                <c:pt idx="235">
                  <c:v>0.64791934120000005</c:v>
                </c:pt>
                <c:pt idx="236">
                  <c:v>0.62187215299999998</c:v>
                </c:pt>
                <c:pt idx="237">
                  <c:v>0.65539888410000002</c:v>
                </c:pt>
                <c:pt idx="238">
                  <c:v>0.65539888410000002</c:v>
                </c:pt>
                <c:pt idx="239">
                  <c:v>0.65539888410000002</c:v>
                </c:pt>
                <c:pt idx="240">
                  <c:v>0.71155437840000002</c:v>
                </c:pt>
                <c:pt idx="241">
                  <c:v>0.76819187960000002</c:v>
                </c:pt>
                <c:pt idx="242">
                  <c:v>0.6978711112</c:v>
                </c:pt>
                <c:pt idx="243">
                  <c:v>0.73002700880000004</c:v>
                </c:pt>
                <c:pt idx="244">
                  <c:v>0.69335858589999999</c:v>
                </c:pt>
                <c:pt idx="245">
                  <c:v>0.69335858589999999</c:v>
                </c:pt>
                <c:pt idx="246">
                  <c:v>0.69335858589999999</c:v>
                </c:pt>
                <c:pt idx="247">
                  <c:v>0.75119972310000005</c:v>
                </c:pt>
                <c:pt idx="248">
                  <c:v>0.73451838049999996</c:v>
                </c:pt>
                <c:pt idx="249">
                  <c:v>0.71204702990000002</c:v>
                </c:pt>
                <c:pt idx="250">
                  <c:v>0.71429156419999995</c:v>
                </c:pt>
                <c:pt idx="251">
                  <c:v>0.68815416250000006</c:v>
                </c:pt>
                <c:pt idx="252">
                  <c:v>0.68815416250000006</c:v>
                </c:pt>
                <c:pt idx="253">
                  <c:v>0.68815416250000006</c:v>
                </c:pt>
                <c:pt idx="254">
                  <c:v>0.78128202150000003</c:v>
                </c:pt>
                <c:pt idx="255">
                  <c:v>0.78223480960000003</c:v>
                </c:pt>
                <c:pt idx="256">
                  <c:v>0.77381051999999995</c:v>
                </c:pt>
                <c:pt idx="257">
                  <c:v>0.79409667240000004</c:v>
                </c:pt>
                <c:pt idx="258">
                  <c:v>0.7696811657</c:v>
                </c:pt>
                <c:pt idx="259">
                  <c:v>0.7696811657</c:v>
                </c:pt>
                <c:pt idx="260">
                  <c:v>0.7696811657</c:v>
                </c:pt>
                <c:pt idx="261">
                  <c:v>0.78511511940000001</c:v>
                </c:pt>
                <c:pt idx="262">
                  <c:v>0.80491063880000002</c:v>
                </c:pt>
                <c:pt idx="263">
                  <c:v>0.76066992850000004</c:v>
                </c:pt>
                <c:pt idx="264">
                  <c:v>0.70424292840000002</c:v>
                </c:pt>
                <c:pt idx="265">
                  <c:v>0.68046002230000002</c:v>
                </c:pt>
                <c:pt idx="266">
                  <c:v>0.68046002230000002</c:v>
                </c:pt>
                <c:pt idx="267">
                  <c:v>0.68046002230000002</c:v>
                </c:pt>
                <c:pt idx="268">
                  <c:v>0.72077303780000002</c:v>
                </c:pt>
                <c:pt idx="269">
                  <c:v>0.70818421239999996</c:v>
                </c:pt>
                <c:pt idx="270">
                  <c:v>0.7571553406</c:v>
                </c:pt>
                <c:pt idx="271">
                  <c:v>0.71256097129999996</c:v>
                </c:pt>
                <c:pt idx="272">
                  <c:v>0.72615563819999995</c:v>
                </c:pt>
                <c:pt idx="273">
                  <c:v>0.72615563819999995</c:v>
                </c:pt>
                <c:pt idx="274">
                  <c:v>0.72615563819999995</c:v>
                </c:pt>
                <c:pt idx="275">
                  <c:v>0.72615563819999995</c:v>
                </c:pt>
                <c:pt idx="276">
                  <c:v>0.72615563819999995</c:v>
                </c:pt>
                <c:pt idx="277">
                  <c:v>0.72615563819999995</c:v>
                </c:pt>
                <c:pt idx="278">
                  <c:v>0.77893663660000001</c:v>
                </c:pt>
                <c:pt idx="279">
                  <c:v>0.78871321130000005</c:v>
                </c:pt>
                <c:pt idx="280">
                  <c:v>0.78871321130000005</c:v>
                </c:pt>
                <c:pt idx="281">
                  <c:v>0.78871321130000005</c:v>
                </c:pt>
                <c:pt idx="282">
                  <c:v>0.8330685806</c:v>
                </c:pt>
                <c:pt idx="283">
                  <c:v>0.82843223259999998</c:v>
                </c:pt>
                <c:pt idx="284">
                  <c:v>0.82843223259999998</c:v>
                </c:pt>
                <c:pt idx="285">
                  <c:v>0.82843223259999998</c:v>
                </c:pt>
                <c:pt idx="286">
                  <c:v>0.8080290389</c:v>
                </c:pt>
                <c:pt idx="287">
                  <c:v>0.8080290389</c:v>
                </c:pt>
                <c:pt idx="288">
                  <c:v>0.8080290389</c:v>
                </c:pt>
                <c:pt idx="289">
                  <c:v>0.8080290389</c:v>
                </c:pt>
                <c:pt idx="290">
                  <c:v>0.8080290389</c:v>
                </c:pt>
                <c:pt idx="291">
                  <c:v>0.78591350609999999</c:v>
                </c:pt>
                <c:pt idx="292">
                  <c:v>0.77950905999999998</c:v>
                </c:pt>
                <c:pt idx="293">
                  <c:v>0.79825962490000002</c:v>
                </c:pt>
                <c:pt idx="294">
                  <c:v>0.79825962490000002</c:v>
                </c:pt>
                <c:pt idx="295">
                  <c:v>0.79825962490000002</c:v>
                </c:pt>
                <c:pt idx="296">
                  <c:v>0.79825962490000002</c:v>
                </c:pt>
                <c:pt idx="297">
                  <c:v>0.79825962490000002</c:v>
                </c:pt>
                <c:pt idx="298">
                  <c:v>0.78566714969999996</c:v>
                </c:pt>
                <c:pt idx="299">
                  <c:v>0.74815986800000001</c:v>
                </c:pt>
                <c:pt idx="300">
                  <c:v>0.76073615729999999</c:v>
                </c:pt>
                <c:pt idx="301">
                  <c:v>0.76073615729999999</c:v>
                </c:pt>
                <c:pt idx="302">
                  <c:v>0.76073615729999999</c:v>
                </c:pt>
                <c:pt idx="303">
                  <c:v>0.76895365140000005</c:v>
                </c:pt>
                <c:pt idx="304">
                  <c:v>0.79772709730000002</c:v>
                </c:pt>
                <c:pt idx="305">
                  <c:v>0.79684357949999995</c:v>
                </c:pt>
                <c:pt idx="306">
                  <c:v>0.79251016789999995</c:v>
                </c:pt>
                <c:pt idx="307">
                  <c:v>0.81340618389999997</c:v>
                </c:pt>
                <c:pt idx="308">
                  <c:v>0.81340618389999997</c:v>
                </c:pt>
                <c:pt idx="309">
                  <c:v>0.81340618389999997</c:v>
                </c:pt>
                <c:pt idx="310">
                  <c:v>0.82188270949999997</c:v>
                </c:pt>
                <c:pt idx="311">
                  <c:v>0.79656054480000005</c:v>
                </c:pt>
                <c:pt idx="312">
                  <c:v>0.77311442360000004</c:v>
                </c:pt>
                <c:pt idx="313">
                  <c:v>0.78954519649999999</c:v>
                </c:pt>
                <c:pt idx="314">
                  <c:v>0.86062822589999999</c:v>
                </c:pt>
                <c:pt idx="315">
                  <c:v>0.86062822589999999</c:v>
                </c:pt>
                <c:pt idx="316">
                  <c:v>0.86062822589999999</c:v>
                </c:pt>
                <c:pt idx="317">
                  <c:v>0.87493117840000001</c:v>
                </c:pt>
                <c:pt idx="318">
                  <c:v>0.84152992439999996</c:v>
                </c:pt>
                <c:pt idx="319">
                  <c:v>0.81908751840000005</c:v>
                </c:pt>
                <c:pt idx="320">
                  <c:v>0.86140280940000002</c:v>
                </c:pt>
                <c:pt idx="321">
                  <c:v>0.98315017640000002</c:v>
                </c:pt>
                <c:pt idx="322">
                  <c:v>0.98315017640000002</c:v>
                </c:pt>
                <c:pt idx="323">
                  <c:v>0.98315017640000002</c:v>
                </c:pt>
                <c:pt idx="324">
                  <c:v>0.98008922990000003</c:v>
                </c:pt>
                <c:pt idx="325">
                  <c:v>1.016088112</c:v>
                </c:pt>
                <c:pt idx="326">
                  <c:v>1.0120790898000001</c:v>
                </c:pt>
                <c:pt idx="327">
                  <c:v>0.98281330190000005</c:v>
                </c:pt>
                <c:pt idx="328">
                  <c:v>0.91467918169999995</c:v>
                </c:pt>
                <c:pt idx="329">
                  <c:v>0.91467918169999995</c:v>
                </c:pt>
                <c:pt idx="330">
                  <c:v>0.91467918169999995</c:v>
                </c:pt>
                <c:pt idx="331">
                  <c:v>0.88440873860000002</c:v>
                </c:pt>
                <c:pt idx="332">
                  <c:v>0.91277962999999995</c:v>
                </c:pt>
                <c:pt idx="333">
                  <c:v>0.90963791110000003</c:v>
                </c:pt>
                <c:pt idx="334">
                  <c:v>0.79939708509999996</c:v>
                </c:pt>
                <c:pt idx="335">
                  <c:v>0.73341397789999996</c:v>
                </c:pt>
                <c:pt idx="336">
                  <c:v>0.73341397789999996</c:v>
                </c:pt>
                <c:pt idx="337">
                  <c:v>0.73341397789999996</c:v>
                </c:pt>
                <c:pt idx="338">
                  <c:v>0.74097542549999995</c:v>
                </c:pt>
                <c:pt idx="339">
                  <c:v>0.80994452809999995</c:v>
                </c:pt>
                <c:pt idx="340">
                  <c:v>0.76425665229999995</c:v>
                </c:pt>
                <c:pt idx="341">
                  <c:v>0.72560139930000001</c:v>
                </c:pt>
                <c:pt idx="342">
                  <c:v>0.73725126510000005</c:v>
                </c:pt>
                <c:pt idx="343">
                  <c:v>0.73725126510000005</c:v>
                </c:pt>
                <c:pt idx="344">
                  <c:v>0.73725126510000005</c:v>
                </c:pt>
                <c:pt idx="345">
                  <c:v>0.77100869839999997</c:v>
                </c:pt>
                <c:pt idx="346">
                  <c:v>0.79517975600000002</c:v>
                </c:pt>
                <c:pt idx="347">
                  <c:v>0.77655533480000005</c:v>
                </c:pt>
                <c:pt idx="348">
                  <c:v>0.81317163159999994</c:v>
                </c:pt>
                <c:pt idx="349">
                  <c:v>0.84693553840000002</c:v>
                </c:pt>
                <c:pt idx="350">
                  <c:v>0.84693553840000002</c:v>
                </c:pt>
                <c:pt idx="351">
                  <c:v>0.84693553840000002</c:v>
                </c:pt>
                <c:pt idx="352">
                  <c:v>0.73609059239999997</c:v>
                </c:pt>
                <c:pt idx="353">
                  <c:v>0.7289635351</c:v>
                </c:pt>
                <c:pt idx="354">
                  <c:v>0.65718732960000004</c:v>
                </c:pt>
                <c:pt idx="355">
                  <c:v>0.58638816149999995</c:v>
                </c:pt>
                <c:pt idx="356">
                  <c:v>0.54769317409999996</c:v>
                </c:pt>
                <c:pt idx="357">
                  <c:v>0.54769317409999996</c:v>
                </c:pt>
                <c:pt idx="358">
                  <c:v>0.54769317409999996</c:v>
                </c:pt>
                <c:pt idx="359">
                  <c:v>0.59695170789999996</c:v>
                </c:pt>
                <c:pt idx="360">
                  <c:v>0.60936913969999995</c:v>
                </c:pt>
                <c:pt idx="361">
                  <c:v>0.6729066507</c:v>
                </c:pt>
                <c:pt idx="362">
                  <c:v>0.61625728239999999</c:v>
                </c:pt>
                <c:pt idx="363">
                  <c:v>0.60350149289999999</c:v>
                </c:pt>
                <c:pt idx="364">
                  <c:v>0.60350149289999999</c:v>
                </c:pt>
                <c:pt idx="365">
                  <c:v>0.60350149289999999</c:v>
                </c:pt>
                <c:pt idx="366">
                  <c:v>0.56086080189999998</c:v>
                </c:pt>
                <c:pt idx="367">
                  <c:v>0.673970811</c:v>
                </c:pt>
                <c:pt idx="368">
                  <c:v>0.7259175095</c:v>
                </c:pt>
                <c:pt idx="369">
                  <c:v>0.74797524039999996</c:v>
                </c:pt>
                <c:pt idx="370">
                  <c:v>0.78334803200000003</c:v>
                </c:pt>
                <c:pt idx="371">
                  <c:v>0.78334803200000003</c:v>
                </c:pt>
                <c:pt idx="372">
                  <c:v>0.78334803200000003</c:v>
                </c:pt>
                <c:pt idx="373">
                  <c:v>0.76406389559999999</c:v>
                </c:pt>
                <c:pt idx="374">
                  <c:v>0.7933470762</c:v>
                </c:pt>
                <c:pt idx="375">
                  <c:v>0.84214456599999998</c:v>
                </c:pt>
                <c:pt idx="376">
                  <c:v>0.77167186259999998</c:v>
                </c:pt>
                <c:pt idx="377">
                  <c:v>0.79969636079999995</c:v>
                </c:pt>
                <c:pt idx="378">
                  <c:v>0.79969636079999995</c:v>
                </c:pt>
                <c:pt idx="379">
                  <c:v>0.79969636079999995</c:v>
                </c:pt>
                <c:pt idx="380">
                  <c:v>0.808970309</c:v>
                </c:pt>
                <c:pt idx="381">
                  <c:v>0.73051957919999999</c:v>
                </c:pt>
                <c:pt idx="382">
                  <c:v>0.70346060369999996</c:v>
                </c:pt>
                <c:pt idx="383">
                  <c:v>0.71064461700000003</c:v>
                </c:pt>
                <c:pt idx="384">
                  <c:v>0.68196671620000004</c:v>
                </c:pt>
                <c:pt idx="385">
                  <c:v>0.68196671620000004</c:v>
                </c:pt>
                <c:pt idx="386">
                  <c:v>0.68196671620000004</c:v>
                </c:pt>
                <c:pt idx="387">
                  <c:v>0.67300350360000005</c:v>
                </c:pt>
                <c:pt idx="388">
                  <c:v>0.72162257210000003</c:v>
                </c:pt>
                <c:pt idx="389">
                  <c:v>0.77465250399999996</c:v>
                </c:pt>
                <c:pt idx="390">
                  <c:v>0.7404917593</c:v>
                </c:pt>
                <c:pt idx="391">
                  <c:v>0.76844780349999997</c:v>
                </c:pt>
                <c:pt idx="392">
                  <c:v>0.76844780349999997</c:v>
                </c:pt>
                <c:pt idx="393">
                  <c:v>0.76844780349999997</c:v>
                </c:pt>
                <c:pt idx="394">
                  <c:v>0.74468352110000002</c:v>
                </c:pt>
                <c:pt idx="395">
                  <c:v>0.83518526599999998</c:v>
                </c:pt>
                <c:pt idx="396">
                  <c:v>0.7566620114</c:v>
                </c:pt>
                <c:pt idx="397">
                  <c:v>0.75858130999999995</c:v>
                </c:pt>
                <c:pt idx="398">
                  <c:v>0.79194993229999999</c:v>
                </c:pt>
                <c:pt idx="399">
                  <c:v>0.79194993229999999</c:v>
                </c:pt>
                <c:pt idx="400">
                  <c:v>0.79194993229999999</c:v>
                </c:pt>
                <c:pt idx="401">
                  <c:v>0.74761487240000002</c:v>
                </c:pt>
                <c:pt idx="402">
                  <c:v>0.77892466689999995</c:v>
                </c:pt>
                <c:pt idx="403">
                  <c:v>0.75398396830000003</c:v>
                </c:pt>
                <c:pt idx="404">
                  <c:v>0.7331135513</c:v>
                </c:pt>
                <c:pt idx="405">
                  <c:v>0.68634986570000001</c:v>
                </c:pt>
                <c:pt idx="406">
                  <c:v>0.68634986570000001</c:v>
                </c:pt>
                <c:pt idx="407">
                  <c:v>0.68634986570000001</c:v>
                </c:pt>
                <c:pt idx="408">
                  <c:v>0.73321726639999996</c:v>
                </c:pt>
                <c:pt idx="409">
                  <c:v>0.70179271880000005</c:v>
                </c:pt>
                <c:pt idx="410">
                  <c:v>0.68395187950000003</c:v>
                </c:pt>
                <c:pt idx="411">
                  <c:v>0.7251331607</c:v>
                </c:pt>
                <c:pt idx="412">
                  <c:v>0.70492543689999998</c:v>
                </c:pt>
                <c:pt idx="413">
                  <c:v>0.70492543689999998</c:v>
                </c:pt>
                <c:pt idx="414">
                  <c:v>0.70492543689999998</c:v>
                </c:pt>
                <c:pt idx="415">
                  <c:v>0.69740218769999995</c:v>
                </c:pt>
                <c:pt idx="416">
                  <c:v>0.72001268740000002</c:v>
                </c:pt>
                <c:pt idx="417">
                  <c:v>0.75802259100000002</c:v>
                </c:pt>
                <c:pt idx="418">
                  <c:v>0.69808710640000005</c:v>
                </c:pt>
                <c:pt idx="419">
                  <c:v>0.72065378290000004</c:v>
                </c:pt>
                <c:pt idx="420">
                  <c:v>0.72065378290000004</c:v>
                </c:pt>
                <c:pt idx="421">
                  <c:v>0.72065378290000004</c:v>
                </c:pt>
                <c:pt idx="422">
                  <c:v>0.72751505650000003</c:v>
                </c:pt>
                <c:pt idx="423">
                  <c:v>0.71961768849999996</c:v>
                </c:pt>
                <c:pt idx="424">
                  <c:v>0.69738185620000004</c:v>
                </c:pt>
                <c:pt idx="425">
                  <c:v>0.70960479200000004</c:v>
                </c:pt>
                <c:pt idx="426">
                  <c:v>0.66859340290000002</c:v>
                </c:pt>
                <c:pt idx="427">
                  <c:v>0.66859340290000002</c:v>
                </c:pt>
                <c:pt idx="428">
                  <c:v>0.66859340290000002</c:v>
                </c:pt>
                <c:pt idx="429">
                  <c:v>0.62428815510000002</c:v>
                </c:pt>
                <c:pt idx="430">
                  <c:v>0.56758488470000001</c:v>
                </c:pt>
                <c:pt idx="431">
                  <c:v>0.69476753030000005</c:v>
                </c:pt>
                <c:pt idx="432">
                  <c:v>0.66513979369999998</c:v>
                </c:pt>
                <c:pt idx="433">
                  <c:v>0.63500015430000001</c:v>
                </c:pt>
                <c:pt idx="434">
                  <c:v>0.63500015430000001</c:v>
                </c:pt>
                <c:pt idx="435">
                  <c:v>0.63500015430000001</c:v>
                </c:pt>
                <c:pt idx="436">
                  <c:v>0.63500015430000001</c:v>
                </c:pt>
                <c:pt idx="437">
                  <c:v>0.59919154699999999</c:v>
                </c:pt>
                <c:pt idx="438">
                  <c:v>0.51300049709999995</c:v>
                </c:pt>
                <c:pt idx="439">
                  <c:v>0.50715977189999994</c:v>
                </c:pt>
                <c:pt idx="440">
                  <c:v>0.46171751290000002</c:v>
                </c:pt>
                <c:pt idx="441">
                  <c:v>0.46171751290000002</c:v>
                </c:pt>
                <c:pt idx="442">
                  <c:v>0.46171751290000002</c:v>
                </c:pt>
                <c:pt idx="443">
                  <c:v>0.49130388110000001</c:v>
                </c:pt>
                <c:pt idx="444">
                  <c:v>0.51747199600000005</c:v>
                </c:pt>
                <c:pt idx="445">
                  <c:v>0.61707598050000001</c:v>
                </c:pt>
                <c:pt idx="446">
                  <c:v>0.60273799930000005</c:v>
                </c:pt>
                <c:pt idx="447">
                  <c:v>0.53273431969999996</c:v>
                </c:pt>
                <c:pt idx="448">
                  <c:v>0.53273431969999996</c:v>
                </c:pt>
                <c:pt idx="449">
                  <c:v>0.53273431969999996</c:v>
                </c:pt>
                <c:pt idx="450">
                  <c:v>0.50271940240000001</c:v>
                </c:pt>
                <c:pt idx="451">
                  <c:v>0.44966278599999998</c:v>
                </c:pt>
                <c:pt idx="452">
                  <c:v>0.47262440389999999</c:v>
                </c:pt>
                <c:pt idx="453">
                  <c:v>0.57793956930000001</c:v>
                </c:pt>
                <c:pt idx="454">
                  <c:v>0.53309034799999999</c:v>
                </c:pt>
                <c:pt idx="455">
                  <c:v>0.53309034799999999</c:v>
                </c:pt>
                <c:pt idx="456">
                  <c:v>0.53309034799999999</c:v>
                </c:pt>
                <c:pt idx="457">
                  <c:v>0.50551079259999998</c:v>
                </c:pt>
                <c:pt idx="458">
                  <c:v>0.50975777180000004</c:v>
                </c:pt>
                <c:pt idx="459">
                  <c:v>0.42870822069999998</c:v>
                </c:pt>
                <c:pt idx="460">
                  <c:v>0.50354525390000004</c:v>
                </c:pt>
                <c:pt idx="461">
                  <c:v>0.48325530490000002</c:v>
                </c:pt>
                <c:pt idx="462">
                  <c:v>0.48325530490000002</c:v>
                </c:pt>
                <c:pt idx="463">
                  <c:v>0.48325530490000002</c:v>
                </c:pt>
                <c:pt idx="464">
                  <c:v>0.40605208790000002</c:v>
                </c:pt>
                <c:pt idx="465">
                  <c:v>0.40605208790000002</c:v>
                </c:pt>
                <c:pt idx="466">
                  <c:v>0.40605208790000002</c:v>
                </c:pt>
                <c:pt idx="467">
                  <c:v>0.41704132290000001</c:v>
                </c:pt>
                <c:pt idx="468">
                  <c:v>0.44912073159999999</c:v>
                </c:pt>
                <c:pt idx="469">
                  <c:v>0.44912073159999999</c:v>
                </c:pt>
                <c:pt idx="470">
                  <c:v>0.44912073159999999</c:v>
                </c:pt>
                <c:pt idx="471">
                  <c:v>0.44912073159999999</c:v>
                </c:pt>
                <c:pt idx="472">
                  <c:v>0.44912073159999999</c:v>
                </c:pt>
                <c:pt idx="473">
                  <c:v>0.50782474219999996</c:v>
                </c:pt>
                <c:pt idx="474">
                  <c:v>0.53577545969999996</c:v>
                </c:pt>
                <c:pt idx="475">
                  <c:v>0.56288309540000003</c:v>
                </c:pt>
                <c:pt idx="476">
                  <c:v>0.56288309540000003</c:v>
                </c:pt>
                <c:pt idx="477">
                  <c:v>0.56288309540000003</c:v>
                </c:pt>
                <c:pt idx="478">
                  <c:v>0.56648666889999999</c:v>
                </c:pt>
                <c:pt idx="479">
                  <c:v>0.60961075529999997</c:v>
                </c:pt>
                <c:pt idx="480">
                  <c:v>0.59583824429999999</c:v>
                </c:pt>
                <c:pt idx="481">
                  <c:v>0.59589067659999995</c:v>
                </c:pt>
                <c:pt idx="482">
                  <c:v>0.58124806839999998</c:v>
                </c:pt>
                <c:pt idx="483">
                  <c:v>0.58124806839999998</c:v>
                </c:pt>
                <c:pt idx="484">
                  <c:v>0.58124806839999998</c:v>
                </c:pt>
                <c:pt idx="485">
                  <c:v>0.67145303209999996</c:v>
                </c:pt>
                <c:pt idx="486">
                  <c:v>0.67145303209999996</c:v>
                </c:pt>
                <c:pt idx="487">
                  <c:v>0.67145303209999996</c:v>
                </c:pt>
                <c:pt idx="488">
                  <c:v>0.68612320329999998</c:v>
                </c:pt>
                <c:pt idx="489">
                  <c:v>0.64890192629999999</c:v>
                </c:pt>
                <c:pt idx="490">
                  <c:v>0.64890192629999999</c:v>
                </c:pt>
                <c:pt idx="491">
                  <c:v>0.64890192629999999</c:v>
                </c:pt>
                <c:pt idx="492">
                  <c:v>0.66095108170000005</c:v>
                </c:pt>
                <c:pt idx="493">
                  <c:v>0.73662697259999999</c:v>
                </c:pt>
                <c:pt idx="494">
                  <c:v>0.73757378659999995</c:v>
                </c:pt>
                <c:pt idx="495">
                  <c:v>0.75057559309999999</c:v>
                </c:pt>
                <c:pt idx="496">
                  <c:v>0.76092190500000001</c:v>
                </c:pt>
                <c:pt idx="497">
                  <c:v>0.76092190500000001</c:v>
                </c:pt>
                <c:pt idx="498">
                  <c:v>0.76092190500000001</c:v>
                </c:pt>
                <c:pt idx="499">
                  <c:v>0.80112038230000004</c:v>
                </c:pt>
                <c:pt idx="500">
                  <c:v>0.7882949521</c:v>
                </c:pt>
                <c:pt idx="501">
                  <c:v>0.76304136030000003</c:v>
                </c:pt>
                <c:pt idx="502">
                  <c:v>0.75609494610000005</c:v>
                </c:pt>
                <c:pt idx="503">
                  <c:v>0.82891886510000001</c:v>
                </c:pt>
                <c:pt idx="504">
                  <c:v>0.82891886510000001</c:v>
                </c:pt>
                <c:pt idx="505">
                  <c:v>0.82891886510000001</c:v>
                </c:pt>
                <c:pt idx="506">
                  <c:v>0.82583380360000003</c:v>
                </c:pt>
                <c:pt idx="507">
                  <c:v>0.81884440459999996</c:v>
                </c:pt>
                <c:pt idx="508">
                  <c:v>0.80198597220000001</c:v>
                </c:pt>
                <c:pt idx="509">
                  <c:v>0.77544885460000001</c:v>
                </c:pt>
                <c:pt idx="510">
                  <c:v>0.77891941740000004</c:v>
                </c:pt>
                <c:pt idx="511">
                  <c:v>0.77891941740000004</c:v>
                </c:pt>
                <c:pt idx="512">
                  <c:v>0.77891941740000004</c:v>
                </c:pt>
                <c:pt idx="513">
                  <c:v>0.79388872489999995</c:v>
                </c:pt>
                <c:pt idx="514">
                  <c:v>0.7992520072</c:v>
                </c:pt>
                <c:pt idx="515">
                  <c:v>0.7992520072</c:v>
                </c:pt>
                <c:pt idx="516">
                  <c:v>0.7992520072</c:v>
                </c:pt>
                <c:pt idx="517">
                  <c:v>0.79811210700000002</c:v>
                </c:pt>
                <c:pt idx="518">
                  <c:v>0.79811210700000002</c:v>
                </c:pt>
                <c:pt idx="519">
                  <c:v>0.79811210700000002</c:v>
                </c:pt>
                <c:pt idx="520">
                  <c:v>0.77116684790000001</c:v>
                </c:pt>
                <c:pt idx="521">
                  <c:v>0.72448716629999999</c:v>
                </c:pt>
                <c:pt idx="522">
                  <c:v>0.68619635189999995</c:v>
                </c:pt>
                <c:pt idx="523">
                  <c:v>0.73869077260000005</c:v>
                </c:pt>
                <c:pt idx="524">
                  <c:v>0.6856408571</c:v>
                </c:pt>
                <c:pt idx="525">
                  <c:v>0.6856408571</c:v>
                </c:pt>
                <c:pt idx="526">
                  <c:v>0.6856408571</c:v>
                </c:pt>
                <c:pt idx="527">
                  <c:v>0.68186664009999998</c:v>
                </c:pt>
                <c:pt idx="528">
                  <c:v>0.72881807460000003</c:v>
                </c:pt>
                <c:pt idx="529">
                  <c:v>0.74409406499999997</c:v>
                </c:pt>
                <c:pt idx="530">
                  <c:v>0.67917964090000005</c:v>
                </c:pt>
                <c:pt idx="531">
                  <c:v>0.6931359359</c:v>
                </c:pt>
                <c:pt idx="532">
                  <c:v>0.6931359359</c:v>
                </c:pt>
                <c:pt idx="533">
                  <c:v>0.6931359359</c:v>
                </c:pt>
                <c:pt idx="534">
                  <c:v>0.66577007430000001</c:v>
                </c:pt>
                <c:pt idx="535">
                  <c:v>0.67749384879999996</c:v>
                </c:pt>
                <c:pt idx="536">
                  <c:v>0.61942501329999999</c:v>
                </c:pt>
                <c:pt idx="537">
                  <c:v>0.61443105639999995</c:v>
                </c:pt>
                <c:pt idx="538">
                  <c:v>0.57233832780000005</c:v>
                </c:pt>
                <c:pt idx="539">
                  <c:v>0.57233832780000005</c:v>
                </c:pt>
                <c:pt idx="540">
                  <c:v>0.57233832780000005</c:v>
                </c:pt>
                <c:pt idx="541">
                  <c:v>0.57219353090000002</c:v>
                </c:pt>
                <c:pt idx="542">
                  <c:v>0.5692067918</c:v>
                </c:pt>
                <c:pt idx="543">
                  <c:v>0.58630619419999996</c:v>
                </c:pt>
                <c:pt idx="544">
                  <c:v>0.59530967759999998</c:v>
                </c:pt>
                <c:pt idx="545">
                  <c:v>0.60447970259999995</c:v>
                </c:pt>
                <c:pt idx="546">
                  <c:v>0.60447970259999995</c:v>
                </c:pt>
                <c:pt idx="547">
                  <c:v>0.60447970259999995</c:v>
                </c:pt>
                <c:pt idx="548">
                  <c:v>0.58702793239999995</c:v>
                </c:pt>
                <c:pt idx="549">
                  <c:v>0.57360870490000004</c:v>
                </c:pt>
                <c:pt idx="550">
                  <c:v>0.58225044500000001</c:v>
                </c:pt>
                <c:pt idx="551">
                  <c:v>0.54417577240000004</c:v>
                </c:pt>
                <c:pt idx="552">
                  <c:v>0.58391080620000002</c:v>
                </c:pt>
                <c:pt idx="553">
                  <c:v>0.58391080620000002</c:v>
                </c:pt>
                <c:pt idx="554">
                  <c:v>0.58391080620000002</c:v>
                </c:pt>
                <c:pt idx="555">
                  <c:v>0.52138849210000004</c:v>
                </c:pt>
                <c:pt idx="556">
                  <c:v>0.55276742999999995</c:v>
                </c:pt>
                <c:pt idx="557">
                  <c:v>0.5909902964</c:v>
                </c:pt>
                <c:pt idx="558">
                  <c:v>0.57048530310000001</c:v>
                </c:pt>
                <c:pt idx="559">
                  <c:v>0.61193803489999998</c:v>
                </c:pt>
                <c:pt idx="560">
                  <c:v>0.61193803489999998</c:v>
                </c:pt>
                <c:pt idx="561">
                  <c:v>0.61193803489999998</c:v>
                </c:pt>
                <c:pt idx="562">
                  <c:v>0.59973063410000005</c:v>
                </c:pt>
                <c:pt idx="563">
                  <c:v>0.59263246849999995</c:v>
                </c:pt>
                <c:pt idx="564">
                  <c:v>0.60085347410000001</c:v>
                </c:pt>
                <c:pt idx="565">
                  <c:v>0.61605453529999998</c:v>
                </c:pt>
                <c:pt idx="566">
                  <c:v>0.64037248899999999</c:v>
                </c:pt>
                <c:pt idx="567">
                  <c:v>0.64037248899999999</c:v>
                </c:pt>
                <c:pt idx="568">
                  <c:v>0.64037248899999999</c:v>
                </c:pt>
                <c:pt idx="569">
                  <c:v>0.60532677889999997</c:v>
                </c:pt>
                <c:pt idx="570">
                  <c:v>0.63276112740000001</c:v>
                </c:pt>
                <c:pt idx="571">
                  <c:v>0.64039265270000001</c:v>
                </c:pt>
                <c:pt idx="572">
                  <c:v>0.63744152990000003</c:v>
                </c:pt>
                <c:pt idx="573">
                  <c:v>0.64523534059999998</c:v>
                </c:pt>
                <c:pt idx="574">
                  <c:v>0.64523534059999998</c:v>
                </c:pt>
                <c:pt idx="575">
                  <c:v>0.64523534059999998</c:v>
                </c:pt>
                <c:pt idx="576">
                  <c:v>0.59289939629999999</c:v>
                </c:pt>
                <c:pt idx="577">
                  <c:v>0.6130443686</c:v>
                </c:pt>
                <c:pt idx="578">
                  <c:v>0.6130443686</c:v>
                </c:pt>
                <c:pt idx="579">
                  <c:v>0.59446222240000002</c:v>
                </c:pt>
                <c:pt idx="580">
                  <c:v>0.5929251364</c:v>
                </c:pt>
                <c:pt idx="581">
                  <c:v>0.5929251364</c:v>
                </c:pt>
                <c:pt idx="582">
                  <c:v>0.5929251364</c:v>
                </c:pt>
                <c:pt idx="583">
                  <c:v>0.65629712409999996</c:v>
                </c:pt>
                <c:pt idx="584">
                  <c:v>0.67613747989999995</c:v>
                </c:pt>
                <c:pt idx="585">
                  <c:v>0.69087232949999999</c:v>
                </c:pt>
                <c:pt idx="586">
                  <c:v>0.67099993219999998</c:v>
                </c:pt>
                <c:pt idx="587">
                  <c:v>0.6728626821</c:v>
                </c:pt>
                <c:pt idx="588">
                  <c:v>0.6728626821</c:v>
                </c:pt>
                <c:pt idx="589">
                  <c:v>0.6728626821</c:v>
                </c:pt>
                <c:pt idx="590">
                  <c:v>0.61296652460000001</c:v>
                </c:pt>
                <c:pt idx="591">
                  <c:v>0.61936620040000001</c:v>
                </c:pt>
                <c:pt idx="592">
                  <c:v>0.65483343520000004</c:v>
                </c:pt>
                <c:pt idx="593">
                  <c:v>0.65102379430000001</c:v>
                </c:pt>
                <c:pt idx="594">
                  <c:v>0.63707329550000003</c:v>
                </c:pt>
                <c:pt idx="595">
                  <c:v>0.63707329550000003</c:v>
                </c:pt>
                <c:pt idx="596">
                  <c:v>0.63707329550000003</c:v>
                </c:pt>
                <c:pt idx="597">
                  <c:v>0.61636439180000002</c:v>
                </c:pt>
                <c:pt idx="598">
                  <c:v>0.62324112070000004</c:v>
                </c:pt>
                <c:pt idx="599">
                  <c:v>0.62530736129999998</c:v>
                </c:pt>
                <c:pt idx="600">
                  <c:v>0.60729593879999999</c:v>
                </c:pt>
                <c:pt idx="601">
                  <c:v>0.63781525319999999</c:v>
                </c:pt>
                <c:pt idx="602">
                  <c:v>0.63781525319999999</c:v>
                </c:pt>
                <c:pt idx="603">
                  <c:v>0.63781525319999999</c:v>
                </c:pt>
                <c:pt idx="604">
                  <c:v>0.58933235549999996</c:v>
                </c:pt>
                <c:pt idx="605">
                  <c:v>0.53768185980000005</c:v>
                </c:pt>
                <c:pt idx="606">
                  <c:v>0.58771324439999995</c:v>
                </c:pt>
                <c:pt idx="607">
                  <c:v>0.57578626020000001</c:v>
                </c:pt>
                <c:pt idx="608">
                  <c:v>0.61853404999999995</c:v>
                </c:pt>
                <c:pt idx="609">
                  <c:v>0.61853404999999995</c:v>
                </c:pt>
                <c:pt idx="610">
                  <c:v>0.61853404999999995</c:v>
                </c:pt>
                <c:pt idx="611">
                  <c:v>0.60720842429999999</c:v>
                </c:pt>
                <c:pt idx="612">
                  <c:v>0.63196871509999997</c:v>
                </c:pt>
                <c:pt idx="613">
                  <c:v>0.64824600529999998</c:v>
                </c:pt>
                <c:pt idx="614">
                  <c:v>0.65160168669999996</c:v>
                </c:pt>
                <c:pt idx="615">
                  <c:v>0.64012575760000001</c:v>
                </c:pt>
                <c:pt idx="616">
                  <c:v>0.64012575760000001</c:v>
                </c:pt>
                <c:pt idx="617">
                  <c:v>0.64012575760000001</c:v>
                </c:pt>
                <c:pt idx="618">
                  <c:v>0.64490201189999996</c:v>
                </c:pt>
                <c:pt idx="619">
                  <c:v>0.64406338890000003</c:v>
                </c:pt>
                <c:pt idx="620">
                  <c:v>0.67259292719999997</c:v>
                </c:pt>
                <c:pt idx="621">
                  <c:v>0.70520116359999996</c:v>
                </c:pt>
                <c:pt idx="622">
                  <c:v>0.70280624270000003</c:v>
                </c:pt>
                <c:pt idx="623">
                  <c:v>0.70280624270000003</c:v>
                </c:pt>
                <c:pt idx="624">
                  <c:v>0.70280624270000003</c:v>
                </c:pt>
                <c:pt idx="625">
                  <c:v>0.60999322629999997</c:v>
                </c:pt>
                <c:pt idx="626">
                  <c:v>0.70880840899999997</c:v>
                </c:pt>
                <c:pt idx="627">
                  <c:v>0.74742763469999995</c:v>
                </c:pt>
                <c:pt idx="628">
                  <c:v>0.74742763469999995</c:v>
                </c:pt>
                <c:pt idx="629">
                  <c:v>0.74742763469999995</c:v>
                </c:pt>
                <c:pt idx="630">
                  <c:v>0.74742763469999995</c:v>
                </c:pt>
                <c:pt idx="631">
                  <c:v>0.74742763469999995</c:v>
                </c:pt>
                <c:pt idx="632">
                  <c:v>0.73045226210000003</c:v>
                </c:pt>
                <c:pt idx="633">
                  <c:v>0.69935657780000005</c:v>
                </c:pt>
                <c:pt idx="634">
                  <c:v>0.65685071019999997</c:v>
                </c:pt>
                <c:pt idx="635">
                  <c:v>0.6488708997</c:v>
                </c:pt>
                <c:pt idx="636">
                  <c:v>0.5712955166</c:v>
                </c:pt>
                <c:pt idx="637">
                  <c:v>0.5712955166</c:v>
                </c:pt>
                <c:pt idx="638">
                  <c:v>0.5712955166</c:v>
                </c:pt>
                <c:pt idx="639">
                  <c:v>0.58806476590000001</c:v>
                </c:pt>
                <c:pt idx="640">
                  <c:v>0.60610248349999996</c:v>
                </c:pt>
                <c:pt idx="641">
                  <c:v>0.63263614329999995</c:v>
                </c:pt>
                <c:pt idx="642">
                  <c:v>0.63263614329999995</c:v>
                </c:pt>
                <c:pt idx="643">
                  <c:v>0.63263614329999995</c:v>
                </c:pt>
                <c:pt idx="644">
                  <c:v>0.63263614329999995</c:v>
                </c:pt>
                <c:pt idx="645">
                  <c:v>0.63263614329999995</c:v>
                </c:pt>
                <c:pt idx="646">
                  <c:v>0.67318453349999996</c:v>
                </c:pt>
                <c:pt idx="647">
                  <c:v>0.62535017900000001</c:v>
                </c:pt>
                <c:pt idx="648">
                  <c:v>0.61200886759999995</c:v>
                </c:pt>
                <c:pt idx="649">
                  <c:v>0.61200886759999995</c:v>
                </c:pt>
                <c:pt idx="650">
                  <c:v>0.61200886759999995</c:v>
                </c:pt>
                <c:pt idx="651">
                  <c:v>0.61200886759999995</c:v>
                </c:pt>
                <c:pt idx="652">
                  <c:v>0.61200886759999995</c:v>
                </c:pt>
                <c:pt idx="653">
                  <c:v>0.54586099690000001</c:v>
                </c:pt>
                <c:pt idx="654">
                  <c:v>0.48748566049999997</c:v>
                </c:pt>
                <c:pt idx="655">
                  <c:v>0.56982508679999999</c:v>
                </c:pt>
                <c:pt idx="656">
                  <c:v>0.60167839310000004</c:v>
                </c:pt>
                <c:pt idx="657">
                  <c:v>0.59146256060000002</c:v>
                </c:pt>
                <c:pt idx="658">
                  <c:v>0.59146256060000002</c:v>
                </c:pt>
                <c:pt idx="659">
                  <c:v>0.59146256060000002</c:v>
                </c:pt>
                <c:pt idx="660">
                  <c:v>0.63784286970000004</c:v>
                </c:pt>
                <c:pt idx="661">
                  <c:v>0.63639810240000005</c:v>
                </c:pt>
                <c:pt idx="662">
                  <c:v>0.65240061159999996</c:v>
                </c:pt>
                <c:pt idx="663">
                  <c:v>0.65655029269999998</c:v>
                </c:pt>
                <c:pt idx="664">
                  <c:v>0.69602113200000004</c:v>
                </c:pt>
                <c:pt idx="665">
                  <c:v>0.69602113200000004</c:v>
                </c:pt>
                <c:pt idx="666">
                  <c:v>0.69602113200000004</c:v>
                </c:pt>
                <c:pt idx="667">
                  <c:v>0.69006730250000003</c:v>
                </c:pt>
                <c:pt idx="668">
                  <c:v>0.75200350599999999</c:v>
                </c:pt>
                <c:pt idx="669">
                  <c:v>0.74422879230000005</c:v>
                </c:pt>
                <c:pt idx="670">
                  <c:v>0.74669935409999999</c:v>
                </c:pt>
                <c:pt idx="671">
                  <c:v>0.71212836189999995</c:v>
                </c:pt>
                <c:pt idx="672">
                  <c:v>0.71212836189999995</c:v>
                </c:pt>
                <c:pt idx="673">
                  <c:v>0.71212836189999995</c:v>
                </c:pt>
                <c:pt idx="674">
                  <c:v>0.71673775770000003</c:v>
                </c:pt>
                <c:pt idx="675">
                  <c:v>0.72033516710000001</c:v>
                </c:pt>
                <c:pt idx="676">
                  <c:v>0.73590587740000002</c:v>
                </c:pt>
                <c:pt idx="677">
                  <c:v>0.7231766718</c:v>
                </c:pt>
                <c:pt idx="678">
                  <c:v>0.74149209780000003</c:v>
                </c:pt>
                <c:pt idx="679">
                  <c:v>0.74149209780000003</c:v>
                </c:pt>
                <c:pt idx="680">
                  <c:v>0.74149209780000003</c:v>
                </c:pt>
                <c:pt idx="681">
                  <c:v>0.72777616209999996</c:v>
                </c:pt>
                <c:pt idx="682">
                  <c:v>0.71836885689999996</c:v>
                </c:pt>
                <c:pt idx="683">
                  <c:v>0.79680102649999995</c:v>
                </c:pt>
                <c:pt idx="684">
                  <c:v>0.78542908069999995</c:v>
                </c:pt>
                <c:pt idx="685">
                  <c:v>0.86355245270000003</c:v>
                </c:pt>
                <c:pt idx="686">
                  <c:v>0.86355245270000003</c:v>
                </c:pt>
                <c:pt idx="687">
                  <c:v>0.86355245270000003</c:v>
                </c:pt>
                <c:pt idx="688">
                  <c:v>0.91804606129999999</c:v>
                </c:pt>
                <c:pt idx="689">
                  <c:v>0.94281835660000002</c:v>
                </c:pt>
                <c:pt idx="690">
                  <c:v>0.96349243200000001</c:v>
                </c:pt>
                <c:pt idx="691">
                  <c:v>0.93064387959999995</c:v>
                </c:pt>
                <c:pt idx="692">
                  <c:v>0.95936707359999995</c:v>
                </c:pt>
                <c:pt idx="693">
                  <c:v>0.95936707359999995</c:v>
                </c:pt>
                <c:pt idx="694">
                  <c:v>0.95936707359999995</c:v>
                </c:pt>
                <c:pt idx="695">
                  <c:v>0.91642170649999999</c:v>
                </c:pt>
                <c:pt idx="696">
                  <c:v>0.93755726829999997</c:v>
                </c:pt>
                <c:pt idx="697">
                  <c:v>0.9364387569</c:v>
                </c:pt>
                <c:pt idx="698">
                  <c:v>0.95856792810000002</c:v>
                </c:pt>
                <c:pt idx="699">
                  <c:v>0.92664684689999999</c:v>
                </c:pt>
                <c:pt idx="700">
                  <c:v>0.92664684689999999</c:v>
                </c:pt>
                <c:pt idx="701">
                  <c:v>0.92664684689999999</c:v>
                </c:pt>
                <c:pt idx="702">
                  <c:v>0.98234300549999998</c:v>
                </c:pt>
                <c:pt idx="703">
                  <c:v>1.0326884404000001</c:v>
                </c:pt>
                <c:pt idx="704">
                  <c:v>1.0243085595000001</c:v>
                </c:pt>
                <c:pt idx="705">
                  <c:v>0.98422530279999998</c:v>
                </c:pt>
                <c:pt idx="706">
                  <c:v>0.88530615229999998</c:v>
                </c:pt>
                <c:pt idx="707">
                  <c:v>0.88530615229999998</c:v>
                </c:pt>
                <c:pt idx="708">
                  <c:v>0.88530615229999998</c:v>
                </c:pt>
                <c:pt idx="709">
                  <c:v>0.8669983752</c:v>
                </c:pt>
                <c:pt idx="710">
                  <c:v>0.82993892290000004</c:v>
                </c:pt>
                <c:pt idx="711">
                  <c:v>0.85332935789999997</c:v>
                </c:pt>
                <c:pt idx="712">
                  <c:v>0.83304056969999996</c:v>
                </c:pt>
                <c:pt idx="713">
                  <c:v>0.7794004229</c:v>
                </c:pt>
                <c:pt idx="714">
                  <c:v>0.7794004229</c:v>
                </c:pt>
                <c:pt idx="715">
                  <c:v>0.7794004229</c:v>
                </c:pt>
                <c:pt idx="716">
                  <c:v>0.7766282095</c:v>
                </c:pt>
                <c:pt idx="717">
                  <c:v>0.853256758</c:v>
                </c:pt>
                <c:pt idx="718">
                  <c:v>0.72221694430000005</c:v>
                </c:pt>
                <c:pt idx="719">
                  <c:v>0.71719846919999997</c:v>
                </c:pt>
                <c:pt idx="720">
                  <c:v>0.72433246699999998</c:v>
                </c:pt>
                <c:pt idx="721">
                  <c:v>0.72433246699999998</c:v>
                </c:pt>
                <c:pt idx="722">
                  <c:v>0.72433246699999998</c:v>
                </c:pt>
                <c:pt idx="723">
                  <c:v>0.75038251590000005</c:v>
                </c:pt>
                <c:pt idx="724">
                  <c:v>0.74932195530000001</c:v>
                </c:pt>
                <c:pt idx="725">
                  <c:v>0.77022396569999996</c:v>
                </c:pt>
                <c:pt idx="726">
                  <c:v>0.80309354700000002</c:v>
                </c:pt>
                <c:pt idx="727">
                  <c:v>0.82117006219999999</c:v>
                </c:pt>
                <c:pt idx="728">
                  <c:v>0.82117006219999999</c:v>
                </c:pt>
                <c:pt idx="729">
                  <c:v>0.82117006219999999</c:v>
                </c:pt>
                <c:pt idx="730">
                  <c:v>0.82639153180000002</c:v>
                </c:pt>
                <c:pt idx="731">
                  <c:v>0.82058999610000005</c:v>
                </c:pt>
                <c:pt idx="732">
                  <c:v>0.75971920079999999</c:v>
                </c:pt>
                <c:pt idx="733">
                  <c:v>0.75830594569999998</c:v>
                </c:pt>
                <c:pt idx="734">
                  <c:v>0.78730155000000002</c:v>
                </c:pt>
                <c:pt idx="735">
                  <c:v>0.78730155000000002</c:v>
                </c:pt>
                <c:pt idx="736">
                  <c:v>0.78730155000000002</c:v>
                </c:pt>
                <c:pt idx="737">
                  <c:v>0.73251225639999995</c:v>
                </c:pt>
                <c:pt idx="738">
                  <c:v>0.76648474349999995</c:v>
                </c:pt>
                <c:pt idx="739">
                  <c:v>0.77546328669999998</c:v>
                </c:pt>
                <c:pt idx="740">
                  <c:v>0.76432786580000001</c:v>
                </c:pt>
                <c:pt idx="741">
                  <c:v>0.75548466169999995</c:v>
                </c:pt>
                <c:pt idx="742">
                  <c:v>0.75548466169999995</c:v>
                </c:pt>
                <c:pt idx="743">
                  <c:v>0.75548466169999995</c:v>
                </c:pt>
                <c:pt idx="744">
                  <c:v>0.77745026630000003</c:v>
                </c:pt>
                <c:pt idx="745">
                  <c:v>0.78385640249999999</c:v>
                </c:pt>
                <c:pt idx="746">
                  <c:v>0.91504599019999999</c:v>
                </c:pt>
                <c:pt idx="747">
                  <c:v>0.91095915800000005</c:v>
                </c:pt>
                <c:pt idx="748">
                  <c:v>0.85319920800000004</c:v>
                </c:pt>
                <c:pt idx="749">
                  <c:v>0.85319920800000004</c:v>
                </c:pt>
                <c:pt idx="750">
                  <c:v>0.85319920800000004</c:v>
                </c:pt>
                <c:pt idx="751">
                  <c:v>0.90645305450000002</c:v>
                </c:pt>
                <c:pt idx="752">
                  <c:v>0.88939874190000001</c:v>
                </c:pt>
                <c:pt idx="753">
                  <c:v>0.90675459199999997</c:v>
                </c:pt>
                <c:pt idx="754">
                  <c:v>0.90149848519999998</c:v>
                </c:pt>
                <c:pt idx="755">
                  <c:v>0.95611964660000004</c:v>
                </c:pt>
                <c:pt idx="756">
                  <c:v>0.95611964660000004</c:v>
                </c:pt>
                <c:pt idx="757">
                  <c:v>0.95611964660000004</c:v>
                </c:pt>
                <c:pt idx="758">
                  <c:v>0.95645613370000004</c:v>
                </c:pt>
                <c:pt idx="759">
                  <c:v>0.94311760870000005</c:v>
                </c:pt>
                <c:pt idx="760">
                  <c:v>0.94424521080000001</c:v>
                </c:pt>
                <c:pt idx="761">
                  <c:v>1.0105530244000001</c:v>
                </c:pt>
                <c:pt idx="762">
                  <c:v>1.0293149736</c:v>
                </c:pt>
                <c:pt idx="763">
                  <c:v>1.0293149736</c:v>
                </c:pt>
                <c:pt idx="764">
                  <c:v>1.0293149736</c:v>
                </c:pt>
                <c:pt idx="765">
                  <c:v>0.96089924069999999</c:v>
                </c:pt>
                <c:pt idx="766">
                  <c:v>0.95244495029999998</c:v>
                </c:pt>
                <c:pt idx="767">
                  <c:v>0.94883918150000002</c:v>
                </c:pt>
                <c:pt idx="768">
                  <c:v>0.90824865399999999</c:v>
                </c:pt>
                <c:pt idx="769">
                  <c:v>0.90783009260000003</c:v>
                </c:pt>
                <c:pt idx="770">
                  <c:v>0.90783009260000003</c:v>
                </c:pt>
                <c:pt idx="771">
                  <c:v>0.90783009260000003</c:v>
                </c:pt>
                <c:pt idx="772">
                  <c:v>0.8922032111</c:v>
                </c:pt>
                <c:pt idx="773">
                  <c:v>0.9032803076</c:v>
                </c:pt>
                <c:pt idx="774">
                  <c:v>0.92902803990000005</c:v>
                </c:pt>
                <c:pt idx="775">
                  <c:v>0.96709606329999998</c:v>
                </c:pt>
                <c:pt idx="776">
                  <c:v>1.0501578979999999</c:v>
                </c:pt>
                <c:pt idx="777">
                  <c:v>1.0501578979999999</c:v>
                </c:pt>
                <c:pt idx="778">
                  <c:v>1.0501578979999999</c:v>
                </c:pt>
                <c:pt idx="779">
                  <c:v>1.0305304393000001</c:v>
                </c:pt>
                <c:pt idx="780">
                  <c:v>1.0753267251</c:v>
                </c:pt>
                <c:pt idx="781">
                  <c:v>1.0214075613</c:v>
                </c:pt>
                <c:pt idx="782">
                  <c:v>1.0089811009</c:v>
                </c:pt>
                <c:pt idx="783">
                  <c:v>0.98043332009999995</c:v>
                </c:pt>
                <c:pt idx="784">
                  <c:v>0.98043332009999995</c:v>
                </c:pt>
                <c:pt idx="785">
                  <c:v>0.98043332009999995</c:v>
                </c:pt>
                <c:pt idx="786">
                  <c:v>0.9730379146</c:v>
                </c:pt>
                <c:pt idx="787">
                  <c:v>0.9487390859</c:v>
                </c:pt>
                <c:pt idx="788">
                  <c:v>0.94906254410000002</c:v>
                </c:pt>
                <c:pt idx="789">
                  <c:v>0.96548394260000003</c:v>
                </c:pt>
                <c:pt idx="790">
                  <c:v>0.96548394260000003</c:v>
                </c:pt>
                <c:pt idx="791">
                  <c:v>0.96548394260000003</c:v>
                </c:pt>
                <c:pt idx="792">
                  <c:v>0.96548394260000003</c:v>
                </c:pt>
                <c:pt idx="793">
                  <c:v>0.97120542300000001</c:v>
                </c:pt>
                <c:pt idx="794">
                  <c:v>0.93630651899999995</c:v>
                </c:pt>
                <c:pt idx="795">
                  <c:v>0.89781986209999998</c:v>
                </c:pt>
                <c:pt idx="796">
                  <c:v>0.88755908699999997</c:v>
                </c:pt>
                <c:pt idx="797">
                  <c:v>0.90322118579999999</c:v>
                </c:pt>
                <c:pt idx="798">
                  <c:v>0.90322118579999999</c:v>
                </c:pt>
                <c:pt idx="799">
                  <c:v>0.90322118579999999</c:v>
                </c:pt>
                <c:pt idx="800">
                  <c:v>0.91964631360000004</c:v>
                </c:pt>
                <c:pt idx="801">
                  <c:v>0.92278834399999998</c:v>
                </c:pt>
                <c:pt idx="802">
                  <c:v>0.92522050369999997</c:v>
                </c:pt>
                <c:pt idx="803">
                  <c:v>0.90306772690000003</c:v>
                </c:pt>
                <c:pt idx="804">
                  <c:v>0.90599520990000004</c:v>
                </c:pt>
                <c:pt idx="805">
                  <c:v>0.90599520990000004</c:v>
                </c:pt>
                <c:pt idx="806">
                  <c:v>0.90599520990000004</c:v>
                </c:pt>
                <c:pt idx="807">
                  <c:v>0.90965673479999998</c:v>
                </c:pt>
                <c:pt idx="808">
                  <c:v>0.95399819939999997</c:v>
                </c:pt>
                <c:pt idx="809">
                  <c:v>1.0070901453000001</c:v>
                </c:pt>
                <c:pt idx="810">
                  <c:v>0.97234950580000001</c:v>
                </c:pt>
                <c:pt idx="811">
                  <c:v>0.97631221550000002</c:v>
                </c:pt>
                <c:pt idx="812">
                  <c:v>0.97631221550000002</c:v>
                </c:pt>
                <c:pt idx="813">
                  <c:v>0.97631221550000002</c:v>
                </c:pt>
                <c:pt idx="814">
                  <c:v>0.99699758869999999</c:v>
                </c:pt>
                <c:pt idx="815">
                  <c:v>0.99714157280000004</c:v>
                </c:pt>
                <c:pt idx="816">
                  <c:v>0.99922489209999998</c:v>
                </c:pt>
                <c:pt idx="817">
                  <c:v>1.0038565318999999</c:v>
                </c:pt>
                <c:pt idx="818">
                  <c:v>1.0626081946999999</c:v>
                </c:pt>
                <c:pt idx="819">
                  <c:v>1.0626081946999999</c:v>
                </c:pt>
                <c:pt idx="820">
                  <c:v>1.0626081946999999</c:v>
                </c:pt>
                <c:pt idx="821">
                  <c:v>1.0456109661999999</c:v>
                </c:pt>
                <c:pt idx="822">
                  <c:v>1.0507623463</c:v>
                </c:pt>
                <c:pt idx="823">
                  <c:v>1.0714981606</c:v>
                </c:pt>
                <c:pt idx="824">
                  <c:v>0.99206987219999998</c:v>
                </c:pt>
                <c:pt idx="825">
                  <c:v>0.99206987219999998</c:v>
                </c:pt>
                <c:pt idx="826">
                  <c:v>0.99206987219999998</c:v>
                </c:pt>
                <c:pt idx="827">
                  <c:v>0.99206987219999998</c:v>
                </c:pt>
                <c:pt idx="828">
                  <c:v>1.0166380612000001</c:v>
                </c:pt>
                <c:pt idx="829">
                  <c:v>1.0494185506</c:v>
                </c:pt>
                <c:pt idx="830">
                  <c:v>1.0885600618</c:v>
                </c:pt>
                <c:pt idx="831">
                  <c:v>1.1072511044</c:v>
                </c:pt>
                <c:pt idx="832">
                  <c:v>1.1595672109999999</c:v>
                </c:pt>
                <c:pt idx="833">
                  <c:v>1.1595672109999999</c:v>
                </c:pt>
                <c:pt idx="834">
                  <c:v>1.1595672109999999</c:v>
                </c:pt>
                <c:pt idx="835">
                  <c:v>1.1836793021000001</c:v>
                </c:pt>
                <c:pt idx="836">
                  <c:v>1.1683826946</c:v>
                </c:pt>
                <c:pt idx="837">
                  <c:v>1.2225266941999999</c:v>
                </c:pt>
                <c:pt idx="838">
                  <c:v>1.2225266941999999</c:v>
                </c:pt>
                <c:pt idx="839">
                  <c:v>1.2225266941999999</c:v>
                </c:pt>
                <c:pt idx="840">
                  <c:v>1.2225266941999999</c:v>
                </c:pt>
                <c:pt idx="841">
                  <c:v>1.2225266941999999</c:v>
                </c:pt>
                <c:pt idx="842">
                  <c:v>1.2195833776</c:v>
                </c:pt>
                <c:pt idx="843">
                  <c:v>1.2222240353</c:v>
                </c:pt>
                <c:pt idx="844">
                  <c:v>1.2329877142000001</c:v>
                </c:pt>
                <c:pt idx="845">
                  <c:v>1.254834512</c:v>
                </c:pt>
                <c:pt idx="846">
                  <c:v>1.2334996049</c:v>
                </c:pt>
                <c:pt idx="847">
                  <c:v>1.2334996049</c:v>
                </c:pt>
                <c:pt idx="848">
                  <c:v>1.2334996049</c:v>
                </c:pt>
                <c:pt idx="849">
                  <c:v>1.2549604298000001</c:v>
                </c:pt>
                <c:pt idx="850">
                  <c:v>1.2308374191</c:v>
                </c:pt>
                <c:pt idx="851">
                  <c:v>1.2561687087</c:v>
                </c:pt>
                <c:pt idx="852">
                  <c:v>1.2077224468000001</c:v>
                </c:pt>
                <c:pt idx="853">
                  <c:v>1.2321008704</c:v>
                </c:pt>
                <c:pt idx="854">
                  <c:v>1.2321008704</c:v>
                </c:pt>
                <c:pt idx="855">
                  <c:v>1.2321008704</c:v>
                </c:pt>
                <c:pt idx="856">
                  <c:v>1.2889661536000001</c:v>
                </c:pt>
                <c:pt idx="857">
                  <c:v>1.3210009909</c:v>
                </c:pt>
                <c:pt idx="858">
                  <c:v>1.2375259731999999</c:v>
                </c:pt>
                <c:pt idx="859">
                  <c:v>1.3082377840999999</c:v>
                </c:pt>
                <c:pt idx="860">
                  <c:v>1.2822991638000001</c:v>
                </c:pt>
                <c:pt idx="861">
                  <c:v>1.2822991638000001</c:v>
                </c:pt>
                <c:pt idx="862">
                  <c:v>1.2822991638000001</c:v>
                </c:pt>
                <c:pt idx="863">
                  <c:v>1.2669802333</c:v>
                </c:pt>
                <c:pt idx="864">
                  <c:v>1.3110509771000001</c:v>
                </c:pt>
                <c:pt idx="865">
                  <c:v>1.3608785477000001</c:v>
                </c:pt>
                <c:pt idx="866">
                  <c:v>1.3490088941</c:v>
                </c:pt>
                <c:pt idx="867">
                  <c:v>1.270730412</c:v>
                </c:pt>
                <c:pt idx="868">
                  <c:v>1.270730412</c:v>
                </c:pt>
                <c:pt idx="869">
                  <c:v>1.270730412</c:v>
                </c:pt>
                <c:pt idx="870">
                  <c:v>1.270730412</c:v>
                </c:pt>
                <c:pt idx="871">
                  <c:v>1.308518115</c:v>
                </c:pt>
                <c:pt idx="872">
                  <c:v>1.2530351327</c:v>
                </c:pt>
                <c:pt idx="873">
                  <c:v>1.2230856435999999</c:v>
                </c:pt>
                <c:pt idx="874">
                  <c:v>1.1842058729</c:v>
                </c:pt>
                <c:pt idx="875">
                  <c:v>1.1842058729</c:v>
                </c:pt>
                <c:pt idx="876">
                  <c:v>1.1842058729</c:v>
                </c:pt>
                <c:pt idx="877">
                  <c:v>1.2240688896</c:v>
                </c:pt>
                <c:pt idx="878">
                  <c:v>1.0865640996999999</c:v>
                </c:pt>
                <c:pt idx="879">
                  <c:v>1.1004226801999999</c:v>
                </c:pt>
                <c:pt idx="880">
                  <c:v>1.1075968978999999</c:v>
                </c:pt>
                <c:pt idx="881">
                  <c:v>1.1745289573</c:v>
                </c:pt>
                <c:pt idx="882">
                  <c:v>1.1745289573</c:v>
                </c:pt>
                <c:pt idx="883">
                  <c:v>1.1745289573</c:v>
                </c:pt>
                <c:pt idx="884">
                  <c:v>1.2131391397</c:v>
                </c:pt>
                <c:pt idx="885">
                  <c:v>1.223013315</c:v>
                </c:pt>
                <c:pt idx="886">
                  <c:v>1.2234087521999999</c:v>
                </c:pt>
                <c:pt idx="887">
                  <c:v>1.2092818144999999</c:v>
                </c:pt>
                <c:pt idx="888">
                  <c:v>1.254987581</c:v>
                </c:pt>
                <c:pt idx="889">
                  <c:v>1.254987581</c:v>
                </c:pt>
                <c:pt idx="890">
                  <c:v>1.254987581</c:v>
                </c:pt>
                <c:pt idx="891">
                  <c:v>1.3016068091999999</c:v>
                </c:pt>
                <c:pt idx="892">
                  <c:v>1.3301592599000001</c:v>
                </c:pt>
                <c:pt idx="893">
                  <c:v>1.3490654683000001</c:v>
                </c:pt>
                <c:pt idx="894">
                  <c:v>1.3815543778999999</c:v>
                </c:pt>
                <c:pt idx="895">
                  <c:v>1.4258321731000001</c:v>
                </c:pt>
                <c:pt idx="896">
                  <c:v>1.4258321731000001</c:v>
                </c:pt>
                <c:pt idx="897">
                  <c:v>1.4258321731000001</c:v>
                </c:pt>
                <c:pt idx="898">
                  <c:v>1.4200868765000001</c:v>
                </c:pt>
                <c:pt idx="899">
                  <c:v>1.4704623428000001</c:v>
                </c:pt>
                <c:pt idx="900">
                  <c:v>1.5310871664000001</c:v>
                </c:pt>
                <c:pt idx="901">
                  <c:v>1.5069083203</c:v>
                </c:pt>
                <c:pt idx="902">
                  <c:v>1.458813339</c:v>
                </c:pt>
                <c:pt idx="903">
                  <c:v>1.458813339</c:v>
                </c:pt>
                <c:pt idx="904">
                  <c:v>1.458813339</c:v>
                </c:pt>
                <c:pt idx="905">
                  <c:v>1.5073157354</c:v>
                </c:pt>
                <c:pt idx="906">
                  <c:v>1.5291682557999999</c:v>
                </c:pt>
                <c:pt idx="907">
                  <c:v>1.4484989496</c:v>
                </c:pt>
                <c:pt idx="908">
                  <c:v>1.3711673574000001</c:v>
                </c:pt>
                <c:pt idx="909">
                  <c:v>1.3731369583999999</c:v>
                </c:pt>
                <c:pt idx="910">
                  <c:v>1.3731369583999999</c:v>
                </c:pt>
                <c:pt idx="911">
                  <c:v>1.3731369583999999</c:v>
                </c:pt>
                <c:pt idx="912">
                  <c:v>1.3727461542999999</c:v>
                </c:pt>
                <c:pt idx="913">
                  <c:v>1.4357607255</c:v>
                </c:pt>
                <c:pt idx="914">
                  <c:v>1.4384808051</c:v>
                </c:pt>
                <c:pt idx="915">
                  <c:v>1.4817039963</c:v>
                </c:pt>
                <c:pt idx="916">
                  <c:v>1.4139323515</c:v>
                </c:pt>
                <c:pt idx="917">
                  <c:v>1.4139323515</c:v>
                </c:pt>
                <c:pt idx="918">
                  <c:v>1.4139323515</c:v>
                </c:pt>
                <c:pt idx="919">
                  <c:v>1.4389951636</c:v>
                </c:pt>
                <c:pt idx="920">
                  <c:v>1.3844471384999999</c:v>
                </c:pt>
                <c:pt idx="921">
                  <c:v>1.3282589362999999</c:v>
                </c:pt>
                <c:pt idx="922">
                  <c:v>1.3281890784999999</c:v>
                </c:pt>
                <c:pt idx="923">
                  <c:v>1.3462381178</c:v>
                </c:pt>
                <c:pt idx="924">
                  <c:v>1.3462381178</c:v>
                </c:pt>
                <c:pt idx="925">
                  <c:v>1.3462381178</c:v>
                </c:pt>
                <c:pt idx="926">
                  <c:v>1.3694386870999999</c:v>
                </c:pt>
                <c:pt idx="927">
                  <c:v>1.4419444774000001</c:v>
                </c:pt>
                <c:pt idx="928">
                  <c:v>1.415570285</c:v>
                </c:pt>
                <c:pt idx="929">
                  <c:v>1.4564056146</c:v>
                </c:pt>
                <c:pt idx="930">
                  <c:v>1.5035185504999999</c:v>
                </c:pt>
                <c:pt idx="931">
                  <c:v>1.5035185504999999</c:v>
                </c:pt>
                <c:pt idx="932">
                  <c:v>1.5035185504999999</c:v>
                </c:pt>
                <c:pt idx="933">
                  <c:v>1.5035185504999999</c:v>
                </c:pt>
                <c:pt idx="934">
                  <c:v>1.460357648</c:v>
                </c:pt>
                <c:pt idx="935">
                  <c:v>1.4847417634</c:v>
                </c:pt>
                <c:pt idx="936">
                  <c:v>1.4091055259</c:v>
                </c:pt>
                <c:pt idx="937">
                  <c:v>1.3498174167999999</c:v>
                </c:pt>
                <c:pt idx="938">
                  <c:v>1.3498174167999999</c:v>
                </c:pt>
                <c:pt idx="939">
                  <c:v>1.3498174167999999</c:v>
                </c:pt>
                <c:pt idx="940">
                  <c:v>1.3634890957000001</c:v>
                </c:pt>
                <c:pt idx="941">
                  <c:v>1.3461125807000001</c:v>
                </c:pt>
                <c:pt idx="942">
                  <c:v>1.3434646734</c:v>
                </c:pt>
                <c:pt idx="943">
                  <c:v>1.3561817456</c:v>
                </c:pt>
                <c:pt idx="944">
                  <c:v>1.3246055216999999</c:v>
                </c:pt>
                <c:pt idx="945">
                  <c:v>1.3246055216999999</c:v>
                </c:pt>
                <c:pt idx="946">
                  <c:v>1.3246055216999999</c:v>
                </c:pt>
                <c:pt idx="947">
                  <c:v>1.3909243123999999</c:v>
                </c:pt>
                <c:pt idx="948">
                  <c:v>1.371226276</c:v>
                </c:pt>
                <c:pt idx="949">
                  <c:v>1.3645233742</c:v>
                </c:pt>
                <c:pt idx="950">
                  <c:v>1.3535032717</c:v>
                </c:pt>
                <c:pt idx="951">
                  <c:v>1.3970361734000001</c:v>
                </c:pt>
                <c:pt idx="952">
                  <c:v>1.3970361734000001</c:v>
                </c:pt>
                <c:pt idx="953">
                  <c:v>1.3970361734000001</c:v>
                </c:pt>
                <c:pt idx="954">
                  <c:v>1.4189859166000001</c:v>
                </c:pt>
                <c:pt idx="955">
                  <c:v>1.4086503873</c:v>
                </c:pt>
                <c:pt idx="956">
                  <c:v>1.4931905490999999</c:v>
                </c:pt>
                <c:pt idx="957">
                  <c:v>1.5186473791999999</c:v>
                </c:pt>
                <c:pt idx="958">
                  <c:v>1.4566241283000001</c:v>
                </c:pt>
                <c:pt idx="959">
                  <c:v>1.4566241283000001</c:v>
                </c:pt>
                <c:pt idx="960">
                  <c:v>1.4566241283000001</c:v>
                </c:pt>
                <c:pt idx="961">
                  <c:v>1.4082079732999999</c:v>
                </c:pt>
                <c:pt idx="962">
                  <c:v>1.3716108062000001</c:v>
                </c:pt>
                <c:pt idx="963">
                  <c:v>1.4411141027000001</c:v>
                </c:pt>
                <c:pt idx="964">
                  <c:v>1.4128842912999999</c:v>
                </c:pt>
                <c:pt idx="965">
                  <c:v>1.414805503</c:v>
                </c:pt>
                <c:pt idx="966">
                  <c:v>1.414805503</c:v>
                </c:pt>
                <c:pt idx="967">
                  <c:v>1.414805503</c:v>
                </c:pt>
                <c:pt idx="968">
                  <c:v>1.4545347431</c:v>
                </c:pt>
                <c:pt idx="969">
                  <c:v>1.3693535689</c:v>
                </c:pt>
                <c:pt idx="970">
                  <c:v>1.3878091522</c:v>
                </c:pt>
                <c:pt idx="971">
                  <c:v>1.3938684792</c:v>
                </c:pt>
                <c:pt idx="972">
                  <c:v>1.4099276968000001</c:v>
                </c:pt>
                <c:pt idx="973">
                  <c:v>1.4099276968000001</c:v>
                </c:pt>
                <c:pt idx="974">
                  <c:v>1.4099276968000001</c:v>
                </c:pt>
                <c:pt idx="975">
                  <c:v>1.3167617490000001</c:v>
                </c:pt>
                <c:pt idx="976">
                  <c:v>1.3881957707999999</c:v>
                </c:pt>
                <c:pt idx="977">
                  <c:v>1.4170754964000001</c:v>
                </c:pt>
                <c:pt idx="978">
                  <c:v>1.3599231217000001</c:v>
                </c:pt>
                <c:pt idx="979">
                  <c:v>1.3096948415</c:v>
                </c:pt>
                <c:pt idx="980">
                  <c:v>1.3096948415</c:v>
                </c:pt>
                <c:pt idx="981">
                  <c:v>1.3096948415</c:v>
                </c:pt>
                <c:pt idx="982">
                  <c:v>1.3096948415</c:v>
                </c:pt>
                <c:pt idx="983">
                  <c:v>1.3096948415</c:v>
                </c:pt>
                <c:pt idx="984">
                  <c:v>1.3096948415</c:v>
                </c:pt>
                <c:pt idx="985">
                  <c:v>1.3649852387999999</c:v>
                </c:pt>
                <c:pt idx="986">
                  <c:v>1.2835763266</c:v>
                </c:pt>
                <c:pt idx="987">
                  <c:v>1.2835763266</c:v>
                </c:pt>
                <c:pt idx="988">
                  <c:v>1.2835763266</c:v>
                </c:pt>
                <c:pt idx="989">
                  <c:v>1.3180301649999999</c:v>
                </c:pt>
                <c:pt idx="990">
                  <c:v>1.31800969</c:v>
                </c:pt>
                <c:pt idx="991">
                  <c:v>1.31800969</c:v>
                </c:pt>
                <c:pt idx="992">
                  <c:v>1.31800969</c:v>
                </c:pt>
                <c:pt idx="993">
                  <c:v>1.3036958282</c:v>
                </c:pt>
                <c:pt idx="994">
                  <c:v>1.3036958282</c:v>
                </c:pt>
                <c:pt idx="995">
                  <c:v>1.3036958282</c:v>
                </c:pt>
                <c:pt idx="996">
                  <c:v>1.3036958282</c:v>
                </c:pt>
                <c:pt idx="997">
                  <c:v>1.3036958282</c:v>
                </c:pt>
                <c:pt idx="998">
                  <c:v>1.3741680397</c:v>
                </c:pt>
                <c:pt idx="999">
                  <c:v>1.3991229037999999</c:v>
                </c:pt>
                <c:pt idx="1000">
                  <c:v>1.3621703326000001</c:v>
                </c:pt>
                <c:pt idx="1001">
                  <c:v>1.3621703326000001</c:v>
                </c:pt>
                <c:pt idx="1002">
                  <c:v>1.3621703326000001</c:v>
                </c:pt>
                <c:pt idx="1003">
                  <c:v>1.3621703326000001</c:v>
                </c:pt>
                <c:pt idx="1004">
                  <c:v>1.3621703326000001</c:v>
                </c:pt>
                <c:pt idx="1005">
                  <c:v>1.3560601038</c:v>
                </c:pt>
                <c:pt idx="1006">
                  <c:v>1.3437294388000001</c:v>
                </c:pt>
                <c:pt idx="1007">
                  <c:v>1.3604717679</c:v>
                </c:pt>
                <c:pt idx="1008">
                  <c:v>1.3604717679</c:v>
                </c:pt>
                <c:pt idx="1009">
                  <c:v>1.3604717679</c:v>
                </c:pt>
                <c:pt idx="1010">
                  <c:v>1.3982242589</c:v>
                </c:pt>
                <c:pt idx="1011">
                  <c:v>1.3439052067999999</c:v>
                </c:pt>
                <c:pt idx="1012">
                  <c:v>1.364181973</c:v>
                </c:pt>
                <c:pt idx="1013">
                  <c:v>1.3556621092000001</c:v>
                </c:pt>
                <c:pt idx="1014">
                  <c:v>1.3254901877</c:v>
                </c:pt>
                <c:pt idx="1015">
                  <c:v>1.3254901877</c:v>
                </c:pt>
                <c:pt idx="1016">
                  <c:v>1.3254901877</c:v>
                </c:pt>
                <c:pt idx="1017">
                  <c:v>1.3913351276999999</c:v>
                </c:pt>
                <c:pt idx="1018">
                  <c:v>1.3820755011999999</c:v>
                </c:pt>
                <c:pt idx="1019">
                  <c:v>1.3801713191</c:v>
                </c:pt>
                <c:pt idx="1020">
                  <c:v>1.3641398515000001</c:v>
                </c:pt>
                <c:pt idx="1021">
                  <c:v>1.4618973061</c:v>
                </c:pt>
                <c:pt idx="1022">
                  <c:v>1.4618973061</c:v>
                </c:pt>
                <c:pt idx="1023">
                  <c:v>1.4618973061</c:v>
                </c:pt>
                <c:pt idx="1024">
                  <c:v>1.4278506815000001</c:v>
                </c:pt>
                <c:pt idx="1025">
                  <c:v>1.4101804721</c:v>
                </c:pt>
                <c:pt idx="1026">
                  <c:v>1.3894668268999999</c:v>
                </c:pt>
                <c:pt idx="1027">
                  <c:v>1.3643095774</c:v>
                </c:pt>
                <c:pt idx="1028">
                  <c:v>1.3880288044</c:v>
                </c:pt>
                <c:pt idx="1029">
                  <c:v>1.3880288044</c:v>
                </c:pt>
                <c:pt idx="1030">
                  <c:v>1.3880288044</c:v>
                </c:pt>
                <c:pt idx="1031">
                  <c:v>1.3360143973</c:v>
                </c:pt>
                <c:pt idx="1032">
                  <c:v>1.3395817940000001</c:v>
                </c:pt>
                <c:pt idx="1033">
                  <c:v>1.3395817940000001</c:v>
                </c:pt>
                <c:pt idx="1034">
                  <c:v>1.3839253227999999</c:v>
                </c:pt>
                <c:pt idx="1035">
                  <c:v>1.3751576399000001</c:v>
                </c:pt>
                <c:pt idx="1036">
                  <c:v>1.3751576399000001</c:v>
                </c:pt>
                <c:pt idx="1037">
                  <c:v>1.3751576399000001</c:v>
                </c:pt>
                <c:pt idx="1038">
                  <c:v>1.3882740819999999</c:v>
                </c:pt>
                <c:pt idx="1039">
                  <c:v>1.4157869779000001</c:v>
                </c:pt>
                <c:pt idx="1040">
                  <c:v>1.3139759340999999</c:v>
                </c:pt>
                <c:pt idx="1041">
                  <c:v>1.31148588</c:v>
                </c:pt>
                <c:pt idx="1042">
                  <c:v>1.3159469049000001</c:v>
                </c:pt>
                <c:pt idx="1043">
                  <c:v>1.3159469049000001</c:v>
                </c:pt>
                <c:pt idx="1044">
                  <c:v>1.3159469049000001</c:v>
                </c:pt>
                <c:pt idx="1045">
                  <c:v>1.3406132965999999</c:v>
                </c:pt>
                <c:pt idx="1046">
                  <c:v>1.2817174217</c:v>
                </c:pt>
                <c:pt idx="1047">
                  <c:v>1.3266025312</c:v>
                </c:pt>
                <c:pt idx="1048">
                  <c:v>1.2742032056000001</c:v>
                </c:pt>
                <c:pt idx="1049">
                  <c:v>1.2998615285999999</c:v>
                </c:pt>
                <c:pt idx="1050">
                  <c:v>1.2998615285999999</c:v>
                </c:pt>
                <c:pt idx="1051">
                  <c:v>1.2998615285999999</c:v>
                </c:pt>
                <c:pt idx="1052">
                  <c:v>1.3351746446999999</c:v>
                </c:pt>
                <c:pt idx="1053">
                  <c:v>1.2640205752</c:v>
                </c:pt>
                <c:pt idx="1054">
                  <c:v>1.244538224</c:v>
                </c:pt>
                <c:pt idx="1055">
                  <c:v>1.317967857</c:v>
                </c:pt>
                <c:pt idx="1056">
                  <c:v>1.3045831586000001</c:v>
                </c:pt>
                <c:pt idx="1057">
                  <c:v>1.3045831586000001</c:v>
                </c:pt>
                <c:pt idx="1058">
                  <c:v>1.3045831586000001</c:v>
                </c:pt>
                <c:pt idx="1059">
                  <c:v>1.333475215</c:v>
                </c:pt>
                <c:pt idx="1060">
                  <c:v>1.4026406729000001</c:v>
                </c:pt>
                <c:pt idx="1061">
                  <c:v>1.3692127677000001</c:v>
                </c:pt>
                <c:pt idx="1062">
                  <c:v>1.3378498822</c:v>
                </c:pt>
                <c:pt idx="1063">
                  <c:v>1.3068812842999999</c:v>
                </c:pt>
                <c:pt idx="1064">
                  <c:v>1.3068812842999999</c:v>
                </c:pt>
                <c:pt idx="1065">
                  <c:v>1.3068812842999999</c:v>
                </c:pt>
                <c:pt idx="1066">
                  <c:v>1.3542390105</c:v>
                </c:pt>
                <c:pt idx="1067">
                  <c:v>1.4082445386</c:v>
                </c:pt>
                <c:pt idx="1068">
                  <c:v>1.3834316817000001</c:v>
                </c:pt>
                <c:pt idx="1069">
                  <c:v>1.4238708318</c:v>
                </c:pt>
                <c:pt idx="1070">
                  <c:v>1.3942488834</c:v>
                </c:pt>
                <c:pt idx="1071">
                  <c:v>1.3942488834</c:v>
                </c:pt>
                <c:pt idx="1072">
                  <c:v>1.3942488834</c:v>
                </c:pt>
                <c:pt idx="1073">
                  <c:v>1.4150189816000001</c:v>
                </c:pt>
                <c:pt idx="1074">
                  <c:v>1.3999642999999999</c:v>
                </c:pt>
                <c:pt idx="1075">
                  <c:v>1.4286675043999999</c:v>
                </c:pt>
                <c:pt idx="1076">
                  <c:v>1.5350641405000001</c:v>
                </c:pt>
                <c:pt idx="1077">
                  <c:v>1.6170022896</c:v>
                </c:pt>
                <c:pt idx="1078">
                  <c:v>1.6170022896</c:v>
                </c:pt>
                <c:pt idx="1079">
                  <c:v>1.6170022896</c:v>
                </c:pt>
                <c:pt idx="1080">
                  <c:v>1.5747421109999999</c:v>
                </c:pt>
                <c:pt idx="1081">
                  <c:v>1.5283335746</c:v>
                </c:pt>
                <c:pt idx="1082">
                  <c:v>1.4671740263999999</c:v>
                </c:pt>
                <c:pt idx="1083">
                  <c:v>1.5108607983</c:v>
                </c:pt>
                <c:pt idx="1084">
                  <c:v>1.4335392724</c:v>
                </c:pt>
                <c:pt idx="1085">
                  <c:v>1.4335392724</c:v>
                </c:pt>
                <c:pt idx="1086">
                  <c:v>1.4335392724</c:v>
                </c:pt>
                <c:pt idx="1087">
                  <c:v>1.3799745121</c:v>
                </c:pt>
                <c:pt idx="1088">
                  <c:v>1.3959525345999999</c:v>
                </c:pt>
                <c:pt idx="1089">
                  <c:v>1.4465554938</c:v>
                </c:pt>
                <c:pt idx="1090">
                  <c:v>1.4136061513</c:v>
                </c:pt>
                <c:pt idx="1091">
                  <c:v>1.4257297578000001</c:v>
                </c:pt>
                <c:pt idx="1092">
                  <c:v>1.4257297578000001</c:v>
                </c:pt>
                <c:pt idx="1093">
                  <c:v>1.4257297578000001</c:v>
                </c:pt>
                <c:pt idx="1094">
                  <c:v>1.5084272115999999</c:v>
                </c:pt>
                <c:pt idx="1095">
                  <c:v>1.5017339286</c:v>
                </c:pt>
                <c:pt idx="1096">
                  <c:v>1.4532605002000001</c:v>
                </c:pt>
                <c:pt idx="1097">
                  <c:v>1.3940658517</c:v>
                </c:pt>
                <c:pt idx="1098">
                  <c:v>1.3487495202999999</c:v>
                </c:pt>
                <c:pt idx="1099">
                  <c:v>1.3487495202999999</c:v>
                </c:pt>
                <c:pt idx="1100">
                  <c:v>1.3487495202999999</c:v>
                </c:pt>
                <c:pt idx="1101">
                  <c:v>1.4224202647999999</c:v>
                </c:pt>
                <c:pt idx="1102">
                  <c:v>1.4373737116</c:v>
                </c:pt>
                <c:pt idx="1103">
                  <c:v>1.4998173161999999</c:v>
                </c:pt>
                <c:pt idx="1104">
                  <c:v>1.5706760848000001</c:v>
                </c:pt>
                <c:pt idx="1105">
                  <c:v>1.5070481742999999</c:v>
                </c:pt>
                <c:pt idx="1106">
                  <c:v>1.5070481742999999</c:v>
                </c:pt>
                <c:pt idx="1107">
                  <c:v>1.5070481742999999</c:v>
                </c:pt>
                <c:pt idx="1108">
                  <c:v>1.5318174937</c:v>
                </c:pt>
                <c:pt idx="1109">
                  <c:v>1.5243461493999999</c:v>
                </c:pt>
                <c:pt idx="1110">
                  <c:v>1.5104802756</c:v>
                </c:pt>
                <c:pt idx="1111">
                  <c:v>1.5310564068000001</c:v>
                </c:pt>
                <c:pt idx="1112">
                  <c:v>1.5496732295</c:v>
                </c:pt>
                <c:pt idx="1113">
                  <c:v>1.5496732295</c:v>
                </c:pt>
                <c:pt idx="1114">
                  <c:v>1.5496732295</c:v>
                </c:pt>
                <c:pt idx="1115">
                  <c:v>1.588356841</c:v>
                </c:pt>
                <c:pt idx="1116">
                  <c:v>1.4951011103</c:v>
                </c:pt>
                <c:pt idx="1117">
                  <c:v>1.4725436267000001</c:v>
                </c:pt>
                <c:pt idx="1118">
                  <c:v>1.5220690509000001</c:v>
                </c:pt>
                <c:pt idx="1119">
                  <c:v>1.4969940336000001</c:v>
                </c:pt>
                <c:pt idx="1120">
                  <c:v>1.4969940336000001</c:v>
                </c:pt>
                <c:pt idx="1121">
                  <c:v>1.4969940336000001</c:v>
                </c:pt>
                <c:pt idx="1122">
                  <c:v>1.5268050768999999</c:v>
                </c:pt>
                <c:pt idx="1123">
                  <c:v>1.5330647924</c:v>
                </c:pt>
                <c:pt idx="1124">
                  <c:v>1.4895728559999999</c:v>
                </c:pt>
                <c:pt idx="1125">
                  <c:v>1.4699032326999999</c:v>
                </c:pt>
                <c:pt idx="1126">
                  <c:v>1.3890141893000001</c:v>
                </c:pt>
                <c:pt idx="1127">
                  <c:v>1.3890141893000001</c:v>
                </c:pt>
                <c:pt idx="1128">
                  <c:v>1.3890141893000001</c:v>
                </c:pt>
                <c:pt idx="1129">
                  <c:v>1.3719487642999999</c:v>
                </c:pt>
                <c:pt idx="1130">
                  <c:v>1.3648568384999999</c:v>
                </c:pt>
                <c:pt idx="1131">
                  <c:v>1.4202286457</c:v>
                </c:pt>
                <c:pt idx="1132">
                  <c:v>1.405845982</c:v>
                </c:pt>
                <c:pt idx="1133">
                  <c:v>1.371020082</c:v>
                </c:pt>
                <c:pt idx="1134">
                  <c:v>1.371020082</c:v>
                </c:pt>
                <c:pt idx="1135">
                  <c:v>1.371020082</c:v>
                </c:pt>
                <c:pt idx="1136">
                  <c:v>1.3565029035</c:v>
                </c:pt>
                <c:pt idx="1137">
                  <c:v>1.3703673744</c:v>
                </c:pt>
                <c:pt idx="1138">
                  <c:v>1.3325606639000001</c:v>
                </c:pt>
                <c:pt idx="1139">
                  <c:v>1.3377884575000001</c:v>
                </c:pt>
                <c:pt idx="1140">
                  <c:v>1.3923945562</c:v>
                </c:pt>
                <c:pt idx="1141">
                  <c:v>1.3923945562</c:v>
                </c:pt>
                <c:pt idx="1142">
                  <c:v>1.3923945562</c:v>
                </c:pt>
                <c:pt idx="1143">
                  <c:v>1.5404004747</c:v>
                </c:pt>
                <c:pt idx="1144">
                  <c:v>1.5752965240000001</c:v>
                </c:pt>
                <c:pt idx="1145">
                  <c:v>1.5325640038999999</c:v>
                </c:pt>
                <c:pt idx="1146">
                  <c:v>1.5177833734999999</c:v>
                </c:pt>
                <c:pt idx="1147">
                  <c:v>1.4543506523</c:v>
                </c:pt>
                <c:pt idx="1148">
                  <c:v>1.4543506523</c:v>
                </c:pt>
                <c:pt idx="1149">
                  <c:v>1.4543506523</c:v>
                </c:pt>
                <c:pt idx="1150">
                  <c:v>1.4577860859</c:v>
                </c:pt>
                <c:pt idx="1151">
                  <c:v>1.4708452497</c:v>
                </c:pt>
                <c:pt idx="1152">
                  <c:v>1.4652372007000001</c:v>
                </c:pt>
                <c:pt idx="1153">
                  <c:v>1.4335161298000001</c:v>
                </c:pt>
                <c:pt idx="1154">
                  <c:v>1.4397134371</c:v>
                </c:pt>
                <c:pt idx="1155">
                  <c:v>1.4397134371</c:v>
                </c:pt>
                <c:pt idx="1156">
                  <c:v>1.4397134371</c:v>
                </c:pt>
                <c:pt idx="1157">
                  <c:v>1.4372091798</c:v>
                </c:pt>
                <c:pt idx="1158">
                  <c:v>1.4630682722999999</c:v>
                </c:pt>
                <c:pt idx="1159">
                  <c:v>1.4835048232000001</c:v>
                </c:pt>
                <c:pt idx="1160">
                  <c:v>1.5119044787</c:v>
                </c:pt>
                <c:pt idx="1161">
                  <c:v>1.5814673283</c:v>
                </c:pt>
                <c:pt idx="1162">
                  <c:v>1.5814673283</c:v>
                </c:pt>
                <c:pt idx="1163">
                  <c:v>1.5814673283</c:v>
                </c:pt>
                <c:pt idx="1164">
                  <c:v>1.5793384425000001</c:v>
                </c:pt>
                <c:pt idx="1165">
                  <c:v>1.5666178878000001</c:v>
                </c:pt>
                <c:pt idx="1166">
                  <c:v>1.5190499152000001</c:v>
                </c:pt>
                <c:pt idx="1167">
                  <c:v>1.5221374274999999</c:v>
                </c:pt>
                <c:pt idx="1168">
                  <c:v>1.5068004816</c:v>
                </c:pt>
                <c:pt idx="1169">
                  <c:v>1.5068004816</c:v>
                </c:pt>
                <c:pt idx="1170">
                  <c:v>1.5068004816</c:v>
                </c:pt>
                <c:pt idx="1171">
                  <c:v>1.5892339782</c:v>
                </c:pt>
                <c:pt idx="1172">
                  <c:v>1.5805721026999999</c:v>
                </c:pt>
                <c:pt idx="1173">
                  <c:v>1.5427099741999999</c:v>
                </c:pt>
                <c:pt idx="1174">
                  <c:v>1.5674996217999999</c:v>
                </c:pt>
                <c:pt idx="1175">
                  <c:v>1.5674996217999999</c:v>
                </c:pt>
                <c:pt idx="1176">
                  <c:v>1.5674996217999999</c:v>
                </c:pt>
                <c:pt idx="1177">
                  <c:v>1.5674996217999999</c:v>
                </c:pt>
                <c:pt idx="1178">
                  <c:v>1.5539055253</c:v>
                </c:pt>
                <c:pt idx="1179">
                  <c:v>1.5667936550999999</c:v>
                </c:pt>
                <c:pt idx="1180">
                  <c:v>1.5646838877</c:v>
                </c:pt>
                <c:pt idx="1181">
                  <c:v>1.6152511206</c:v>
                </c:pt>
                <c:pt idx="1182">
                  <c:v>1.5840175728000001</c:v>
                </c:pt>
                <c:pt idx="1183">
                  <c:v>1.5840175728000001</c:v>
                </c:pt>
                <c:pt idx="1184">
                  <c:v>1.5840175728000001</c:v>
                </c:pt>
                <c:pt idx="1185">
                  <c:v>1.5993365145</c:v>
                </c:pt>
                <c:pt idx="1186">
                  <c:v>1.6342898827000001</c:v>
                </c:pt>
                <c:pt idx="1187">
                  <c:v>1.5294535213</c:v>
                </c:pt>
                <c:pt idx="1188">
                  <c:v>1.5744442842999999</c:v>
                </c:pt>
                <c:pt idx="1189">
                  <c:v>1.6365246999</c:v>
                </c:pt>
                <c:pt idx="1190">
                  <c:v>1.6365246999</c:v>
                </c:pt>
                <c:pt idx="1191">
                  <c:v>1.6365246999</c:v>
                </c:pt>
                <c:pt idx="1192">
                  <c:v>1.6183306856999999</c:v>
                </c:pt>
                <c:pt idx="1193">
                  <c:v>1.6523177773</c:v>
                </c:pt>
                <c:pt idx="1194">
                  <c:v>1.6523177773</c:v>
                </c:pt>
                <c:pt idx="1195">
                  <c:v>1.6605446498</c:v>
                </c:pt>
                <c:pt idx="1196">
                  <c:v>1.6419441130000001</c:v>
                </c:pt>
                <c:pt idx="1197">
                  <c:v>1.6419441130000001</c:v>
                </c:pt>
                <c:pt idx="1198">
                  <c:v>1.6419441130000001</c:v>
                </c:pt>
                <c:pt idx="1199">
                  <c:v>1.6267100409999999</c:v>
                </c:pt>
                <c:pt idx="1200">
                  <c:v>1.6307779442000001</c:v>
                </c:pt>
                <c:pt idx="1201">
                  <c:v>1.5584816016</c:v>
                </c:pt>
                <c:pt idx="1202">
                  <c:v>1.5802950178999999</c:v>
                </c:pt>
                <c:pt idx="1203">
                  <c:v>1.5684009493</c:v>
                </c:pt>
                <c:pt idx="1204">
                  <c:v>1.5684009493</c:v>
                </c:pt>
                <c:pt idx="1205">
                  <c:v>1.5684009493</c:v>
                </c:pt>
                <c:pt idx="1206">
                  <c:v>1.5000383299</c:v>
                </c:pt>
                <c:pt idx="1207">
                  <c:v>1.5690733143</c:v>
                </c:pt>
                <c:pt idx="1208">
                  <c:v>1.6007176131</c:v>
                </c:pt>
                <c:pt idx="1209">
                  <c:v>1.6206979993999999</c:v>
                </c:pt>
                <c:pt idx="1210">
                  <c:v>1.6206979993999999</c:v>
                </c:pt>
                <c:pt idx="1211">
                  <c:v>1.6206979993999999</c:v>
                </c:pt>
                <c:pt idx="1212">
                  <c:v>1.6206979993999999</c:v>
                </c:pt>
                <c:pt idx="1213">
                  <c:v>1.5655420625000001</c:v>
                </c:pt>
                <c:pt idx="1214">
                  <c:v>1.5400836353</c:v>
                </c:pt>
                <c:pt idx="1215">
                  <c:v>1.6026761785000001</c:v>
                </c:pt>
                <c:pt idx="1216">
                  <c:v>1.6010067326999999</c:v>
                </c:pt>
                <c:pt idx="1217">
                  <c:v>1.5648445991</c:v>
                </c:pt>
                <c:pt idx="1218">
                  <c:v>1.5648445991</c:v>
                </c:pt>
                <c:pt idx="1219">
                  <c:v>1.5648445991</c:v>
                </c:pt>
                <c:pt idx="1220">
                  <c:v>1.3877980437999999</c:v>
                </c:pt>
                <c:pt idx="1221">
                  <c:v>1.3795800975000001</c:v>
                </c:pt>
                <c:pt idx="1222">
                  <c:v>1.3856586973</c:v>
                </c:pt>
                <c:pt idx="1223">
                  <c:v>1.3856586973</c:v>
                </c:pt>
                <c:pt idx="1224">
                  <c:v>1.3856586973</c:v>
                </c:pt>
                <c:pt idx="1225">
                  <c:v>1.3856586973</c:v>
                </c:pt>
                <c:pt idx="1226">
                  <c:v>1.3856586973</c:v>
                </c:pt>
                <c:pt idx="1227">
                  <c:v>1.3710653236000001</c:v>
                </c:pt>
                <c:pt idx="1228">
                  <c:v>1.3949309131000001</c:v>
                </c:pt>
                <c:pt idx="1229">
                  <c:v>1.4015863044000001</c:v>
                </c:pt>
                <c:pt idx="1230">
                  <c:v>1.3683327074</c:v>
                </c:pt>
                <c:pt idx="1231">
                  <c:v>1.3265779953000001</c:v>
                </c:pt>
                <c:pt idx="1232">
                  <c:v>1.3265779953000001</c:v>
                </c:pt>
                <c:pt idx="1233">
                  <c:v>1.3265779953000001</c:v>
                </c:pt>
                <c:pt idx="1234">
                  <c:v>1.3795793043</c:v>
                </c:pt>
                <c:pt idx="1235">
                  <c:v>1.3503470419000001</c:v>
                </c:pt>
                <c:pt idx="1236">
                  <c:v>1.3758428650000001</c:v>
                </c:pt>
                <c:pt idx="1237">
                  <c:v>1.4046220689</c:v>
                </c:pt>
                <c:pt idx="1238">
                  <c:v>1.4179680270999999</c:v>
                </c:pt>
                <c:pt idx="1239">
                  <c:v>1.4179680270999999</c:v>
                </c:pt>
                <c:pt idx="1240">
                  <c:v>1.4179680270999999</c:v>
                </c:pt>
                <c:pt idx="1241">
                  <c:v>1.5446966955000001</c:v>
                </c:pt>
                <c:pt idx="1242">
                  <c:v>1.4724406327999999</c:v>
                </c:pt>
                <c:pt idx="1243">
                  <c:v>1.4925455799</c:v>
                </c:pt>
                <c:pt idx="1244">
                  <c:v>1.4540760935000001</c:v>
                </c:pt>
                <c:pt idx="1245">
                  <c:v>1.4580602686999999</c:v>
                </c:pt>
                <c:pt idx="1246">
                  <c:v>1.4580602686999999</c:v>
                </c:pt>
                <c:pt idx="1247">
                  <c:v>1.4580602686999999</c:v>
                </c:pt>
                <c:pt idx="1248">
                  <c:v>1.3846516715999999</c:v>
                </c:pt>
                <c:pt idx="1249">
                  <c:v>1.449951419</c:v>
                </c:pt>
                <c:pt idx="1250">
                  <c:v>1.4668492421999999</c:v>
                </c:pt>
                <c:pt idx="1251">
                  <c:v>1.6207819110999999</c:v>
                </c:pt>
                <c:pt idx="1252">
                  <c:v>1.7057650740999999</c:v>
                </c:pt>
                <c:pt idx="1253">
                  <c:v>1.7057650740999999</c:v>
                </c:pt>
                <c:pt idx="1254">
                  <c:v>1.7057650740999999</c:v>
                </c:pt>
                <c:pt idx="1255">
                  <c:v>1.7057650740999999</c:v>
                </c:pt>
                <c:pt idx="1256">
                  <c:v>1.6467296226999999</c:v>
                </c:pt>
                <c:pt idx="1257">
                  <c:v>1.6117520415</c:v>
                </c:pt>
                <c:pt idx="1258">
                  <c:v>1.560621807</c:v>
                </c:pt>
                <c:pt idx="1259">
                  <c:v>1.5194918865</c:v>
                </c:pt>
                <c:pt idx="1260">
                  <c:v>1.5194918865</c:v>
                </c:pt>
                <c:pt idx="1261">
                  <c:v>1.5194918865</c:v>
                </c:pt>
                <c:pt idx="1262">
                  <c:v>1.4756726688999999</c:v>
                </c:pt>
                <c:pt idx="1263">
                  <c:v>1.5103943253000001</c:v>
                </c:pt>
                <c:pt idx="1264">
                  <c:v>1.4943280832000001</c:v>
                </c:pt>
                <c:pt idx="1265">
                  <c:v>1.5394667601000001</c:v>
                </c:pt>
                <c:pt idx="1266">
                  <c:v>1.5177529810999999</c:v>
                </c:pt>
                <c:pt idx="1267">
                  <c:v>1.5177529810999999</c:v>
                </c:pt>
                <c:pt idx="1268">
                  <c:v>1.5177529810999999</c:v>
                </c:pt>
                <c:pt idx="1269">
                  <c:v>1.5089178757999999</c:v>
                </c:pt>
                <c:pt idx="1270">
                  <c:v>1.4507250953999999</c:v>
                </c:pt>
                <c:pt idx="1271">
                  <c:v>1.4551318981000001</c:v>
                </c:pt>
                <c:pt idx="1272">
                  <c:v>1.4583682478</c:v>
                </c:pt>
                <c:pt idx="1273">
                  <c:v>1.4947218283999999</c:v>
                </c:pt>
                <c:pt idx="1274">
                  <c:v>1.4947218283999999</c:v>
                </c:pt>
                <c:pt idx="1275">
                  <c:v>1.4947218283999999</c:v>
                </c:pt>
                <c:pt idx="1276">
                  <c:v>1.5007850731000001</c:v>
                </c:pt>
                <c:pt idx="1277">
                  <c:v>1.4487838837</c:v>
                </c:pt>
                <c:pt idx="1278">
                  <c:v>1.3971986046</c:v>
                </c:pt>
                <c:pt idx="1279">
                  <c:v>1.3744194767</c:v>
                </c:pt>
                <c:pt idx="1280">
                  <c:v>1.3885692572999999</c:v>
                </c:pt>
                <c:pt idx="1281">
                  <c:v>1.3885692572999999</c:v>
                </c:pt>
                <c:pt idx="1282">
                  <c:v>1.3885692572999999</c:v>
                </c:pt>
                <c:pt idx="1283">
                  <c:v>1.4306920460000001</c:v>
                </c:pt>
                <c:pt idx="1284">
                  <c:v>1.4770712132999999</c:v>
                </c:pt>
                <c:pt idx="1285">
                  <c:v>1.5348809066</c:v>
                </c:pt>
                <c:pt idx="1286">
                  <c:v>1.5355942007000001</c:v>
                </c:pt>
                <c:pt idx="1287">
                  <c:v>1.5068622258</c:v>
                </c:pt>
                <c:pt idx="1288">
                  <c:v>1.5068622258</c:v>
                </c:pt>
                <c:pt idx="1289">
                  <c:v>1.5068622258</c:v>
                </c:pt>
                <c:pt idx="1290">
                  <c:v>1.5237656757</c:v>
                </c:pt>
                <c:pt idx="1291">
                  <c:v>1.5119753787000001</c:v>
                </c:pt>
                <c:pt idx="1292">
                  <c:v>1.5820925508000001</c:v>
                </c:pt>
                <c:pt idx="1293">
                  <c:v>1.4771042176</c:v>
                </c:pt>
                <c:pt idx="1294">
                  <c:v>1.4300332775</c:v>
                </c:pt>
                <c:pt idx="1295">
                  <c:v>1.4300332775</c:v>
                </c:pt>
                <c:pt idx="1296">
                  <c:v>1.4300332775</c:v>
                </c:pt>
                <c:pt idx="1297">
                  <c:v>1.4357770436999999</c:v>
                </c:pt>
                <c:pt idx="1298">
                  <c:v>1.3953494690999999</c:v>
                </c:pt>
                <c:pt idx="1299">
                  <c:v>1.4120993183999999</c:v>
                </c:pt>
                <c:pt idx="1300">
                  <c:v>1.3685220901999999</c:v>
                </c:pt>
                <c:pt idx="1301">
                  <c:v>1.4256260585</c:v>
                </c:pt>
                <c:pt idx="1302">
                  <c:v>1.4256260585</c:v>
                </c:pt>
                <c:pt idx="1303">
                  <c:v>1.4256260585</c:v>
                </c:pt>
                <c:pt idx="1304">
                  <c:v>1.4344501359999999</c:v>
                </c:pt>
                <c:pt idx="1305">
                  <c:v>1.4157566497</c:v>
                </c:pt>
                <c:pt idx="1306">
                  <c:v>1.4464154643</c:v>
                </c:pt>
                <c:pt idx="1307">
                  <c:v>1.4610011693</c:v>
                </c:pt>
                <c:pt idx="1308">
                  <c:v>1.3645360097999999</c:v>
                </c:pt>
                <c:pt idx="1309">
                  <c:v>1.3645360097999999</c:v>
                </c:pt>
                <c:pt idx="1310">
                  <c:v>1.3645360097999999</c:v>
                </c:pt>
                <c:pt idx="1311">
                  <c:v>1.3057522163999999</c:v>
                </c:pt>
                <c:pt idx="1312">
                  <c:v>1.2383263923000001</c:v>
                </c:pt>
                <c:pt idx="1313">
                  <c:v>1.288562854</c:v>
                </c:pt>
                <c:pt idx="1314">
                  <c:v>1.2367444332999999</c:v>
                </c:pt>
                <c:pt idx="1315">
                  <c:v>1.2502754411000001</c:v>
                </c:pt>
                <c:pt idx="1316">
                  <c:v>1.2502754411000001</c:v>
                </c:pt>
                <c:pt idx="1317">
                  <c:v>1.2502754411000001</c:v>
                </c:pt>
                <c:pt idx="1318">
                  <c:v>1.2502754411000001</c:v>
                </c:pt>
                <c:pt idx="1319">
                  <c:v>1.262732905</c:v>
                </c:pt>
                <c:pt idx="1320">
                  <c:v>1.3114313367999999</c:v>
                </c:pt>
                <c:pt idx="1321">
                  <c:v>1.2245299072</c:v>
                </c:pt>
                <c:pt idx="1322">
                  <c:v>1.213415581</c:v>
                </c:pt>
                <c:pt idx="1323">
                  <c:v>1.213415581</c:v>
                </c:pt>
                <c:pt idx="1324">
                  <c:v>1.213415581</c:v>
                </c:pt>
                <c:pt idx="1325">
                  <c:v>1.2731604235</c:v>
                </c:pt>
                <c:pt idx="1326">
                  <c:v>1.2154667637000001</c:v>
                </c:pt>
                <c:pt idx="1327">
                  <c:v>1.2084929357</c:v>
                </c:pt>
                <c:pt idx="1328">
                  <c:v>1.133949538</c:v>
                </c:pt>
                <c:pt idx="1329">
                  <c:v>1.1916891809000001</c:v>
                </c:pt>
                <c:pt idx="1330">
                  <c:v>1.1916891809000001</c:v>
                </c:pt>
                <c:pt idx="1331">
                  <c:v>1.1916891809000001</c:v>
                </c:pt>
                <c:pt idx="1332">
                  <c:v>1.1550192800000001</c:v>
                </c:pt>
                <c:pt idx="1333">
                  <c:v>1.2228934036000001</c:v>
                </c:pt>
                <c:pt idx="1334">
                  <c:v>1.2612753338</c:v>
                </c:pt>
                <c:pt idx="1335">
                  <c:v>1.2643243020999999</c:v>
                </c:pt>
                <c:pt idx="1336">
                  <c:v>1.3009291948999999</c:v>
                </c:pt>
                <c:pt idx="1337">
                  <c:v>1.3009291948999999</c:v>
                </c:pt>
                <c:pt idx="1338">
                  <c:v>1.3009291948999999</c:v>
                </c:pt>
                <c:pt idx="1339">
                  <c:v>1.3045724272000001</c:v>
                </c:pt>
                <c:pt idx="1340">
                  <c:v>1.2096793919</c:v>
                </c:pt>
                <c:pt idx="1341">
                  <c:v>1.2386317195000001</c:v>
                </c:pt>
                <c:pt idx="1342">
                  <c:v>1.2403573365</c:v>
                </c:pt>
                <c:pt idx="1343">
                  <c:v>1.3380550382</c:v>
                </c:pt>
                <c:pt idx="1344">
                  <c:v>1.3380550382</c:v>
                </c:pt>
                <c:pt idx="1345">
                  <c:v>1.3380550382</c:v>
                </c:pt>
                <c:pt idx="1346">
                  <c:v>1.3005490774999999</c:v>
                </c:pt>
                <c:pt idx="1347">
                  <c:v>1.3412985131999999</c:v>
                </c:pt>
                <c:pt idx="1348">
                  <c:v>1.4041135712999999</c:v>
                </c:pt>
                <c:pt idx="1349">
                  <c:v>1.3733382171999999</c:v>
                </c:pt>
                <c:pt idx="1350">
                  <c:v>1.463049563</c:v>
                </c:pt>
                <c:pt idx="1351">
                  <c:v>1.463049563</c:v>
                </c:pt>
                <c:pt idx="1352">
                  <c:v>1.463049563</c:v>
                </c:pt>
                <c:pt idx="1353">
                  <c:v>1.4088716665000001</c:v>
                </c:pt>
                <c:pt idx="1354">
                  <c:v>1.536783623</c:v>
                </c:pt>
                <c:pt idx="1355">
                  <c:v>1.536783623</c:v>
                </c:pt>
                <c:pt idx="1356">
                  <c:v>1.4875276286000001</c:v>
                </c:pt>
                <c:pt idx="1357">
                  <c:v>1.5060828406</c:v>
                </c:pt>
                <c:pt idx="1358">
                  <c:v>1.5060828406</c:v>
                </c:pt>
                <c:pt idx="1359">
                  <c:v>1.5060828406</c:v>
                </c:pt>
                <c:pt idx="1360">
                  <c:v>1.5116761863999999</c:v>
                </c:pt>
                <c:pt idx="1361">
                  <c:v>1.4800689353000001</c:v>
                </c:pt>
                <c:pt idx="1362">
                  <c:v>1.5184463336</c:v>
                </c:pt>
                <c:pt idx="1363">
                  <c:v>1.5098957797000001</c:v>
                </c:pt>
                <c:pt idx="1364">
                  <c:v>1.5235814034999999</c:v>
                </c:pt>
                <c:pt idx="1365">
                  <c:v>1.5235814034999999</c:v>
                </c:pt>
                <c:pt idx="1366">
                  <c:v>1.5235814034999999</c:v>
                </c:pt>
                <c:pt idx="1367">
                  <c:v>1.5235814034999999</c:v>
                </c:pt>
                <c:pt idx="1368">
                  <c:v>1.5235814034999999</c:v>
                </c:pt>
                <c:pt idx="1369">
                  <c:v>1.5235814034999999</c:v>
                </c:pt>
                <c:pt idx="1370">
                  <c:v>1.5219794177999999</c:v>
                </c:pt>
                <c:pt idx="1371">
                  <c:v>1.5454300249999999</c:v>
                </c:pt>
                <c:pt idx="1372">
                  <c:v>1.5454300249999999</c:v>
                </c:pt>
                <c:pt idx="1373">
                  <c:v>1.5454300249999999</c:v>
                </c:pt>
                <c:pt idx="1374">
                  <c:v>1.5274784973</c:v>
                </c:pt>
                <c:pt idx="1375">
                  <c:v>1.4560382751000001</c:v>
                </c:pt>
                <c:pt idx="1376">
                  <c:v>1.4560382751000001</c:v>
                </c:pt>
                <c:pt idx="1377">
                  <c:v>1.4560382751000001</c:v>
                </c:pt>
                <c:pt idx="1378">
                  <c:v>1.4590382483</c:v>
                </c:pt>
                <c:pt idx="1379">
                  <c:v>1.4590382483</c:v>
                </c:pt>
                <c:pt idx="1380">
                  <c:v>1.4590382483</c:v>
                </c:pt>
                <c:pt idx="1381">
                  <c:v>1.4590382483</c:v>
                </c:pt>
                <c:pt idx="1382">
                  <c:v>1.4590382483</c:v>
                </c:pt>
                <c:pt idx="1383">
                  <c:v>1.5094747513</c:v>
                </c:pt>
                <c:pt idx="1384">
                  <c:v>1.2820775031</c:v>
                </c:pt>
                <c:pt idx="1385">
                  <c:v>1.4290371632000001</c:v>
                </c:pt>
                <c:pt idx="1386">
                  <c:v>1.4290371632000001</c:v>
                </c:pt>
                <c:pt idx="1387">
                  <c:v>1.4290371632000001</c:v>
                </c:pt>
                <c:pt idx="1388">
                  <c:v>1.4290371632000001</c:v>
                </c:pt>
                <c:pt idx="1389">
                  <c:v>1.4290371632000001</c:v>
                </c:pt>
                <c:pt idx="1390">
                  <c:v>1.3639544553</c:v>
                </c:pt>
                <c:pt idx="1391">
                  <c:v>1.3243407932</c:v>
                </c:pt>
                <c:pt idx="1392">
                  <c:v>1.3340519443000001</c:v>
                </c:pt>
                <c:pt idx="1393">
                  <c:v>1.3340519443000001</c:v>
                </c:pt>
                <c:pt idx="1394">
                  <c:v>1.3340519443000001</c:v>
                </c:pt>
                <c:pt idx="1395">
                  <c:v>1.3327842426000001</c:v>
                </c:pt>
                <c:pt idx="1396">
                  <c:v>1.3157201689</c:v>
                </c:pt>
                <c:pt idx="1397">
                  <c:v>1.3636427575000001</c:v>
                </c:pt>
                <c:pt idx="1398">
                  <c:v>1.3452570609000001</c:v>
                </c:pt>
                <c:pt idx="1399">
                  <c:v>1.3475028702</c:v>
                </c:pt>
                <c:pt idx="1400">
                  <c:v>1.3475028702</c:v>
                </c:pt>
                <c:pt idx="1401">
                  <c:v>1.3475028702</c:v>
                </c:pt>
                <c:pt idx="1402">
                  <c:v>1.339607996</c:v>
                </c:pt>
                <c:pt idx="1403">
                  <c:v>1.3275183916</c:v>
                </c:pt>
                <c:pt idx="1404">
                  <c:v>1.3412865753000001</c:v>
                </c:pt>
                <c:pt idx="1405">
                  <c:v>1.3679792984000001</c:v>
                </c:pt>
                <c:pt idx="1406">
                  <c:v>1.3564550903999999</c:v>
                </c:pt>
                <c:pt idx="1407">
                  <c:v>1.3564550903999999</c:v>
                </c:pt>
                <c:pt idx="1408">
                  <c:v>1.3564550903999999</c:v>
                </c:pt>
                <c:pt idx="1409">
                  <c:v>1.3165641599</c:v>
                </c:pt>
                <c:pt idx="1410">
                  <c:v>1.3748129525999999</c:v>
                </c:pt>
                <c:pt idx="1411">
                  <c:v>1.3779491156999999</c:v>
                </c:pt>
                <c:pt idx="1412">
                  <c:v>1.4027570099</c:v>
                </c:pt>
                <c:pt idx="1413">
                  <c:v>1.4363928183000001</c:v>
                </c:pt>
                <c:pt idx="1414">
                  <c:v>1.4363928183000001</c:v>
                </c:pt>
                <c:pt idx="1415">
                  <c:v>1.4363928183000001</c:v>
                </c:pt>
                <c:pt idx="1416">
                  <c:v>1.4092498859</c:v>
                </c:pt>
                <c:pt idx="1417">
                  <c:v>1.3914632764999999</c:v>
                </c:pt>
                <c:pt idx="1418">
                  <c:v>1.3570987951</c:v>
                </c:pt>
                <c:pt idx="1419">
                  <c:v>1.3291433879000001</c:v>
                </c:pt>
                <c:pt idx="1420">
                  <c:v>1.2706010159000001</c:v>
                </c:pt>
                <c:pt idx="1421">
                  <c:v>1.2706010159000001</c:v>
                </c:pt>
                <c:pt idx="1422">
                  <c:v>1.2706010159000001</c:v>
                </c:pt>
                <c:pt idx="1423">
                  <c:v>1.2103122868</c:v>
                </c:pt>
                <c:pt idx="1424">
                  <c:v>1.2354728471</c:v>
                </c:pt>
                <c:pt idx="1425">
                  <c:v>1.1757869661</c:v>
                </c:pt>
                <c:pt idx="1426">
                  <c:v>1.1982861536</c:v>
                </c:pt>
                <c:pt idx="1427">
                  <c:v>1.2153383551000001</c:v>
                </c:pt>
                <c:pt idx="1428">
                  <c:v>1.2153383551000001</c:v>
                </c:pt>
                <c:pt idx="1429">
                  <c:v>1.2153383551000001</c:v>
                </c:pt>
                <c:pt idx="1430">
                  <c:v>1.1713635900999999</c:v>
                </c:pt>
                <c:pt idx="1431">
                  <c:v>1.1980094970999999</c:v>
                </c:pt>
                <c:pt idx="1432">
                  <c:v>1.2523254583000001</c:v>
                </c:pt>
                <c:pt idx="1433">
                  <c:v>1.2922589528999999</c:v>
                </c:pt>
                <c:pt idx="1434">
                  <c:v>1.2249252291999999</c:v>
                </c:pt>
                <c:pt idx="1435">
                  <c:v>1.2249252291999999</c:v>
                </c:pt>
                <c:pt idx="1436">
                  <c:v>1.2249252291999999</c:v>
                </c:pt>
                <c:pt idx="1437">
                  <c:v>1.1699997652</c:v>
                </c:pt>
                <c:pt idx="1438">
                  <c:v>1.1993530910000001</c:v>
                </c:pt>
                <c:pt idx="1439">
                  <c:v>1.2209233916</c:v>
                </c:pt>
                <c:pt idx="1440">
                  <c:v>1.1678704902000001</c:v>
                </c:pt>
                <c:pt idx="1441">
                  <c:v>1.2186225946</c:v>
                </c:pt>
                <c:pt idx="1442">
                  <c:v>1.2186225946</c:v>
                </c:pt>
                <c:pt idx="1443">
                  <c:v>1.2186225946</c:v>
                </c:pt>
                <c:pt idx="1444">
                  <c:v>1.2051943791999999</c:v>
                </c:pt>
                <c:pt idx="1445">
                  <c:v>1.2414912131</c:v>
                </c:pt>
                <c:pt idx="1446">
                  <c:v>1.2289938549999999</c:v>
                </c:pt>
                <c:pt idx="1447">
                  <c:v>1.1843454493000001</c:v>
                </c:pt>
                <c:pt idx="1448">
                  <c:v>1.1888691828</c:v>
                </c:pt>
                <c:pt idx="1449">
                  <c:v>1.1888691828</c:v>
                </c:pt>
                <c:pt idx="1450">
                  <c:v>1.1888691828</c:v>
                </c:pt>
                <c:pt idx="1451">
                  <c:v>1.2212039273999999</c:v>
                </c:pt>
                <c:pt idx="1452">
                  <c:v>1.2097093371000001</c:v>
                </c:pt>
                <c:pt idx="1453">
                  <c:v>1.2141066932</c:v>
                </c:pt>
                <c:pt idx="1454">
                  <c:v>1.1904629619</c:v>
                </c:pt>
                <c:pt idx="1455">
                  <c:v>1.1865853</c:v>
                </c:pt>
                <c:pt idx="1456">
                  <c:v>1.1865853</c:v>
                </c:pt>
                <c:pt idx="1457">
                  <c:v>1.1865853</c:v>
                </c:pt>
                <c:pt idx="1458">
                  <c:v>1.2379121188</c:v>
                </c:pt>
                <c:pt idx="1459">
                  <c:v>1.2302371528</c:v>
                </c:pt>
                <c:pt idx="1460">
                  <c:v>1.2234297626999999</c:v>
                </c:pt>
                <c:pt idx="1461">
                  <c:v>1.2534312304999999</c:v>
                </c:pt>
                <c:pt idx="1462">
                  <c:v>1.3044010640000001</c:v>
                </c:pt>
                <c:pt idx="1463">
                  <c:v>1.3044010640000001</c:v>
                </c:pt>
                <c:pt idx="1464">
                  <c:v>1.3044010640000001</c:v>
                </c:pt>
                <c:pt idx="1465">
                  <c:v>1.392967829</c:v>
                </c:pt>
                <c:pt idx="1466">
                  <c:v>1.4061382737999999</c:v>
                </c:pt>
                <c:pt idx="1467">
                  <c:v>1.4746487317999999</c:v>
                </c:pt>
                <c:pt idx="1468">
                  <c:v>1.4140458745</c:v>
                </c:pt>
                <c:pt idx="1469">
                  <c:v>1.3734778503</c:v>
                </c:pt>
                <c:pt idx="1470">
                  <c:v>1.3734778503</c:v>
                </c:pt>
                <c:pt idx="1471">
                  <c:v>1.3734778503</c:v>
                </c:pt>
                <c:pt idx="1472">
                  <c:v>1.3400522631</c:v>
                </c:pt>
                <c:pt idx="1473">
                  <c:v>1.3453158377000001</c:v>
                </c:pt>
                <c:pt idx="1474">
                  <c:v>1.3732788395</c:v>
                </c:pt>
                <c:pt idx="1475">
                  <c:v>1.4290830352999999</c:v>
                </c:pt>
                <c:pt idx="1476">
                  <c:v>1.3874948182</c:v>
                </c:pt>
                <c:pt idx="1477">
                  <c:v>1.3874948182</c:v>
                </c:pt>
                <c:pt idx="1478">
                  <c:v>1.3874948182</c:v>
                </c:pt>
                <c:pt idx="1479">
                  <c:v>1.3931532703</c:v>
                </c:pt>
                <c:pt idx="1480">
                  <c:v>1.3487003366000001</c:v>
                </c:pt>
                <c:pt idx="1481">
                  <c:v>1.3462185912</c:v>
                </c:pt>
                <c:pt idx="1482">
                  <c:v>1.3393610517000001</c:v>
                </c:pt>
                <c:pt idx="1483">
                  <c:v>1.2630281698000001</c:v>
                </c:pt>
                <c:pt idx="1484">
                  <c:v>1.2630281698000001</c:v>
                </c:pt>
                <c:pt idx="1485">
                  <c:v>1.2630281698000001</c:v>
                </c:pt>
                <c:pt idx="1486">
                  <c:v>1.2305195282000001</c:v>
                </c:pt>
                <c:pt idx="1487">
                  <c:v>1.2286505834999999</c:v>
                </c:pt>
                <c:pt idx="1488">
                  <c:v>1.2648840449000001</c:v>
                </c:pt>
                <c:pt idx="1489">
                  <c:v>1.3007342948</c:v>
                </c:pt>
                <c:pt idx="1490">
                  <c:v>1.3208767074000001</c:v>
                </c:pt>
                <c:pt idx="1491">
                  <c:v>1.3208767074000001</c:v>
                </c:pt>
                <c:pt idx="1492">
                  <c:v>1.3208767074000001</c:v>
                </c:pt>
                <c:pt idx="1493">
                  <c:v>1.2859769603</c:v>
                </c:pt>
                <c:pt idx="1494">
                  <c:v>1.3533244916</c:v>
                </c:pt>
                <c:pt idx="1495">
                  <c:v>1.356297605</c:v>
                </c:pt>
                <c:pt idx="1496">
                  <c:v>1.3716908746000001</c:v>
                </c:pt>
                <c:pt idx="1497">
                  <c:v>1.3474300992999999</c:v>
                </c:pt>
                <c:pt idx="1498">
                  <c:v>1.3474300992999999</c:v>
                </c:pt>
                <c:pt idx="1499">
                  <c:v>1.3474300992999999</c:v>
                </c:pt>
                <c:pt idx="1500">
                  <c:v>1.3031786863999999</c:v>
                </c:pt>
                <c:pt idx="1501">
                  <c:v>1.2750971069000001</c:v>
                </c:pt>
                <c:pt idx="1502">
                  <c:v>1.2589407358</c:v>
                </c:pt>
                <c:pt idx="1503">
                  <c:v>1.2507454869000001</c:v>
                </c:pt>
                <c:pt idx="1504">
                  <c:v>1.2402326225</c:v>
                </c:pt>
                <c:pt idx="1505">
                  <c:v>1.2402326225</c:v>
                </c:pt>
                <c:pt idx="1506">
                  <c:v>1.2402326225</c:v>
                </c:pt>
                <c:pt idx="1507">
                  <c:v>1.2535047762</c:v>
                </c:pt>
                <c:pt idx="1508">
                  <c:v>1.2441102927000001</c:v>
                </c:pt>
                <c:pt idx="1509">
                  <c:v>1.2738193536</c:v>
                </c:pt>
                <c:pt idx="1510">
                  <c:v>1.2933122217999999</c:v>
                </c:pt>
                <c:pt idx="1511">
                  <c:v>1.3121247326000001</c:v>
                </c:pt>
                <c:pt idx="1512">
                  <c:v>1.3121247326000001</c:v>
                </c:pt>
                <c:pt idx="1513">
                  <c:v>1.3121247326000001</c:v>
                </c:pt>
                <c:pt idx="1514">
                  <c:v>1.241803781</c:v>
                </c:pt>
                <c:pt idx="1515">
                  <c:v>1.2002362779</c:v>
                </c:pt>
                <c:pt idx="1516">
                  <c:v>1.2448209180000001</c:v>
                </c:pt>
                <c:pt idx="1517">
                  <c:v>1.2526451164000001</c:v>
                </c:pt>
                <c:pt idx="1518">
                  <c:v>1.2383237633999999</c:v>
                </c:pt>
                <c:pt idx="1519">
                  <c:v>1.2383237633999999</c:v>
                </c:pt>
                <c:pt idx="1520">
                  <c:v>1.2383237633999999</c:v>
                </c:pt>
                <c:pt idx="1521">
                  <c:v>1.2391498271000001</c:v>
                </c:pt>
                <c:pt idx="1522">
                  <c:v>1.2391498271000001</c:v>
                </c:pt>
                <c:pt idx="1523">
                  <c:v>1.1389310290000001</c:v>
                </c:pt>
                <c:pt idx="1524">
                  <c:v>1.0472858606</c:v>
                </c:pt>
                <c:pt idx="1525">
                  <c:v>1.0029478961</c:v>
                </c:pt>
                <c:pt idx="1526">
                  <c:v>1.0029478961</c:v>
                </c:pt>
                <c:pt idx="1527">
                  <c:v>1.0029478961</c:v>
                </c:pt>
                <c:pt idx="1528">
                  <c:v>0.76817903649999997</c:v>
                </c:pt>
                <c:pt idx="1529">
                  <c:v>0.52373445900000004</c:v>
                </c:pt>
                <c:pt idx="1530">
                  <c:v>0.52373445900000004</c:v>
                </c:pt>
                <c:pt idx="1531">
                  <c:v>0.5981478549</c:v>
                </c:pt>
                <c:pt idx="1532">
                  <c:v>0.53790844900000001</c:v>
                </c:pt>
                <c:pt idx="1533">
                  <c:v>0.53790844900000001</c:v>
                </c:pt>
                <c:pt idx="1534">
                  <c:v>0.53790844900000001</c:v>
                </c:pt>
                <c:pt idx="1535">
                  <c:v>0.45407947430000001</c:v>
                </c:pt>
                <c:pt idx="1536">
                  <c:v>0.2376562462</c:v>
                </c:pt>
                <c:pt idx="1537">
                  <c:v>8.6860486299999998E-2</c:v>
                </c:pt>
                <c:pt idx="1538">
                  <c:v>0.115155759</c:v>
                </c:pt>
                <c:pt idx="1539">
                  <c:v>-0.18375433460000001</c:v>
                </c:pt>
                <c:pt idx="1540">
                  <c:v>-0.18375433460000001</c:v>
                </c:pt>
                <c:pt idx="1541">
                  <c:v>-0.18375433460000001</c:v>
                </c:pt>
                <c:pt idx="1542">
                  <c:v>6.0922233700000002E-2</c:v>
                </c:pt>
                <c:pt idx="1543">
                  <c:v>0.3369743878</c:v>
                </c:pt>
                <c:pt idx="1544">
                  <c:v>0.77961746180000002</c:v>
                </c:pt>
                <c:pt idx="1545">
                  <c:v>0.87166741810000004</c:v>
                </c:pt>
                <c:pt idx="1546">
                  <c:v>1.1187093439</c:v>
                </c:pt>
                <c:pt idx="1547">
                  <c:v>1.1187093439</c:v>
                </c:pt>
                <c:pt idx="1548">
                  <c:v>1.1187093439</c:v>
                </c:pt>
                <c:pt idx="1549">
                  <c:v>0.98754913310000003</c:v>
                </c:pt>
                <c:pt idx="1550">
                  <c:v>0.94508842309999996</c:v>
                </c:pt>
                <c:pt idx="1551">
                  <c:v>0.97245122579999999</c:v>
                </c:pt>
                <c:pt idx="1552">
                  <c:v>0.95125959780000002</c:v>
                </c:pt>
                <c:pt idx="1553">
                  <c:v>0.98377414220000003</c:v>
                </c:pt>
                <c:pt idx="1554">
                  <c:v>0.98377414220000003</c:v>
                </c:pt>
                <c:pt idx="1555">
                  <c:v>0.98377414220000003</c:v>
                </c:pt>
                <c:pt idx="1556">
                  <c:v>0.9467023832</c:v>
                </c:pt>
                <c:pt idx="1557">
                  <c:v>0.63224342050000004</c:v>
                </c:pt>
                <c:pt idx="1558">
                  <c:v>0.77525888529999998</c:v>
                </c:pt>
                <c:pt idx="1559">
                  <c:v>0.77525888529999998</c:v>
                </c:pt>
                <c:pt idx="1560">
                  <c:v>0.77525888529999998</c:v>
                </c:pt>
                <c:pt idx="1561">
                  <c:v>0.77525888529999998</c:v>
                </c:pt>
                <c:pt idx="1562">
                  <c:v>0.77525888529999998</c:v>
                </c:pt>
                <c:pt idx="1563">
                  <c:v>0.85926982760000004</c:v>
                </c:pt>
                <c:pt idx="1564">
                  <c:v>0.87270055609999997</c:v>
                </c:pt>
                <c:pt idx="1565">
                  <c:v>0.87270055609999997</c:v>
                </c:pt>
                <c:pt idx="1566">
                  <c:v>0.87270055609999997</c:v>
                </c:pt>
                <c:pt idx="1567">
                  <c:v>0.77249429020000004</c:v>
                </c:pt>
                <c:pt idx="1568">
                  <c:v>0.77249429020000004</c:v>
                </c:pt>
                <c:pt idx="1569">
                  <c:v>0.77249429020000004</c:v>
                </c:pt>
                <c:pt idx="1570">
                  <c:v>0.88415514819999996</c:v>
                </c:pt>
                <c:pt idx="1571">
                  <c:v>1.0264235337000001</c:v>
                </c:pt>
                <c:pt idx="1572">
                  <c:v>0.96406960230000005</c:v>
                </c:pt>
                <c:pt idx="1573">
                  <c:v>1.0126248693</c:v>
                </c:pt>
                <c:pt idx="1574">
                  <c:v>0.9646344845</c:v>
                </c:pt>
                <c:pt idx="1575">
                  <c:v>0.9646344845</c:v>
                </c:pt>
                <c:pt idx="1576">
                  <c:v>0.9646344845</c:v>
                </c:pt>
                <c:pt idx="1577">
                  <c:v>0.99087606839999998</c:v>
                </c:pt>
                <c:pt idx="1578">
                  <c:v>1.0464805006</c:v>
                </c:pt>
                <c:pt idx="1579">
                  <c:v>1.0464805006</c:v>
                </c:pt>
                <c:pt idx="1580">
                  <c:v>1.0464805006</c:v>
                </c:pt>
                <c:pt idx="1581">
                  <c:v>1.0555993260000001</c:v>
                </c:pt>
                <c:pt idx="1582">
                  <c:v>1.0555993260000001</c:v>
                </c:pt>
                <c:pt idx="1583">
                  <c:v>1.0555993260000001</c:v>
                </c:pt>
                <c:pt idx="1584">
                  <c:v>0.9453496267</c:v>
                </c:pt>
                <c:pt idx="1585">
                  <c:v>0.87452234510000004</c:v>
                </c:pt>
                <c:pt idx="1586">
                  <c:v>0.83153855350000005</c:v>
                </c:pt>
                <c:pt idx="1587">
                  <c:v>0.78700131809999996</c:v>
                </c:pt>
                <c:pt idx="1588">
                  <c:v>0.79129948530000005</c:v>
                </c:pt>
                <c:pt idx="1589">
                  <c:v>0.79129948530000005</c:v>
                </c:pt>
                <c:pt idx="1590">
                  <c:v>0.79129948530000005</c:v>
                </c:pt>
                <c:pt idx="1591">
                  <c:v>0.82821681670000002</c:v>
                </c:pt>
                <c:pt idx="1592">
                  <c:v>0.87626870589999994</c:v>
                </c:pt>
                <c:pt idx="1593">
                  <c:v>0.95906062160000005</c:v>
                </c:pt>
                <c:pt idx="1594">
                  <c:v>0.9118776985</c:v>
                </c:pt>
                <c:pt idx="1595">
                  <c:v>0.84269174739999997</c:v>
                </c:pt>
                <c:pt idx="1596">
                  <c:v>0.84269174739999997</c:v>
                </c:pt>
                <c:pt idx="1597">
                  <c:v>0.84269174739999997</c:v>
                </c:pt>
                <c:pt idx="1598">
                  <c:v>0.88354903630000003</c:v>
                </c:pt>
                <c:pt idx="1599">
                  <c:v>0.89698028029999999</c:v>
                </c:pt>
                <c:pt idx="1600">
                  <c:v>0.95929881530000005</c:v>
                </c:pt>
                <c:pt idx="1601">
                  <c:v>0.98522611979999997</c:v>
                </c:pt>
                <c:pt idx="1602">
                  <c:v>1.0417533742</c:v>
                </c:pt>
                <c:pt idx="1603">
                  <c:v>1.0417533742</c:v>
                </c:pt>
                <c:pt idx="1604">
                  <c:v>1.0417533742</c:v>
                </c:pt>
                <c:pt idx="1605">
                  <c:v>1.0948528019999999</c:v>
                </c:pt>
                <c:pt idx="1606">
                  <c:v>1.1063346867999999</c:v>
                </c:pt>
                <c:pt idx="1607">
                  <c:v>1.0320965115</c:v>
                </c:pt>
                <c:pt idx="1608">
                  <c:v>0.9458435945</c:v>
                </c:pt>
                <c:pt idx="1609">
                  <c:v>0.9458435945</c:v>
                </c:pt>
                <c:pt idx="1610">
                  <c:v>0.9458435945</c:v>
                </c:pt>
                <c:pt idx="1611">
                  <c:v>0.9458435945</c:v>
                </c:pt>
                <c:pt idx="1612">
                  <c:v>0.87462856950000001</c:v>
                </c:pt>
                <c:pt idx="1613">
                  <c:v>0.85410501999999999</c:v>
                </c:pt>
                <c:pt idx="1614">
                  <c:v>0.76273507380000005</c:v>
                </c:pt>
                <c:pt idx="1615">
                  <c:v>0.76384676549999997</c:v>
                </c:pt>
                <c:pt idx="1616">
                  <c:v>0.87617768279999997</c:v>
                </c:pt>
                <c:pt idx="1617">
                  <c:v>0.87617768279999997</c:v>
                </c:pt>
                <c:pt idx="1618">
                  <c:v>0.87617768279999997</c:v>
                </c:pt>
                <c:pt idx="1619">
                  <c:v>0.87617768279999997</c:v>
                </c:pt>
                <c:pt idx="1620">
                  <c:v>0.91467572009999998</c:v>
                </c:pt>
                <c:pt idx="1621">
                  <c:v>0.89495442709999995</c:v>
                </c:pt>
                <c:pt idx="1622">
                  <c:v>0.99132910929999996</c:v>
                </c:pt>
                <c:pt idx="1623">
                  <c:v>1.0408120625999999</c:v>
                </c:pt>
                <c:pt idx="1624">
                  <c:v>1.0408120625999999</c:v>
                </c:pt>
                <c:pt idx="1625">
                  <c:v>1.0408120625999999</c:v>
                </c:pt>
                <c:pt idx="1626">
                  <c:v>1.0132707052000001</c:v>
                </c:pt>
                <c:pt idx="1627">
                  <c:v>0.97908005939999998</c:v>
                </c:pt>
                <c:pt idx="1628">
                  <c:v>0.85620774180000003</c:v>
                </c:pt>
                <c:pt idx="1629">
                  <c:v>0.91392195750000005</c:v>
                </c:pt>
                <c:pt idx="1630">
                  <c:v>0.83246857740000002</c:v>
                </c:pt>
                <c:pt idx="1631">
                  <c:v>0.83246857740000002</c:v>
                </c:pt>
                <c:pt idx="1632">
                  <c:v>0.83246857740000002</c:v>
                </c:pt>
                <c:pt idx="1633">
                  <c:v>0.81315854440000002</c:v>
                </c:pt>
                <c:pt idx="1634">
                  <c:v>0.77954753740000005</c:v>
                </c:pt>
                <c:pt idx="1635">
                  <c:v>0.75694101250000001</c:v>
                </c:pt>
                <c:pt idx="1636">
                  <c:v>0.68257231920000005</c:v>
                </c:pt>
                <c:pt idx="1637">
                  <c:v>0.6752317135</c:v>
                </c:pt>
                <c:pt idx="1638">
                  <c:v>0.6752317135</c:v>
                </c:pt>
                <c:pt idx="1639">
                  <c:v>0.6752317135</c:v>
                </c:pt>
                <c:pt idx="1640">
                  <c:v>0.56275876219999998</c:v>
                </c:pt>
                <c:pt idx="1641">
                  <c:v>0.501429766</c:v>
                </c:pt>
                <c:pt idx="1642">
                  <c:v>0.48861647879999998</c:v>
                </c:pt>
                <c:pt idx="1643">
                  <c:v>0.48883483439999997</c:v>
                </c:pt>
                <c:pt idx="1644">
                  <c:v>0.45130126059999998</c:v>
                </c:pt>
                <c:pt idx="1645">
                  <c:v>0.45130126059999998</c:v>
                </c:pt>
                <c:pt idx="1646">
                  <c:v>0.45130126059999998</c:v>
                </c:pt>
                <c:pt idx="1647">
                  <c:v>0.37590117960000002</c:v>
                </c:pt>
                <c:pt idx="1648">
                  <c:v>0.38017457380000003</c:v>
                </c:pt>
                <c:pt idx="1649">
                  <c:v>0.3510753593</c:v>
                </c:pt>
                <c:pt idx="1650">
                  <c:v>0.3189771113</c:v>
                </c:pt>
                <c:pt idx="1651">
                  <c:v>0.4144966148</c:v>
                </c:pt>
                <c:pt idx="1652">
                  <c:v>0.4144966148</c:v>
                </c:pt>
                <c:pt idx="1653">
                  <c:v>0.4144966148</c:v>
                </c:pt>
                <c:pt idx="1654">
                  <c:v>0.4920261132</c:v>
                </c:pt>
                <c:pt idx="1655">
                  <c:v>0.45021513730000001</c:v>
                </c:pt>
                <c:pt idx="1656">
                  <c:v>0.4502052137</c:v>
                </c:pt>
                <c:pt idx="1657">
                  <c:v>0.46534647270000001</c:v>
                </c:pt>
                <c:pt idx="1658">
                  <c:v>0.49905343940000002</c:v>
                </c:pt>
                <c:pt idx="1659">
                  <c:v>0.49905343940000002</c:v>
                </c:pt>
                <c:pt idx="1660">
                  <c:v>0.49905343940000002</c:v>
                </c:pt>
                <c:pt idx="1661">
                  <c:v>0.46268955779999998</c:v>
                </c:pt>
                <c:pt idx="1662">
                  <c:v>0.51376723209999997</c:v>
                </c:pt>
                <c:pt idx="1663">
                  <c:v>0.55053803720000005</c:v>
                </c:pt>
                <c:pt idx="1664">
                  <c:v>0.58573496680000003</c:v>
                </c:pt>
                <c:pt idx="1665">
                  <c:v>0.58460269760000005</c:v>
                </c:pt>
                <c:pt idx="1666">
                  <c:v>0.58460269760000005</c:v>
                </c:pt>
                <c:pt idx="1667">
                  <c:v>0.58460269760000005</c:v>
                </c:pt>
                <c:pt idx="1668">
                  <c:v>0.62197950790000001</c:v>
                </c:pt>
                <c:pt idx="1669">
                  <c:v>0.61480962429999997</c:v>
                </c:pt>
                <c:pt idx="1670">
                  <c:v>0.70240765419999995</c:v>
                </c:pt>
                <c:pt idx="1671">
                  <c:v>0.65219297499999995</c:v>
                </c:pt>
                <c:pt idx="1672">
                  <c:v>0.65219297499999995</c:v>
                </c:pt>
                <c:pt idx="1673">
                  <c:v>0.65219297499999995</c:v>
                </c:pt>
                <c:pt idx="1674">
                  <c:v>0.65219297499999995</c:v>
                </c:pt>
                <c:pt idx="1675">
                  <c:v>0.58826597049999996</c:v>
                </c:pt>
                <c:pt idx="1676">
                  <c:v>0.54048993209999996</c:v>
                </c:pt>
                <c:pt idx="1677">
                  <c:v>0.56817579009999997</c:v>
                </c:pt>
                <c:pt idx="1678">
                  <c:v>0.59859934209999999</c:v>
                </c:pt>
                <c:pt idx="1679">
                  <c:v>0.63626975760000004</c:v>
                </c:pt>
                <c:pt idx="1680">
                  <c:v>0.63626975760000004</c:v>
                </c:pt>
                <c:pt idx="1681">
                  <c:v>0.63626975760000004</c:v>
                </c:pt>
                <c:pt idx="1682">
                  <c:v>0.63819580440000001</c:v>
                </c:pt>
                <c:pt idx="1683">
                  <c:v>0.66682814700000004</c:v>
                </c:pt>
                <c:pt idx="1684">
                  <c:v>0.69984849220000001</c:v>
                </c:pt>
                <c:pt idx="1685">
                  <c:v>0.79233511359999997</c:v>
                </c:pt>
                <c:pt idx="1686">
                  <c:v>0.79931911209999995</c:v>
                </c:pt>
                <c:pt idx="1687">
                  <c:v>0.79931911209999995</c:v>
                </c:pt>
                <c:pt idx="1688">
                  <c:v>0.79931911209999995</c:v>
                </c:pt>
                <c:pt idx="1689">
                  <c:v>0.92311916289999996</c:v>
                </c:pt>
                <c:pt idx="1690">
                  <c:v>0.92859718020000004</c:v>
                </c:pt>
                <c:pt idx="1691">
                  <c:v>0.90518830189999999</c:v>
                </c:pt>
                <c:pt idx="1692">
                  <c:v>0.86571348579999996</c:v>
                </c:pt>
                <c:pt idx="1693">
                  <c:v>0.86786529970000004</c:v>
                </c:pt>
                <c:pt idx="1694">
                  <c:v>0.86786529970000004</c:v>
                </c:pt>
                <c:pt idx="1695">
                  <c:v>0.86786529970000004</c:v>
                </c:pt>
                <c:pt idx="1696">
                  <c:v>0.86780341930000005</c:v>
                </c:pt>
                <c:pt idx="1697">
                  <c:v>0.92209763469999995</c:v>
                </c:pt>
                <c:pt idx="1698">
                  <c:v>0.91396967409999996</c:v>
                </c:pt>
                <c:pt idx="1699">
                  <c:v>0.88959636750000004</c:v>
                </c:pt>
                <c:pt idx="1700">
                  <c:v>0.84477888339999996</c:v>
                </c:pt>
                <c:pt idx="1701">
                  <c:v>0.84477888339999996</c:v>
                </c:pt>
                <c:pt idx="1702">
                  <c:v>0.84477888339999996</c:v>
                </c:pt>
                <c:pt idx="1703">
                  <c:v>0.92402363519999997</c:v>
                </c:pt>
                <c:pt idx="1704">
                  <c:v>0.93219921800000005</c:v>
                </c:pt>
                <c:pt idx="1705">
                  <c:v>0.89522683869999997</c:v>
                </c:pt>
                <c:pt idx="1706">
                  <c:v>0.89501584099999998</c:v>
                </c:pt>
                <c:pt idx="1707">
                  <c:v>0.82062877550000002</c:v>
                </c:pt>
                <c:pt idx="1708">
                  <c:v>0.82062877550000002</c:v>
                </c:pt>
                <c:pt idx="1709">
                  <c:v>0.82062877550000002</c:v>
                </c:pt>
                <c:pt idx="1710">
                  <c:v>0.79871421190000003</c:v>
                </c:pt>
                <c:pt idx="1711">
                  <c:v>0.79530788809999997</c:v>
                </c:pt>
                <c:pt idx="1712">
                  <c:v>0.83293251290000003</c:v>
                </c:pt>
                <c:pt idx="1713">
                  <c:v>0.94198459280000002</c:v>
                </c:pt>
                <c:pt idx="1714">
                  <c:v>0.85737521949999995</c:v>
                </c:pt>
                <c:pt idx="1715">
                  <c:v>0.85737521949999995</c:v>
                </c:pt>
                <c:pt idx="1716">
                  <c:v>0.85737521949999995</c:v>
                </c:pt>
                <c:pt idx="1717">
                  <c:v>0.85550466979999995</c:v>
                </c:pt>
                <c:pt idx="1718">
                  <c:v>0.85929899180000002</c:v>
                </c:pt>
                <c:pt idx="1719">
                  <c:v>0.86002102999999996</c:v>
                </c:pt>
                <c:pt idx="1720">
                  <c:v>0.92209080830000001</c:v>
                </c:pt>
                <c:pt idx="1721">
                  <c:v>0.90387115139999996</c:v>
                </c:pt>
                <c:pt idx="1722">
                  <c:v>0.90387115139999996</c:v>
                </c:pt>
                <c:pt idx="1723">
                  <c:v>0.90387115139999996</c:v>
                </c:pt>
                <c:pt idx="1724">
                  <c:v>0.90387115139999996</c:v>
                </c:pt>
                <c:pt idx="1725">
                  <c:v>0.82188025600000003</c:v>
                </c:pt>
                <c:pt idx="1726">
                  <c:v>0.85279870570000005</c:v>
                </c:pt>
                <c:pt idx="1727">
                  <c:v>0.78437875739999996</c:v>
                </c:pt>
                <c:pt idx="1728">
                  <c:v>0.74709022709999995</c:v>
                </c:pt>
                <c:pt idx="1729">
                  <c:v>0.74709022709999995</c:v>
                </c:pt>
                <c:pt idx="1730">
                  <c:v>0.74709022709999995</c:v>
                </c:pt>
                <c:pt idx="1731">
                  <c:v>0.74709022709999995</c:v>
                </c:pt>
                <c:pt idx="1732">
                  <c:v>0.74709022709999995</c:v>
                </c:pt>
                <c:pt idx="1733">
                  <c:v>0.82886705859999998</c:v>
                </c:pt>
                <c:pt idx="1734">
                  <c:v>0.76413627390000005</c:v>
                </c:pt>
                <c:pt idx="1735">
                  <c:v>0.74388229890000002</c:v>
                </c:pt>
                <c:pt idx="1736">
                  <c:v>0.74388229890000002</c:v>
                </c:pt>
                <c:pt idx="1737">
                  <c:v>0.74388229890000002</c:v>
                </c:pt>
                <c:pt idx="1738">
                  <c:v>0.76979337449999996</c:v>
                </c:pt>
                <c:pt idx="1739">
                  <c:v>0.72209667470000005</c:v>
                </c:pt>
                <c:pt idx="1740">
                  <c:v>0.75745791169999999</c:v>
                </c:pt>
                <c:pt idx="1741">
                  <c:v>0.74775703490000001</c:v>
                </c:pt>
                <c:pt idx="1742">
                  <c:v>0.78233894810000004</c:v>
                </c:pt>
                <c:pt idx="1743">
                  <c:v>0.78233894810000004</c:v>
                </c:pt>
                <c:pt idx="1744">
                  <c:v>0.78233894810000004</c:v>
                </c:pt>
                <c:pt idx="1745">
                  <c:v>0.81780127430000005</c:v>
                </c:pt>
                <c:pt idx="1746">
                  <c:v>0.78473859589999995</c:v>
                </c:pt>
                <c:pt idx="1747">
                  <c:v>0.8558189772</c:v>
                </c:pt>
                <c:pt idx="1748">
                  <c:v>0.82842214599999997</c:v>
                </c:pt>
                <c:pt idx="1749">
                  <c:v>0.90051040449999997</c:v>
                </c:pt>
                <c:pt idx="1750">
                  <c:v>0.90051040449999997</c:v>
                </c:pt>
                <c:pt idx="1751">
                  <c:v>0.90051040449999997</c:v>
                </c:pt>
                <c:pt idx="1752">
                  <c:v>0.93885118270000001</c:v>
                </c:pt>
                <c:pt idx="1753">
                  <c:v>0.8167913617</c:v>
                </c:pt>
                <c:pt idx="1754">
                  <c:v>0.84576236699999996</c:v>
                </c:pt>
                <c:pt idx="1755">
                  <c:v>0.81981197549999996</c:v>
                </c:pt>
                <c:pt idx="1756">
                  <c:v>0.84213002550000005</c:v>
                </c:pt>
                <c:pt idx="1757">
                  <c:v>0.84213002550000005</c:v>
                </c:pt>
                <c:pt idx="1758">
                  <c:v>0.84213002550000005</c:v>
                </c:pt>
                <c:pt idx="1759">
                  <c:v>0.77935523620000002</c:v>
                </c:pt>
                <c:pt idx="1760">
                  <c:v>0.77558090440000005</c:v>
                </c:pt>
                <c:pt idx="1761">
                  <c:v>0.8036992704</c:v>
                </c:pt>
                <c:pt idx="1762">
                  <c:v>0.82100641990000001</c:v>
                </c:pt>
                <c:pt idx="1763">
                  <c:v>0.72072961660000001</c:v>
                </c:pt>
                <c:pt idx="1764">
                  <c:v>0.72072961660000001</c:v>
                </c:pt>
                <c:pt idx="1765">
                  <c:v>0.72072961660000001</c:v>
                </c:pt>
                <c:pt idx="1766">
                  <c:v>0.82342742179999995</c:v>
                </c:pt>
                <c:pt idx="1767">
                  <c:v>0.83904872109999995</c:v>
                </c:pt>
                <c:pt idx="1768">
                  <c:v>0.83822607429999996</c:v>
                </c:pt>
                <c:pt idx="1769">
                  <c:v>0.8277909765</c:v>
                </c:pt>
                <c:pt idx="1770">
                  <c:v>0.83635261279999995</c:v>
                </c:pt>
                <c:pt idx="1771">
                  <c:v>0.83635261279999995</c:v>
                </c:pt>
                <c:pt idx="1772">
                  <c:v>0.83635261279999995</c:v>
                </c:pt>
                <c:pt idx="1773">
                  <c:v>0.88506617350000005</c:v>
                </c:pt>
                <c:pt idx="1774">
                  <c:v>0.99100442440000003</c:v>
                </c:pt>
                <c:pt idx="1775">
                  <c:v>0.97847790219999997</c:v>
                </c:pt>
                <c:pt idx="1776">
                  <c:v>1.0429748157000001</c:v>
                </c:pt>
                <c:pt idx="1777">
                  <c:v>1.0411678144000001</c:v>
                </c:pt>
                <c:pt idx="1778">
                  <c:v>1.0411678144000001</c:v>
                </c:pt>
                <c:pt idx="1779">
                  <c:v>1.0411678144000001</c:v>
                </c:pt>
                <c:pt idx="1780">
                  <c:v>1.0621245560999999</c:v>
                </c:pt>
                <c:pt idx="1781">
                  <c:v>1.0873915418</c:v>
                </c:pt>
                <c:pt idx="1782">
                  <c:v>1.0487145537</c:v>
                </c:pt>
                <c:pt idx="1783">
                  <c:v>1.064835768</c:v>
                </c:pt>
                <c:pt idx="1784">
                  <c:v>1.0797080484999999</c:v>
                </c:pt>
                <c:pt idx="1785">
                  <c:v>1.0797080484999999</c:v>
                </c:pt>
                <c:pt idx="1786">
                  <c:v>1.0797080484999999</c:v>
                </c:pt>
                <c:pt idx="1787">
                  <c:v>1.0951292323999999</c:v>
                </c:pt>
                <c:pt idx="1788">
                  <c:v>1.1064517055</c:v>
                </c:pt>
                <c:pt idx="1789">
                  <c:v>1.1399316361</c:v>
                </c:pt>
                <c:pt idx="1790">
                  <c:v>1.1846740535</c:v>
                </c:pt>
                <c:pt idx="1791">
                  <c:v>1.2055357235999999</c:v>
                </c:pt>
                <c:pt idx="1792">
                  <c:v>1.2055357235999999</c:v>
                </c:pt>
                <c:pt idx="1793">
                  <c:v>1.2055357235999999</c:v>
                </c:pt>
                <c:pt idx="1794">
                  <c:v>1.2262527082000001</c:v>
                </c:pt>
                <c:pt idx="1795">
                  <c:v>1.2174370819</c:v>
                </c:pt>
                <c:pt idx="1796">
                  <c:v>1.1848191478000001</c:v>
                </c:pt>
                <c:pt idx="1797">
                  <c:v>1.1641726725999999</c:v>
                </c:pt>
                <c:pt idx="1798">
                  <c:v>1.1779055195999999</c:v>
                </c:pt>
                <c:pt idx="1799">
                  <c:v>1.1779055195999999</c:v>
                </c:pt>
                <c:pt idx="1800">
                  <c:v>1.1779055195999999</c:v>
                </c:pt>
                <c:pt idx="1801">
                  <c:v>1.2043158193000001</c:v>
                </c:pt>
                <c:pt idx="1802">
                  <c:v>1.1809485913</c:v>
                </c:pt>
                <c:pt idx="1803">
                  <c:v>1.1025422195000001</c:v>
                </c:pt>
                <c:pt idx="1804">
                  <c:v>1.1163182825</c:v>
                </c:pt>
                <c:pt idx="1805">
                  <c:v>1.1377767888999999</c:v>
                </c:pt>
                <c:pt idx="1806">
                  <c:v>1.1377767888999999</c:v>
                </c:pt>
                <c:pt idx="1807">
                  <c:v>1.1377767888999999</c:v>
                </c:pt>
                <c:pt idx="1808">
                  <c:v>1.1028121446000001</c:v>
                </c:pt>
                <c:pt idx="1809">
                  <c:v>1.1818955163</c:v>
                </c:pt>
                <c:pt idx="1810">
                  <c:v>1.2062798084999999</c:v>
                </c:pt>
                <c:pt idx="1811">
                  <c:v>1.1666685208000001</c:v>
                </c:pt>
                <c:pt idx="1812">
                  <c:v>1.1330491001</c:v>
                </c:pt>
                <c:pt idx="1813">
                  <c:v>1.1330491001</c:v>
                </c:pt>
                <c:pt idx="1814">
                  <c:v>1.1330491001</c:v>
                </c:pt>
                <c:pt idx="1815">
                  <c:v>1.1996980891</c:v>
                </c:pt>
                <c:pt idx="1816">
                  <c:v>1.1720001791000001</c:v>
                </c:pt>
                <c:pt idx="1817">
                  <c:v>1.1488012324000001</c:v>
                </c:pt>
                <c:pt idx="1818">
                  <c:v>1.1731302973</c:v>
                </c:pt>
                <c:pt idx="1819">
                  <c:v>1.2106986275</c:v>
                </c:pt>
                <c:pt idx="1820">
                  <c:v>1.2106986275</c:v>
                </c:pt>
                <c:pt idx="1821">
                  <c:v>1.2106986275</c:v>
                </c:pt>
                <c:pt idx="1822">
                  <c:v>1.2254748579999999</c:v>
                </c:pt>
                <c:pt idx="1823">
                  <c:v>1.2393239345</c:v>
                </c:pt>
                <c:pt idx="1824">
                  <c:v>1.2140560202999999</c:v>
                </c:pt>
                <c:pt idx="1825">
                  <c:v>1.1933457426</c:v>
                </c:pt>
                <c:pt idx="1826">
                  <c:v>1.0879514336</c:v>
                </c:pt>
                <c:pt idx="1827">
                  <c:v>1.0879514336</c:v>
                </c:pt>
                <c:pt idx="1828">
                  <c:v>1.0879514336</c:v>
                </c:pt>
                <c:pt idx="1829">
                  <c:v>1.1209473225</c:v>
                </c:pt>
                <c:pt idx="1830">
                  <c:v>1.1348141264</c:v>
                </c:pt>
                <c:pt idx="1831">
                  <c:v>1.1602432297</c:v>
                </c:pt>
                <c:pt idx="1832">
                  <c:v>1.1656148562999999</c:v>
                </c:pt>
                <c:pt idx="1833">
                  <c:v>1.0611077337999999</c:v>
                </c:pt>
                <c:pt idx="1834">
                  <c:v>1.0611077337999999</c:v>
                </c:pt>
                <c:pt idx="1835">
                  <c:v>1.0611077337999999</c:v>
                </c:pt>
                <c:pt idx="1836">
                  <c:v>1.1344703185</c:v>
                </c:pt>
                <c:pt idx="1837">
                  <c:v>1.1396127117999999</c:v>
                </c:pt>
                <c:pt idx="1838">
                  <c:v>1.1938863905999999</c:v>
                </c:pt>
                <c:pt idx="1839">
                  <c:v>1.1443677228</c:v>
                </c:pt>
                <c:pt idx="1840">
                  <c:v>1.2311485179999999</c:v>
                </c:pt>
                <c:pt idx="1841">
                  <c:v>1.2311485179999999</c:v>
                </c:pt>
                <c:pt idx="1842">
                  <c:v>1.2311485179999999</c:v>
                </c:pt>
                <c:pt idx="1843">
                  <c:v>1.2377741027</c:v>
                </c:pt>
                <c:pt idx="1844">
                  <c:v>1.2202505530000001</c:v>
                </c:pt>
                <c:pt idx="1845">
                  <c:v>1.2404799012000001</c:v>
                </c:pt>
                <c:pt idx="1846">
                  <c:v>1.2223678804</c:v>
                </c:pt>
                <c:pt idx="1847">
                  <c:v>1.2454209691</c:v>
                </c:pt>
                <c:pt idx="1848">
                  <c:v>1.2454209691</c:v>
                </c:pt>
                <c:pt idx="1849">
                  <c:v>1.2454209691</c:v>
                </c:pt>
                <c:pt idx="1850">
                  <c:v>1.1824606309000001</c:v>
                </c:pt>
                <c:pt idx="1851">
                  <c:v>1.2576951140999999</c:v>
                </c:pt>
                <c:pt idx="1852">
                  <c:v>1.2824865492999999</c:v>
                </c:pt>
                <c:pt idx="1853">
                  <c:v>1.3418886348000001</c:v>
                </c:pt>
                <c:pt idx="1854">
                  <c:v>1.3026416801</c:v>
                </c:pt>
                <c:pt idx="1855">
                  <c:v>1.3026416801</c:v>
                </c:pt>
                <c:pt idx="1856">
                  <c:v>1.3026416801</c:v>
                </c:pt>
                <c:pt idx="1857">
                  <c:v>1.2434711204</c:v>
                </c:pt>
                <c:pt idx="1858">
                  <c:v>1.2977812351</c:v>
                </c:pt>
                <c:pt idx="1859">
                  <c:v>1.3275546192000001</c:v>
                </c:pt>
                <c:pt idx="1860">
                  <c:v>1.3680492955000001</c:v>
                </c:pt>
                <c:pt idx="1861">
                  <c:v>1.3945459103</c:v>
                </c:pt>
                <c:pt idx="1862">
                  <c:v>1.3945459103</c:v>
                </c:pt>
                <c:pt idx="1863">
                  <c:v>1.3945459103</c:v>
                </c:pt>
                <c:pt idx="1864">
                  <c:v>1.3730766130000001</c:v>
                </c:pt>
                <c:pt idx="1865">
                  <c:v>1.412720634</c:v>
                </c:pt>
                <c:pt idx="1866">
                  <c:v>1.4052602363</c:v>
                </c:pt>
                <c:pt idx="1867">
                  <c:v>1.3900039596</c:v>
                </c:pt>
                <c:pt idx="1868">
                  <c:v>1.4058607266000001</c:v>
                </c:pt>
                <c:pt idx="1869">
                  <c:v>1.4058607266000001</c:v>
                </c:pt>
                <c:pt idx="1870">
                  <c:v>1.4058607266000001</c:v>
                </c:pt>
                <c:pt idx="1871">
                  <c:v>1.4639495172000001</c:v>
                </c:pt>
                <c:pt idx="1872">
                  <c:v>1.4945551180000001</c:v>
                </c:pt>
                <c:pt idx="1873">
                  <c:v>1.5031000271999999</c:v>
                </c:pt>
                <c:pt idx="1874">
                  <c:v>1.4863821003</c:v>
                </c:pt>
                <c:pt idx="1875">
                  <c:v>1.5194790587</c:v>
                </c:pt>
                <c:pt idx="1876">
                  <c:v>1.5194790587</c:v>
                </c:pt>
                <c:pt idx="1877">
                  <c:v>1.5194790587</c:v>
                </c:pt>
                <c:pt idx="1878">
                  <c:v>1.4630887877000001</c:v>
                </c:pt>
                <c:pt idx="1879">
                  <c:v>1.4547923095999999</c:v>
                </c:pt>
                <c:pt idx="1880">
                  <c:v>1.5435991330000001</c:v>
                </c:pt>
                <c:pt idx="1881">
                  <c:v>1.5769811893000001</c:v>
                </c:pt>
                <c:pt idx="1882">
                  <c:v>1.6164142620999999</c:v>
                </c:pt>
                <c:pt idx="1883">
                  <c:v>1.6164142620999999</c:v>
                </c:pt>
                <c:pt idx="1884">
                  <c:v>1.6164142620999999</c:v>
                </c:pt>
                <c:pt idx="1885">
                  <c:v>1.6007226144</c:v>
                </c:pt>
                <c:pt idx="1886">
                  <c:v>1.6349302348999999</c:v>
                </c:pt>
                <c:pt idx="1887">
                  <c:v>1.6589816340000001</c:v>
                </c:pt>
                <c:pt idx="1888">
                  <c:v>1.6392455814</c:v>
                </c:pt>
                <c:pt idx="1889">
                  <c:v>1.6104493498000001</c:v>
                </c:pt>
                <c:pt idx="1890">
                  <c:v>1.6104493498000001</c:v>
                </c:pt>
                <c:pt idx="1891">
                  <c:v>1.6104493498000001</c:v>
                </c:pt>
                <c:pt idx="1892">
                  <c:v>1.6034468679</c:v>
                </c:pt>
                <c:pt idx="1893">
                  <c:v>1.61501699</c:v>
                </c:pt>
                <c:pt idx="1894">
                  <c:v>1.6259426092</c:v>
                </c:pt>
                <c:pt idx="1895">
                  <c:v>1.5314020383</c:v>
                </c:pt>
                <c:pt idx="1896">
                  <c:v>1.4577355906</c:v>
                </c:pt>
                <c:pt idx="1897">
                  <c:v>1.4577355906</c:v>
                </c:pt>
                <c:pt idx="1898">
                  <c:v>1.4577355906</c:v>
                </c:pt>
                <c:pt idx="1899">
                  <c:v>1.4523736764999999</c:v>
                </c:pt>
                <c:pt idx="1900">
                  <c:v>1.4468514526</c:v>
                </c:pt>
                <c:pt idx="1901">
                  <c:v>1.5874144620999999</c:v>
                </c:pt>
                <c:pt idx="1902">
                  <c:v>1.5763670209</c:v>
                </c:pt>
                <c:pt idx="1903">
                  <c:v>1.5391936733</c:v>
                </c:pt>
                <c:pt idx="1904">
                  <c:v>1.5391936733</c:v>
                </c:pt>
                <c:pt idx="1905">
                  <c:v>1.5391936733</c:v>
                </c:pt>
                <c:pt idx="1906">
                  <c:v>1.5391936733</c:v>
                </c:pt>
                <c:pt idx="1907">
                  <c:v>1.5610642074000001</c:v>
                </c:pt>
                <c:pt idx="1908">
                  <c:v>1.5610642074000001</c:v>
                </c:pt>
                <c:pt idx="1909">
                  <c:v>1.5669221828</c:v>
                </c:pt>
                <c:pt idx="1910">
                  <c:v>1.5750000099000001</c:v>
                </c:pt>
                <c:pt idx="1911">
                  <c:v>1.5750000099000001</c:v>
                </c:pt>
                <c:pt idx="1912">
                  <c:v>1.5750000099000001</c:v>
                </c:pt>
                <c:pt idx="1913">
                  <c:v>1.5750000099000001</c:v>
                </c:pt>
                <c:pt idx="1914">
                  <c:v>1.5180039232</c:v>
                </c:pt>
                <c:pt idx="1915">
                  <c:v>1.5703025651</c:v>
                </c:pt>
                <c:pt idx="1916">
                  <c:v>1.5975145078999999</c:v>
                </c:pt>
                <c:pt idx="1917">
                  <c:v>1.5939086039000001</c:v>
                </c:pt>
                <c:pt idx="1918">
                  <c:v>1.5939086039000001</c:v>
                </c:pt>
                <c:pt idx="1919">
                  <c:v>1.5939086039000001</c:v>
                </c:pt>
                <c:pt idx="1920">
                  <c:v>1.6363408948</c:v>
                </c:pt>
                <c:pt idx="1921">
                  <c:v>1.6189761469999999</c:v>
                </c:pt>
                <c:pt idx="1922">
                  <c:v>1.6756518890000001</c:v>
                </c:pt>
                <c:pt idx="1923">
                  <c:v>1.6170367429000001</c:v>
                </c:pt>
                <c:pt idx="1924">
                  <c:v>1.6060395303999999</c:v>
                </c:pt>
                <c:pt idx="1925">
                  <c:v>1.6060395303999999</c:v>
                </c:pt>
                <c:pt idx="1926">
                  <c:v>1.6060395303999999</c:v>
                </c:pt>
                <c:pt idx="1927">
                  <c:v>1.5618731468</c:v>
                </c:pt>
                <c:pt idx="1928">
                  <c:v>1.5827877252</c:v>
                </c:pt>
                <c:pt idx="1929">
                  <c:v>1.612125405</c:v>
                </c:pt>
                <c:pt idx="1930">
                  <c:v>1.612125405</c:v>
                </c:pt>
                <c:pt idx="1931">
                  <c:v>1.612125405</c:v>
                </c:pt>
                <c:pt idx="1932">
                  <c:v>1.612125405</c:v>
                </c:pt>
                <c:pt idx="1933">
                  <c:v>1.612125405</c:v>
                </c:pt>
                <c:pt idx="1934">
                  <c:v>1.6193944505</c:v>
                </c:pt>
                <c:pt idx="1935">
                  <c:v>1.6956373842000001</c:v>
                </c:pt>
                <c:pt idx="1936">
                  <c:v>1.6222474362999999</c:v>
                </c:pt>
                <c:pt idx="1937">
                  <c:v>1.6183792391</c:v>
                </c:pt>
                <c:pt idx="1938">
                  <c:v>1.6205896016000001</c:v>
                </c:pt>
                <c:pt idx="1939">
                  <c:v>1.6205896016000001</c:v>
                </c:pt>
                <c:pt idx="1940">
                  <c:v>1.6205896016000001</c:v>
                </c:pt>
                <c:pt idx="1941">
                  <c:v>1.6633463303</c:v>
                </c:pt>
                <c:pt idx="1942">
                  <c:v>1.6771147648</c:v>
                </c:pt>
                <c:pt idx="1943">
                  <c:v>1.6591135809999999</c:v>
                </c:pt>
                <c:pt idx="1944">
                  <c:v>1.6698446211</c:v>
                </c:pt>
                <c:pt idx="1945">
                  <c:v>1.6880414531000001</c:v>
                </c:pt>
                <c:pt idx="1946">
                  <c:v>1.6880414531000001</c:v>
                </c:pt>
                <c:pt idx="1947">
                  <c:v>1.6880414531000001</c:v>
                </c:pt>
                <c:pt idx="1948">
                  <c:v>1.7893119249</c:v>
                </c:pt>
                <c:pt idx="1949">
                  <c:v>1.8540266721000001</c:v>
                </c:pt>
                <c:pt idx="1950">
                  <c:v>1.8925706994</c:v>
                </c:pt>
                <c:pt idx="1951">
                  <c:v>2.0321238957999999</c:v>
                </c:pt>
                <c:pt idx="1952">
                  <c:v>2.0382651353000001</c:v>
                </c:pt>
                <c:pt idx="1953">
                  <c:v>2.0382651353000001</c:v>
                </c:pt>
                <c:pt idx="1954">
                  <c:v>2.0382651353000001</c:v>
                </c:pt>
                <c:pt idx="1955">
                  <c:v>2.0900288014999999</c:v>
                </c:pt>
                <c:pt idx="1956">
                  <c:v>2.2020099103000002</c:v>
                </c:pt>
                <c:pt idx="1957">
                  <c:v>2.1646625557000001</c:v>
                </c:pt>
                <c:pt idx="1958">
                  <c:v>2.2488213873</c:v>
                </c:pt>
                <c:pt idx="1959">
                  <c:v>2.3330278680999998</c:v>
                </c:pt>
                <c:pt idx="1960">
                  <c:v>2.3330278680999998</c:v>
                </c:pt>
                <c:pt idx="1961">
                  <c:v>2.3330278680999998</c:v>
                </c:pt>
                <c:pt idx="1962">
                  <c:v>2.3330278680999998</c:v>
                </c:pt>
                <c:pt idx="1963">
                  <c:v>2.3330278680999998</c:v>
                </c:pt>
                <c:pt idx="1964">
                  <c:v>2.2532312319000001</c:v>
                </c:pt>
                <c:pt idx="1965">
                  <c:v>2.2446638621999999</c:v>
                </c:pt>
                <c:pt idx="1966">
                  <c:v>2.1445634605000001</c:v>
                </c:pt>
                <c:pt idx="1967">
                  <c:v>2.1445634605000001</c:v>
                </c:pt>
                <c:pt idx="1968">
                  <c:v>2.1445634605000001</c:v>
                </c:pt>
                <c:pt idx="1969">
                  <c:v>2.1157937914999998</c:v>
                </c:pt>
                <c:pt idx="1970">
                  <c:v>2.1214386648999999</c:v>
                </c:pt>
                <c:pt idx="1971">
                  <c:v>2.1205707704000001</c:v>
                </c:pt>
                <c:pt idx="1972">
                  <c:v>2.0647955179999999</c:v>
                </c:pt>
                <c:pt idx="1973">
                  <c:v>2.0220074346999999</c:v>
                </c:pt>
                <c:pt idx="1974">
                  <c:v>2.0220074346999999</c:v>
                </c:pt>
                <c:pt idx="1975">
                  <c:v>2.0220074346999999</c:v>
                </c:pt>
                <c:pt idx="1976">
                  <c:v>2.0590854745999998</c:v>
                </c:pt>
                <c:pt idx="1977">
                  <c:v>2.1414354282999999</c:v>
                </c:pt>
                <c:pt idx="1978">
                  <c:v>2.2474868136000001</c:v>
                </c:pt>
                <c:pt idx="1979">
                  <c:v>2.2206534372000002</c:v>
                </c:pt>
                <c:pt idx="1980">
                  <c:v>2.2693002632999999</c:v>
                </c:pt>
                <c:pt idx="1981">
                  <c:v>2.2693002632999999</c:v>
                </c:pt>
                <c:pt idx="1982">
                  <c:v>2.2693002632999999</c:v>
                </c:pt>
                <c:pt idx="1983">
                  <c:v>2.2529173621999998</c:v>
                </c:pt>
                <c:pt idx="1984">
                  <c:v>2.2726141136</c:v>
                </c:pt>
                <c:pt idx="1985">
                  <c:v>2.2847776384</c:v>
                </c:pt>
                <c:pt idx="1986">
                  <c:v>2.2884458890000001</c:v>
                </c:pt>
                <c:pt idx="1987">
                  <c:v>2.3263368090999998</c:v>
                </c:pt>
                <c:pt idx="1988">
                  <c:v>2.3263368090999998</c:v>
                </c:pt>
                <c:pt idx="1989">
                  <c:v>2.3263368090999998</c:v>
                </c:pt>
                <c:pt idx="1990">
                  <c:v>2.2957397433</c:v>
                </c:pt>
                <c:pt idx="1991">
                  <c:v>2.3075800958000001</c:v>
                </c:pt>
                <c:pt idx="1992">
                  <c:v>2.3859347528999999</c:v>
                </c:pt>
                <c:pt idx="1993">
                  <c:v>2.1868591531999999</c:v>
                </c:pt>
                <c:pt idx="1994">
                  <c:v>2.0244341920000002</c:v>
                </c:pt>
                <c:pt idx="1995">
                  <c:v>2.0244341920000002</c:v>
                </c:pt>
                <c:pt idx="1996">
                  <c:v>2.0244341920000002</c:v>
                </c:pt>
                <c:pt idx="1997">
                  <c:v>1.9959289593</c:v>
                </c:pt>
                <c:pt idx="1998">
                  <c:v>1.9822122040000001</c:v>
                </c:pt>
                <c:pt idx="1999">
                  <c:v>1.9431918882000001</c:v>
                </c:pt>
                <c:pt idx="2000">
                  <c:v>1.9031987266999999</c:v>
                </c:pt>
                <c:pt idx="2001">
                  <c:v>1.7919963667000001</c:v>
                </c:pt>
                <c:pt idx="2002">
                  <c:v>1.7919963667000001</c:v>
                </c:pt>
                <c:pt idx="2003">
                  <c:v>1.7919963667000001</c:v>
                </c:pt>
                <c:pt idx="2004">
                  <c:v>1.7890452829000001</c:v>
                </c:pt>
                <c:pt idx="2005">
                  <c:v>1.8397581016</c:v>
                </c:pt>
                <c:pt idx="2006">
                  <c:v>1.8694393083</c:v>
                </c:pt>
                <c:pt idx="2007">
                  <c:v>1.8650718522</c:v>
                </c:pt>
                <c:pt idx="2008">
                  <c:v>1.868947514</c:v>
                </c:pt>
                <c:pt idx="2009">
                  <c:v>1.868947514</c:v>
                </c:pt>
                <c:pt idx="2010">
                  <c:v>1.868947514</c:v>
                </c:pt>
                <c:pt idx="2011">
                  <c:v>1.9373360877000001</c:v>
                </c:pt>
                <c:pt idx="2012">
                  <c:v>2.0381606953000002</c:v>
                </c:pt>
                <c:pt idx="2013">
                  <c:v>2.0896760113999999</c:v>
                </c:pt>
                <c:pt idx="2014">
                  <c:v>2.0301052992000002</c:v>
                </c:pt>
                <c:pt idx="2015">
                  <c:v>1.9128863132</c:v>
                </c:pt>
                <c:pt idx="2016">
                  <c:v>1.9128863132</c:v>
                </c:pt>
                <c:pt idx="2017">
                  <c:v>1.9128863132</c:v>
                </c:pt>
                <c:pt idx="2018">
                  <c:v>1.96185057</c:v>
                </c:pt>
                <c:pt idx="2019">
                  <c:v>1.9714607118</c:v>
                </c:pt>
                <c:pt idx="2020">
                  <c:v>1.9373210829</c:v>
                </c:pt>
                <c:pt idx="2021">
                  <c:v>2.0768321296000001</c:v>
                </c:pt>
                <c:pt idx="2022">
                  <c:v>2.1421480826999999</c:v>
                </c:pt>
                <c:pt idx="2023">
                  <c:v>2.1421480826999999</c:v>
                </c:pt>
                <c:pt idx="2024">
                  <c:v>2.1421480826999999</c:v>
                </c:pt>
                <c:pt idx="2025">
                  <c:v>2.1421480826999999</c:v>
                </c:pt>
                <c:pt idx="2026">
                  <c:v>1.9982055899</c:v>
                </c:pt>
                <c:pt idx="2027">
                  <c:v>1.8637221425999999</c:v>
                </c:pt>
                <c:pt idx="2028">
                  <c:v>1.8174999973999999</c:v>
                </c:pt>
                <c:pt idx="2029">
                  <c:v>1.8440516259999999</c:v>
                </c:pt>
                <c:pt idx="2030">
                  <c:v>1.8440516259999999</c:v>
                </c:pt>
                <c:pt idx="2031">
                  <c:v>1.8440516259999999</c:v>
                </c:pt>
                <c:pt idx="2032">
                  <c:v>1.8971737853999999</c:v>
                </c:pt>
                <c:pt idx="2033">
                  <c:v>1.9285479042</c:v>
                </c:pt>
                <c:pt idx="2034">
                  <c:v>1.9599252829</c:v>
                </c:pt>
                <c:pt idx="2035">
                  <c:v>1.9508452505</c:v>
                </c:pt>
                <c:pt idx="2036">
                  <c:v>1.9611131729</c:v>
                </c:pt>
                <c:pt idx="2037">
                  <c:v>1.9611131729</c:v>
                </c:pt>
                <c:pt idx="2038">
                  <c:v>1.9611131729</c:v>
                </c:pt>
                <c:pt idx="2039">
                  <c:v>2.0591945870999999</c:v>
                </c:pt>
                <c:pt idx="2040">
                  <c:v>2.1007905844999999</c:v>
                </c:pt>
                <c:pt idx="2041">
                  <c:v>2.1148803579000002</c:v>
                </c:pt>
                <c:pt idx="2042">
                  <c:v>2.1126946398999999</c:v>
                </c:pt>
                <c:pt idx="2043">
                  <c:v>2.0572029733999999</c:v>
                </c:pt>
                <c:pt idx="2044">
                  <c:v>2.0572029733999999</c:v>
                </c:pt>
                <c:pt idx="2045">
                  <c:v>2.0572029733999999</c:v>
                </c:pt>
                <c:pt idx="2046">
                  <c:v>2.0638771421</c:v>
                </c:pt>
                <c:pt idx="2047">
                  <c:v>2.0348022734</c:v>
                </c:pt>
                <c:pt idx="2048">
                  <c:v>2.0479146050999999</c:v>
                </c:pt>
                <c:pt idx="2049">
                  <c:v>2.1121339348000001</c:v>
                </c:pt>
                <c:pt idx="2050">
                  <c:v>2.1103043765999998</c:v>
                </c:pt>
                <c:pt idx="2051">
                  <c:v>2.1103043765999998</c:v>
                </c:pt>
                <c:pt idx="2052">
                  <c:v>2.1103043765999998</c:v>
                </c:pt>
                <c:pt idx="2053">
                  <c:v>2.1197119742999999</c:v>
                </c:pt>
                <c:pt idx="2054">
                  <c:v>2.1512201609999999</c:v>
                </c:pt>
                <c:pt idx="2055">
                  <c:v>2.1336082778000001</c:v>
                </c:pt>
                <c:pt idx="2056">
                  <c:v>2.1243501542000001</c:v>
                </c:pt>
                <c:pt idx="2057">
                  <c:v>2.0485641640000001</c:v>
                </c:pt>
                <c:pt idx="2058">
                  <c:v>2.0485641640000001</c:v>
                </c:pt>
                <c:pt idx="2059">
                  <c:v>2.0485641640000001</c:v>
                </c:pt>
                <c:pt idx="2060">
                  <c:v>2.0466822631000001</c:v>
                </c:pt>
                <c:pt idx="2061">
                  <c:v>2.0564133920000001</c:v>
                </c:pt>
                <c:pt idx="2062">
                  <c:v>2.0943578697</c:v>
                </c:pt>
                <c:pt idx="2063">
                  <c:v>2.0155343947</c:v>
                </c:pt>
                <c:pt idx="2064">
                  <c:v>2.0438777516000002</c:v>
                </c:pt>
                <c:pt idx="2065">
                  <c:v>2.0438777516000002</c:v>
                </c:pt>
                <c:pt idx="2066">
                  <c:v>2.0438777516000002</c:v>
                </c:pt>
                <c:pt idx="2067">
                  <c:v>2.0310131730999998</c:v>
                </c:pt>
                <c:pt idx="2068">
                  <c:v>2.0750642214999999</c:v>
                </c:pt>
                <c:pt idx="2069">
                  <c:v>2.2039226154999998</c:v>
                </c:pt>
                <c:pt idx="2070">
                  <c:v>2.2714643021000001</c:v>
                </c:pt>
                <c:pt idx="2071">
                  <c:v>2.3194016616000002</c:v>
                </c:pt>
                <c:pt idx="2072">
                  <c:v>2.3194016616000002</c:v>
                </c:pt>
                <c:pt idx="2073">
                  <c:v>2.3194016616000002</c:v>
                </c:pt>
                <c:pt idx="2074">
                  <c:v>2.3267407774</c:v>
                </c:pt>
                <c:pt idx="2075">
                  <c:v>2.3267407774</c:v>
                </c:pt>
                <c:pt idx="2076">
                  <c:v>2.3267407774</c:v>
                </c:pt>
                <c:pt idx="2077">
                  <c:v>2.3267407774</c:v>
                </c:pt>
                <c:pt idx="2078">
                  <c:v>2.3434743694</c:v>
                </c:pt>
                <c:pt idx="2079">
                  <c:v>2.3434743694</c:v>
                </c:pt>
                <c:pt idx="2080">
                  <c:v>2.3434743694</c:v>
                </c:pt>
                <c:pt idx="2081">
                  <c:v>2.4053274738999999</c:v>
                </c:pt>
                <c:pt idx="2082">
                  <c:v>2.4471652842</c:v>
                </c:pt>
                <c:pt idx="2083">
                  <c:v>2.4361120019000002</c:v>
                </c:pt>
                <c:pt idx="2084">
                  <c:v>2.4361120019000002</c:v>
                </c:pt>
                <c:pt idx="2085">
                  <c:v>2.4361120019000002</c:v>
                </c:pt>
                <c:pt idx="2086">
                  <c:v>2.4361120019000002</c:v>
                </c:pt>
                <c:pt idx="2087">
                  <c:v>2.4361120019000002</c:v>
                </c:pt>
                <c:pt idx="2088">
                  <c:v>2.3921956646</c:v>
                </c:pt>
                <c:pt idx="2089">
                  <c:v>2.3921956646</c:v>
                </c:pt>
                <c:pt idx="2090">
                  <c:v>2.3921956646</c:v>
                </c:pt>
                <c:pt idx="2091">
                  <c:v>2.4272650578000001</c:v>
                </c:pt>
                <c:pt idx="2092">
                  <c:v>2.4527396845</c:v>
                </c:pt>
                <c:pt idx="2093">
                  <c:v>2.4527396845</c:v>
                </c:pt>
                <c:pt idx="2094">
                  <c:v>2.4527396845</c:v>
                </c:pt>
                <c:pt idx="2095">
                  <c:v>2.5328886383999998</c:v>
                </c:pt>
                <c:pt idx="2096">
                  <c:v>2.5328886383999998</c:v>
                </c:pt>
                <c:pt idx="2097">
                  <c:v>2.5328886383999998</c:v>
                </c:pt>
                <c:pt idx="2098">
                  <c:v>2.5009323283999998</c:v>
                </c:pt>
                <c:pt idx="2099">
                  <c:v>2.5460632712</c:v>
                </c:pt>
                <c:pt idx="2100">
                  <c:v>2.5460632712</c:v>
                </c:pt>
                <c:pt idx="2101">
                  <c:v>2.5460632712</c:v>
                </c:pt>
                <c:pt idx="2102">
                  <c:v>2.5916070977999999</c:v>
                </c:pt>
                <c:pt idx="2103">
                  <c:v>2.6396329076999998</c:v>
                </c:pt>
                <c:pt idx="2104">
                  <c:v>2.6797846881999998</c:v>
                </c:pt>
                <c:pt idx="2105">
                  <c:v>2.723985791</c:v>
                </c:pt>
                <c:pt idx="2106">
                  <c:v>2.6799478025000001</c:v>
                </c:pt>
                <c:pt idx="2107">
                  <c:v>2.6799478025000001</c:v>
                </c:pt>
                <c:pt idx="2108">
                  <c:v>2.6799478025000001</c:v>
                </c:pt>
                <c:pt idx="2109">
                  <c:v>2.6150566237000001</c:v>
                </c:pt>
                <c:pt idx="2110">
                  <c:v>2.7062124148</c:v>
                </c:pt>
                <c:pt idx="2111">
                  <c:v>2.8026672362</c:v>
                </c:pt>
                <c:pt idx="2112">
                  <c:v>2.9567672235</c:v>
                </c:pt>
                <c:pt idx="2113">
                  <c:v>2.9159425105999999</c:v>
                </c:pt>
                <c:pt idx="2114">
                  <c:v>2.9159425105999999</c:v>
                </c:pt>
                <c:pt idx="2115">
                  <c:v>2.9159425105999999</c:v>
                </c:pt>
                <c:pt idx="2116">
                  <c:v>2.8806024587999999</c:v>
                </c:pt>
                <c:pt idx="2117">
                  <c:v>2.8723462955999999</c:v>
                </c:pt>
                <c:pt idx="2118">
                  <c:v>2.8136181803999998</c:v>
                </c:pt>
                <c:pt idx="2119">
                  <c:v>2.7918108278</c:v>
                </c:pt>
                <c:pt idx="2120">
                  <c:v>2.8428037239999999</c:v>
                </c:pt>
                <c:pt idx="2121">
                  <c:v>2.8428037239999999</c:v>
                </c:pt>
                <c:pt idx="2122">
                  <c:v>2.8428037239999999</c:v>
                </c:pt>
                <c:pt idx="2123">
                  <c:v>2.8231735109999998</c:v>
                </c:pt>
                <c:pt idx="2124">
                  <c:v>2.9268068837999999</c:v>
                </c:pt>
                <c:pt idx="2125">
                  <c:v>3.0221665369999999</c:v>
                </c:pt>
                <c:pt idx="2126">
                  <c:v>3.0237894252999999</c:v>
                </c:pt>
                <c:pt idx="2127">
                  <c:v>3.0919249802</c:v>
                </c:pt>
                <c:pt idx="2128">
                  <c:v>3.0919249802</c:v>
                </c:pt>
                <c:pt idx="2129">
                  <c:v>3.0919249802</c:v>
                </c:pt>
                <c:pt idx="2130">
                  <c:v>3.1258394207000002</c:v>
                </c:pt>
                <c:pt idx="2131">
                  <c:v>3.1076872965</c:v>
                </c:pt>
                <c:pt idx="2132">
                  <c:v>2.9324603167999999</c:v>
                </c:pt>
                <c:pt idx="2133">
                  <c:v>2.8627078762</c:v>
                </c:pt>
                <c:pt idx="2134">
                  <c:v>2.7488851207999998</c:v>
                </c:pt>
                <c:pt idx="2135">
                  <c:v>2.7488851207999998</c:v>
                </c:pt>
                <c:pt idx="2136">
                  <c:v>2.7488851207999998</c:v>
                </c:pt>
                <c:pt idx="2137">
                  <c:v>2.7798421913000002</c:v>
                </c:pt>
                <c:pt idx="2138">
                  <c:v>2.6949153487999999</c:v>
                </c:pt>
                <c:pt idx="2139">
                  <c:v>2.7154894024999998</c:v>
                </c:pt>
                <c:pt idx="2140">
                  <c:v>2.8946568789999998</c:v>
                </c:pt>
                <c:pt idx="2141">
                  <c:v>2.9518504368</c:v>
                </c:pt>
                <c:pt idx="2142">
                  <c:v>2.9518504368</c:v>
                </c:pt>
                <c:pt idx="2143">
                  <c:v>2.9518504368</c:v>
                </c:pt>
                <c:pt idx="2144">
                  <c:v>2.8950241422</c:v>
                </c:pt>
                <c:pt idx="2145">
                  <c:v>2.9261462245000001</c:v>
                </c:pt>
                <c:pt idx="2146">
                  <c:v>2.8104846301999999</c:v>
                </c:pt>
                <c:pt idx="2147">
                  <c:v>2.6787295876999999</c:v>
                </c:pt>
                <c:pt idx="2148">
                  <c:v>2.6440667713999999</c:v>
                </c:pt>
                <c:pt idx="2149">
                  <c:v>2.6440667713999999</c:v>
                </c:pt>
                <c:pt idx="2150">
                  <c:v>2.6440667713999999</c:v>
                </c:pt>
                <c:pt idx="2151">
                  <c:v>2.5970263171000001</c:v>
                </c:pt>
                <c:pt idx="2152">
                  <c:v>2.6351859079</c:v>
                </c:pt>
                <c:pt idx="2153">
                  <c:v>2.6700241971000001</c:v>
                </c:pt>
                <c:pt idx="2154">
                  <c:v>2.7356736277999998</c:v>
                </c:pt>
                <c:pt idx="2155">
                  <c:v>2.8002585314999999</c:v>
                </c:pt>
                <c:pt idx="2156">
                  <c:v>2.8002585314999999</c:v>
                </c:pt>
                <c:pt idx="2157">
                  <c:v>2.8002585314999999</c:v>
                </c:pt>
                <c:pt idx="2158">
                  <c:v>2.760902652</c:v>
                </c:pt>
                <c:pt idx="2159">
                  <c:v>2.7656703033999999</c:v>
                </c:pt>
                <c:pt idx="2160">
                  <c:v>2.6143000583</c:v>
                </c:pt>
                <c:pt idx="2161">
                  <c:v>2.6403383417000001</c:v>
                </c:pt>
                <c:pt idx="2162">
                  <c:v>2.5719656849999999</c:v>
                </c:pt>
                <c:pt idx="2163">
                  <c:v>2.5719656849999999</c:v>
                </c:pt>
                <c:pt idx="2164">
                  <c:v>2.5719656849999999</c:v>
                </c:pt>
                <c:pt idx="2165">
                  <c:v>2.5337611690999999</c:v>
                </c:pt>
                <c:pt idx="2166">
                  <c:v>2.5620781998000002</c:v>
                </c:pt>
                <c:pt idx="2167">
                  <c:v>2.6383027832999999</c:v>
                </c:pt>
                <c:pt idx="2168">
                  <c:v>2.6271382565999999</c:v>
                </c:pt>
                <c:pt idx="2169">
                  <c:v>2.7387207613000002</c:v>
                </c:pt>
                <c:pt idx="2170">
                  <c:v>2.7387207613000002</c:v>
                </c:pt>
                <c:pt idx="2171">
                  <c:v>2.7387207613000002</c:v>
                </c:pt>
                <c:pt idx="2172">
                  <c:v>2.7721136472999999</c:v>
                </c:pt>
                <c:pt idx="2173">
                  <c:v>2.8277931406999999</c:v>
                </c:pt>
                <c:pt idx="2174">
                  <c:v>2.8857576552999999</c:v>
                </c:pt>
                <c:pt idx="2175">
                  <c:v>2.6808078807000002</c:v>
                </c:pt>
                <c:pt idx="2176">
                  <c:v>2.5961187858999999</c:v>
                </c:pt>
                <c:pt idx="2177">
                  <c:v>2.5961187858999999</c:v>
                </c:pt>
                <c:pt idx="2178">
                  <c:v>2.5961187858999999</c:v>
                </c:pt>
                <c:pt idx="2179">
                  <c:v>2.6138140068000002</c:v>
                </c:pt>
                <c:pt idx="2180">
                  <c:v>2.5241314083000002</c:v>
                </c:pt>
                <c:pt idx="2181">
                  <c:v>2.5165645098999998</c:v>
                </c:pt>
                <c:pt idx="2182">
                  <c:v>2.5211361204</c:v>
                </c:pt>
                <c:pt idx="2183">
                  <c:v>2.6258723701000002</c:v>
                </c:pt>
                <c:pt idx="2184">
                  <c:v>2.6258723701000002</c:v>
                </c:pt>
                <c:pt idx="2185">
                  <c:v>2.6258723701000002</c:v>
                </c:pt>
                <c:pt idx="2186">
                  <c:v>2.5692943627</c:v>
                </c:pt>
                <c:pt idx="2187">
                  <c:v>2.5947653652999998</c:v>
                </c:pt>
                <c:pt idx="2188">
                  <c:v>2.7280292808</c:v>
                </c:pt>
                <c:pt idx="2189">
                  <c:v>2.7346719075000001</c:v>
                </c:pt>
                <c:pt idx="2190">
                  <c:v>2.6911665645</c:v>
                </c:pt>
                <c:pt idx="2191">
                  <c:v>2.6911665645</c:v>
                </c:pt>
                <c:pt idx="2192">
                  <c:v>2.6911665645</c:v>
                </c:pt>
                <c:pt idx="2193">
                  <c:v>2.6963883028</c:v>
                </c:pt>
                <c:pt idx="2194">
                  <c:v>2.8171362091000001</c:v>
                </c:pt>
                <c:pt idx="2195">
                  <c:v>2.8329429076000001</c:v>
                </c:pt>
                <c:pt idx="2196">
                  <c:v>2.8646993529000002</c:v>
                </c:pt>
                <c:pt idx="2197">
                  <c:v>2.8810524371000001</c:v>
                </c:pt>
                <c:pt idx="2198">
                  <c:v>2.8810524371000001</c:v>
                </c:pt>
                <c:pt idx="2199">
                  <c:v>2.8810524371000001</c:v>
                </c:pt>
                <c:pt idx="2200">
                  <c:v>2.8461638370000002</c:v>
                </c:pt>
                <c:pt idx="2201">
                  <c:v>2.8877312325000002</c:v>
                </c:pt>
                <c:pt idx="2202">
                  <c:v>2.7979622404</c:v>
                </c:pt>
                <c:pt idx="2203">
                  <c:v>2.8654608768999998</c:v>
                </c:pt>
                <c:pt idx="2204">
                  <c:v>2.9004075809000001</c:v>
                </c:pt>
                <c:pt idx="2205">
                  <c:v>2.9004075809000001</c:v>
                </c:pt>
                <c:pt idx="2206">
                  <c:v>2.9004075809000001</c:v>
                </c:pt>
                <c:pt idx="2207">
                  <c:v>3.0378031205</c:v>
                </c:pt>
                <c:pt idx="2208">
                  <c:v>3.0979215137999998</c:v>
                </c:pt>
                <c:pt idx="2209">
                  <c:v>3.0256235731999999</c:v>
                </c:pt>
                <c:pt idx="2210">
                  <c:v>2.9950796523999998</c:v>
                </c:pt>
                <c:pt idx="2211">
                  <c:v>2.8559579997000002</c:v>
                </c:pt>
                <c:pt idx="2212">
                  <c:v>2.8559579997000002</c:v>
                </c:pt>
                <c:pt idx="2213">
                  <c:v>2.8559579997000002</c:v>
                </c:pt>
                <c:pt idx="2214">
                  <c:v>2.8335520668999998</c:v>
                </c:pt>
                <c:pt idx="2215">
                  <c:v>2.8347986982000002</c:v>
                </c:pt>
                <c:pt idx="2216">
                  <c:v>2.8486153460999999</c:v>
                </c:pt>
                <c:pt idx="2217">
                  <c:v>2.8527508895999998</c:v>
                </c:pt>
                <c:pt idx="2218">
                  <c:v>2.8089735347000002</c:v>
                </c:pt>
                <c:pt idx="2219">
                  <c:v>2.8089735347000002</c:v>
                </c:pt>
                <c:pt idx="2220">
                  <c:v>2.8089735347000002</c:v>
                </c:pt>
                <c:pt idx="2221">
                  <c:v>2.8372634705999999</c:v>
                </c:pt>
                <c:pt idx="2222">
                  <c:v>2.8314894634000001</c:v>
                </c:pt>
                <c:pt idx="2223">
                  <c:v>2.7474232968000001</c:v>
                </c:pt>
                <c:pt idx="2224">
                  <c:v>2.7313530596</c:v>
                </c:pt>
                <c:pt idx="2225">
                  <c:v>2.7296900105000002</c:v>
                </c:pt>
                <c:pt idx="2226">
                  <c:v>2.7296900105000002</c:v>
                </c:pt>
                <c:pt idx="2227">
                  <c:v>2.7296900105000002</c:v>
                </c:pt>
                <c:pt idx="2228">
                  <c:v>2.6939105807999999</c:v>
                </c:pt>
                <c:pt idx="2229">
                  <c:v>2.8119990061000002</c:v>
                </c:pt>
                <c:pt idx="2230">
                  <c:v>2.8489145159000002</c:v>
                </c:pt>
                <c:pt idx="2231">
                  <c:v>2.9518733346000001</c:v>
                </c:pt>
                <c:pt idx="2232">
                  <c:v>3.1348080852</c:v>
                </c:pt>
                <c:pt idx="2233">
                  <c:v>3.1348080852</c:v>
                </c:pt>
                <c:pt idx="2234">
                  <c:v>3.1348080852</c:v>
                </c:pt>
                <c:pt idx="2235">
                  <c:v>3.2659629493</c:v>
                </c:pt>
                <c:pt idx="2236">
                  <c:v>3.2406782649000001</c:v>
                </c:pt>
                <c:pt idx="2237">
                  <c:v>3.1472089393</c:v>
                </c:pt>
                <c:pt idx="2238">
                  <c:v>3.2053110629999999</c:v>
                </c:pt>
                <c:pt idx="2239">
                  <c:v>3.2621501273</c:v>
                </c:pt>
                <c:pt idx="2240">
                  <c:v>3.2621501273</c:v>
                </c:pt>
                <c:pt idx="2241">
                  <c:v>3.2621501273</c:v>
                </c:pt>
                <c:pt idx="2242">
                  <c:v>3.2736588943</c:v>
                </c:pt>
                <c:pt idx="2243">
                  <c:v>3.2530992493999999</c:v>
                </c:pt>
                <c:pt idx="2244">
                  <c:v>3.0659701344000001</c:v>
                </c:pt>
                <c:pt idx="2245">
                  <c:v>3.0602866303999998</c:v>
                </c:pt>
                <c:pt idx="2246">
                  <c:v>3.1284518832999999</c:v>
                </c:pt>
                <c:pt idx="2247">
                  <c:v>3.1284518832999999</c:v>
                </c:pt>
                <c:pt idx="2248">
                  <c:v>3.1284518832999999</c:v>
                </c:pt>
                <c:pt idx="2249">
                  <c:v>3.1897628890999998</c:v>
                </c:pt>
                <c:pt idx="2250">
                  <c:v>3.273514499</c:v>
                </c:pt>
                <c:pt idx="2251">
                  <c:v>3.1970265924999999</c:v>
                </c:pt>
                <c:pt idx="2252">
                  <c:v>3.2120615401000001</c:v>
                </c:pt>
                <c:pt idx="2253">
                  <c:v>3.4665607261</c:v>
                </c:pt>
                <c:pt idx="2254">
                  <c:v>3.4665607261</c:v>
                </c:pt>
                <c:pt idx="2255">
                  <c:v>3.4665607261</c:v>
                </c:pt>
                <c:pt idx="2256">
                  <c:v>3.6370376094000001</c:v>
                </c:pt>
                <c:pt idx="2257">
                  <c:v>3.6750787944000001</c:v>
                </c:pt>
                <c:pt idx="2258">
                  <c:v>3.8095876298000002</c:v>
                </c:pt>
                <c:pt idx="2259">
                  <c:v>3.6476631961999999</c:v>
                </c:pt>
                <c:pt idx="2260">
                  <c:v>3.7078869063000002</c:v>
                </c:pt>
                <c:pt idx="2261">
                  <c:v>3.7078869063000002</c:v>
                </c:pt>
                <c:pt idx="2262">
                  <c:v>3.7078869063000002</c:v>
                </c:pt>
                <c:pt idx="2263">
                  <c:v>3.6788779476000002</c:v>
                </c:pt>
                <c:pt idx="2264">
                  <c:v>3.8547963138000001</c:v>
                </c:pt>
                <c:pt idx="2265">
                  <c:v>3.7153893652000001</c:v>
                </c:pt>
                <c:pt idx="2266">
                  <c:v>4.2240733846999996</c:v>
                </c:pt>
                <c:pt idx="2267">
                  <c:v>4.2240733846999996</c:v>
                </c:pt>
                <c:pt idx="2268">
                  <c:v>4.2240733846999996</c:v>
                </c:pt>
                <c:pt idx="2269">
                  <c:v>4.2240733846999996</c:v>
                </c:pt>
                <c:pt idx="2270">
                  <c:v>4.2189102350000001</c:v>
                </c:pt>
                <c:pt idx="2271">
                  <c:v>4.2590949229000001</c:v>
                </c:pt>
                <c:pt idx="2272">
                  <c:v>4.2407974554000001</c:v>
                </c:pt>
                <c:pt idx="2273">
                  <c:v>4.2193444296999996</c:v>
                </c:pt>
                <c:pt idx="2274">
                  <c:v>4.0197268689000003</c:v>
                </c:pt>
                <c:pt idx="2275">
                  <c:v>4.0197268689000003</c:v>
                </c:pt>
                <c:pt idx="2276">
                  <c:v>4.0197268689000003</c:v>
                </c:pt>
                <c:pt idx="2277">
                  <c:v>4.0329708437000003</c:v>
                </c:pt>
                <c:pt idx="2278">
                  <c:v>4.0633391818</c:v>
                </c:pt>
                <c:pt idx="2279">
                  <c:v>3.8130073251000001</c:v>
                </c:pt>
                <c:pt idx="2280">
                  <c:v>3.6569750646000001</c:v>
                </c:pt>
                <c:pt idx="2281">
                  <c:v>3.5386935407000002</c:v>
                </c:pt>
                <c:pt idx="2282">
                  <c:v>3.5386935407000002</c:v>
                </c:pt>
                <c:pt idx="2283">
                  <c:v>3.5386935407000002</c:v>
                </c:pt>
                <c:pt idx="2284">
                  <c:v>3.6696749837999998</c:v>
                </c:pt>
                <c:pt idx="2285">
                  <c:v>3.5657414700999999</c:v>
                </c:pt>
                <c:pt idx="2286">
                  <c:v>3.5233222081000002</c:v>
                </c:pt>
                <c:pt idx="2287">
                  <c:v>3.5558786368000002</c:v>
                </c:pt>
                <c:pt idx="2288">
                  <c:v>3.7230140398999998</c:v>
                </c:pt>
                <c:pt idx="2289">
                  <c:v>3.7230140398999998</c:v>
                </c:pt>
                <c:pt idx="2290">
                  <c:v>3.7230140398999998</c:v>
                </c:pt>
                <c:pt idx="2291">
                  <c:v>3.7587083394</c:v>
                </c:pt>
                <c:pt idx="2292">
                  <c:v>3.8090095012999998</c:v>
                </c:pt>
                <c:pt idx="2293">
                  <c:v>3.8692992443000001</c:v>
                </c:pt>
                <c:pt idx="2294">
                  <c:v>3.7268353815999999</c:v>
                </c:pt>
                <c:pt idx="2295">
                  <c:v>3.748104799</c:v>
                </c:pt>
                <c:pt idx="2296">
                  <c:v>3.748104799</c:v>
                </c:pt>
                <c:pt idx="2297">
                  <c:v>3.748104799</c:v>
                </c:pt>
                <c:pt idx="2298">
                  <c:v>3.8679436049999998</c:v>
                </c:pt>
                <c:pt idx="2299">
                  <c:v>3.8919806334999998</c:v>
                </c:pt>
                <c:pt idx="2300">
                  <c:v>3.7218851310000001</c:v>
                </c:pt>
                <c:pt idx="2301">
                  <c:v>3.6435022066</c:v>
                </c:pt>
                <c:pt idx="2302">
                  <c:v>3.6435022066</c:v>
                </c:pt>
                <c:pt idx="2303">
                  <c:v>3.6435022066</c:v>
                </c:pt>
                <c:pt idx="2304">
                  <c:v>3.6435022066</c:v>
                </c:pt>
                <c:pt idx="2305">
                  <c:v>3.6824153847000001</c:v>
                </c:pt>
                <c:pt idx="2306">
                  <c:v>3.6081759542</c:v>
                </c:pt>
                <c:pt idx="2307">
                  <c:v>3.5829619288000001</c:v>
                </c:pt>
                <c:pt idx="2308">
                  <c:v>3.6726795819000002</c:v>
                </c:pt>
                <c:pt idx="2309">
                  <c:v>3.5402489736999998</c:v>
                </c:pt>
                <c:pt idx="2310">
                  <c:v>3.5402489736999998</c:v>
                </c:pt>
                <c:pt idx="2311">
                  <c:v>3.5402489736999998</c:v>
                </c:pt>
                <c:pt idx="2312">
                  <c:v>3.595120321</c:v>
                </c:pt>
                <c:pt idx="2313">
                  <c:v>3.5040459634999999</c:v>
                </c:pt>
                <c:pt idx="2314">
                  <c:v>3.5951592413000002</c:v>
                </c:pt>
                <c:pt idx="2315">
                  <c:v>3.5951592413000002</c:v>
                </c:pt>
                <c:pt idx="2316">
                  <c:v>3.5951592413000002</c:v>
                </c:pt>
                <c:pt idx="2317">
                  <c:v>3.5951592413000002</c:v>
                </c:pt>
                <c:pt idx="2318">
                  <c:v>3.5951592413000002</c:v>
                </c:pt>
                <c:pt idx="2319">
                  <c:v>3.6882500006000001</c:v>
                </c:pt>
                <c:pt idx="2320">
                  <c:v>3.6481726339999998</c:v>
                </c:pt>
                <c:pt idx="2321">
                  <c:v>3.6843180371000002</c:v>
                </c:pt>
                <c:pt idx="2322">
                  <c:v>3.5025205647000002</c:v>
                </c:pt>
                <c:pt idx="2323">
                  <c:v>3.3893827953</c:v>
                </c:pt>
                <c:pt idx="2324">
                  <c:v>3.3893827953</c:v>
                </c:pt>
                <c:pt idx="2325">
                  <c:v>3.3893827953</c:v>
                </c:pt>
                <c:pt idx="2326">
                  <c:v>3.5624238437</c:v>
                </c:pt>
                <c:pt idx="2327">
                  <c:v>3.3398334236</c:v>
                </c:pt>
                <c:pt idx="2328">
                  <c:v>3.2815637841999998</c:v>
                </c:pt>
                <c:pt idx="2329">
                  <c:v>3.4087582143000001</c:v>
                </c:pt>
                <c:pt idx="2330">
                  <c:v>3.3497075088999999</c:v>
                </c:pt>
                <c:pt idx="2331">
                  <c:v>3.3497075088999999</c:v>
                </c:pt>
                <c:pt idx="2332">
                  <c:v>3.3497075088999999</c:v>
                </c:pt>
                <c:pt idx="2333">
                  <c:v>3.1360018579000002</c:v>
                </c:pt>
                <c:pt idx="2334">
                  <c:v>3.0405409517000002</c:v>
                </c:pt>
                <c:pt idx="2335">
                  <c:v>2.8797479801999999</c:v>
                </c:pt>
                <c:pt idx="2336">
                  <c:v>2.6888062052000001</c:v>
                </c:pt>
                <c:pt idx="2337">
                  <c:v>2.8288720583</c:v>
                </c:pt>
                <c:pt idx="2338">
                  <c:v>2.8288720583</c:v>
                </c:pt>
                <c:pt idx="2339">
                  <c:v>2.8288720583</c:v>
                </c:pt>
                <c:pt idx="2340">
                  <c:v>2.8174993569</c:v>
                </c:pt>
                <c:pt idx="2341">
                  <c:v>2.8540843444999999</c:v>
                </c:pt>
                <c:pt idx="2342">
                  <c:v>2.9235406543</c:v>
                </c:pt>
                <c:pt idx="2343">
                  <c:v>3.0384084631000001</c:v>
                </c:pt>
                <c:pt idx="2344">
                  <c:v>3.0656502272999999</c:v>
                </c:pt>
                <c:pt idx="2345">
                  <c:v>3.0656502272999999</c:v>
                </c:pt>
                <c:pt idx="2346">
                  <c:v>3.0656502272999999</c:v>
                </c:pt>
                <c:pt idx="2347">
                  <c:v>3.0656502272999999</c:v>
                </c:pt>
                <c:pt idx="2348">
                  <c:v>3.0490216989999999</c:v>
                </c:pt>
                <c:pt idx="2349">
                  <c:v>2.9315152218999998</c:v>
                </c:pt>
                <c:pt idx="2350">
                  <c:v>3.0343386996000001</c:v>
                </c:pt>
                <c:pt idx="2351">
                  <c:v>3.028064723</c:v>
                </c:pt>
                <c:pt idx="2352">
                  <c:v>3.028064723</c:v>
                </c:pt>
                <c:pt idx="2353">
                  <c:v>3.028064723</c:v>
                </c:pt>
                <c:pt idx="2354">
                  <c:v>3.0964683762999998</c:v>
                </c:pt>
                <c:pt idx="2355">
                  <c:v>3.3357173056999998</c:v>
                </c:pt>
                <c:pt idx="2356">
                  <c:v>3.5244318671000001</c:v>
                </c:pt>
                <c:pt idx="2357">
                  <c:v>3.4066543181000002</c:v>
                </c:pt>
                <c:pt idx="2358">
                  <c:v>3.3176233868999998</c:v>
                </c:pt>
                <c:pt idx="2359">
                  <c:v>3.3176233868999998</c:v>
                </c:pt>
                <c:pt idx="2360">
                  <c:v>3.3176233868999998</c:v>
                </c:pt>
                <c:pt idx="2361">
                  <c:v>2.9906387657</c:v>
                </c:pt>
                <c:pt idx="2362">
                  <c:v>2.8540793224000001</c:v>
                </c:pt>
                <c:pt idx="2363">
                  <c:v>2.6870456000999998</c:v>
                </c:pt>
                <c:pt idx="2364">
                  <c:v>2.5444313003999999</c:v>
                </c:pt>
                <c:pt idx="2365">
                  <c:v>2.5537104614000001</c:v>
                </c:pt>
                <c:pt idx="2366">
                  <c:v>2.5537104614000001</c:v>
                </c:pt>
                <c:pt idx="2367">
                  <c:v>2.5537104614000001</c:v>
                </c:pt>
                <c:pt idx="2368">
                  <c:v>2.4332997789999999</c:v>
                </c:pt>
                <c:pt idx="2369">
                  <c:v>2.4427977225999999</c:v>
                </c:pt>
                <c:pt idx="2370">
                  <c:v>2.6298889687</c:v>
                </c:pt>
                <c:pt idx="2371">
                  <c:v>2.6265103032999999</c:v>
                </c:pt>
                <c:pt idx="2372">
                  <c:v>2.7037620814999999</c:v>
                </c:pt>
                <c:pt idx="2373">
                  <c:v>2.7037620814999999</c:v>
                </c:pt>
                <c:pt idx="2374">
                  <c:v>2.7037620814999999</c:v>
                </c:pt>
                <c:pt idx="2375">
                  <c:v>2.7640324397999998</c:v>
                </c:pt>
                <c:pt idx="2376">
                  <c:v>2.5829976221000002</c:v>
                </c:pt>
                <c:pt idx="2377">
                  <c:v>2.5833661672999999</c:v>
                </c:pt>
                <c:pt idx="2378">
                  <c:v>2.4341500571000001</c:v>
                </c:pt>
                <c:pt idx="2379">
                  <c:v>2.3831790206000001</c:v>
                </c:pt>
                <c:pt idx="2380">
                  <c:v>2.3831790206000001</c:v>
                </c:pt>
                <c:pt idx="2381">
                  <c:v>2.3831790206000001</c:v>
                </c:pt>
                <c:pt idx="2382">
                  <c:v>2.3794623205000001</c:v>
                </c:pt>
                <c:pt idx="2383">
                  <c:v>2.4025887707</c:v>
                </c:pt>
                <c:pt idx="2384">
                  <c:v>2.3765481724000002</c:v>
                </c:pt>
                <c:pt idx="2385">
                  <c:v>2.4468667518</c:v>
                </c:pt>
                <c:pt idx="2386">
                  <c:v>2.5773364932999998</c:v>
                </c:pt>
                <c:pt idx="2387">
                  <c:v>2.5773364932999998</c:v>
                </c:pt>
                <c:pt idx="2388">
                  <c:v>2.5773364932999998</c:v>
                </c:pt>
                <c:pt idx="2389">
                  <c:v>2.6146188233999998</c:v>
                </c:pt>
                <c:pt idx="2390">
                  <c:v>2.6053918069000002</c:v>
                </c:pt>
                <c:pt idx="2391">
                  <c:v>2.6515823845000002</c:v>
                </c:pt>
                <c:pt idx="2392">
                  <c:v>2.641596404</c:v>
                </c:pt>
                <c:pt idx="2393">
                  <c:v>2.5544167543</c:v>
                </c:pt>
                <c:pt idx="2394">
                  <c:v>2.5544167543</c:v>
                </c:pt>
                <c:pt idx="2395">
                  <c:v>2.5544167543</c:v>
                </c:pt>
                <c:pt idx="2396">
                  <c:v>2.4757447296000001</c:v>
                </c:pt>
                <c:pt idx="2397">
                  <c:v>2.4535103434000001</c:v>
                </c:pt>
                <c:pt idx="2398">
                  <c:v>2.5137495209999998</c:v>
                </c:pt>
                <c:pt idx="2399">
                  <c:v>2.5438370844999998</c:v>
                </c:pt>
                <c:pt idx="2400">
                  <c:v>2.3470661354</c:v>
                </c:pt>
                <c:pt idx="2401">
                  <c:v>2.3470661354</c:v>
                </c:pt>
                <c:pt idx="2402">
                  <c:v>2.3470661354</c:v>
                </c:pt>
                <c:pt idx="2403">
                  <c:v>2.4006609077999999</c:v>
                </c:pt>
                <c:pt idx="2404">
                  <c:v>2.3321513738999999</c:v>
                </c:pt>
                <c:pt idx="2405">
                  <c:v>2.4672766265999999</c:v>
                </c:pt>
                <c:pt idx="2406">
                  <c:v>2.7055614022999999</c:v>
                </c:pt>
                <c:pt idx="2407">
                  <c:v>2.5211794844000002</c:v>
                </c:pt>
                <c:pt idx="2408">
                  <c:v>2.5211794844000002</c:v>
                </c:pt>
                <c:pt idx="2409">
                  <c:v>2.5211794844000002</c:v>
                </c:pt>
                <c:pt idx="2410">
                  <c:v>2.5211794844000002</c:v>
                </c:pt>
                <c:pt idx="2411">
                  <c:v>2.3146938550999998</c:v>
                </c:pt>
                <c:pt idx="2412">
                  <c:v>2.3421766414</c:v>
                </c:pt>
                <c:pt idx="2413">
                  <c:v>2.3304506589999998</c:v>
                </c:pt>
                <c:pt idx="2414">
                  <c:v>2.3540551988999998</c:v>
                </c:pt>
                <c:pt idx="2415">
                  <c:v>2.3540551988999998</c:v>
                </c:pt>
                <c:pt idx="2416">
                  <c:v>2.3540551988999998</c:v>
                </c:pt>
                <c:pt idx="2417">
                  <c:v>2.421226066</c:v>
                </c:pt>
                <c:pt idx="2418">
                  <c:v>2.4949011260999998</c:v>
                </c:pt>
                <c:pt idx="2419">
                  <c:v>2.7660817900999999</c:v>
                </c:pt>
                <c:pt idx="2420">
                  <c:v>2.8322359296999999</c:v>
                </c:pt>
                <c:pt idx="2421">
                  <c:v>2.7609716827000002</c:v>
                </c:pt>
                <c:pt idx="2422">
                  <c:v>2.7609716827000002</c:v>
                </c:pt>
                <c:pt idx="2423">
                  <c:v>2.7609716827000002</c:v>
                </c:pt>
                <c:pt idx="2424">
                  <c:v>2.7690762708999999</c:v>
                </c:pt>
                <c:pt idx="2425">
                  <c:v>2.8022050486999999</c:v>
                </c:pt>
                <c:pt idx="2426">
                  <c:v>2.7937702347000002</c:v>
                </c:pt>
                <c:pt idx="2427">
                  <c:v>2.7287682842000001</c:v>
                </c:pt>
                <c:pt idx="2428">
                  <c:v>2.6348537177</c:v>
                </c:pt>
                <c:pt idx="2429">
                  <c:v>2.6348537177</c:v>
                </c:pt>
                <c:pt idx="2430">
                  <c:v>2.6348537177</c:v>
                </c:pt>
                <c:pt idx="2431">
                  <c:v>2.6058550202999999</c:v>
                </c:pt>
                <c:pt idx="2432">
                  <c:v>2.5696309021000001</c:v>
                </c:pt>
                <c:pt idx="2433">
                  <c:v>2.6659084569</c:v>
                </c:pt>
                <c:pt idx="2434">
                  <c:v>2.6759455635</c:v>
                </c:pt>
                <c:pt idx="2435">
                  <c:v>2.7848888397999998</c:v>
                </c:pt>
                <c:pt idx="2436">
                  <c:v>2.7848888397999998</c:v>
                </c:pt>
                <c:pt idx="2437">
                  <c:v>2.7848888397999998</c:v>
                </c:pt>
                <c:pt idx="2438">
                  <c:v>2.6679187894999998</c:v>
                </c:pt>
                <c:pt idx="2439">
                  <c:v>2.7132330859999998</c:v>
                </c:pt>
                <c:pt idx="2440">
                  <c:v>2.8506537747</c:v>
                </c:pt>
                <c:pt idx="2441">
                  <c:v>2.7758834872000002</c:v>
                </c:pt>
                <c:pt idx="2442">
                  <c:v>2.8051663313000001</c:v>
                </c:pt>
                <c:pt idx="2443">
                  <c:v>2.8051663313000001</c:v>
                </c:pt>
                <c:pt idx="2444">
                  <c:v>2.8051663313000001</c:v>
                </c:pt>
                <c:pt idx="2445">
                  <c:v>2.854387622</c:v>
                </c:pt>
                <c:pt idx="2446">
                  <c:v>2.8065513259000001</c:v>
                </c:pt>
                <c:pt idx="2447">
                  <c:v>2.9479509206999999</c:v>
                </c:pt>
                <c:pt idx="2448">
                  <c:v>3.1548941117</c:v>
                </c:pt>
                <c:pt idx="2449">
                  <c:v>3.2235489191000002</c:v>
                </c:pt>
                <c:pt idx="2450">
                  <c:v>3.2235489191000002</c:v>
                </c:pt>
                <c:pt idx="2451">
                  <c:v>3.2235489191000002</c:v>
                </c:pt>
                <c:pt idx="2452">
                  <c:v>3.0442207503000001</c:v>
                </c:pt>
                <c:pt idx="2453">
                  <c:v>3.1296164498999999</c:v>
                </c:pt>
                <c:pt idx="2454">
                  <c:v>3.3318636062000002</c:v>
                </c:pt>
                <c:pt idx="2455">
                  <c:v>3.2481276621999999</c:v>
                </c:pt>
                <c:pt idx="2456">
                  <c:v>3.3468646034999998</c:v>
                </c:pt>
                <c:pt idx="2457">
                  <c:v>3.3468646034999998</c:v>
                </c:pt>
                <c:pt idx="2458">
                  <c:v>3.3468646034999998</c:v>
                </c:pt>
                <c:pt idx="2459">
                  <c:v>3.3468646034999998</c:v>
                </c:pt>
                <c:pt idx="2460">
                  <c:v>3.3468646034999998</c:v>
                </c:pt>
                <c:pt idx="2461">
                  <c:v>3.3468646034999998</c:v>
                </c:pt>
                <c:pt idx="2462">
                  <c:v>3.0713470035000001</c:v>
                </c:pt>
                <c:pt idx="2463">
                  <c:v>3.0328823619</c:v>
                </c:pt>
                <c:pt idx="2464">
                  <c:v>3.0328823619</c:v>
                </c:pt>
                <c:pt idx="2465">
                  <c:v>3.0328823619</c:v>
                </c:pt>
                <c:pt idx="2466">
                  <c:v>2.7456555142000001</c:v>
                </c:pt>
                <c:pt idx="2467">
                  <c:v>2.7574667736</c:v>
                </c:pt>
                <c:pt idx="2468">
                  <c:v>2.7574667736</c:v>
                </c:pt>
                <c:pt idx="2469">
                  <c:v>2.7574667736</c:v>
                </c:pt>
                <c:pt idx="2470">
                  <c:v>2.8633527649000001</c:v>
                </c:pt>
                <c:pt idx="2471">
                  <c:v>2.8633527649000001</c:v>
                </c:pt>
                <c:pt idx="2472">
                  <c:v>2.8633527649000001</c:v>
                </c:pt>
                <c:pt idx="2473">
                  <c:v>2.8633527649000001</c:v>
                </c:pt>
                <c:pt idx="2474">
                  <c:v>2.8633527649000001</c:v>
                </c:pt>
                <c:pt idx="2475">
                  <c:v>2.8412665748000001</c:v>
                </c:pt>
                <c:pt idx="2476">
                  <c:v>2.8544439073999999</c:v>
                </c:pt>
                <c:pt idx="2477">
                  <c:v>2.6480543136999999</c:v>
                </c:pt>
                <c:pt idx="2478">
                  <c:v>2.6480543136999999</c:v>
                </c:pt>
                <c:pt idx="2479">
                  <c:v>2.6480543136999999</c:v>
                </c:pt>
                <c:pt idx="2480">
                  <c:v>2.6480543136999999</c:v>
                </c:pt>
                <c:pt idx="2481">
                  <c:v>2.6480543136999999</c:v>
                </c:pt>
                <c:pt idx="2482">
                  <c:v>2.5795086837999999</c:v>
                </c:pt>
                <c:pt idx="2483">
                  <c:v>2.5643117531000001</c:v>
                </c:pt>
                <c:pt idx="2484">
                  <c:v>2.5025803139999998</c:v>
                </c:pt>
                <c:pt idx="2485">
                  <c:v>2.5025803139999998</c:v>
                </c:pt>
                <c:pt idx="2486">
                  <c:v>2.5025803139999998</c:v>
                </c:pt>
                <c:pt idx="2487">
                  <c:v>2.6012651863</c:v>
                </c:pt>
                <c:pt idx="2488">
                  <c:v>2.7466459398</c:v>
                </c:pt>
                <c:pt idx="2489">
                  <c:v>2.7796870044999999</c:v>
                </c:pt>
                <c:pt idx="2490">
                  <c:v>2.7291724090999998</c:v>
                </c:pt>
                <c:pt idx="2491">
                  <c:v>2.7433609423999998</c:v>
                </c:pt>
                <c:pt idx="2492">
                  <c:v>2.7433609423999998</c:v>
                </c:pt>
                <c:pt idx="2493">
                  <c:v>2.7433609423999998</c:v>
                </c:pt>
                <c:pt idx="2494">
                  <c:v>2.7236953485000002</c:v>
                </c:pt>
                <c:pt idx="2495">
                  <c:v>2.8284096573999999</c:v>
                </c:pt>
                <c:pt idx="2496">
                  <c:v>2.8284096573999999</c:v>
                </c:pt>
                <c:pt idx="2497">
                  <c:v>2.9009050285</c:v>
                </c:pt>
                <c:pt idx="2498">
                  <c:v>2.9873367160000002</c:v>
                </c:pt>
                <c:pt idx="2499">
                  <c:v>2.9873367160000002</c:v>
                </c:pt>
                <c:pt idx="2500">
                  <c:v>2.9873367160000002</c:v>
                </c:pt>
                <c:pt idx="2501">
                  <c:v>3.0393534576999999</c:v>
                </c:pt>
                <c:pt idx="2502">
                  <c:v>3.0071015674999999</c:v>
                </c:pt>
                <c:pt idx="2503">
                  <c:v>3.0454579525000001</c:v>
                </c:pt>
                <c:pt idx="2504">
                  <c:v>2.8362756056</c:v>
                </c:pt>
                <c:pt idx="2505">
                  <c:v>2.6116751165999998</c:v>
                </c:pt>
                <c:pt idx="2506">
                  <c:v>2.6116751165999998</c:v>
                </c:pt>
                <c:pt idx="2507">
                  <c:v>2.6116751165999998</c:v>
                </c:pt>
                <c:pt idx="2508">
                  <c:v>2.6700913693000001</c:v>
                </c:pt>
                <c:pt idx="2509">
                  <c:v>2.7406207576999999</c:v>
                </c:pt>
                <c:pt idx="2510">
                  <c:v>2.6890849521</c:v>
                </c:pt>
                <c:pt idx="2511">
                  <c:v>2.8030159019999998</c:v>
                </c:pt>
                <c:pt idx="2512">
                  <c:v>2.8500730446999998</c:v>
                </c:pt>
                <c:pt idx="2513">
                  <c:v>2.8500730446999998</c:v>
                </c:pt>
                <c:pt idx="2514">
                  <c:v>2.8500730446999998</c:v>
                </c:pt>
                <c:pt idx="2515">
                  <c:v>2.782711425</c:v>
                </c:pt>
                <c:pt idx="2516">
                  <c:v>2.7015225213999998</c:v>
                </c:pt>
                <c:pt idx="2517">
                  <c:v>2.7582325886999999</c:v>
                </c:pt>
                <c:pt idx="2518">
                  <c:v>2.8536812383000001</c:v>
                </c:pt>
                <c:pt idx="2519">
                  <c:v>2.7853922427</c:v>
                </c:pt>
                <c:pt idx="2520">
                  <c:v>2.7853922427</c:v>
                </c:pt>
                <c:pt idx="2521">
                  <c:v>2.7853922427</c:v>
                </c:pt>
                <c:pt idx="2522">
                  <c:v>2.8622047666000001</c:v>
                </c:pt>
                <c:pt idx="2523">
                  <c:v>2.8783685328000002</c:v>
                </c:pt>
                <c:pt idx="2524">
                  <c:v>2.8270231345000001</c:v>
                </c:pt>
                <c:pt idx="2525">
                  <c:v>2.8080503387000002</c:v>
                </c:pt>
                <c:pt idx="2526">
                  <c:v>2.7691410060999999</c:v>
                </c:pt>
                <c:pt idx="2527">
                  <c:v>2.7691410060999999</c:v>
                </c:pt>
                <c:pt idx="2528">
                  <c:v>2.7691410060999999</c:v>
                </c:pt>
                <c:pt idx="2529">
                  <c:v>2.7303635559999999</c:v>
                </c:pt>
                <c:pt idx="2530">
                  <c:v>2.6943911407000001</c:v>
                </c:pt>
                <c:pt idx="2531">
                  <c:v>2.7062495009999998</c:v>
                </c:pt>
                <c:pt idx="2532">
                  <c:v>2.8440327076999998</c:v>
                </c:pt>
                <c:pt idx="2533">
                  <c:v>2.8096764128</c:v>
                </c:pt>
                <c:pt idx="2534">
                  <c:v>2.8096764128</c:v>
                </c:pt>
                <c:pt idx="2535">
                  <c:v>2.8096764128</c:v>
                </c:pt>
                <c:pt idx="2536">
                  <c:v>2.7117653129999999</c:v>
                </c:pt>
                <c:pt idx="2537">
                  <c:v>2.7707045317999999</c:v>
                </c:pt>
                <c:pt idx="2538">
                  <c:v>2.7250156141000001</c:v>
                </c:pt>
                <c:pt idx="2539">
                  <c:v>2.6823530226000001</c:v>
                </c:pt>
                <c:pt idx="2540">
                  <c:v>2.5876440847</c:v>
                </c:pt>
                <c:pt idx="2541">
                  <c:v>2.5876440847</c:v>
                </c:pt>
                <c:pt idx="2542">
                  <c:v>2.5876440847</c:v>
                </c:pt>
                <c:pt idx="2543">
                  <c:v>2.6301120355999998</c:v>
                </c:pt>
                <c:pt idx="2544">
                  <c:v>2.7357536842000001</c:v>
                </c:pt>
                <c:pt idx="2545">
                  <c:v>2.7769722086000002</c:v>
                </c:pt>
                <c:pt idx="2546">
                  <c:v>2.7981142798</c:v>
                </c:pt>
                <c:pt idx="2547">
                  <c:v>2.8391379761</c:v>
                </c:pt>
                <c:pt idx="2548">
                  <c:v>2.8391379761</c:v>
                </c:pt>
                <c:pt idx="2549">
                  <c:v>2.8391379761</c:v>
                </c:pt>
                <c:pt idx="2550">
                  <c:v>2.8074838808</c:v>
                </c:pt>
                <c:pt idx="2551">
                  <c:v>2.8115173854000002</c:v>
                </c:pt>
                <c:pt idx="2552">
                  <c:v>2.7804353924999998</c:v>
                </c:pt>
                <c:pt idx="2553">
                  <c:v>2.778538975</c:v>
                </c:pt>
                <c:pt idx="2554">
                  <c:v>2.7837164964999999</c:v>
                </c:pt>
                <c:pt idx="2555">
                  <c:v>2.7837164964999999</c:v>
                </c:pt>
                <c:pt idx="2556">
                  <c:v>2.7837164964999999</c:v>
                </c:pt>
                <c:pt idx="2557">
                  <c:v>2.8352873084999999</c:v>
                </c:pt>
                <c:pt idx="2558">
                  <c:v>2.7854514765</c:v>
                </c:pt>
                <c:pt idx="2559">
                  <c:v>2.7358067945000002</c:v>
                </c:pt>
                <c:pt idx="2560">
                  <c:v>2.7182910487999998</c:v>
                </c:pt>
                <c:pt idx="2561">
                  <c:v>2.7221596634999998</c:v>
                </c:pt>
                <c:pt idx="2562">
                  <c:v>2.7221596634999998</c:v>
                </c:pt>
                <c:pt idx="2563">
                  <c:v>2.7221596634999998</c:v>
                </c:pt>
                <c:pt idx="2564">
                  <c:v>2.7253416708999998</c:v>
                </c:pt>
                <c:pt idx="2565">
                  <c:v>2.7089400450999999</c:v>
                </c:pt>
                <c:pt idx="2566">
                  <c:v>2.6766796283000001</c:v>
                </c:pt>
                <c:pt idx="2567">
                  <c:v>2.5625311788</c:v>
                </c:pt>
                <c:pt idx="2568">
                  <c:v>2.4907245933</c:v>
                </c:pt>
                <c:pt idx="2569">
                  <c:v>2.4907245933</c:v>
                </c:pt>
                <c:pt idx="2570">
                  <c:v>2.4907245933</c:v>
                </c:pt>
                <c:pt idx="2571">
                  <c:v>2.5167904795</c:v>
                </c:pt>
                <c:pt idx="2572">
                  <c:v>2.4184934243999998</c:v>
                </c:pt>
                <c:pt idx="2573">
                  <c:v>2.5818038721000001</c:v>
                </c:pt>
                <c:pt idx="2574">
                  <c:v>2.569882073</c:v>
                </c:pt>
                <c:pt idx="2575">
                  <c:v>2.6570955903</c:v>
                </c:pt>
                <c:pt idx="2576">
                  <c:v>2.6570955903</c:v>
                </c:pt>
                <c:pt idx="2577">
                  <c:v>2.6570955903</c:v>
                </c:pt>
                <c:pt idx="2578">
                  <c:v>2.7377128062999998</c:v>
                </c:pt>
                <c:pt idx="2579">
                  <c:v>2.6913753814999999</c:v>
                </c:pt>
                <c:pt idx="2580">
                  <c:v>2.6302009566</c:v>
                </c:pt>
                <c:pt idx="2581">
                  <c:v>2.6257091252000002</c:v>
                </c:pt>
                <c:pt idx="2582">
                  <c:v>2.739302511</c:v>
                </c:pt>
                <c:pt idx="2583">
                  <c:v>2.739302511</c:v>
                </c:pt>
                <c:pt idx="2584">
                  <c:v>2.739302511</c:v>
                </c:pt>
                <c:pt idx="2585">
                  <c:v>2.7737162350000002</c:v>
                </c:pt>
                <c:pt idx="2586">
                  <c:v>2.7137378211000001</c:v>
                </c:pt>
                <c:pt idx="2587">
                  <c:v>2.6979612076000001</c:v>
                </c:pt>
                <c:pt idx="2588">
                  <c:v>2.5947327803000002</c:v>
                </c:pt>
                <c:pt idx="2589">
                  <c:v>2.4705701887</c:v>
                </c:pt>
                <c:pt idx="2590">
                  <c:v>2.4705701887</c:v>
                </c:pt>
                <c:pt idx="2591">
                  <c:v>2.4705701887</c:v>
                </c:pt>
                <c:pt idx="2592">
                  <c:v>2.6262719522000002</c:v>
                </c:pt>
                <c:pt idx="2593">
                  <c:v>2.6558417854999998</c:v>
                </c:pt>
                <c:pt idx="2594">
                  <c:v>2.7009615501000002</c:v>
                </c:pt>
                <c:pt idx="2595">
                  <c:v>2.6600288634</c:v>
                </c:pt>
                <c:pt idx="2596">
                  <c:v>2.7143622655000001</c:v>
                </c:pt>
                <c:pt idx="2597">
                  <c:v>2.7143622655000001</c:v>
                </c:pt>
                <c:pt idx="2598">
                  <c:v>2.7143622655000001</c:v>
                </c:pt>
                <c:pt idx="2599">
                  <c:v>2.8004489346999999</c:v>
                </c:pt>
                <c:pt idx="2600">
                  <c:v>2.7280771567</c:v>
                </c:pt>
                <c:pt idx="2601">
                  <c:v>2.6966061834000001</c:v>
                </c:pt>
                <c:pt idx="2602">
                  <c:v>2.7960157094999998</c:v>
                </c:pt>
                <c:pt idx="2603">
                  <c:v>2.7845481343</c:v>
                </c:pt>
                <c:pt idx="2604">
                  <c:v>2.7845481343</c:v>
                </c:pt>
                <c:pt idx="2605">
                  <c:v>2.7845481343</c:v>
                </c:pt>
                <c:pt idx="2606">
                  <c:v>2.8573719093999999</c:v>
                </c:pt>
                <c:pt idx="2607">
                  <c:v>2.8203894545999999</c:v>
                </c:pt>
                <c:pt idx="2608">
                  <c:v>3.0512397843999999</c:v>
                </c:pt>
                <c:pt idx="2609">
                  <c:v>2.8352488613000002</c:v>
                </c:pt>
                <c:pt idx="2610">
                  <c:v>2.6041047990999999</c:v>
                </c:pt>
                <c:pt idx="2611">
                  <c:v>2.6041047990999999</c:v>
                </c:pt>
                <c:pt idx="2612">
                  <c:v>2.6041047990999999</c:v>
                </c:pt>
                <c:pt idx="2613">
                  <c:v>2.9449764506</c:v>
                </c:pt>
                <c:pt idx="2614">
                  <c:v>2.7747102251000002</c:v>
                </c:pt>
                <c:pt idx="2615">
                  <c:v>2.8620456918000001</c:v>
                </c:pt>
                <c:pt idx="2616">
                  <c:v>2.6881274039999998</c:v>
                </c:pt>
                <c:pt idx="2617">
                  <c:v>2.7104287478</c:v>
                </c:pt>
                <c:pt idx="2618">
                  <c:v>2.7104287478</c:v>
                </c:pt>
                <c:pt idx="2619">
                  <c:v>2.7104287478</c:v>
                </c:pt>
                <c:pt idx="2620">
                  <c:v>2.7064030569000002</c:v>
                </c:pt>
                <c:pt idx="2621">
                  <c:v>2.5032790966</c:v>
                </c:pt>
                <c:pt idx="2622">
                  <c:v>2.5032790966</c:v>
                </c:pt>
                <c:pt idx="2623">
                  <c:v>2.4783987377000001</c:v>
                </c:pt>
                <c:pt idx="2624">
                  <c:v>2.5047142634999999</c:v>
                </c:pt>
                <c:pt idx="2625">
                  <c:v>2.5047142634999999</c:v>
                </c:pt>
                <c:pt idx="2626">
                  <c:v>2.5047142634999999</c:v>
                </c:pt>
                <c:pt idx="2627">
                  <c:v>2.3049098423999999</c:v>
                </c:pt>
                <c:pt idx="2628">
                  <c:v>2.2619194933000002</c:v>
                </c:pt>
                <c:pt idx="2629">
                  <c:v>2.3434972078</c:v>
                </c:pt>
                <c:pt idx="2630">
                  <c:v>2.1270273605000001</c:v>
                </c:pt>
                <c:pt idx="2631">
                  <c:v>2.2322397786999999</c:v>
                </c:pt>
                <c:pt idx="2632">
                  <c:v>2.2322397786999999</c:v>
                </c:pt>
                <c:pt idx="2633">
                  <c:v>2.2322397786999999</c:v>
                </c:pt>
                <c:pt idx="2634">
                  <c:v>2.2973069192</c:v>
                </c:pt>
                <c:pt idx="2635">
                  <c:v>2.4678324022</c:v>
                </c:pt>
                <c:pt idx="2636">
                  <c:v>2.6335021231</c:v>
                </c:pt>
                <c:pt idx="2637">
                  <c:v>2.7500081325000001</c:v>
                </c:pt>
                <c:pt idx="2638">
                  <c:v>2.5045110589999999</c:v>
                </c:pt>
                <c:pt idx="2639">
                  <c:v>2.5045110589999999</c:v>
                </c:pt>
                <c:pt idx="2640">
                  <c:v>2.5045110589999999</c:v>
                </c:pt>
                <c:pt idx="2641">
                  <c:v>2.5875834348</c:v>
                </c:pt>
                <c:pt idx="2642">
                  <c:v>2.4466748374999998</c:v>
                </c:pt>
                <c:pt idx="2643">
                  <c:v>2.5900736090000001</c:v>
                </c:pt>
                <c:pt idx="2644">
                  <c:v>2.5458576392999999</c:v>
                </c:pt>
                <c:pt idx="2645">
                  <c:v>2.5009730748000001</c:v>
                </c:pt>
                <c:pt idx="2646">
                  <c:v>2.5009730748000001</c:v>
                </c:pt>
                <c:pt idx="2647">
                  <c:v>2.5009730748000001</c:v>
                </c:pt>
                <c:pt idx="2648">
                  <c:v>2.5741423005000001</c:v>
                </c:pt>
                <c:pt idx="2649">
                  <c:v>2.4870885570999999</c:v>
                </c:pt>
                <c:pt idx="2650">
                  <c:v>2.5766075280999998</c:v>
                </c:pt>
                <c:pt idx="2651">
                  <c:v>2.5766075280999998</c:v>
                </c:pt>
                <c:pt idx="2652">
                  <c:v>2.5766075280999998</c:v>
                </c:pt>
                <c:pt idx="2653">
                  <c:v>2.5766075280999998</c:v>
                </c:pt>
                <c:pt idx="2654">
                  <c:v>2.5766075280999998</c:v>
                </c:pt>
                <c:pt idx="2655">
                  <c:v>2.5260394412</c:v>
                </c:pt>
                <c:pt idx="2656">
                  <c:v>2.4914260922000002</c:v>
                </c:pt>
                <c:pt idx="2657">
                  <c:v>2.4914260922000002</c:v>
                </c:pt>
                <c:pt idx="2658">
                  <c:v>2.4914260922000002</c:v>
                </c:pt>
                <c:pt idx="2659">
                  <c:v>2.5489177838999999</c:v>
                </c:pt>
                <c:pt idx="2660">
                  <c:v>2.5489177838999999</c:v>
                </c:pt>
                <c:pt idx="2661">
                  <c:v>2.5489177838999999</c:v>
                </c:pt>
                <c:pt idx="2662">
                  <c:v>2.5083838542999999</c:v>
                </c:pt>
                <c:pt idx="2663">
                  <c:v>2.3950111728999999</c:v>
                </c:pt>
                <c:pt idx="2664">
                  <c:v>2.5481656999000002</c:v>
                </c:pt>
                <c:pt idx="2665">
                  <c:v>2.6748457930999998</c:v>
                </c:pt>
                <c:pt idx="2666">
                  <c:v>2.7635677779000001</c:v>
                </c:pt>
                <c:pt idx="2667">
                  <c:v>2.7635677779000001</c:v>
                </c:pt>
                <c:pt idx="2668">
                  <c:v>2.7635677779000001</c:v>
                </c:pt>
                <c:pt idx="2669">
                  <c:v>2.7490283260999999</c:v>
                </c:pt>
                <c:pt idx="2670">
                  <c:v>2.8360843391000001</c:v>
                </c:pt>
                <c:pt idx="2671">
                  <c:v>2.8360843391000001</c:v>
                </c:pt>
                <c:pt idx="2672">
                  <c:v>2.8360843391000001</c:v>
                </c:pt>
                <c:pt idx="2673">
                  <c:v>2.7601099699999998</c:v>
                </c:pt>
                <c:pt idx="2674">
                  <c:v>2.7601099699999998</c:v>
                </c:pt>
                <c:pt idx="2675">
                  <c:v>2.7601099699999998</c:v>
                </c:pt>
                <c:pt idx="2676">
                  <c:v>2.6537448210000001</c:v>
                </c:pt>
                <c:pt idx="2677">
                  <c:v>2.6682437013999998</c:v>
                </c:pt>
                <c:pt idx="2678">
                  <c:v>2.5278493959000001</c:v>
                </c:pt>
                <c:pt idx="2679">
                  <c:v>2.5985912974000001</c:v>
                </c:pt>
                <c:pt idx="2680">
                  <c:v>2.6023932678000001</c:v>
                </c:pt>
                <c:pt idx="2681">
                  <c:v>2.6023932678000001</c:v>
                </c:pt>
                <c:pt idx="2682">
                  <c:v>2.6023932678000001</c:v>
                </c:pt>
                <c:pt idx="2683">
                  <c:v>2.6030062083000001</c:v>
                </c:pt>
                <c:pt idx="2684">
                  <c:v>2.6062967489000002</c:v>
                </c:pt>
                <c:pt idx="2685">
                  <c:v>2.6214339593</c:v>
                </c:pt>
                <c:pt idx="2686">
                  <c:v>2.4756660197999998</c:v>
                </c:pt>
                <c:pt idx="2687">
                  <c:v>2.5201650287000001</c:v>
                </c:pt>
                <c:pt idx="2688">
                  <c:v>2.5201650287000001</c:v>
                </c:pt>
                <c:pt idx="2689">
                  <c:v>2.5201650287000001</c:v>
                </c:pt>
                <c:pt idx="2690">
                  <c:v>2.5633828408000001</c:v>
                </c:pt>
                <c:pt idx="2691">
                  <c:v>2.6587313243000001</c:v>
                </c:pt>
                <c:pt idx="2692">
                  <c:v>2.6022744855000002</c:v>
                </c:pt>
                <c:pt idx="2693">
                  <c:v>2.6108445431999998</c:v>
                </c:pt>
                <c:pt idx="2694">
                  <c:v>2.7290833322000001</c:v>
                </c:pt>
                <c:pt idx="2695">
                  <c:v>2.7290833322000001</c:v>
                </c:pt>
                <c:pt idx="2696">
                  <c:v>2.7290833322000001</c:v>
                </c:pt>
                <c:pt idx="2697">
                  <c:v>2.7033826686000002</c:v>
                </c:pt>
                <c:pt idx="2698">
                  <c:v>2.6876354883000002</c:v>
                </c:pt>
                <c:pt idx="2699">
                  <c:v>2.8213264776</c:v>
                </c:pt>
                <c:pt idx="2700">
                  <c:v>2.8550170961000001</c:v>
                </c:pt>
                <c:pt idx="2701">
                  <c:v>2.8550170961000001</c:v>
                </c:pt>
                <c:pt idx="2702">
                  <c:v>2.8550170961000001</c:v>
                </c:pt>
                <c:pt idx="2703">
                  <c:v>2.8550170961000001</c:v>
                </c:pt>
                <c:pt idx="2704">
                  <c:v>2.900126813</c:v>
                </c:pt>
                <c:pt idx="2705">
                  <c:v>2.9299593132999999</c:v>
                </c:pt>
                <c:pt idx="2706">
                  <c:v>2.8308532635999999</c:v>
                </c:pt>
                <c:pt idx="2707">
                  <c:v>2.7472234306000001</c:v>
                </c:pt>
                <c:pt idx="2708">
                  <c:v>2.8134699978</c:v>
                </c:pt>
                <c:pt idx="2709">
                  <c:v>2.8134699978</c:v>
                </c:pt>
                <c:pt idx="2710">
                  <c:v>2.8134699978</c:v>
                </c:pt>
                <c:pt idx="2711">
                  <c:v>2.8653607154</c:v>
                </c:pt>
                <c:pt idx="2712">
                  <c:v>2.8098876268000001</c:v>
                </c:pt>
                <c:pt idx="2713">
                  <c:v>2.7209505838000001</c:v>
                </c:pt>
                <c:pt idx="2714">
                  <c:v>2.6860378834</c:v>
                </c:pt>
                <c:pt idx="2715">
                  <c:v>2.6814426778999998</c:v>
                </c:pt>
                <c:pt idx="2716">
                  <c:v>2.6814426778999998</c:v>
                </c:pt>
                <c:pt idx="2717">
                  <c:v>2.6814426778999998</c:v>
                </c:pt>
                <c:pt idx="2718">
                  <c:v>2.3928532325999998</c:v>
                </c:pt>
                <c:pt idx="2719">
                  <c:v>2.4114605832999998</c:v>
                </c:pt>
                <c:pt idx="2720">
                  <c:v>2.3821183236999999</c:v>
                </c:pt>
                <c:pt idx="2721">
                  <c:v>2.4965175890000002</c:v>
                </c:pt>
                <c:pt idx="2722">
                  <c:v>2.4186844403999999</c:v>
                </c:pt>
                <c:pt idx="2723">
                  <c:v>2.4186844403999999</c:v>
                </c:pt>
                <c:pt idx="2724">
                  <c:v>2.4186844403999999</c:v>
                </c:pt>
                <c:pt idx="2725">
                  <c:v>2.3142408017</c:v>
                </c:pt>
                <c:pt idx="2726">
                  <c:v>2.4731779785999999</c:v>
                </c:pt>
                <c:pt idx="2727">
                  <c:v>2.4278641099999998</c:v>
                </c:pt>
                <c:pt idx="2728">
                  <c:v>2.5021074577000002</c:v>
                </c:pt>
                <c:pt idx="2729">
                  <c:v>2.5685660014999998</c:v>
                </c:pt>
                <c:pt idx="2730">
                  <c:v>2.5685660014999998</c:v>
                </c:pt>
                <c:pt idx="2731">
                  <c:v>2.5685660014999998</c:v>
                </c:pt>
                <c:pt idx="2732">
                  <c:v>2.5507853716</c:v>
                </c:pt>
                <c:pt idx="2733">
                  <c:v>2.4952299192999998</c:v>
                </c:pt>
                <c:pt idx="2734">
                  <c:v>2.6361143916000001</c:v>
                </c:pt>
                <c:pt idx="2735">
                  <c:v>2.6089257250000002</c:v>
                </c:pt>
                <c:pt idx="2736">
                  <c:v>2.7005666624</c:v>
                </c:pt>
                <c:pt idx="2737">
                  <c:v>2.7005666624</c:v>
                </c:pt>
                <c:pt idx="2738">
                  <c:v>2.7005666624</c:v>
                </c:pt>
                <c:pt idx="2739">
                  <c:v>2.7210993372000001</c:v>
                </c:pt>
                <c:pt idx="2740">
                  <c:v>2.7448667684000001</c:v>
                </c:pt>
                <c:pt idx="2741">
                  <c:v>2.8518916746</c:v>
                </c:pt>
                <c:pt idx="2742">
                  <c:v>2.8631418841</c:v>
                </c:pt>
                <c:pt idx="2743">
                  <c:v>2.9256555164</c:v>
                </c:pt>
                <c:pt idx="2744">
                  <c:v>2.9256555164</c:v>
                </c:pt>
                <c:pt idx="2745">
                  <c:v>2.9256555164</c:v>
                </c:pt>
                <c:pt idx="2746">
                  <c:v>2.9125173695000002</c:v>
                </c:pt>
                <c:pt idx="2747">
                  <c:v>2.8962643692999999</c:v>
                </c:pt>
                <c:pt idx="2748">
                  <c:v>2.8374972775999998</c:v>
                </c:pt>
                <c:pt idx="2749">
                  <c:v>2.7598024589999999</c:v>
                </c:pt>
                <c:pt idx="2750">
                  <c:v>2.6181007353000001</c:v>
                </c:pt>
                <c:pt idx="2751">
                  <c:v>2.6181007353000001</c:v>
                </c:pt>
                <c:pt idx="2752">
                  <c:v>2.6181007353000001</c:v>
                </c:pt>
                <c:pt idx="2753">
                  <c:v>2.5008672306999999</c:v>
                </c:pt>
                <c:pt idx="2754">
                  <c:v>2.6447195104999999</c:v>
                </c:pt>
                <c:pt idx="2755">
                  <c:v>2.6440904682999999</c:v>
                </c:pt>
                <c:pt idx="2756">
                  <c:v>2.7051314259999999</c:v>
                </c:pt>
                <c:pt idx="2757">
                  <c:v>2.6825200051000002</c:v>
                </c:pt>
                <c:pt idx="2758">
                  <c:v>2.6825200051000002</c:v>
                </c:pt>
                <c:pt idx="2759">
                  <c:v>2.6825200051000002</c:v>
                </c:pt>
                <c:pt idx="2760">
                  <c:v>2.6358571146999998</c:v>
                </c:pt>
                <c:pt idx="2761">
                  <c:v>2.6872062540999999</c:v>
                </c:pt>
                <c:pt idx="2762">
                  <c:v>2.9013046025000002</c:v>
                </c:pt>
                <c:pt idx="2763">
                  <c:v>2.8255371592</c:v>
                </c:pt>
                <c:pt idx="2764">
                  <c:v>2.8255371592</c:v>
                </c:pt>
                <c:pt idx="2765">
                  <c:v>2.8255371592</c:v>
                </c:pt>
                <c:pt idx="2766">
                  <c:v>2.8255371592</c:v>
                </c:pt>
                <c:pt idx="2767">
                  <c:v>2.843439831</c:v>
                </c:pt>
                <c:pt idx="2768">
                  <c:v>2.8096255330000002</c:v>
                </c:pt>
                <c:pt idx="2769">
                  <c:v>2.8796460734</c:v>
                </c:pt>
                <c:pt idx="2770">
                  <c:v>2.8824421574999999</c:v>
                </c:pt>
                <c:pt idx="2771">
                  <c:v>2.9105625122999998</c:v>
                </c:pt>
                <c:pt idx="2772">
                  <c:v>2.9105625122999998</c:v>
                </c:pt>
                <c:pt idx="2773">
                  <c:v>2.9105625122999998</c:v>
                </c:pt>
                <c:pt idx="2774">
                  <c:v>2.7824933746</c:v>
                </c:pt>
                <c:pt idx="2775">
                  <c:v>2.8081734569000001</c:v>
                </c:pt>
                <c:pt idx="2776">
                  <c:v>2.7668076677000002</c:v>
                </c:pt>
                <c:pt idx="2777">
                  <c:v>2.7162956475</c:v>
                </c:pt>
                <c:pt idx="2778">
                  <c:v>2.7669543330000002</c:v>
                </c:pt>
                <c:pt idx="2779">
                  <c:v>2.7669543330000002</c:v>
                </c:pt>
                <c:pt idx="2780">
                  <c:v>2.7669543330000002</c:v>
                </c:pt>
                <c:pt idx="2781">
                  <c:v>2.7605467883000001</c:v>
                </c:pt>
                <c:pt idx="2782">
                  <c:v>2.6495494855000001</c:v>
                </c:pt>
                <c:pt idx="2783">
                  <c:v>2.6967514868000002</c:v>
                </c:pt>
                <c:pt idx="2784">
                  <c:v>2.6724466418000001</c:v>
                </c:pt>
                <c:pt idx="2785">
                  <c:v>2.7518968770000001</c:v>
                </c:pt>
                <c:pt idx="2786">
                  <c:v>2.7518968770000001</c:v>
                </c:pt>
                <c:pt idx="2787">
                  <c:v>2.7518968770000001</c:v>
                </c:pt>
                <c:pt idx="2788">
                  <c:v>2.7670117815999999</c:v>
                </c:pt>
                <c:pt idx="2789">
                  <c:v>2.7789386504000002</c:v>
                </c:pt>
                <c:pt idx="2790">
                  <c:v>2.8167571577000001</c:v>
                </c:pt>
                <c:pt idx="2791">
                  <c:v>2.7190360434</c:v>
                </c:pt>
                <c:pt idx="2792">
                  <c:v>2.7029831513000002</c:v>
                </c:pt>
                <c:pt idx="2793">
                  <c:v>2.7029831513000002</c:v>
                </c:pt>
                <c:pt idx="2794">
                  <c:v>2.7029831513000002</c:v>
                </c:pt>
                <c:pt idx="2795">
                  <c:v>2.7402015628999998</c:v>
                </c:pt>
                <c:pt idx="2796">
                  <c:v>2.6983687160000001</c:v>
                </c:pt>
                <c:pt idx="2797">
                  <c:v>2.5878455564</c:v>
                </c:pt>
                <c:pt idx="2798">
                  <c:v>2.4995105935000002</c:v>
                </c:pt>
                <c:pt idx="2799">
                  <c:v>2.5378305418</c:v>
                </c:pt>
                <c:pt idx="2800">
                  <c:v>2.5378305418</c:v>
                </c:pt>
                <c:pt idx="2801">
                  <c:v>2.5378305418</c:v>
                </c:pt>
                <c:pt idx="2802">
                  <c:v>2.6259168374000001</c:v>
                </c:pt>
                <c:pt idx="2803">
                  <c:v>2.6433814467999999</c:v>
                </c:pt>
                <c:pt idx="2804">
                  <c:v>2.6464306192999998</c:v>
                </c:pt>
                <c:pt idx="2805">
                  <c:v>2.7360448624</c:v>
                </c:pt>
                <c:pt idx="2806">
                  <c:v>2.7433716401999999</c:v>
                </c:pt>
                <c:pt idx="2807">
                  <c:v>2.7433716401999999</c:v>
                </c:pt>
                <c:pt idx="2808">
                  <c:v>2.7433716401999999</c:v>
                </c:pt>
                <c:pt idx="2809">
                  <c:v>2.6987023305000002</c:v>
                </c:pt>
                <c:pt idx="2810">
                  <c:v>2.7134242824000001</c:v>
                </c:pt>
                <c:pt idx="2811">
                  <c:v>2.7000916655</c:v>
                </c:pt>
                <c:pt idx="2812">
                  <c:v>2.6434648311000002</c:v>
                </c:pt>
                <c:pt idx="2813">
                  <c:v>2.6873279818000002</c:v>
                </c:pt>
                <c:pt idx="2814">
                  <c:v>2.6873279818000002</c:v>
                </c:pt>
                <c:pt idx="2815">
                  <c:v>2.6873279818000002</c:v>
                </c:pt>
                <c:pt idx="2816">
                  <c:v>2.6873279818000002</c:v>
                </c:pt>
                <c:pt idx="2817">
                  <c:v>2.7899452721000002</c:v>
                </c:pt>
                <c:pt idx="2818">
                  <c:v>2.7361032952</c:v>
                </c:pt>
                <c:pt idx="2819">
                  <c:v>2.8302581184000002</c:v>
                </c:pt>
                <c:pt idx="2820">
                  <c:v>2.7025133157000001</c:v>
                </c:pt>
                <c:pt idx="2821">
                  <c:v>2.7025133157000001</c:v>
                </c:pt>
                <c:pt idx="2822">
                  <c:v>2.7025133157000001</c:v>
                </c:pt>
                <c:pt idx="2823">
                  <c:v>2.7025133157000001</c:v>
                </c:pt>
                <c:pt idx="2824">
                  <c:v>2.7025133157000001</c:v>
                </c:pt>
                <c:pt idx="2825">
                  <c:v>2.7346709009999999</c:v>
                </c:pt>
                <c:pt idx="2826">
                  <c:v>2.7830929438999998</c:v>
                </c:pt>
                <c:pt idx="2827">
                  <c:v>2.8274674218000002</c:v>
                </c:pt>
                <c:pt idx="2828">
                  <c:v>2.8274674218000002</c:v>
                </c:pt>
                <c:pt idx="2829">
                  <c:v>2.8274674218000002</c:v>
                </c:pt>
                <c:pt idx="2830">
                  <c:v>2.8731687844999998</c:v>
                </c:pt>
                <c:pt idx="2831">
                  <c:v>2.8814440730999999</c:v>
                </c:pt>
                <c:pt idx="2832">
                  <c:v>2.8216962755999999</c:v>
                </c:pt>
                <c:pt idx="2833">
                  <c:v>2.7941761808000001</c:v>
                </c:pt>
                <c:pt idx="2834">
                  <c:v>2.6326503416000002</c:v>
                </c:pt>
                <c:pt idx="2835">
                  <c:v>2.6326503416000002</c:v>
                </c:pt>
                <c:pt idx="2836">
                  <c:v>2.6326503416000002</c:v>
                </c:pt>
                <c:pt idx="2837">
                  <c:v>2.7981476445000002</c:v>
                </c:pt>
                <c:pt idx="2838">
                  <c:v>2.6757899964999998</c:v>
                </c:pt>
                <c:pt idx="2839">
                  <c:v>2.6797477351999999</c:v>
                </c:pt>
                <c:pt idx="2840">
                  <c:v>2.3197183536999999</c:v>
                </c:pt>
                <c:pt idx="2841">
                  <c:v>2.1721062042999999</c:v>
                </c:pt>
                <c:pt idx="2842">
                  <c:v>2.1721062042999999</c:v>
                </c:pt>
                <c:pt idx="2843">
                  <c:v>2.1721062042999999</c:v>
                </c:pt>
                <c:pt idx="2844">
                  <c:v>2.4863644456</c:v>
                </c:pt>
                <c:pt idx="2845">
                  <c:v>2.5329163228999998</c:v>
                </c:pt>
                <c:pt idx="2846">
                  <c:v>2.6755498672</c:v>
                </c:pt>
                <c:pt idx="2847">
                  <c:v>2.4162665272999999</c:v>
                </c:pt>
                <c:pt idx="2848">
                  <c:v>2.3967331623999999</c:v>
                </c:pt>
                <c:pt idx="2849">
                  <c:v>2.3967331623999999</c:v>
                </c:pt>
                <c:pt idx="2850">
                  <c:v>2.3967331623999999</c:v>
                </c:pt>
                <c:pt idx="2851">
                  <c:v>2.4202552214000002</c:v>
                </c:pt>
                <c:pt idx="2852">
                  <c:v>2.4212844695000002</c:v>
                </c:pt>
                <c:pt idx="2853">
                  <c:v>2.4430810975999999</c:v>
                </c:pt>
                <c:pt idx="2854">
                  <c:v>2.5428714301999999</c:v>
                </c:pt>
                <c:pt idx="2855">
                  <c:v>2.6184247970999999</c:v>
                </c:pt>
                <c:pt idx="2856">
                  <c:v>2.6184247970999999</c:v>
                </c:pt>
                <c:pt idx="2857">
                  <c:v>2.6184247970999999</c:v>
                </c:pt>
                <c:pt idx="2858">
                  <c:v>2.4662415722</c:v>
                </c:pt>
                <c:pt idx="2859">
                  <c:v>2.4136530183999998</c:v>
                </c:pt>
                <c:pt idx="2860">
                  <c:v>2.3310126171999999</c:v>
                </c:pt>
                <c:pt idx="2861">
                  <c:v>2.3769768523999999</c:v>
                </c:pt>
                <c:pt idx="2862">
                  <c:v>2.3426975950000002</c:v>
                </c:pt>
                <c:pt idx="2863">
                  <c:v>2.3426975950000002</c:v>
                </c:pt>
                <c:pt idx="2864">
                  <c:v>2.3426975950000002</c:v>
                </c:pt>
                <c:pt idx="2865">
                  <c:v>2.3838174095000002</c:v>
                </c:pt>
                <c:pt idx="2866">
                  <c:v>2.5025416116999999</c:v>
                </c:pt>
                <c:pt idx="2867">
                  <c:v>2.5258270456999998</c:v>
                </c:pt>
                <c:pt idx="2868">
                  <c:v>2.3384729912000002</c:v>
                </c:pt>
                <c:pt idx="2869">
                  <c:v>2.4702114353</c:v>
                </c:pt>
                <c:pt idx="2870">
                  <c:v>2.4702114353</c:v>
                </c:pt>
                <c:pt idx="2871">
                  <c:v>2.4702114353</c:v>
                </c:pt>
                <c:pt idx="2872">
                  <c:v>2.4205609029000001</c:v>
                </c:pt>
                <c:pt idx="2873">
                  <c:v>2.2202795092000001</c:v>
                </c:pt>
                <c:pt idx="2874">
                  <c:v>2.1618828889000001</c:v>
                </c:pt>
                <c:pt idx="2875">
                  <c:v>2.3467677041999999</c:v>
                </c:pt>
                <c:pt idx="2876">
                  <c:v>2.3623322695</c:v>
                </c:pt>
                <c:pt idx="2877">
                  <c:v>2.3623322695</c:v>
                </c:pt>
                <c:pt idx="2878">
                  <c:v>2.3623322695</c:v>
                </c:pt>
                <c:pt idx="2879">
                  <c:v>2.3572501013</c:v>
                </c:pt>
                <c:pt idx="2880">
                  <c:v>2.3221135676000002</c:v>
                </c:pt>
                <c:pt idx="2881">
                  <c:v>2.2417544356999999</c:v>
                </c:pt>
                <c:pt idx="2882">
                  <c:v>2.2025237844999999</c:v>
                </c:pt>
                <c:pt idx="2883">
                  <c:v>2.1633272307999998</c:v>
                </c:pt>
                <c:pt idx="2884">
                  <c:v>2.1633272307999998</c:v>
                </c:pt>
                <c:pt idx="2885">
                  <c:v>2.1633272307999998</c:v>
                </c:pt>
                <c:pt idx="2886">
                  <c:v>2.2830646087000002</c:v>
                </c:pt>
                <c:pt idx="2887">
                  <c:v>2.1100138011</c:v>
                </c:pt>
                <c:pt idx="2888">
                  <c:v>2.2535953560999999</c:v>
                </c:pt>
                <c:pt idx="2889">
                  <c:v>2.1698962015999999</c:v>
                </c:pt>
                <c:pt idx="2890">
                  <c:v>2.1569677621999999</c:v>
                </c:pt>
                <c:pt idx="2891">
                  <c:v>2.1569677621999999</c:v>
                </c:pt>
                <c:pt idx="2892">
                  <c:v>2.1569677621999999</c:v>
                </c:pt>
                <c:pt idx="2893">
                  <c:v>2.2606594356</c:v>
                </c:pt>
                <c:pt idx="2894">
                  <c:v>2.2324015649</c:v>
                </c:pt>
                <c:pt idx="2895">
                  <c:v>2.1506868467000002</c:v>
                </c:pt>
                <c:pt idx="2896">
                  <c:v>2.1940530735000001</c:v>
                </c:pt>
                <c:pt idx="2897">
                  <c:v>1.8873806329</c:v>
                </c:pt>
                <c:pt idx="2898">
                  <c:v>1.8873806329</c:v>
                </c:pt>
                <c:pt idx="2899">
                  <c:v>1.8873806329</c:v>
                </c:pt>
                <c:pt idx="2900">
                  <c:v>1.8818427481</c:v>
                </c:pt>
                <c:pt idx="2901">
                  <c:v>1.9102645817999999</c:v>
                </c:pt>
                <c:pt idx="2902">
                  <c:v>2.0535552358000002</c:v>
                </c:pt>
                <c:pt idx="2903">
                  <c:v>2.1419853369999999</c:v>
                </c:pt>
                <c:pt idx="2904">
                  <c:v>1.9988124661</c:v>
                </c:pt>
                <c:pt idx="2905">
                  <c:v>1.9988124661</c:v>
                </c:pt>
                <c:pt idx="2906">
                  <c:v>1.9988124661</c:v>
                </c:pt>
                <c:pt idx="2907">
                  <c:v>2.0157837502999998</c:v>
                </c:pt>
                <c:pt idx="2908">
                  <c:v>2.0167822166999998</c:v>
                </c:pt>
                <c:pt idx="2909">
                  <c:v>2.0514737485999999</c:v>
                </c:pt>
                <c:pt idx="2910">
                  <c:v>1.9852416759</c:v>
                </c:pt>
                <c:pt idx="2911">
                  <c:v>1.9598255171000001</c:v>
                </c:pt>
                <c:pt idx="2912">
                  <c:v>1.9598255171000001</c:v>
                </c:pt>
                <c:pt idx="2913">
                  <c:v>1.9598255171000001</c:v>
                </c:pt>
                <c:pt idx="2914">
                  <c:v>1.9407490646000001</c:v>
                </c:pt>
                <c:pt idx="2915">
                  <c:v>1.9232831264000001</c:v>
                </c:pt>
                <c:pt idx="2916">
                  <c:v>1.9881715266</c:v>
                </c:pt>
                <c:pt idx="2917">
                  <c:v>1.9903134194000001</c:v>
                </c:pt>
                <c:pt idx="2918">
                  <c:v>2.0886786024999999</c:v>
                </c:pt>
                <c:pt idx="2919">
                  <c:v>2.0886786024999999</c:v>
                </c:pt>
                <c:pt idx="2920">
                  <c:v>2.0886786024999999</c:v>
                </c:pt>
                <c:pt idx="2921">
                  <c:v>2.1087201880999999</c:v>
                </c:pt>
                <c:pt idx="2922">
                  <c:v>2.0820076505</c:v>
                </c:pt>
                <c:pt idx="2923">
                  <c:v>2.0899731047999999</c:v>
                </c:pt>
                <c:pt idx="2924">
                  <c:v>2.0727397127999998</c:v>
                </c:pt>
                <c:pt idx="2925">
                  <c:v>2.1097250564999999</c:v>
                </c:pt>
                <c:pt idx="2926">
                  <c:v>2.1097250564999999</c:v>
                </c:pt>
                <c:pt idx="2927">
                  <c:v>2.1097250564999999</c:v>
                </c:pt>
                <c:pt idx="2928">
                  <c:v>2.1874295507000001</c:v>
                </c:pt>
                <c:pt idx="2929">
                  <c:v>2.1861558373999999</c:v>
                </c:pt>
                <c:pt idx="2930">
                  <c:v>2.0752107125000001</c:v>
                </c:pt>
                <c:pt idx="2931">
                  <c:v>2.1324746665999998</c:v>
                </c:pt>
                <c:pt idx="2932">
                  <c:v>2.0855028463999998</c:v>
                </c:pt>
                <c:pt idx="2933">
                  <c:v>2.0855028463999998</c:v>
                </c:pt>
                <c:pt idx="2934">
                  <c:v>2.0855028463999998</c:v>
                </c:pt>
                <c:pt idx="2935">
                  <c:v>2.0317785417000001</c:v>
                </c:pt>
                <c:pt idx="2936">
                  <c:v>1.9071463635999999</c:v>
                </c:pt>
                <c:pt idx="2937">
                  <c:v>1.9179206135</c:v>
                </c:pt>
                <c:pt idx="2938">
                  <c:v>1.9997340975</c:v>
                </c:pt>
                <c:pt idx="2939">
                  <c:v>1.8107740308</c:v>
                </c:pt>
                <c:pt idx="2940">
                  <c:v>1.8107740308</c:v>
                </c:pt>
                <c:pt idx="2941">
                  <c:v>1.8107740308</c:v>
                </c:pt>
                <c:pt idx="2942">
                  <c:v>1.8560720484</c:v>
                </c:pt>
                <c:pt idx="2943">
                  <c:v>1.8019011569000001</c:v>
                </c:pt>
                <c:pt idx="2944">
                  <c:v>1.7926021489999999</c:v>
                </c:pt>
                <c:pt idx="2945">
                  <c:v>1.9040785088000001</c:v>
                </c:pt>
                <c:pt idx="2946">
                  <c:v>1.8954378339</c:v>
                </c:pt>
                <c:pt idx="2947">
                  <c:v>1.8954378339</c:v>
                </c:pt>
                <c:pt idx="2948">
                  <c:v>1.8954378339</c:v>
                </c:pt>
                <c:pt idx="2949">
                  <c:v>1.96679223</c:v>
                </c:pt>
                <c:pt idx="2950">
                  <c:v>1.7383319302</c:v>
                </c:pt>
                <c:pt idx="2951">
                  <c:v>1.8062003261999999</c:v>
                </c:pt>
                <c:pt idx="2952">
                  <c:v>1.7843738359000001</c:v>
                </c:pt>
                <c:pt idx="2953">
                  <c:v>2.3789954023000002</c:v>
                </c:pt>
                <c:pt idx="2954">
                  <c:v>2.3789954023000002</c:v>
                </c:pt>
                <c:pt idx="2955">
                  <c:v>2.3789954023000002</c:v>
                </c:pt>
                <c:pt idx="2956">
                  <c:v>2.4334202162</c:v>
                </c:pt>
                <c:pt idx="2957">
                  <c:v>2.4746311354000001</c:v>
                </c:pt>
                <c:pt idx="2958">
                  <c:v>2.4467921173999998</c:v>
                </c:pt>
                <c:pt idx="2959">
                  <c:v>2.4404732360999999</c:v>
                </c:pt>
                <c:pt idx="2960">
                  <c:v>2.4568514061000002</c:v>
                </c:pt>
                <c:pt idx="2961">
                  <c:v>2.4568514061000002</c:v>
                </c:pt>
                <c:pt idx="2962">
                  <c:v>2.4568514061000002</c:v>
                </c:pt>
                <c:pt idx="2963">
                  <c:v>2.4080360758000001</c:v>
                </c:pt>
                <c:pt idx="2964">
                  <c:v>2.4678036857999999</c:v>
                </c:pt>
                <c:pt idx="2965">
                  <c:v>2.5620083604000001</c:v>
                </c:pt>
                <c:pt idx="2966">
                  <c:v>2.5400305143000002</c:v>
                </c:pt>
                <c:pt idx="2967">
                  <c:v>2.4282539417</c:v>
                </c:pt>
                <c:pt idx="2968">
                  <c:v>2.4282539417</c:v>
                </c:pt>
                <c:pt idx="2969">
                  <c:v>2.4282539417</c:v>
                </c:pt>
                <c:pt idx="2970">
                  <c:v>2.4318873573999999</c:v>
                </c:pt>
                <c:pt idx="2971">
                  <c:v>2.3142990906000001</c:v>
                </c:pt>
                <c:pt idx="2972">
                  <c:v>2.3342639561</c:v>
                </c:pt>
                <c:pt idx="2973">
                  <c:v>2.3357729271999998</c:v>
                </c:pt>
                <c:pt idx="2974">
                  <c:v>2.2661747891999999</c:v>
                </c:pt>
                <c:pt idx="2975">
                  <c:v>2.2661747891999999</c:v>
                </c:pt>
                <c:pt idx="2976">
                  <c:v>2.2661747891999999</c:v>
                </c:pt>
                <c:pt idx="2977">
                  <c:v>2.3305626068</c:v>
                </c:pt>
                <c:pt idx="2978">
                  <c:v>2.4319367072999998</c:v>
                </c:pt>
                <c:pt idx="2979">
                  <c:v>2.4319367072999998</c:v>
                </c:pt>
                <c:pt idx="2980">
                  <c:v>2.3636723913000002</c:v>
                </c:pt>
                <c:pt idx="2981">
                  <c:v>2.3893224691000001</c:v>
                </c:pt>
                <c:pt idx="2982">
                  <c:v>2.3893224691000001</c:v>
                </c:pt>
                <c:pt idx="2983">
                  <c:v>2.3893224691000001</c:v>
                </c:pt>
                <c:pt idx="2984">
                  <c:v>2.3738433999000002</c:v>
                </c:pt>
                <c:pt idx="2985">
                  <c:v>2.3290834057000001</c:v>
                </c:pt>
                <c:pt idx="2986">
                  <c:v>2.2765981192</c:v>
                </c:pt>
                <c:pt idx="2987">
                  <c:v>2.2919638814000001</c:v>
                </c:pt>
                <c:pt idx="2988">
                  <c:v>2.3008737593999999</c:v>
                </c:pt>
                <c:pt idx="2989">
                  <c:v>2.3008737593999999</c:v>
                </c:pt>
                <c:pt idx="2990">
                  <c:v>2.3008737593999999</c:v>
                </c:pt>
                <c:pt idx="2991">
                  <c:v>2.2866409860000001</c:v>
                </c:pt>
                <c:pt idx="2992">
                  <c:v>2.2739575106999999</c:v>
                </c:pt>
                <c:pt idx="2993">
                  <c:v>2.2596969664</c:v>
                </c:pt>
                <c:pt idx="2994">
                  <c:v>2.3672639354</c:v>
                </c:pt>
                <c:pt idx="2995">
                  <c:v>2.3651380980000001</c:v>
                </c:pt>
                <c:pt idx="2996">
                  <c:v>2.3651380980000001</c:v>
                </c:pt>
                <c:pt idx="2997">
                  <c:v>2.3651380980000001</c:v>
                </c:pt>
                <c:pt idx="2998">
                  <c:v>2.4925613147000001</c:v>
                </c:pt>
                <c:pt idx="2999">
                  <c:v>2.5641956389999998</c:v>
                </c:pt>
                <c:pt idx="3000">
                  <c:v>2.5071585286000002</c:v>
                </c:pt>
                <c:pt idx="3001">
                  <c:v>2.5248965973000002</c:v>
                </c:pt>
                <c:pt idx="3002">
                  <c:v>2.4978443082999999</c:v>
                </c:pt>
                <c:pt idx="3003">
                  <c:v>2.4978443082999999</c:v>
                </c:pt>
                <c:pt idx="3004">
                  <c:v>2.4978443082999999</c:v>
                </c:pt>
                <c:pt idx="3005">
                  <c:v>2.4978443082999999</c:v>
                </c:pt>
                <c:pt idx="3006">
                  <c:v>2.5664152857999998</c:v>
                </c:pt>
                <c:pt idx="3007">
                  <c:v>2.4804788154000001</c:v>
                </c:pt>
                <c:pt idx="3008">
                  <c:v>2.4636036616000001</c:v>
                </c:pt>
                <c:pt idx="3009">
                  <c:v>2.3863432928999999</c:v>
                </c:pt>
                <c:pt idx="3010">
                  <c:v>2.3863432928999999</c:v>
                </c:pt>
                <c:pt idx="3011">
                  <c:v>2.3863432928999999</c:v>
                </c:pt>
                <c:pt idx="3012">
                  <c:v>2.3940653568000001</c:v>
                </c:pt>
                <c:pt idx="3013">
                  <c:v>2.4188322407</c:v>
                </c:pt>
                <c:pt idx="3014">
                  <c:v>2.4447588581000002</c:v>
                </c:pt>
                <c:pt idx="3015">
                  <c:v>2.4493393823999998</c:v>
                </c:pt>
                <c:pt idx="3016">
                  <c:v>2.4383023608999999</c:v>
                </c:pt>
                <c:pt idx="3017">
                  <c:v>2.4383023608999999</c:v>
                </c:pt>
                <c:pt idx="3018">
                  <c:v>2.4383023608999999</c:v>
                </c:pt>
                <c:pt idx="3019">
                  <c:v>2.4386075270999998</c:v>
                </c:pt>
                <c:pt idx="3020">
                  <c:v>2.5011861731999998</c:v>
                </c:pt>
                <c:pt idx="3021">
                  <c:v>2.5184389036999999</c:v>
                </c:pt>
                <c:pt idx="3022">
                  <c:v>2.5481049336999999</c:v>
                </c:pt>
                <c:pt idx="3023">
                  <c:v>2.6039071625000001</c:v>
                </c:pt>
                <c:pt idx="3024">
                  <c:v>2.6039071625000001</c:v>
                </c:pt>
                <c:pt idx="3025">
                  <c:v>2.6039071625000001</c:v>
                </c:pt>
                <c:pt idx="3026">
                  <c:v>2.5982412072000001</c:v>
                </c:pt>
                <c:pt idx="3027">
                  <c:v>2.5971470617999999</c:v>
                </c:pt>
                <c:pt idx="3028">
                  <c:v>2.5973334778999999</c:v>
                </c:pt>
                <c:pt idx="3029">
                  <c:v>2.6836326854000001</c:v>
                </c:pt>
                <c:pt idx="3030">
                  <c:v>2.7346404975</c:v>
                </c:pt>
                <c:pt idx="3031">
                  <c:v>2.7346404975</c:v>
                </c:pt>
                <c:pt idx="3032">
                  <c:v>2.7346404975</c:v>
                </c:pt>
                <c:pt idx="3033">
                  <c:v>2.7348189498000002</c:v>
                </c:pt>
                <c:pt idx="3034">
                  <c:v>2.7348189498000002</c:v>
                </c:pt>
                <c:pt idx="3035">
                  <c:v>2.7348189498000002</c:v>
                </c:pt>
                <c:pt idx="3036">
                  <c:v>2.6020942938</c:v>
                </c:pt>
                <c:pt idx="3037">
                  <c:v>2.7110187616000001</c:v>
                </c:pt>
                <c:pt idx="3038">
                  <c:v>2.7110187616000001</c:v>
                </c:pt>
                <c:pt idx="3039">
                  <c:v>2.7110187616000001</c:v>
                </c:pt>
                <c:pt idx="3040">
                  <c:v>2.7110187616000001</c:v>
                </c:pt>
                <c:pt idx="3041">
                  <c:v>2.7110187616000001</c:v>
                </c:pt>
                <c:pt idx="3042">
                  <c:v>2.7424131382999999</c:v>
                </c:pt>
                <c:pt idx="3043">
                  <c:v>2.7284365898999998</c:v>
                </c:pt>
                <c:pt idx="3044">
                  <c:v>2.7307698956999999</c:v>
                </c:pt>
                <c:pt idx="3045">
                  <c:v>2.7307698956999999</c:v>
                </c:pt>
                <c:pt idx="3046">
                  <c:v>2.7307698956999999</c:v>
                </c:pt>
                <c:pt idx="3047">
                  <c:v>2.6159972163999998</c:v>
                </c:pt>
                <c:pt idx="3048">
                  <c:v>2.6120711060000001</c:v>
                </c:pt>
                <c:pt idx="3049">
                  <c:v>2.5237206384999999</c:v>
                </c:pt>
                <c:pt idx="3050">
                  <c:v>2.5709264471000002</c:v>
                </c:pt>
                <c:pt idx="3051">
                  <c:v>2.5659192042000001</c:v>
                </c:pt>
                <c:pt idx="3052">
                  <c:v>2.5659192042000001</c:v>
                </c:pt>
                <c:pt idx="3053">
                  <c:v>2.5659192042000001</c:v>
                </c:pt>
                <c:pt idx="3054">
                  <c:v>2.576080943</c:v>
                </c:pt>
                <c:pt idx="3055">
                  <c:v>2.576080943</c:v>
                </c:pt>
                <c:pt idx="3056">
                  <c:v>2.576080943</c:v>
                </c:pt>
                <c:pt idx="3057">
                  <c:v>2.4701208370000001</c:v>
                </c:pt>
                <c:pt idx="3058">
                  <c:v>2.5466715119000001</c:v>
                </c:pt>
                <c:pt idx="3059">
                  <c:v>2.5466715119000001</c:v>
                </c:pt>
                <c:pt idx="3060">
                  <c:v>2.5466715119000001</c:v>
                </c:pt>
                <c:pt idx="3061">
                  <c:v>2.7654883394000001</c:v>
                </c:pt>
                <c:pt idx="3062">
                  <c:v>2.7538210537999999</c:v>
                </c:pt>
                <c:pt idx="3063">
                  <c:v>2.8252838793000001</c:v>
                </c:pt>
                <c:pt idx="3064">
                  <c:v>2.7827801706000002</c:v>
                </c:pt>
                <c:pt idx="3065">
                  <c:v>2.7032662755999999</c:v>
                </c:pt>
                <c:pt idx="3066">
                  <c:v>2.7032662755999999</c:v>
                </c:pt>
                <c:pt idx="3067">
                  <c:v>2.7032662755999999</c:v>
                </c:pt>
                <c:pt idx="3068">
                  <c:v>2.7124128241999999</c:v>
                </c:pt>
                <c:pt idx="3069">
                  <c:v>2.7098667976000002</c:v>
                </c:pt>
                <c:pt idx="3070">
                  <c:v>2.8003672665999999</c:v>
                </c:pt>
                <c:pt idx="3071">
                  <c:v>2.8175127813</c:v>
                </c:pt>
                <c:pt idx="3072">
                  <c:v>2.6714706815999998</c:v>
                </c:pt>
                <c:pt idx="3073">
                  <c:v>2.6714706815999998</c:v>
                </c:pt>
                <c:pt idx="3074">
                  <c:v>2.6714706815999998</c:v>
                </c:pt>
                <c:pt idx="3075">
                  <c:v>2.5975259730000002</c:v>
                </c:pt>
                <c:pt idx="3076">
                  <c:v>2.4835537594999999</c:v>
                </c:pt>
                <c:pt idx="3077">
                  <c:v>2.4496540563</c:v>
                </c:pt>
                <c:pt idx="3078">
                  <c:v>2.4444693128999999</c:v>
                </c:pt>
                <c:pt idx="3079">
                  <c:v>2.4781151384000002</c:v>
                </c:pt>
                <c:pt idx="3080">
                  <c:v>2.4781151384000002</c:v>
                </c:pt>
                <c:pt idx="3081">
                  <c:v>2.4781151384000002</c:v>
                </c:pt>
                <c:pt idx="3082">
                  <c:v>2.6419634788000002</c:v>
                </c:pt>
                <c:pt idx="3083">
                  <c:v>2.6371297772000002</c:v>
                </c:pt>
                <c:pt idx="3084">
                  <c:v>2.6371297772000002</c:v>
                </c:pt>
                <c:pt idx="3085">
                  <c:v>2.6371297772000002</c:v>
                </c:pt>
                <c:pt idx="3086">
                  <c:v>2.6051465493000001</c:v>
                </c:pt>
                <c:pt idx="3087">
                  <c:v>2.6051465493000001</c:v>
                </c:pt>
                <c:pt idx="3088">
                  <c:v>2.6051465493000001</c:v>
                </c:pt>
                <c:pt idx="3089">
                  <c:v>2.586183186</c:v>
                </c:pt>
                <c:pt idx="3090">
                  <c:v>2.5170299323999998</c:v>
                </c:pt>
                <c:pt idx="3091">
                  <c:v>2.4412286499000002</c:v>
                </c:pt>
                <c:pt idx="3092">
                  <c:v>2.4600262522</c:v>
                </c:pt>
                <c:pt idx="3093">
                  <c:v>2.4871079379999999</c:v>
                </c:pt>
                <c:pt idx="3094">
                  <c:v>2.4871079379999999</c:v>
                </c:pt>
                <c:pt idx="3095">
                  <c:v>2.4871079379999999</c:v>
                </c:pt>
                <c:pt idx="3096">
                  <c:v>2.5263391517999998</c:v>
                </c:pt>
                <c:pt idx="3097">
                  <c:v>2.4586614197999999</c:v>
                </c:pt>
                <c:pt idx="3098">
                  <c:v>2.451219058</c:v>
                </c:pt>
                <c:pt idx="3099">
                  <c:v>2.4733892579000001</c:v>
                </c:pt>
                <c:pt idx="3100">
                  <c:v>2.5258447972</c:v>
                </c:pt>
                <c:pt idx="3101">
                  <c:v>2.5258447972</c:v>
                </c:pt>
                <c:pt idx="3102">
                  <c:v>2.5258447972</c:v>
                </c:pt>
                <c:pt idx="3103">
                  <c:v>2.5947250520999998</c:v>
                </c:pt>
                <c:pt idx="3104">
                  <c:v>2.6739631648</c:v>
                </c:pt>
                <c:pt idx="3105">
                  <c:v>2.6829291086999998</c:v>
                </c:pt>
                <c:pt idx="3106">
                  <c:v>2.6569673373999998</c:v>
                </c:pt>
                <c:pt idx="3107">
                  <c:v>2.7076656798999998</c:v>
                </c:pt>
                <c:pt idx="3108">
                  <c:v>2.7076656798999998</c:v>
                </c:pt>
                <c:pt idx="3109">
                  <c:v>2.7076656798999998</c:v>
                </c:pt>
                <c:pt idx="3110">
                  <c:v>2.4875780899</c:v>
                </c:pt>
                <c:pt idx="3111">
                  <c:v>2.4941219004000001</c:v>
                </c:pt>
                <c:pt idx="3112">
                  <c:v>2.4555514413999999</c:v>
                </c:pt>
                <c:pt idx="3113">
                  <c:v>2.4807826455000002</c:v>
                </c:pt>
                <c:pt idx="3114">
                  <c:v>2.2792790755999999</c:v>
                </c:pt>
                <c:pt idx="3115">
                  <c:v>2.2792790755999999</c:v>
                </c:pt>
                <c:pt idx="3116">
                  <c:v>2.2792790755999999</c:v>
                </c:pt>
                <c:pt idx="3117">
                  <c:v>2.4311776232</c:v>
                </c:pt>
                <c:pt idx="3118">
                  <c:v>2.3633861472</c:v>
                </c:pt>
                <c:pt idx="3119">
                  <c:v>2.3220159111999998</c:v>
                </c:pt>
                <c:pt idx="3120">
                  <c:v>2.4233102909999999</c:v>
                </c:pt>
                <c:pt idx="3121">
                  <c:v>2.4683958507999999</c:v>
                </c:pt>
                <c:pt idx="3122">
                  <c:v>2.4683958507999999</c:v>
                </c:pt>
                <c:pt idx="3123">
                  <c:v>2.4683958507999999</c:v>
                </c:pt>
                <c:pt idx="3124">
                  <c:v>2.5377214286999998</c:v>
                </c:pt>
                <c:pt idx="3125">
                  <c:v>2.5462493624000002</c:v>
                </c:pt>
                <c:pt idx="3126">
                  <c:v>2.4233485137000002</c:v>
                </c:pt>
                <c:pt idx="3127">
                  <c:v>2.3409695654</c:v>
                </c:pt>
                <c:pt idx="3128">
                  <c:v>2.2913357852999998</c:v>
                </c:pt>
                <c:pt idx="3129">
                  <c:v>2.2913357852999998</c:v>
                </c:pt>
                <c:pt idx="3130">
                  <c:v>2.2913357852999998</c:v>
                </c:pt>
                <c:pt idx="3131">
                  <c:v>2.4213445597000001</c:v>
                </c:pt>
                <c:pt idx="3132">
                  <c:v>2.4712835648999998</c:v>
                </c:pt>
                <c:pt idx="3133">
                  <c:v>2.5218778928000001</c:v>
                </c:pt>
                <c:pt idx="3134">
                  <c:v>2.5292481249000001</c:v>
                </c:pt>
                <c:pt idx="3135">
                  <c:v>2.552929824</c:v>
                </c:pt>
                <c:pt idx="3136">
                  <c:v>2.552929824</c:v>
                </c:pt>
                <c:pt idx="3137">
                  <c:v>2.552929824</c:v>
                </c:pt>
                <c:pt idx="3138">
                  <c:v>2.4834708344999998</c:v>
                </c:pt>
                <c:pt idx="3139">
                  <c:v>2.3748524417999999</c:v>
                </c:pt>
                <c:pt idx="3140">
                  <c:v>2.3180771140999998</c:v>
                </c:pt>
                <c:pt idx="3141">
                  <c:v>2.2943500590000001</c:v>
                </c:pt>
                <c:pt idx="3142">
                  <c:v>2.3352825853999999</c:v>
                </c:pt>
                <c:pt idx="3143">
                  <c:v>2.3352825853999999</c:v>
                </c:pt>
                <c:pt idx="3144">
                  <c:v>2.3352825853999999</c:v>
                </c:pt>
                <c:pt idx="3145">
                  <c:v>2.4707027769000001</c:v>
                </c:pt>
                <c:pt idx="3146">
                  <c:v>2.4241703764999998</c:v>
                </c:pt>
                <c:pt idx="3147">
                  <c:v>2.4241703764999998</c:v>
                </c:pt>
                <c:pt idx="3148">
                  <c:v>2.3832227617999999</c:v>
                </c:pt>
                <c:pt idx="3149">
                  <c:v>2.4120322566999999</c:v>
                </c:pt>
                <c:pt idx="3150">
                  <c:v>2.4120322566999999</c:v>
                </c:pt>
                <c:pt idx="3151">
                  <c:v>2.4120322566999999</c:v>
                </c:pt>
                <c:pt idx="3152">
                  <c:v>2.5447486311</c:v>
                </c:pt>
                <c:pt idx="3153">
                  <c:v>2.5390777546000001</c:v>
                </c:pt>
                <c:pt idx="3154">
                  <c:v>2.5459289385999999</c:v>
                </c:pt>
                <c:pt idx="3155">
                  <c:v>2.6244586169000002</c:v>
                </c:pt>
                <c:pt idx="3156">
                  <c:v>2.5994858894999999</c:v>
                </c:pt>
                <c:pt idx="3157">
                  <c:v>2.5994858894999999</c:v>
                </c:pt>
                <c:pt idx="3158">
                  <c:v>2.5994858894999999</c:v>
                </c:pt>
                <c:pt idx="3159">
                  <c:v>2.5174630686000001</c:v>
                </c:pt>
                <c:pt idx="3160">
                  <c:v>2.4663844157999999</c:v>
                </c:pt>
                <c:pt idx="3161">
                  <c:v>2.4859381473000002</c:v>
                </c:pt>
                <c:pt idx="3162">
                  <c:v>2.5676906085</c:v>
                </c:pt>
                <c:pt idx="3163">
                  <c:v>2.4883324407999998</c:v>
                </c:pt>
                <c:pt idx="3164">
                  <c:v>2.4883324407999998</c:v>
                </c:pt>
                <c:pt idx="3165">
                  <c:v>2.4883324407999998</c:v>
                </c:pt>
                <c:pt idx="3166">
                  <c:v>2.5235779743000002</c:v>
                </c:pt>
                <c:pt idx="3167">
                  <c:v>2.5643794434</c:v>
                </c:pt>
                <c:pt idx="3168">
                  <c:v>2.6193683245999999</c:v>
                </c:pt>
                <c:pt idx="3169">
                  <c:v>2.5440469593000001</c:v>
                </c:pt>
                <c:pt idx="3170">
                  <c:v>2.4389898174</c:v>
                </c:pt>
                <c:pt idx="3171">
                  <c:v>2.4389898174</c:v>
                </c:pt>
                <c:pt idx="3172">
                  <c:v>2.4389898174</c:v>
                </c:pt>
                <c:pt idx="3173">
                  <c:v>2.4574919734999998</c:v>
                </c:pt>
                <c:pt idx="3174">
                  <c:v>2.5415458953000001</c:v>
                </c:pt>
                <c:pt idx="3175">
                  <c:v>2.4727557359999999</c:v>
                </c:pt>
                <c:pt idx="3176">
                  <c:v>2.4972327631</c:v>
                </c:pt>
                <c:pt idx="3177">
                  <c:v>2.477599369</c:v>
                </c:pt>
                <c:pt idx="3178">
                  <c:v>2.477599369</c:v>
                </c:pt>
                <c:pt idx="3179">
                  <c:v>2.477599369</c:v>
                </c:pt>
                <c:pt idx="3180">
                  <c:v>2.5507784363999999</c:v>
                </c:pt>
                <c:pt idx="3181">
                  <c:v>2.6225006016000001</c:v>
                </c:pt>
                <c:pt idx="3182">
                  <c:v>2.7836689510000001</c:v>
                </c:pt>
                <c:pt idx="3183">
                  <c:v>2.7514464689999998</c:v>
                </c:pt>
                <c:pt idx="3184">
                  <c:v>2.6485772052000001</c:v>
                </c:pt>
                <c:pt idx="3185">
                  <c:v>2.6485772052000001</c:v>
                </c:pt>
                <c:pt idx="3186">
                  <c:v>2.6485772052000001</c:v>
                </c:pt>
                <c:pt idx="3187">
                  <c:v>2.6848171760000001</c:v>
                </c:pt>
                <c:pt idx="3188">
                  <c:v>2.6203978155000001</c:v>
                </c:pt>
                <c:pt idx="3189">
                  <c:v>2.6069293716000002</c:v>
                </c:pt>
                <c:pt idx="3190">
                  <c:v>2.4994053510000001</c:v>
                </c:pt>
                <c:pt idx="3191">
                  <c:v>2.4613474029</c:v>
                </c:pt>
                <c:pt idx="3192">
                  <c:v>2.4613474029</c:v>
                </c:pt>
                <c:pt idx="3193">
                  <c:v>2.4613474029</c:v>
                </c:pt>
                <c:pt idx="3194">
                  <c:v>2.4925319509000001</c:v>
                </c:pt>
                <c:pt idx="3195">
                  <c:v>2.4925359429</c:v>
                </c:pt>
                <c:pt idx="3196">
                  <c:v>2.507239174</c:v>
                </c:pt>
                <c:pt idx="3197">
                  <c:v>2.507239174</c:v>
                </c:pt>
                <c:pt idx="3198">
                  <c:v>2.507239174</c:v>
                </c:pt>
                <c:pt idx="3199">
                  <c:v>2.507239174</c:v>
                </c:pt>
                <c:pt idx="3200">
                  <c:v>2.507239174</c:v>
                </c:pt>
                <c:pt idx="3201">
                  <c:v>2.6181438745999999</c:v>
                </c:pt>
                <c:pt idx="3202">
                  <c:v>2.6034020687999999</c:v>
                </c:pt>
                <c:pt idx="3203">
                  <c:v>2.5742041304000001</c:v>
                </c:pt>
                <c:pt idx="3204">
                  <c:v>2.6014009155000002</c:v>
                </c:pt>
                <c:pt idx="3205">
                  <c:v>2.6495876393</c:v>
                </c:pt>
                <c:pt idx="3206">
                  <c:v>2.6495876393</c:v>
                </c:pt>
                <c:pt idx="3207">
                  <c:v>2.6495876393</c:v>
                </c:pt>
                <c:pt idx="3208">
                  <c:v>2.6612024533</c:v>
                </c:pt>
                <c:pt idx="3209">
                  <c:v>2.6829478080000002</c:v>
                </c:pt>
                <c:pt idx="3210">
                  <c:v>2.6205114546999999</c:v>
                </c:pt>
                <c:pt idx="3211">
                  <c:v>2.6205114546999999</c:v>
                </c:pt>
                <c:pt idx="3212">
                  <c:v>2.6205114546999999</c:v>
                </c:pt>
                <c:pt idx="3213">
                  <c:v>2.6205114546999999</c:v>
                </c:pt>
                <c:pt idx="3214">
                  <c:v>2.6205114546999999</c:v>
                </c:pt>
                <c:pt idx="3215">
                  <c:v>2.5255110160999998</c:v>
                </c:pt>
                <c:pt idx="3216">
                  <c:v>2.5749001982999999</c:v>
                </c:pt>
                <c:pt idx="3217">
                  <c:v>2.6039525833999999</c:v>
                </c:pt>
                <c:pt idx="3218">
                  <c:v>2.6039525833999999</c:v>
                </c:pt>
                <c:pt idx="3219">
                  <c:v>2.6039525833999999</c:v>
                </c:pt>
                <c:pt idx="3220">
                  <c:v>2.6039525833999999</c:v>
                </c:pt>
                <c:pt idx="3221">
                  <c:v>2.6039525833999999</c:v>
                </c:pt>
                <c:pt idx="3222">
                  <c:v>2.6377113682000002</c:v>
                </c:pt>
                <c:pt idx="3223">
                  <c:v>2.6223987542999998</c:v>
                </c:pt>
                <c:pt idx="3224">
                  <c:v>2.4987942938000001</c:v>
                </c:pt>
                <c:pt idx="3225">
                  <c:v>2.4100666654</c:v>
                </c:pt>
                <c:pt idx="3226">
                  <c:v>2.4757391804000002</c:v>
                </c:pt>
                <c:pt idx="3227">
                  <c:v>2.4757391804000002</c:v>
                </c:pt>
                <c:pt idx="3228">
                  <c:v>2.4757391804000002</c:v>
                </c:pt>
                <c:pt idx="3229">
                  <c:v>2.4935513655000001</c:v>
                </c:pt>
                <c:pt idx="3230">
                  <c:v>2.5352475058000001</c:v>
                </c:pt>
                <c:pt idx="3231">
                  <c:v>2.4682083799000001</c:v>
                </c:pt>
                <c:pt idx="3232">
                  <c:v>2.4423436431000001</c:v>
                </c:pt>
                <c:pt idx="3233">
                  <c:v>2.4710096853999999</c:v>
                </c:pt>
                <c:pt idx="3234">
                  <c:v>2.4710096853999999</c:v>
                </c:pt>
                <c:pt idx="3235">
                  <c:v>2.4710096853999999</c:v>
                </c:pt>
                <c:pt idx="3236">
                  <c:v>2.4469346294999998</c:v>
                </c:pt>
                <c:pt idx="3237">
                  <c:v>2.4324491840000002</c:v>
                </c:pt>
                <c:pt idx="3238">
                  <c:v>2.5421880721000001</c:v>
                </c:pt>
                <c:pt idx="3239">
                  <c:v>2.5517121187999998</c:v>
                </c:pt>
                <c:pt idx="3240">
                  <c:v>2.4754911835</c:v>
                </c:pt>
                <c:pt idx="3241">
                  <c:v>2.4754911835</c:v>
                </c:pt>
                <c:pt idx="3242">
                  <c:v>2.4754911835</c:v>
                </c:pt>
                <c:pt idx="3243">
                  <c:v>2.4334030488999998</c:v>
                </c:pt>
                <c:pt idx="3244">
                  <c:v>2.4143425341999998</c:v>
                </c:pt>
                <c:pt idx="3245">
                  <c:v>2.4428059511</c:v>
                </c:pt>
                <c:pt idx="3246">
                  <c:v>2.4291568520000002</c:v>
                </c:pt>
                <c:pt idx="3247">
                  <c:v>2.4591639551000002</c:v>
                </c:pt>
                <c:pt idx="3248">
                  <c:v>2.4591639551000002</c:v>
                </c:pt>
                <c:pt idx="3249">
                  <c:v>2.4591639551000002</c:v>
                </c:pt>
                <c:pt idx="3250">
                  <c:v>2.443912745</c:v>
                </c:pt>
                <c:pt idx="3251">
                  <c:v>2.4115408457999998</c:v>
                </c:pt>
                <c:pt idx="3252">
                  <c:v>2.3478811206999999</c:v>
                </c:pt>
                <c:pt idx="3253">
                  <c:v>2.3063311066000001</c:v>
                </c:pt>
                <c:pt idx="3254">
                  <c:v>2.2976237788999998</c:v>
                </c:pt>
                <c:pt idx="3255">
                  <c:v>2.2976237788999998</c:v>
                </c:pt>
                <c:pt idx="3256">
                  <c:v>2.2976237788999998</c:v>
                </c:pt>
                <c:pt idx="3257">
                  <c:v>2.2785074523</c:v>
                </c:pt>
                <c:pt idx="3258">
                  <c:v>2.2394113432</c:v>
                </c:pt>
                <c:pt idx="3259">
                  <c:v>2.2955091810999999</c:v>
                </c:pt>
                <c:pt idx="3260">
                  <c:v>2.2763871188000002</c:v>
                </c:pt>
                <c:pt idx="3261">
                  <c:v>2.3223847394999999</c:v>
                </c:pt>
                <c:pt idx="3262">
                  <c:v>2.3223847394999999</c:v>
                </c:pt>
                <c:pt idx="3263">
                  <c:v>2.3223847394999999</c:v>
                </c:pt>
                <c:pt idx="3264">
                  <c:v>2.3347721617000001</c:v>
                </c:pt>
                <c:pt idx="3265">
                  <c:v>2.2760871197000001</c:v>
                </c:pt>
                <c:pt idx="3266">
                  <c:v>2.2404225814999998</c:v>
                </c:pt>
                <c:pt idx="3267">
                  <c:v>2.3299309481999999</c:v>
                </c:pt>
                <c:pt idx="3268">
                  <c:v>2.3289425781999999</c:v>
                </c:pt>
                <c:pt idx="3269">
                  <c:v>2.3289425781999999</c:v>
                </c:pt>
                <c:pt idx="3270">
                  <c:v>2.3289425781999999</c:v>
                </c:pt>
                <c:pt idx="3271">
                  <c:v>2.3262743441999998</c:v>
                </c:pt>
                <c:pt idx="3272">
                  <c:v>2.1703852242999999</c:v>
                </c:pt>
                <c:pt idx="3273">
                  <c:v>2.134499892</c:v>
                </c:pt>
                <c:pt idx="3274">
                  <c:v>2.1033157151999999</c:v>
                </c:pt>
                <c:pt idx="3275">
                  <c:v>2.1702865813000001</c:v>
                </c:pt>
                <c:pt idx="3276">
                  <c:v>2.1702865813000001</c:v>
                </c:pt>
                <c:pt idx="3277">
                  <c:v>2.1702865813000001</c:v>
                </c:pt>
                <c:pt idx="3278">
                  <c:v>2.1918399996</c:v>
                </c:pt>
                <c:pt idx="3279">
                  <c:v>2.2375375982999999</c:v>
                </c:pt>
                <c:pt idx="3280">
                  <c:v>2.2646731495000001</c:v>
                </c:pt>
                <c:pt idx="3281">
                  <c:v>2.2286146451</c:v>
                </c:pt>
                <c:pt idx="3282">
                  <c:v>2.3196726952</c:v>
                </c:pt>
                <c:pt idx="3283">
                  <c:v>2.3196726952</c:v>
                </c:pt>
                <c:pt idx="3284">
                  <c:v>2.3196726952</c:v>
                </c:pt>
                <c:pt idx="3285">
                  <c:v>2.3481287594000002</c:v>
                </c:pt>
                <c:pt idx="3286">
                  <c:v>2.3732691080000001</c:v>
                </c:pt>
                <c:pt idx="3287">
                  <c:v>2.3792500913999999</c:v>
                </c:pt>
                <c:pt idx="3288">
                  <c:v>2.3468280561000001</c:v>
                </c:pt>
                <c:pt idx="3289">
                  <c:v>2.3012253875000002</c:v>
                </c:pt>
                <c:pt idx="3290">
                  <c:v>2.3012253875000002</c:v>
                </c:pt>
                <c:pt idx="3291">
                  <c:v>2.3012253875000002</c:v>
                </c:pt>
                <c:pt idx="3292">
                  <c:v>2.2859531531999999</c:v>
                </c:pt>
                <c:pt idx="3293">
                  <c:v>2.2664628238</c:v>
                </c:pt>
                <c:pt idx="3294">
                  <c:v>2.2626261839000001</c:v>
                </c:pt>
                <c:pt idx="3295">
                  <c:v>2.2138457826</c:v>
                </c:pt>
                <c:pt idx="3296">
                  <c:v>2.2051500526000001</c:v>
                </c:pt>
                <c:pt idx="3297">
                  <c:v>2.2051500526000001</c:v>
                </c:pt>
                <c:pt idx="3298">
                  <c:v>2.2051500526000001</c:v>
                </c:pt>
                <c:pt idx="3299">
                  <c:v>2.3508288501000001</c:v>
                </c:pt>
                <c:pt idx="3300">
                  <c:v>2.4326954626999999</c:v>
                </c:pt>
                <c:pt idx="3301">
                  <c:v>2.4361997644</c:v>
                </c:pt>
                <c:pt idx="3302">
                  <c:v>2.4247241143</c:v>
                </c:pt>
                <c:pt idx="3303">
                  <c:v>2.4203700426000001</c:v>
                </c:pt>
                <c:pt idx="3304">
                  <c:v>2.4203700426000001</c:v>
                </c:pt>
                <c:pt idx="3305">
                  <c:v>2.4203700426000001</c:v>
                </c:pt>
                <c:pt idx="3306">
                  <c:v>2.2813439680999998</c:v>
                </c:pt>
                <c:pt idx="3307">
                  <c:v>2.1925874005999999</c:v>
                </c:pt>
                <c:pt idx="3308">
                  <c:v>2.2229352853000002</c:v>
                </c:pt>
                <c:pt idx="3309">
                  <c:v>2.3149443215000001</c:v>
                </c:pt>
                <c:pt idx="3310">
                  <c:v>2.3048317590999998</c:v>
                </c:pt>
                <c:pt idx="3311">
                  <c:v>2.3048317590999998</c:v>
                </c:pt>
                <c:pt idx="3312">
                  <c:v>2.3048317590999998</c:v>
                </c:pt>
                <c:pt idx="3313">
                  <c:v>2.3154907112999998</c:v>
                </c:pt>
                <c:pt idx="3314">
                  <c:v>2.2456860411999999</c:v>
                </c:pt>
                <c:pt idx="3315">
                  <c:v>2.2183052319000001</c:v>
                </c:pt>
                <c:pt idx="3316">
                  <c:v>2.2051115644000001</c:v>
                </c:pt>
                <c:pt idx="3317">
                  <c:v>2.1491905805</c:v>
                </c:pt>
                <c:pt idx="3318">
                  <c:v>2.1491905805</c:v>
                </c:pt>
                <c:pt idx="3319">
                  <c:v>2.1491905805</c:v>
                </c:pt>
                <c:pt idx="3320">
                  <c:v>2.1221905896000002</c:v>
                </c:pt>
                <c:pt idx="3321">
                  <c:v>2.0922544883</c:v>
                </c:pt>
                <c:pt idx="3322">
                  <c:v>2.0465017259999998</c:v>
                </c:pt>
                <c:pt idx="3323">
                  <c:v>2.0121419692</c:v>
                </c:pt>
                <c:pt idx="3324">
                  <c:v>2.0153654419999998</c:v>
                </c:pt>
                <c:pt idx="3325">
                  <c:v>2.0153654419999998</c:v>
                </c:pt>
                <c:pt idx="3326">
                  <c:v>2.0153654419999998</c:v>
                </c:pt>
                <c:pt idx="3327">
                  <c:v>2.0373535698</c:v>
                </c:pt>
                <c:pt idx="3328">
                  <c:v>2.0032191169</c:v>
                </c:pt>
                <c:pt idx="3329">
                  <c:v>2.0867366982000002</c:v>
                </c:pt>
                <c:pt idx="3330">
                  <c:v>2.0767733933999999</c:v>
                </c:pt>
                <c:pt idx="3331">
                  <c:v>2.0450662897999998</c:v>
                </c:pt>
                <c:pt idx="3332">
                  <c:v>2.0450662897999998</c:v>
                </c:pt>
                <c:pt idx="3333">
                  <c:v>2.0450662897999998</c:v>
                </c:pt>
                <c:pt idx="3334">
                  <c:v>2.0283986465999999</c:v>
                </c:pt>
                <c:pt idx="3335">
                  <c:v>2.0247575180999999</c:v>
                </c:pt>
                <c:pt idx="3336">
                  <c:v>2.0135604011999999</c:v>
                </c:pt>
                <c:pt idx="3337">
                  <c:v>2.018130717</c:v>
                </c:pt>
                <c:pt idx="3338">
                  <c:v>2.0454962098</c:v>
                </c:pt>
                <c:pt idx="3339">
                  <c:v>2.0454962098</c:v>
                </c:pt>
                <c:pt idx="3340">
                  <c:v>2.0454962098</c:v>
                </c:pt>
                <c:pt idx="3341">
                  <c:v>2.1719078680999999</c:v>
                </c:pt>
                <c:pt idx="3342">
                  <c:v>2.0568604046000001</c:v>
                </c:pt>
                <c:pt idx="3343">
                  <c:v>2.0502343287999998</c:v>
                </c:pt>
                <c:pt idx="3344">
                  <c:v>2.0311185262000002</c:v>
                </c:pt>
                <c:pt idx="3345">
                  <c:v>2.0472482972999999</c:v>
                </c:pt>
                <c:pt idx="3346">
                  <c:v>2.0472482972999999</c:v>
                </c:pt>
                <c:pt idx="3347">
                  <c:v>2.0472482972999999</c:v>
                </c:pt>
                <c:pt idx="3348">
                  <c:v>2.0255339187999999</c:v>
                </c:pt>
                <c:pt idx="3349">
                  <c:v>2.0517659923</c:v>
                </c:pt>
                <c:pt idx="3350">
                  <c:v>2.0664797046999999</c:v>
                </c:pt>
                <c:pt idx="3351">
                  <c:v>2.1411827341</c:v>
                </c:pt>
                <c:pt idx="3352">
                  <c:v>2.1562166624999999</c:v>
                </c:pt>
                <c:pt idx="3353">
                  <c:v>2.1562166624999999</c:v>
                </c:pt>
                <c:pt idx="3354">
                  <c:v>2.1562166624999999</c:v>
                </c:pt>
                <c:pt idx="3355">
                  <c:v>2.1008478382</c:v>
                </c:pt>
                <c:pt idx="3356">
                  <c:v>2.0752582402000002</c:v>
                </c:pt>
                <c:pt idx="3357">
                  <c:v>2.0495779594000001</c:v>
                </c:pt>
                <c:pt idx="3358">
                  <c:v>2.1070773644999998</c:v>
                </c:pt>
                <c:pt idx="3359">
                  <c:v>2.0937674297000002</c:v>
                </c:pt>
                <c:pt idx="3360">
                  <c:v>2.0937674297000002</c:v>
                </c:pt>
                <c:pt idx="3361">
                  <c:v>2.0937674297000002</c:v>
                </c:pt>
                <c:pt idx="3362">
                  <c:v>2.0075242836</c:v>
                </c:pt>
                <c:pt idx="3363">
                  <c:v>1.9908523738999999</c:v>
                </c:pt>
                <c:pt idx="3364">
                  <c:v>1.9510816722</c:v>
                </c:pt>
                <c:pt idx="3365">
                  <c:v>1.9755567866999999</c:v>
                </c:pt>
                <c:pt idx="3366">
                  <c:v>1.9521256977000001</c:v>
                </c:pt>
                <c:pt idx="3367">
                  <c:v>1.9521256977000001</c:v>
                </c:pt>
                <c:pt idx="3368">
                  <c:v>1.9521256977000001</c:v>
                </c:pt>
                <c:pt idx="3369">
                  <c:v>2.0233271814</c:v>
                </c:pt>
                <c:pt idx="3370">
                  <c:v>2.0318568178</c:v>
                </c:pt>
                <c:pt idx="3371">
                  <c:v>1.9568304247999999</c:v>
                </c:pt>
                <c:pt idx="3372">
                  <c:v>2.0286061551999999</c:v>
                </c:pt>
                <c:pt idx="3373">
                  <c:v>2.0331336591000002</c:v>
                </c:pt>
                <c:pt idx="3374">
                  <c:v>2.0331336591000002</c:v>
                </c:pt>
                <c:pt idx="3375">
                  <c:v>2.0331336591000002</c:v>
                </c:pt>
                <c:pt idx="3376">
                  <c:v>2.1173905013000001</c:v>
                </c:pt>
                <c:pt idx="3377">
                  <c:v>1.9935390814</c:v>
                </c:pt>
                <c:pt idx="3378">
                  <c:v>1.9775269646</c:v>
                </c:pt>
                <c:pt idx="3379">
                  <c:v>2.0356020001999999</c:v>
                </c:pt>
                <c:pt idx="3380">
                  <c:v>1.9082500542</c:v>
                </c:pt>
                <c:pt idx="3381">
                  <c:v>1.9082500542</c:v>
                </c:pt>
                <c:pt idx="3382">
                  <c:v>1.9082500542</c:v>
                </c:pt>
                <c:pt idx="3383">
                  <c:v>1.7959537799</c:v>
                </c:pt>
                <c:pt idx="3384">
                  <c:v>1.6766004474</c:v>
                </c:pt>
                <c:pt idx="3385">
                  <c:v>1.7300790356</c:v>
                </c:pt>
                <c:pt idx="3386">
                  <c:v>1.7062369741000001</c:v>
                </c:pt>
                <c:pt idx="3387">
                  <c:v>1.6223890050000001</c:v>
                </c:pt>
                <c:pt idx="3388">
                  <c:v>1.6223890050000001</c:v>
                </c:pt>
                <c:pt idx="3389">
                  <c:v>1.6223890050000001</c:v>
                </c:pt>
                <c:pt idx="3390">
                  <c:v>1.6223890050000001</c:v>
                </c:pt>
                <c:pt idx="3391">
                  <c:v>1.6610562554999999</c:v>
                </c:pt>
                <c:pt idx="3392">
                  <c:v>1.7018078162000001</c:v>
                </c:pt>
                <c:pt idx="3393">
                  <c:v>1.8002092189000001</c:v>
                </c:pt>
                <c:pt idx="3394">
                  <c:v>1.8434598444000001</c:v>
                </c:pt>
                <c:pt idx="3395">
                  <c:v>1.8434598444000001</c:v>
                </c:pt>
                <c:pt idx="3396">
                  <c:v>1.8434598444000001</c:v>
                </c:pt>
                <c:pt idx="3397">
                  <c:v>1.8250006804000001</c:v>
                </c:pt>
                <c:pt idx="3398">
                  <c:v>1.9215208571</c:v>
                </c:pt>
                <c:pt idx="3399">
                  <c:v>1.8880407058999999</c:v>
                </c:pt>
                <c:pt idx="3400">
                  <c:v>1.8856972350000001</c:v>
                </c:pt>
                <c:pt idx="3401">
                  <c:v>1.8576280812999999</c:v>
                </c:pt>
                <c:pt idx="3402">
                  <c:v>1.8576280812999999</c:v>
                </c:pt>
                <c:pt idx="3403">
                  <c:v>1.8576280812999999</c:v>
                </c:pt>
                <c:pt idx="3404">
                  <c:v>1.8526836727</c:v>
                </c:pt>
                <c:pt idx="3405">
                  <c:v>1.8960862215000001</c:v>
                </c:pt>
                <c:pt idx="3406">
                  <c:v>1.8776710856000001</c:v>
                </c:pt>
                <c:pt idx="3407">
                  <c:v>1.8776710856000001</c:v>
                </c:pt>
                <c:pt idx="3408">
                  <c:v>1.8776710856000001</c:v>
                </c:pt>
                <c:pt idx="3409">
                  <c:v>1.8776710856000001</c:v>
                </c:pt>
                <c:pt idx="3410">
                  <c:v>1.8776710856000001</c:v>
                </c:pt>
                <c:pt idx="3411">
                  <c:v>1.8436334985</c:v>
                </c:pt>
                <c:pt idx="3412">
                  <c:v>1.7410333173999999</c:v>
                </c:pt>
                <c:pt idx="3413">
                  <c:v>1.7097605695</c:v>
                </c:pt>
                <c:pt idx="3414">
                  <c:v>1.7273714071999999</c:v>
                </c:pt>
                <c:pt idx="3415">
                  <c:v>1.7350779844999999</c:v>
                </c:pt>
                <c:pt idx="3416">
                  <c:v>1.7350779844999999</c:v>
                </c:pt>
                <c:pt idx="3417">
                  <c:v>1.7350779844999999</c:v>
                </c:pt>
                <c:pt idx="3418">
                  <c:v>1.7165824684</c:v>
                </c:pt>
                <c:pt idx="3419">
                  <c:v>1.7815192943</c:v>
                </c:pt>
                <c:pt idx="3420">
                  <c:v>1.8204395419999999</c:v>
                </c:pt>
                <c:pt idx="3421">
                  <c:v>1.8513889028999999</c:v>
                </c:pt>
                <c:pt idx="3422">
                  <c:v>1.8748439927</c:v>
                </c:pt>
                <c:pt idx="3423">
                  <c:v>1.8748439927</c:v>
                </c:pt>
                <c:pt idx="3424">
                  <c:v>1.8748439927</c:v>
                </c:pt>
                <c:pt idx="3425">
                  <c:v>1.8671605463000001</c:v>
                </c:pt>
                <c:pt idx="3426">
                  <c:v>1.9154577740000001</c:v>
                </c:pt>
                <c:pt idx="3427">
                  <c:v>1.9674176287</c:v>
                </c:pt>
                <c:pt idx="3428">
                  <c:v>2.0076336936999999</c:v>
                </c:pt>
                <c:pt idx="3429">
                  <c:v>1.9956802597000001</c:v>
                </c:pt>
                <c:pt idx="3430">
                  <c:v>1.9956802597000001</c:v>
                </c:pt>
                <c:pt idx="3431">
                  <c:v>1.9956802597000001</c:v>
                </c:pt>
                <c:pt idx="3432">
                  <c:v>1.9758417896</c:v>
                </c:pt>
                <c:pt idx="3433">
                  <c:v>1.9081590366000001</c:v>
                </c:pt>
                <c:pt idx="3434">
                  <c:v>1.9073859344999999</c:v>
                </c:pt>
                <c:pt idx="3435">
                  <c:v>1.8474623464</c:v>
                </c:pt>
                <c:pt idx="3436">
                  <c:v>1.9012399997</c:v>
                </c:pt>
                <c:pt idx="3437">
                  <c:v>1.9012399997</c:v>
                </c:pt>
                <c:pt idx="3438">
                  <c:v>1.9012399997</c:v>
                </c:pt>
                <c:pt idx="3439">
                  <c:v>1.9012399997</c:v>
                </c:pt>
                <c:pt idx="3440">
                  <c:v>1.9012399997</c:v>
                </c:pt>
                <c:pt idx="3441">
                  <c:v>2.0216693711999998</c:v>
                </c:pt>
                <c:pt idx="3442">
                  <c:v>1.9602350726</c:v>
                </c:pt>
                <c:pt idx="3443">
                  <c:v>1.9606248967</c:v>
                </c:pt>
                <c:pt idx="3444">
                  <c:v>1.9606248967</c:v>
                </c:pt>
                <c:pt idx="3445">
                  <c:v>1.9606248967</c:v>
                </c:pt>
                <c:pt idx="3446">
                  <c:v>1.9612414413000001</c:v>
                </c:pt>
                <c:pt idx="3447">
                  <c:v>1.962292398</c:v>
                </c:pt>
                <c:pt idx="3448">
                  <c:v>1.8997229100999999</c:v>
                </c:pt>
                <c:pt idx="3449">
                  <c:v>1.9479848785</c:v>
                </c:pt>
                <c:pt idx="3450">
                  <c:v>1.903354389</c:v>
                </c:pt>
                <c:pt idx="3451">
                  <c:v>1.903354389</c:v>
                </c:pt>
                <c:pt idx="3452">
                  <c:v>1.903354389</c:v>
                </c:pt>
                <c:pt idx="3453">
                  <c:v>1.9031174557999999</c:v>
                </c:pt>
                <c:pt idx="3454">
                  <c:v>1.9134532275</c:v>
                </c:pt>
                <c:pt idx="3455">
                  <c:v>1.8912641334</c:v>
                </c:pt>
                <c:pt idx="3456">
                  <c:v>1.7790708704</c:v>
                </c:pt>
                <c:pt idx="3457">
                  <c:v>1.7748550116999999</c:v>
                </c:pt>
                <c:pt idx="3458">
                  <c:v>1.7748550116999999</c:v>
                </c:pt>
                <c:pt idx="3459">
                  <c:v>1.7748550116999999</c:v>
                </c:pt>
                <c:pt idx="3460">
                  <c:v>1.6567957297</c:v>
                </c:pt>
                <c:pt idx="3461">
                  <c:v>1.8218022034000001</c:v>
                </c:pt>
                <c:pt idx="3462">
                  <c:v>1.7040710348999999</c:v>
                </c:pt>
                <c:pt idx="3463">
                  <c:v>1.7927991286</c:v>
                </c:pt>
                <c:pt idx="3464">
                  <c:v>1.8249563841000001</c:v>
                </c:pt>
                <c:pt idx="3465">
                  <c:v>1.8249563841000001</c:v>
                </c:pt>
                <c:pt idx="3466">
                  <c:v>1.8249563841000001</c:v>
                </c:pt>
                <c:pt idx="3467">
                  <c:v>1.8399207134</c:v>
                </c:pt>
                <c:pt idx="3468">
                  <c:v>1.8175528541999999</c:v>
                </c:pt>
                <c:pt idx="3469">
                  <c:v>1.7621679213999999</c:v>
                </c:pt>
                <c:pt idx="3470">
                  <c:v>1.7408511739999999</c:v>
                </c:pt>
                <c:pt idx="3471">
                  <c:v>1.6590715063999999</c:v>
                </c:pt>
                <c:pt idx="3472">
                  <c:v>1.6590715063999999</c:v>
                </c:pt>
                <c:pt idx="3473">
                  <c:v>1.6590715063999999</c:v>
                </c:pt>
                <c:pt idx="3474">
                  <c:v>1.6371969379</c:v>
                </c:pt>
                <c:pt idx="3475">
                  <c:v>1.6253855937999999</c:v>
                </c:pt>
                <c:pt idx="3476">
                  <c:v>1.704192972</c:v>
                </c:pt>
                <c:pt idx="3477">
                  <c:v>1.7344582018000001</c:v>
                </c:pt>
                <c:pt idx="3478">
                  <c:v>1.7680296042000001</c:v>
                </c:pt>
                <c:pt idx="3479">
                  <c:v>1.7680296042000001</c:v>
                </c:pt>
                <c:pt idx="3480">
                  <c:v>1.7680296042000001</c:v>
                </c:pt>
                <c:pt idx="3481">
                  <c:v>1.7737121575000001</c:v>
                </c:pt>
                <c:pt idx="3482">
                  <c:v>1.7856019445</c:v>
                </c:pt>
                <c:pt idx="3483">
                  <c:v>1.7616491192999999</c:v>
                </c:pt>
                <c:pt idx="3484">
                  <c:v>1.8565509688999999</c:v>
                </c:pt>
                <c:pt idx="3485">
                  <c:v>1.8532604320999999</c:v>
                </c:pt>
                <c:pt idx="3486">
                  <c:v>1.8532604320999999</c:v>
                </c:pt>
                <c:pt idx="3487">
                  <c:v>1.8532604320999999</c:v>
                </c:pt>
                <c:pt idx="3488">
                  <c:v>1.8936653814</c:v>
                </c:pt>
                <c:pt idx="3489">
                  <c:v>1.8867920446999999</c:v>
                </c:pt>
                <c:pt idx="3490">
                  <c:v>1.9682886972</c:v>
                </c:pt>
                <c:pt idx="3491">
                  <c:v>2.0047570974000002</c:v>
                </c:pt>
                <c:pt idx="3492">
                  <c:v>1.9710783824</c:v>
                </c:pt>
                <c:pt idx="3493">
                  <c:v>1.9710783824</c:v>
                </c:pt>
                <c:pt idx="3494">
                  <c:v>1.9710783824</c:v>
                </c:pt>
                <c:pt idx="3495">
                  <c:v>1.9243412983999999</c:v>
                </c:pt>
                <c:pt idx="3496">
                  <c:v>1.9348499125</c:v>
                </c:pt>
                <c:pt idx="3497">
                  <c:v>1.9477618670000001</c:v>
                </c:pt>
                <c:pt idx="3498">
                  <c:v>1.9643703746000001</c:v>
                </c:pt>
                <c:pt idx="3499">
                  <c:v>1.9591319683999999</c:v>
                </c:pt>
                <c:pt idx="3500">
                  <c:v>1.9591319683999999</c:v>
                </c:pt>
                <c:pt idx="3501">
                  <c:v>1.9591319683999999</c:v>
                </c:pt>
                <c:pt idx="3502">
                  <c:v>1.9591319683999999</c:v>
                </c:pt>
                <c:pt idx="3503">
                  <c:v>1.9004191713</c:v>
                </c:pt>
                <c:pt idx="3504">
                  <c:v>1.9141484448999999</c:v>
                </c:pt>
                <c:pt idx="3505">
                  <c:v>1.8980388935000001</c:v>
                </c:pt>
                <c:pt idx="3506">
                  <c:v>1.9411881687999999</c:v>
                </c:pt>
                <c:pt idx="3507">
                  <c:v>1.9411881687999999</c:v>
                </c:pt>
                <c:pt idx="3508">
                  <c:v>1.9411881687999999</c:v>
                </c:pt>
                <c:pt idx="3509">
                  <c:v>1.9587270581</c:v>
                </c:pt>
                <c:pt idx="3510">
                  <c:v>1.9212691843</c:v>
                </c:pt>
                <c:pt idx="3511">
                  <c:v>2.0400305375999999</c:v>
                </c:pt>
                <c:pt idx="3512">
                  <c:v>2.0071342512000001</c:v>
                </c:pt>
                <c:pt idx="3513">
                  <c:v>1.9972170452</c:v>
                </c:pt>
                <c:pt idx="3514">
                  <c:v>1.9972170452</c:v>
                </c:pt>
                <c:pt idx="3515">
                  <c:v>1.9972170452</c:v>
                </c:pt>
                <c:pt idx="3516">
                  <c:v>1.9966282638999999</c:v>
                </c:pt>
                <c:pt idx="3517">
                  <c:v>1.9686880511</c:v>
                </c:pt>
                <c:pt idx="3518">
                  <c:v>2.0418439644999999</c:v>
                </c:pt>
                <c:pt idx="3519">
                  <c:v>2.0262135869</c:v>
                </c:pt>
                <c:pt idx="3520">
                  <c:v>2.0088373904000001</c:v>
                </c:pt>
                <c:pt idx="3521">
                  <c:v>2.0088373904000001</c:v>
                </c:pt>
                <c:pt idx="3522">
                  <c:v>2.0088373904000001</c:v>
                </c:pt>
                <c:pt idx="3523">
                  <c:v>1.9985317385000001</c:v>
                </c:pt>
                <c:pt idx="3524">
                  <c:v>1.9806083183000001</c:v>
                </c:pt>
                <c:pt idx="3525">
                  <c:v>1.8889667532000001</c:v>
                </c:pt>
                <c:pt idx="3526">
                  <c:v>1.8953343028</c:v>
                </c:pt>
                <c:pt idx="3527">
                  <c:v>1.8495090284</c:v>
                </c:pt>
                <c:pt idx="3528">
                  <c:v>1.8495090284</c:v>
                </c:pt>
                <c:pt idx="3529">
                  <c:v>1.8495090284</c:v>
                </c:pt>
                <c:pt idx="3530">
                  <c:v>1.7676555822</c:v>
                </c:pt>
                <c:pt idx="3531">
                  <c:v>1.8429851228</c:v>
                </c:pt>
                <c:pt idx="3532">
                  <c:v>1.8054785311999999</c:v>
                </c:pt>
                <c:pt idx="3533">
                  <c:v>1.7774165362000001</c:v>
                </c:pt>
                <c:pt idx="3534">
                  <c:v>1.7407589323999999</c:v>
                </c:pt>
                <c:pt idx="3535">
                  <c:v>1.7407589323999999</c:v>
                </c:pt>
                <c:pt idx="3536">
                  <c:v>1.7407589323999999</c:v>
                </c:pt>
                <c:pt idx="3537">
                  <c:v>1.7490379871999999</c:v>
                </c:pt>
                <c:pt idx="3538">
                  <c:v>1.7952659795000001</c:v>
                </c:pt>
                <c:pt idx="3539">
                  <c:v>1.8039464282</c:v>
                </c:pt>
                <c:pt idx="3540">
                  <c:v>1.8164599232</c:v>
                </c:pt>
                <c:pt idx="3541">
                  <c:v>1.8646690344000001</c:v>
                </c:pt>
                <c:pt idx="3542">
                  <c:v>1.8646690344000001</c:v>
                </c:pt>
                <c:pt idx="3543">
                  <c:v>1.8646690344000001</c:v>
                </c:pt>
                <c:pt idx="3544">
                  <c:v>1.8609013416</c:v>
                </c:pt>
                <c:pt idx="3545">
                  <c:v>1.9023517883000001</c:v>
                </c:pt>
                <c:pt idx="3546">
                  <c:v>1.9793632872</c:v>
                </c:pt>
                <c:pt idx="3547">
                  <c:v>2.0517010594</c:v>
                </c:pt>
                <c:pt idx="3548">
                  <c:v>2.0577693654</c:v>
                </c:pt>
                <c:pt idx="3549">
                  <c:v>2.0577693654</c:v>
                </c:pt>
                <c:pt idx="3550">
                  <c:v>2.0577693654</c:v>
                </c:pt>
                <c:pt idx="3551">
                  <c:v>2.1057279938</c:v>
                </c:pt>
                <c:pt idx="3552">
                  <c:v>2.1057279938</c:v>
                </c:pt>
                <c:pt idx="3553">
                  <c:v>2.1057279938</c:v>
                </c:pt>
                <c:pt idx="3554">
                  <c:v>2.1057279938</c:v>
                </c:pt>
                <c:pt idx="3555">
                  <c:v>2.1016204054999998</c:v>
                </c:pt>
                <c:pt idx="3556">
                  <c:v>2.1016204054999998</c:v>
                </c:pt>
                <c:pt idx="3557">
                  <c:v>2.1016204054999998</c:v>
                </c:pt>
                <c:pt idx="3558">
                  <c:v>2.1183510161000001</c:v>
                </c:pt>
                <c:pt idx="3559">
                  <c:v>2.0836321964</c:v>
                </c:pt>
                <c:pt idx="3560">
                  <c:v>2.0881036066999998</c:v>
                </c:pt>
                <c:pt idx="3561">
                  <c:v>2.0881036066999998</c:v>
                </c:pt>
                <c:pt idx="3562">
                  <c:v>2.0881036066999998</c:v>
                </c:pt>
                <c:pt idx="3563">
                  <c:v>2.0881036066999998</c:v>
                </c:pt>
                <c:pt idx="3564">
                  <c:v>2.0881036066999998</c:v>
                </c:pt>
                <c:pt idx="3565">
                  <c:v>2.0316454461000002</c:v>
                </c:pt>
                <c:pt idx="3566">
                  <c:v>2.0316454461000002</c:v>
                </c:pt>
                <c:pt idx="3567">
                  <c:v>2.0316454461000002</c:v>
                </c:pt>
                <c:pt idx="3568">
                  <c:v>2.0262708263000002</c:v>
                </c:pt>
                <c:pt idx="3569">
                  <c:v>1.9408294784</c:v>
                </c:pt>
                <c:pt idx="3570">
                  <c:v>1.9408294784</c:v>
                </c:pt>
                <c:pt idx="3571">
                  <c:v>1.9408294784</c:v>
                </c:pt>
                <c:pt idx="3572">
                  <c:v>1.9133069077</c:v>
                </c:pt>
                <c:pt idx="3573">
                  <c:v>1.9133069077</c:v>
                </c:pt>
                <c:pt idx="3574">
                  <c:v>1.9133069077</c:v>
                </c:pt>
                <c:pt idx="3575">
                  <c:v>1.9007504990999999</c:v>
                </c:pt>
                <c:pt idx="3576">
                  <c:v>1.9462251632000001</c:v>
                </c:pt>
                <c:pt idx="3577">
                  <c:v>1.9462251632000001</c:v>
                </c:pt>
                <c:pt idx="3578">
                  <c:v>1.9462251632000001</c:v>
                </c:pt>
                <c:pt idx="3579">
                  <c:v>2.0238488492000002</c:v>
                </c:pt>
                <c:pt idx="3580">
                  <c:v>1.9623213819000001</c:v>
                </c:pt>
                <c:pt idx="3581">
                  <c:v>1.9894533951</c:v>
                </c:pt>
                <c:pt idx="3582">
                  <c:v>1.9876506285</c:v>
                </c:pt>
                <c:pt idx="3583">
                  <c:v>2.0168742227999998</c:v>
                </c:pt>
                <c:pt idx="3584">
                  <c:v>2.0168742227999998</c:v>
                </c:pt>
                <c:pt idx="3585">
                  <c:v>2.0168742227999998</c:v>
                </c:pt>
                <c:pt idx="3586">
                  <c:v>2.0946698473000001</c:v>
                </c:pt>
                <c:pt idx="3587">
                  <c:v>2.0809424201</c:v>
                </c:pt>
                <c:pt idx="3588">
                  <c:v>2.0753643570000002</c:v>
                </c:pt>
                <c:pt idx="3589">
                  <c:v>2.0821826902999998</c:v>
                </c:pt>
                <c:pt idx="3590">
                  <c:v>2.020911028</c:v>
                </c:pt>
                <c:pt idx="3591">
                  <c:v>2.020911028</c:v>
                </c:pt>
                <c:pt idx="3592">
                  <c:v>2.020911028</c:v>
                </c:pt>
                <c:pt idx="3593">
                  <c:v>2.1071740071999998</c:v>
                </c:pt>
                <c:pt idx="3594">
                  <c:v>2.0829036069</c:v>
                </c:pt>
                <c:pt idx="3595">
                  <c:v>2.0465860438000001</c:v>
                </c:pt>
                <c:pt idx="3596">
                  <c:v>2.0236802048999998</c:v>
                </c:pt>
                <c:pt idx="3597">
                  <c:v>1.9938082817</c:v>
                </c:pt>
                <c:pt idx="3598">
                  <c:v>1.9938082817</c:v>
                </c:pt>
                <c:pt idx="3599">
                  <c:v>1.9938082817</c:v>
                </c:pt>
                <c:pt idx="3600">
                  <c:v>2.0046972772</c:v>
                </c:pt>
                <c:pt idx="3601">
                  <c:v>2.0096179150000002</c:v>
                </c:pt>
                <c:pt idx="3602">
                  <c:v>1.9900948814999999</c:v>
                </c:pt>
                <c:pt idx="3603">
                  <c:v>1.9700800401</c:v>
                </c:pt>
                <c:pt idx="3604">
                  <c:v>1.9379146824</c:v>
                </c:pt>
                <c:pt idx="3605">
                  <c:v>1.9379146824</c:v>
                </c:pt>
                <c:pt idx="3606">
                  <c:v>1.9379146824</c:v>
                </c:pt>
                <c:pt idx="3607">
                  <c:v>1.9915752541</c:v>
                </c:pt>
                <c:pt idx="3608">
                  <c:v>2.0034844153</c:v>
                </c:pt>
                <c:pt idx="3609">
                  <c:v>1.9913114911000001</c:v>
                </c:pt>
                <c:pt idx="3610">
                  <c:v>1.9796365677000001</c:v>
                </c:pt>
                <c:pt idx="3611">
                  <c:v>1.9970701202000001</c:v>
                </c:pt>
                <c:pt idx="3612">
                  <c:v>1.9970701202000001</c:v>
                </c:pt>
                <c:pt idx="3613">
                  <c:v>1.9970701202000001</c:v>
                </c:pt>
                <c:pt idx="3614">
                  <c:v>2.0785798764000001</c:v>
                </c:pt>
                <c:pt idx="3615">
                  <c:v>2.0357267145</c:v>
                </c:pt>
                <c:pt idx="3616">
                  <c:v>2.0372449867000002</c:v>
                </c:pt>
                <c:pt idx="3617">
                  <c:v>2.0490018849</c:v>
                </c:pt>
                <c:pt idx="3618">
                  <c:v>2.0202529757000001</c:v>
                </c:pt>
                <c:pt idx="3619">
                  <c:v>2.0202529757000001</c:v>
                </c:pt>
                <c:pt idx="3620">
                  <c:v>2.0202529757000001</c:v>
                </c:pt>
                <c:pt idx="3621">
                  <c:v>2.0415298342999999</c:v>
                </c:pt>
                <c:pt idx="3622">
                  <c:v>2.0620012217000001</c:v>
                </c:pt>
                <c:pt idx="3623">
                  <c:v>2.1015262951999998</c:v>
                </c:pt>
                <c:pt idx="3624">
                  <c:v>2.1415368140000002</c:v>
                </c:pt>
                <c:pt idx="3625">
                  <c:v>2.0877439126000001</c:v>
                </c:pt>
                <c:pt idx="3626">
                  <c:v>2.0877439126000001</c:v>
                </c:pt>
                <c:pt idx="3627">
                  <c:v>2.0877439126000001</c:v>
                </c:pt>
                <c:pt idx="3628">
                  <c:v>2.0638399302999999</c:v>
                </c:pt>
                <c:pt idx="3629">
                  <c:v>2.0678865455</c:v>
                </c:pt>
                <c:pt idx="3630">
                  <c:v>2.1090816041</c:v>
                </c:pt>
                <c:pt idx="3631">
                  <c:v>2.0936361584999998</c:v>
                </c:pt>
                <c:pt idx="3632">
                  <c:v>2.0977591394999999</c:v>
                </c:pt>
                <c:pt idx="3633">
                  <c:v>2.0977591394999999</c:v>
                </c:pt>
                <c:pt idx="3634">
                  <c:v>2.0977591394999999</c:v>
                </c:pt>
                <c:pt idx="3635">
                  <c:v>2.1238404474000001</c:v>
                </c:pt>
                <c:pt idx="3636">
                  <c:v>2.1630478467000001</c:v>
                </c:pt>
                <c:pt idx="3637">
                  <c:v>2.1661816695999998</c:v>
                </c:pt>
                <c:pt idx="3638">
                  <c:v>2.1336467730000002</c:v>
                </c:pt>
                <c:pt idx="3639">
                  <c:v>2.0915840953</c:v>
                </c:pt>
                <c:pt idx="3640">
                  <c:v>2.0915840953</c:v>
                </c:pt>
                <c:pt idx="3641">
                  <c:v>2.0915840953</c:v>
                </c:pt>
                <c:pt idx="3642">
                  <c:v>2.1060593149</c:v>
                </c:pt>
                <c:pt idx="3643">
                  <c:v>2.1099240395000001</c:v>
                </c:pt>
                <c:pt idx="3644">
                  <c:v>2.1591103305999999</c:v>
                </c:pt>
                <c:pt idx="3645">
                  <c:v>2.1060148625999999</c:v>
                </c:pt>
                <c:pt idx="3646">
                  <c:v>2.1413195724</c:v>
                </c:pt>
                <c:pt idx="3647">
                  <c:v>2.1413195724</c:v>
                </c:pt>
                <c:pt idx="3648">
                  <c:v>2.1413195724</c:v>
                </c:pt>
                <c:pt idx="3649">
                  <c:v>2.1910969454</c:v>
                </c:pt>
                <c:pt idx="3650">
                  <c:v>2.1699651270999998</c:v>
                </c:pt>
                <c:pt idx="3651">
                  <c:v>2.1970464126999998</c:v>
                </c:pt>
                <c:pt idx="3652">
                  <c:v>2.1447875198999999</c:v>
                </c:pt>
                <c:pt idx="3653">
                  <c:v>2.1075570698999999</c:v>
                </c:pt>
                <c:pt idx="3654">
                  <c:v>2.1075570698999999</c:v>
                </c:pt>
                <c:pt idx="3655">
                  <c:v>2.1075570698999999</c:v>
                </c:pt>
                <c:pt idx="3656">
                  <c:v>2.1075570698999999</c:v>
                </c:pt>
                <c:pt idx="3657">
                  <c:v>2.0555429126</c:v>
                </c:pt>
                <c:pt idx="3658">
                  <c:v>2.0255385337999998</c:v>
                </c:pt>
                <c:pt idx="3659">
                  <c:v>1.9925441445000001</c:v>
                </c:pt>
                <c:pt idx="3660">
                  <c:v>2.0208453089999998</c:v>
                </c:pt>
                <c:pt idx="3661">
                  <c:v>2.0145136372999999</c:v>
                </c:pt>
                <c:pt idx="3662">
                  <c:v>2.0145136372999999</c:v>
                </c:pt>
                <c:pt idx="3663">
                  <c:v>2.0145136372999999</c:v>
                </c:pt>
                <c:pt idx="3664">
                  <c:v>2.0050367699999998</c:v>
                </c:pt>
                <c:pt idx="3665">
                  <c:v>1.9643994893000001</c:v>
                </c:pt>
                <c:pt idx="3666">
                  <c:v>1.974901926</c:v>
                </c:pt>
                <c:pt idx="3667">
                  <c:v>1.9613829922999999</c:v>
                </c:pt>
                <c:pt idx="3668">
                  <c:v>1.9725169051</c:v>
                </c:pt>
                <c:pt idx="3669">
                  <c:v>1.9725169051</c:v>
                </c:pt>
                <c:pt idx="3670">
                  <c:v>1.9725169051</c:v>
                </c:pt>
                <c:pt idx="3671">
                  <c:v>2.003644999</c:v>
                </c:pt>
                <c:pt idx="3672">
                  <c:v>1.9825973466</c:v>
                </c:pt>
                <c:pt idx="3673">
                  <c:v>1.9726450361000001</c:v>
                </c:pt>
                <c:pt idx="3674">
                  <c:v>1.9368990531000001</c:v>
                </c:pt>
                <c:pt idx="3675">
                  <c:v>1.9861785945999999</c:v>
                </c:pt>
                <c:pt idx="3676">
                  <c:v>1.9861785945999999</c:v>
                </c:pt>
                <c:pt idx="3677">
                  <c:v>1.9861785945999999</c:v>
                </c:pt>
                <c:pt idx="3678">
                  <c:v>2.0175816183999999</c:v>
                </c:pt>
                <c:pt idx="3679">
                  <c:v>1.9327893717</c:v>
                </c:pt>
                <c:pt idx="3680">
                  <c:v>1.8691583490999999</c:v>
                </c:pt>
                <c:pt idx="3681">
                  <c:v>1.9342810340000001</c:v>
                </c:pt>
                <c:pt idx="3682">
                  <c:v>1.7580970302000001</c:v>
                </c:pt>
                <c:pt idx="3683">
                  <c:v>1.7580970302000001</c:v>
                </c:pt>
                <c:pt idx="3684">
                  <c:v>1.7580970302000001</c:v>
                </c:pt>
                <c:pt idx="3685">
                  <c:v>1.7136299144</c:v>
                </c:pt>
                <c:pt idx="3686">
                  <c:v>1.8044197086</c:v>
                </c:pt>
                <c:pt idx="3687">
                  <c:v>1.8382424102999999</c:v>
                </c:pt>
                <c:pt idx="3688">
                  <c:v>1.8385342024</c:v>
                </c:pt>
                <c:pt idx="3689">
                  <c:v>1.8386345721999999</c:v>
                </c:pt>
                <c:pt idx="3690">
                  <c:v>1.8386345721999999</c:v>
                </c:pt>
                <c:pt idx="3691">
                  <c:v>1.8386345721999999</c:v>
                </c:pt>
                <c:pt idx="3692">
                  <c:v>1.8672311171</c:v>
                </c:pt>
                <c:pt idx="3693">
                  <c:v>1.8217132699</c:v>
                </c:pt>
                <c:pt idx="3694">
                  <c:v>1.8235875281</c:v>
                </c:pt>
                <c:pt idx="3695">
                  <c:v>1.8013358349999999</c:v>
                </c:pt>
                <c:pt idx="3696">
                  <c:v>1.7590212354999999</c:v>
                </c:pt>
                <c:pt idx="3697">
                  <c:v>1.7590212354999999</c:v>
                </c:pt>
                <c:pt idx="3698">
                  <c:v>1.7590212354999999</c:v>
                </c:pt>
                <c:pt idx="3699">
                  <c:v>1.6933379074999999</c:v>
                </c:pt>
                <c:pt idx="3700">
                  <c:v>1.7003200128</c:v>
                </c:pt>
                <c:pt idx="3701">
                  <c:v>1.6952344634000001</c:v>
                </c:pt>
                <c:pt idx="3702">
                  <c:v>1.6688756044999999</c:v>
                </c:pt>
                <c:pt idx="3703">
                  <c:v>1.6795361440000001</c:v>
                </c:pt>
                <c:pt idx="3704">
                  <c:v>1.6795361440000001</c:v>
                </c:pt>
                <c:pt idx="3705">
                  <c:v>1.6795361440000001</c:v>
                </c:pt>
                <c:pt idx="3706">
                  <c:v>1.6732291279</c:v>
                </c:pt>
                <c:pt idx="3707">
                  <c:v>1.7229940677</c:v>
                </c:pt>
                <c:pt idx="3708">
                  <c:v>1.6405528289</c:v>
                </c:pt>
                <c:pt idx="3709">
                  <c:v>1.6575301090000001</c:v>
                </c:pt>
                <c:pt idx="3710">
                  <c:v>1.6409831532000001</c:v>
                </c:pt>
                <c:pt idx="3711">
                  <c:v>1.6409831532000001</c:v>
                </c:pt>
                <c:pt idx="3712">
                  <c:v>1.6409831532000001</c:v>
                </c:pt>
                <c:pt idx="3713">
                  <c:v>1.5882151913</c:v>
                </c:pt>
                <c:pt idx="3714">
                  <c:v>1.5882151913</c:v>
                </c:pt>
                <c:pt idx="3715">
                  <c:v>1.6103438965000001</c:v>
                </c:pt>
                <c:pt idx="3716">
                  <c:v>1.6978295978</c:v>
                </c:pt>
                <c:pt idx="3717">
                  <c:v>1.7166823445999999</c:v>
                </c:pt>
                <c:pt idx="3718">
                  <c:v>1.7166823445999999</c:v>
                </c:pt>
                <c:pt idx="3719">
                  <c:v>1.7166823445999999</c:v>
                </c:pt>
                <c:pt idx="3720">
                  <c:v>1.8670377220000001</c:v>
                </c:pt>
                <c:pt idx="3721">
                  <c:v>1.8000989628999999</c:v>
                </c:pt>
                <c:pt idx="3722">
                  <c:v>1.8440900183</c:v>
                </c:pt>
                <c:pt idx="3723">
                  <c:v>1.9527472368000001</c:v>
                </c:pt>
                <c:pt idx="3724">
                  <c:v>2.0326699671999999</c:v>
                </c:pt>
                <c:pt idx="3725">
                  <c:v>2.0326699671999999</c:v>
                </c:pt>
                <c:pt idx="3726">
                  <c:v>2.0326699671999999</c:v>
                </c:pt>
                <c:pt idx="3727">
                  <c:v>2.0287534317000002</c:v>
                </c:pt>
                <c:pt idx="3728">
                  <c:v>1.9366239769</c:v>
                </c:pt>
                <c:pt idx="3729">
                  <c:v>1.9843385024</c:v>
                </c:pt>
                <c:pt idx="3730">
                  <c:v>1.9663546398</c:v>
                </c:pt>
                <c:pt idx="3731">
                  <c:v>1.9181787405999999</c:v>
                </c:pt>
                <c:pt idx="3732">
                  <c:v>1.9181787405999999</c:v>
                </c:pt>
                <c:pt idx="3733">
                  <c:v>1.9181787405999999</c:v>
                </c:pt>
                <c:pt idx="3734">
                  <c:v>1.8855160618</c:v>
                </c:pt>
                <c:pt idx="3735">
                  <c:v>1.7850496881</c:v>
                </c:pt>
                <c:pt idx="3736">
                  <c:v>1.8079503994999999</c:v>
                </c:pt>
                <c:pt idx="3737">
                  <c:v>1.8036135552000001</c:v>
                </c:pt>
                <c:pt idx="3738">
                  <c:v>1.7536172519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F9-4D0B-8FB2-8073EC197867}"/>
            </c:ext>
          </c:extLst>
        </c:ser>
        <c:ser>
          <c:idx val="2"/>
          <c:order val="1"/>
          <c:tx>
            <c:strRef>
              <c:f>'איור 5 נתונים'!$C$3</c:f>
              <c:strCache>
                <c:ptCount val="1"/>
                <c:pt idx="0">
                  <c:v>2-3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</c:numCache>
            </c:numRef>
          </c:cat>
          <c:val>
            <c:numRef>
              <c:f>'איור 5 נתונים'!$C$4:$C$4000</c:f>
              <c:numCache>
                <c:formatCode>0.0</c:formatCode>
                <c:ptCount val="3997"/>
                <c:pt idx="0">
                  <c:v>1.2083180608999999</c:v>
                </c:pt>
                <c:pt idx="1">
                  <c:v>1.2083180608999999</c:v>
                </c:pt>
                <c:pt idx="2">
                  <c:v>1.2080304418000001</c:v>
                </c:pt>
                <c:pt idx="3">
                  <c:v>1.2402884488999999</c:v>
                </c:pt>
                <c:pt idx="4">
                  <c:v>1.1572384067999999</c:v>
                </c:pt>
                <c:pt idx="5">
                  <c:v>1.1016926758000001</c:v>
                </c:pt>
                <c:pt idx="6">
                  <c:v>1.0268513663000001</c:v>
                </c:pt>
                <c:pt idx="7">
                  <c:v>1.0268513663000001</c:v>
                </c:pt>
                <c:pt idx="8">
                  <c:v>1.0268513663000001</c:v>
                </c:pt>
                <c:pt idx="9">
                  <c:v>0.93126526300000001</c:v>
                </c:pt>
                <c:pt idx="10">
                  <c:v>0.96568604820000004</c:v>
                </c:pt>
                <c:pt idx="11">
                  <c:v>0.94451971980000005</c:v>
                </c:pt>
                <c:pt idx="12">
                  <c:v>0.90510592489999997</c:v>
                </c:pt>
                <c:pt idx="13">
                  <c:v>0.85367625859999996</c:v>
                </c:pt>
                <c:pt idx="14">
                  <c:v>0.85367625859999996</c:v>
                </c:pt>
                <c:pt idx="15">
                  <c:v>0.85367625859999996</c:v>
                </c:pt>
                <c:pt idx="16">
                  <c:v>0.84819223850000003</c:v>
                </c:pt>
                <c:pt idx="17">
                  <c:v>0.89506099800000005</c:v>
                </c:pt>
                <c:pt idx="18">
                  <c:v>0.88727010500000003</c:v>
                </c:pt>
                <c:pt idx="19">
                  <c:v>0.8064838205</c:v>
                </c:pt>
                <c:pt idx="20">
                  <c:v>0.89051760130000002</c:v>
                </c:pt>
                <c:pt idx="21">
                  <c:v>0.89051760130000002</c:v>
                </c:pt>
                <c:pt idx="22">
                  <c:v>0.89051760130000002</c:v>
                </c:pt>
                <c:pt idx="23">
                  <c:v>0.95963840010000001</c:v>
                </c:pt>
                <c:pt idx="24">
                  <c:v>0.90889822730000003</c:v>
                </c:pt>
                <c:pt idx="25">
                  <c:v>0.87363042540000002</c:v>
                </c:pt>
                <c:pt idx="26">
                  <c:v>0.94480734580000003</c:v>
                </c:pt>
                <c:pt idx="27">
                  <c:v>0.8853247434</c:v>
                </c:pt>
                <c:pt idx="28">
                  <c:v>0.8853247434</c:v>
                </c:pt>
                <c:pt idx="29">
                  <c:v>0.8853247434</c:v>
                </c:pt>
                <c:pt idx="30">
                  <c:v>0.88813548659999997</c:v>
                </c:pt>
                <c:pt idx="31">
                  <c:v>0.90077530699999997</c:v>
                </c:pt>
                <c:pt idx="32">
                  <c:v>0.92533021609999999</c:v>
                </c:pt>
                <c:pt idx="33">
                  <c:v>0.87245307750000001</c:v>
                </c:pt>
                <c:pt idx="34">
                  <c:v>0.91822900399999996</c:v>
                </c:pt>
                <c:pt idx="35">
                  <c:v>0.91822900399999996</c:v>
                </c:pt>
                <c:pt idx="36">
                  <c:v>0.91822900399999996</c:v>
                </c:pt>
                <c:pt idx="37">
                  <c:v>0.88904972449999997</c:v>
                </c:pt>
                <c:pt idx="38">
                  <c:v>0.78908412729999999</c:v>
                </c:pt>
                <c:pt idx="39">
                  <c:v>0.742872847</c:v>
                </c:pt>
                <c:pt idx="40">
                  <c:v>0.66843898700000004</c:v>
                </c:pt>
                <c:pt idx="41">
                  <c:v>0.65025649490000004</c:v>
                </c:pt>
                <c:pt idx="42">
                  <c:v>0.65025649490000004</c:v>
                </c:pt>
                <c:pt idx="43">
                  <c:v>0.65025649490000004</c:v>
                </c:pt>
                <c:pt idx="44">
                  <c:v>0.74276604170000005</c:v>
                </c:pt>
                <c:pt idx="45">
                  <c:v>0.82174521369999998</c:v>
                </c:pt>
                <c:pt idx="46">
                  <c:v>0.90728285590000002</c:v>
                </c:pt>
                <c:pt idx="47">
                  <c:v>0.95385664859999997</c:v>
                </c:pt>
                <c:pt idx="48">
                  <c:v>0.95003597669999995</c:v>
                </c:pt>
                <c:pt idx="49">
                  <c:v>0.95003597669999995</c:v>
                </c:pt>
                <c:pt idx="50">
                  <c:v>0.95003597669999995</c:v>
                </c:pt>
                <c:pt idx="51">
                  <c:v>0.90097472950000002</c:v>
                </c:pt>
                <c:pt idx="52">
                  <c:v>0.97592801569999998</c:v>
                </c:pt>
                <c:pt idx="53">
                  <c:v>1.0251954102</c:v>
                </c:pt>
                <c:pt idx="54">
                  <c:v>1.0566434329000001</c:v>
                </c:pt>
                <c:pt idx="55">
                  <c:v>1.0817726915999999</c:v>
                </c:pt>
                <c:pt idx="56">
                  <c:v>1.0817726915999999</c:v>
                </c:pt>
                <c:pt idx="57">
                  <c:v>1.0817726915999999</c:v>
                </c:pt>
                <c:pt idx="58">
                  <c:v>1.1535514385000001</c:v>
                </c:pt>
                <c:pt idx="59">
                  <c:v>1.1770569978000001</c:v>
                </c:pt>
                <c:pt idx="60">
                  <c:v>1.1368098919</c:v>
                </c:pt>
                <c:pt idx="61">
                  <c:v>1.1118118158000001</c:v>
                </c:pt>
                <c:pt idx="62">
                  <c:v>1.0690458021</c:v>
                </c:pt>
                <c:pt idx="63">
                  <c:v>1.0690458021</c:v>
                </c:pt>
                <c:pt idx="64">
                  <c:v>1.0690458021</c:v>
                </c:pt>
                <c:pt idx="65">
                  <c:v>1.1030441155999999</c:v>
                </c:pt>
                <c:pt idx="66">
                  <c:v>1.1217236024999999</c:v>
                </c:pt>
                <c:pt idx="67">
                  <c:v>1.1339955227</c:v>
                </c:pt>
                <c:pt idx="68">
                  <c:v>1.1386059048999999</c:v>
                </c:pt>
                <c:pt idx="69">
                  <c:v>1.1706474341999999</c:v>
                </c:pt>
                <c:pt idx="70">
                  <c:v>1.1706474341999999</c:v>
                </c:pt>
                <c:pt idx="71">
                  <c:v>1.1706474341999999</c:v>
                </c:pt>
                <c:pt idx="72">
                  <c:v>1.1290338389000001</c:v>
                </c:pt>
                <c:pt idx="73">
                  <c:v>1.1732578379</c:v>
                </c:pt>
                <c:pt idx="74">
                  <c:v>1.2131826125</c:v>
                </c:pt>
                <c:pt idx="75">
                  <c:v>1.29265133</c:v>
                </c:pt>
                <c:pt idx="76">
                  <c:v>1.2611639666000001</c:v>
                </c:pt>
                <c:pt idx="77">
                  <c:v>1.2611639666000001</c:v>
                </c:pt>
                <c:pt idx="78">
                  <c:v>1.2611639666000001</c:v>
                </c:pt>
                <c:pt idx="79">
                  <c:v>1.2239656207</c:v>
                </c:pt>
                <c:pt idx="80">
                  <c:v>1.2606571339999999</c:v>
                </c:pt>
                <c:pt idx="81">
                  <c:v>1.2918519008</c:v>
                </c:pt>
                <c:pt idx="82">
                  <c:v>1.2940502878</c:v>
                </c:pt>
                <c:pt idx="83">
                  <c:v>1.2940502878</c:v>
                </c:pt>
                <c:pt idx="84">
                  <c:v>1.2940502878</c:v>
                </c:pt>
                <c:pt idx="85">
                  <c:v>1.2940502878</c:v>
                </c:pt>
                <c:pt idx="86">
                  <c:v>1.2656550531999999</c:v>
                </c:pt>
                <c:pt idx="87">
                  <c:v>1.2349102049</c:v>
                </c:pt>
                <c:pt idx="88">
                  <c:v>1.2149783828</c:v>
                </c:pt>
                <c:pt idx="89">
                  <c:v>1.1791276353</c:v>
                </c:pt>
                <c:pt idx="90">
                  <c:v>1.1812895027999999</c:v>
                </c:pt>
                <c:pt idx="91">
                  <c:v>1.1812895027999999</c:v>
                </c:pt>
                <c:pt idx="92">
                  <c:v>1.1812895027999999</c:v>
                </c:pt>
                <c:pt idx="93">
                  <c:v>1.1991711778</c:v>
                </c:pt>
                <c:pt idx="94">
                  <c:v>1.2180686565000001</c:v>
                </c:pt>
                <c:pt idx="95">
                  <c:v>1.2218730116000001</c:v>
                </c:pt>
                <c:pt idx="96">
                  <c:v>1.2141076962999999</c:v>
                </c:pt>
                <c:pt idx="97">
                  <c:v>1.2148113002000001</c:v>
                </c:pt>
                <c:pt idx="98">
                  <c:v>1.2148113002000001</c:v>
                </c:pt>
                <c:pt idx="99">
                  <c:v>1.2148113002000001</c:v>
                </c:pt>
                <c:pt idx="100">
                  <c:v>1.1951010946</c:v>
                </c:pt>
                <c:pt idx="101">
                  <c:v>1.2582921458</c:v>
                </c:pt>
                <c:pt idx="102">
                  <c:v>1.2811129494</c:v>
                </c:pt>
                <c:pt idx="103">
                  <c:v>1.3218232336</c:v>
                </c:pt>
                <c:pt idx="104">
                  <c:v>1.3617214316999999</c:v>
                </c:pt>
                <c:pt idx="105">
                  <c:v>1.3617214316999999</c:v>
                </c:pt>
                <c:pt idx="106">
                  <c:v>1.3617214316999999</c:v>
                </c:pt>
                <c:pt idx="107">
                  <c:v>1.2824471503999999</c:v>
                </c:pt>
                <c:pt idx="108">
                  <c:v>1.289764414</c:v>
                </c:pt>
                <c:pt idx="109">
                  <c:v>1.319194572</c:v>
                </c:pt>
                <c:pt idx="110">
                  <c:v>1.3184137731000001</c:v>
                </c:pt>
                <c:pt idx="111">
                  <c:v>1.3827043911000001</c:v>
                </c:pt>
                <c:pt idx="112">
                  <c:v>1.3827043911000001</c:v>
                </c:pt>
                <c:pt idx="113">
                  <c:v>1.3827043911000001</c:v>
                </c:pt>
                <c:pt idx="114">
                  <c:v>1.3496852917</c:v>
                </c:pt>
                <c:pt idx="115">
                  <c:v>1.4087849211000001</c:v>
                </c:pt>
                <c:pt idx="116">
                  <c:v>1.4392300981999999</c:v>
                </c:pt>
                <c:pt idx="117">
                  <c:v>1.5003172172999999</c:v>
                </c:pt>
                <c:pt idx="118">
                  <c:v>1.5003172172999999</c:v>
                </c:pt>
                <c:pt idx="119">
                  <c:v>1.5003172172999999</c:v>
                </c:pt>
                <c:pt idx="120">
                  <c:v>1.5003172172999999</c:v>
                </c:pt>
                <c:pt idx="121">
                  <c:v>1.3616504369</c:v>
                </c:pt>
                <c:pt idx="122">
                  <c:v>1.2971236561999999</c:v>
                </c:pt>
                <c:pt idx="123">
                  <c:v>1.2545787121</c:v>
                </c:pt>
                <c:pt idx="124">
                  <c:v>1.2148131304000001</c:v>
                </c:pt>
                <c:pt idx="125">
                  <c:v>1.2337229059999999</c:v>
                </c:pt>
                <c:pt idx="126">
                  <c:v>1.2337229059999999</c:v>
                </c:pt>
                <c:pt idx="127">
                  <c:v>1.2337229059999999</c:v>
                </c:pt>
                <c:pt idx="128">
                  <c:v>1.2288148283</c:v>
                </c:pt>
                <c:pt idx="129">
                  <c:v>1.2035999465</c:v>
                </c:pt>
                <c:pt idx="130">
                  <c:v>1.2651307466999999</c:v>
                </c:pt>
                <c:pt idx="131">
                  <c:v>1.2651307466999999</c:v>
                </c:pt>
                <c:pt idx="132">
                  <c:v>1.2651307466999999</c:v>
                </c:pt>
                <c:pt idx="133">
                  <c:v>1.2651307466999999</c:v>
                </c:pt>
                <c:pt idx="134">
                  <c:v>1.2651307466999999</c:v>
                </c:pt>
                <c:pt idx="135">
                  <c:v>1.2121099792000001</c:v>
                </c:pt>
                <c:pt idx="136">
                  <c:v>1.1830410782</c:v>
                </c:pt>
                <c:pt idx="137">
                  <c:v>1.2393879767</c:v>
                </c:pt>
                <c:pt idx="138">
                  <c:v>1.2264686172999999</c:v>
                </c:pt>
                <c:pt idx="139">
                  <c:v>1.2183987810000001</c:v>
                </c:pt>
                <c:pt idx="140">
                  <c:v>1.2183987810000001</c:v>
                </c:pt>
                <c:pt idx="141">
                  <c:v>1.2183987810000001</c:v>
                </c:pt>
                <c:pt idx="142">
                  <c:v>1.2538406741999999</c:v>
                </c:pt>
                <c:pt idx="143">
                  <c:v>1.270028892</c:v>
                </c:pt>
                <c:pt idx="144">
                  <c:v>1.23704992</c:v>
                </c:pt>
                <c:pt idx="145">
                  <c:v>1.1924781517</c:v>
                </c:pt>
                <c:pt idx="146">
                  <c:v>1.1914714514</c:v>
                </c:pt>
                <c:pt idx="147">
                  <c:v>1.1914714514</c:v>
                </c:pt>
                <c:pt idx="148">
                  <c:v>1.1914714514</c:v>
                </c:pt>
                <c:pt idx="149">
                  <c:v>1.1692149636</c:v>
                </c:pt>
                <c:pt idx="150">
                  <c:v>1.1877154902</c:v>
                </c:pt>
                <c:pt idx="151">
                  <c:v>1.1620125751999999</c:v>
                </c:pt>
                <c:pt idx="152">
                  <c:v>1.1842175121</c:v>
                </c:pt>
                <c:pt idx="153">
                  <c:v>1.1872120159999999</c:v>
                </c:pt>
                <c:pt idx="154">
                  <c:v>1.1872120159999999</c:v>
                </c:pt>
                <c:pt idx="155">
                  <c:v>1.1872120159999999</c:v>
                </c:pt>
                <c:pt idx="156">
                  <c:v>1.1554665668999999</c:v>
                </c:pt>
                <c:pt idx="157">
                  <c:v>1.1516545568000001</c:v>
                </c:pt>
                <c:pt idx="158">
                  <c:v>1.1207863392999999</c:v>
                </c:pt>
                <c:pt idx="159">
                  <c:v>1.1128856128</c:v>
                </c:pt>
                <c:pt idx="160">
                  <c:v>1.0676800550000001</c:v>
                </c:pt>
                <c:pt idx="161">
                  <c:v>1.0676800550000001</c:v>
                </c:pt>
                <c:pt idx="162">
                  <c:v>1.0676800550000001</c:v>
                </c:pt>
                <c:pt idx="163">
                  <c:v>1.0676800550000001</c:v>
                </c:pt>
                <c:pt idx="164">
                  <c:v>1.0288438355</c:v>
                </c:pt>
                <c:pt idx="165">
                  <c:v>1.0577123382</c:v>
                </c:pt>
                <c:pt idx="166">
                  <c:v>0.99262122399999997</c:v>
                </c:pt>
                <c:pt idx="167">
                  <c:v>1.0353106925</c:v>
                </c:pt>
                <c:pt idx="168">
                  <c:v>1.0353106925</c:v>
                </c:pt>
                <c:pt idx="169">
                  <c:v>1.0353106925</c:v>
                </c:pt>
                <c:pt idx="170">
                  <c:v>1.0005632820000001</c:v>
                </c:pt>
                <c:pt idx="171">
                  <c:v>1.0075910320000001</c:v>
                </c:pt>
                <c:pt idx="172">
                  <c:v>1.0137849269999999</c:v>
                </c:pt>
                <c:pt idx="173">
                  <c:v>1.0553257969000001</c:v>
                </c:pt>
                <c:pt idx="174">
                  <c:v>1.0789388698</c:v>
                </c:pt>
                <c:pt idx="175">
                  <c:v>1.0789388698</c:v>
                </c:pt>
                <c:pt idx="176">
                  <c:v>1.0789388698</c:v>
                </c:pt>
                <c:pt idx="177">
                  <c:v>0.96655270069999999</c:v>
                </c:pt>
                <c:pt idx="178">
                  <c:v>1.0462085155</c:v>
                </c:pt>
                <c:pt idx="179">
                  <c:v>0.97844852019999995</c:v>
                </c:pt>
                <c:pt idx="180">
                  <c:v>1.0399328315</c:v>
                </c:pt>
                <c:pt idx="181">
                  <c:v>1.017967093</c:v>
                </c:pt>
                <c:pt idx="182">
                  <c:v>1.017967093</c:v>
                </c:pt>
                <c:pt idx="183">
                  <c:v>1.017967093</c:v>
                </c:pt>
                <c:pt idx="184">
                  <c:v>1.0593566029000001</c:v>
                </c:pt>
                <c:pt idx="185">
                  <c:v>1.0434598080999999</c:v>
                </c:pt>
                <c:pt idx="186">
                  <c:v>1.0843493008</c:v>
                </c:pt>
                <c:pt idx="187">
                  <c:v>1.0645404093999999</c:v>
                </c:pt>
                <c:pt idx="188">
                  <c:v>1.0199029301</c:v>
                </c:pt>
                <c:pt idx="189">
                  <c:v>1.0199029301</c:v>
                </c:pt>
                <c:pt idx="190">
                  <c:v>1.0199029301</c:v>
                </c:pt>
                <c:pt idx="191">
                  <c:v>1.0269452047000001</c:v>
                </c:pt>
                <c:pt idx="192">
                  <c:v>1.1474497130000001</c:v>
                </c:pt>
                <c:pt idx="193">
                  <c:v>1.2249066332</c:v>
                </c:pt>
                <c:pt idx="194">
                  <c:v>1.2098134380000001</c:v>
                </c:pt>
                <c:pt idx="195">
                  <c:v>1.2398201367999999</c:v>
                </c:pt>
                <c:pt idx="196">
                  <c:v>1.2398201367999999</c:v>
                </c:pt>
                <c:pt idx="197">
                  <c:v>1.2398201367999999</c:v>
                </c:pt>
                <c:pt idx="198">
                  <c:v>1.2100422308000001</c:v>
                </c:pt>
                <c:pt idx="199">
                  <c:v>1.1682520837999999</c:v>
                </c:pt>
                <c:pt idx="200">
                  <c:v>1.1283083518000001</c:v>
                </c:pt>
                <c:pt idx="201">
                  <c:v>1.1055297721999999</c:v>
                </c:pt>
                <c:pt idx="202">
                  <c:v>1.1204223121000001</c:v>
                </c:pt>
                <c:pt idx="203">
                  <c:v>1.1204223121000001</c:v>
                </c:pt>
                <c:pt idx="204">
                  <c:v>1.1204223121000001</c:v>
                </c:pt>
                <c:pt idx="205">
                  <c:v>1.0913407378</c:v>
                </c:pt>
                <c:pt idx="206">
                  <c:v>1.1007082498</c:v>
                </c:pt>
                <c:pt idx="207">
                  <c:v>1.0964733511</c:v>
                </c:pt>
                <c:pt idx="208">
                  <c:v>1.0864074180000001</c:v>
                </c:pt>
                <c:pt idx="209">
                  <c:v>1.0645490604000001</c:v>
                </c:pt>
                <c:pt idx="210">
                  <c:v>1.0645490604000001</c:v>
                </c:pt>
                <c:pt idx="211">
                  <c:v>1.0645490604000001</c:v>
                </c:pt>
                <c:pt idx="212">
                  <c:v>1.0645216947</c:v>
                </c:pt>
                <c:pt idx="213">
                  <c:v>1.0570888716</c:v>
                </c:pt>
                <c:pt idx="214">
                  <c:v>1.127950937</c:v>
                </c:pt>
                <c:pt idx="215">
                  <c:v>1.1027082277</c:v>
                </c:pt>
                <c:pt idx="216">
                  <c:v>1.037078487</c:v>
                </c:pt>
                <c:pt idx="217">
                  <c:v>1.037078487</c:v>
                </c:pt>
                <c:pt idx="218">
                  <c:v>1.037078487</c:v>
                </c:pt>
                <c:pt idx="219">
                  <c:v>1.0153625681</c:v>
                </c:pt>
                <c:pt idx="220">
                  <c:v>1.0123753261999999</c:v>
                </c:pt>
                <c:pt idx="221">
                  <c:v>0.99823357170000004</c:v>
                </c:pt>
                <c:pt idx="222">
                  <c:v>0.97616091110000003</c:v>
                </c:pt>
                <c:pt idx="223">
                  <c:v>0.94395966180000002</c:v>
                </c:pt>
                <c:pt idx="224">
                  <c:v>0.94395966180000002</c:v>
                </c:pt>
                <c:pt idx="225">
                  <c:v>0.94395966180000002</c:v>
                </c:pt>
                <c:pt idx="226">
                  <c:v>0.94395966180000002</c:v>
                </c:pt>
                <c:pt idx="227">
                  <c:v>0.93866092899999998</c:v>
                </c:pt>
                <c:pt idx="228">
                  <c:v>0.95035078900000003</c:v>
                </c:pt>
                <c:pt idx="229">
                  <c:v>0.96113754870000001</c:v>
                </c:pt>
                <c:pt idx="230">
                  <c:v>1.0318373374000001</c:v>
                </c:pt>
                <c:pt idx="231">
                  <c:v>1.0318373374000001</c:v>
                </c:pt>
                <c:pt idx="232">
                  <c:v>1.0318373374000001</c:v>
                </c:pt>
                <c:pt idx="233">
                  <c:v>1.0413216562000001</c:v>
                </c:pt>
                <c:pt idx="234">
                  <c:v>0.99392285199999997</c:v>
                </c:pt>
                <c:pt idx="235">
                  <c:v>1.0147374953999999</c:v>
                </c:pt>
                <c:pt idx="236">
                  <c:v>1.0506907973999999</c:v>
                </c:pt>
                <c:pt idx="237">
                  <c:v>1.0798992754000001</c:v>
                </c:pt>
                <c:pt idx="238">
                  <c:v>1.0798992754000001</c:v>
                </c:pt>
                <c:pt idx="239">
                  <c:v>1.0798992754000001</c:v>
                </c:pt>
                <c:pt idx="240">
                  <c:v>1.1205864221999999</c:v>
                </c:pt>
                <c:pt idx="241">
                  <c:v>1.1510869625</c:v>
                </c:pt>
                <c:pt idx="242">
                  <c:v>1.1577052376000001</c:v>
                </c:pt>
                <c:pt idx="243">
                  <c:v>1.1758242926</c:v>
                </c:pt>
                <c:pt idx="244">
                  <c:v>1.153480882</c:v>
                </c:pt>
                <c:pt idx="245">
                  <c:v>1.153480882</c:v>
                </c:pt>
                <c:pt idx="246">
                  <c:v>1.153480882</c:v>
                </c:pt>
                <c:pt idx="247">
                  <c:v>1.1747969944000001</c:v>
                </c:pt>
                <c:pt idx="248">
                  <c:v>1.1655979097</c:v>
                </c:pt>
                <c:pt idx="249">
                  <c:v>1.1417645909</c:v>
                </c:pt>
                <c:pt idx="250">
                  <c:v>1.1191087984000001</c:v>
                </c:pt>
                <c:pt idx="251">
                  <c:v>1.0654921607000001</c:v>
                </c:pt>
                <c:pt idx="252">
                  <c:v>1.0654921607000001</c:v>
                </c:pt>
                <c:pt idx="253">
                  <c:v>1.0654921607000001</c:v>
                </c:pt>
                <c:pt idx="254">
                  <c:v>1.0941533953</c:v>
                </c:pt>
                <c:pt idx="255">
                  <c:v>1.0802336475000001</c:v>
                </c:pt>
                <c:pt idx="256">
                  <c:v>1.0884516612999999</c:v>
                </c:pt>
                <c:pt idx="257">
                  <c:v>1.0778781801999999</c:v>
                </c:pt>
                <c:pt idx="258">
                  <c:v>1.0541213703000001</c:v>
                </c:pt>
                <c:pt idx="259">
                  <c:v>1.0541213703000001</c:v>
                </c:pt>
                <c:pt idx="260">
                  <c:v>1.0541213703000001</c:v>
                </c:pt>
                <c:pt idx="261">
                  <c:v>1.0906821446999999</c:v>
                </c:pt>
                <c:pt idx="262">
                  <c:v>1.0683294024000001</c:v>
                </c:pt>
                <c:pt idx="263">
                  <c:v>0.9799191934</c:v>
                </c:pt>
                <c:pt idx="264">
                  <c:v>1.0019123537000001</c:v>
                </c:pt>
                <c:pt idx="265">
                  <c:v>1.0078610828000001</c:v>
                </c:pt>
                <c:pt idx="266">
                  <c:v>1.0078610828000001</c:v>
                </c:pt>
                <c:pt idx="267">
                  <c:v>1.0078610828000001</c:v>
                </c:pt>
                <c:pt idx="268">
                  <c:v>0.99194205339999997</c:v>
                </c:pt>
                <c:pt idx="269">
                  <c:v>0.96446458690000003</c:v>
                </c:pt>
                <c:pt idx="270">
                  <c:v>0.99829499209999994</c:v>
                </c:pt>
                <c:pt idx="271">
                  <c:v>0.96544619310000002</c:v>
                </c:pt>
                <c:pt idx="272">
                  <c:v>0.94237184110000005</c:v>
                </c:pt>
                <c:pt idx="273">
                  <c:v>0.94237184110000005</c:v>
                </c:pt>
                <c:pt idx="274">
                  <c:v>0.94237184110000005</c:v>
                </c:pt>
                <c:pt idx="275">
                  <c:v>0.94237184110000005</c:v>
                </c:pt>
                <c:pt idx="276">
                  <c:v>0.94237184110000005</c:v>
                </c:pt>
                <c:pt idx="277">
                  <c:v>0.94237184110000005</c:v>
                </c:pt>
                <c:pt idx="278">
                  <c:v>1.0609550812999999</c:v>
                </c:pt>
                <c:pt idx="279">
                  <c:v>1.0352354694999999</c:v>
                </c:pt>
                <c:pt idx="280">
                  <c:v>1.0352354694999999</c:v>
                </c:pt>
                <c:pt idx="281">
                  <c:v>1.0352354694999999</c:v>
                </c:pt>
                <c:pt idx="282">
                  <c:v>1.0189083984</c:v>
                </c:pt>
                <c:pt idx="283">
                  <c:v>1.0216601031999999</c:v>
                </c:pt>
                <c:pt idx="284">
                  <c:v>1.0216601031999999</c:v>
                </c:pt>
                <c:pt idx="285">
                  <c:v>1.0216601031999999</c:v>
                </c:pt>
                <c:pt idx="286">
                  <c:v>0.98937404979999999</c:v>
                </c:pt>
                <c:pt idx="287">
                  <c:v>0.98937404979999999</c:v>
                </c:pt>
                <c:pt idx="288">
                  <c:v>0.98937404979999999</c:v>
                </c:pt>
                <c:pt idx="289">
                  <c:v>0.98937404979999999</c:v>
                </c:pt>
                <c:pt idx="290">
                  <c:v>0.98937404979999999</c:v>
                </c:pt>
                <c:pt idx="291">
                  <c:v>0.9373638541</c:v>
                </c:pt>
                <c:pt idx="292">
                  <c:v>0.97135996680000003</c:v>
                </c:pt>
                <c:pt idx="293">
                  <c:v>0.96943512659999997</c:v>
                </c:pt>
                <c:pt idx="294">
                  <c:v>0.96943512659999997</c:v>
                </c:pt>
                <c:pt idx="295">
                  <c:v>0.96943512659999997</c:v>
                </c:pt>
                <c:pt idx="296">
                  <c:v>0.96943512659999997</c:v>
                </c:pt>
                <c:pt idx="297">
                  <c:v>0.96943512659999997</c:v>
                </c:pt>
                <c:pt idx="298">
                  <c:v>0.9804631855</c:v>
                </c:pt>
                <c:pt idx="299">
                  <c:v>0.97358108330000004</c:v>
                </c:pt>
                <c:pt idx="300">
                  <c:v>0.99079205640000001</c:v>
                </c:pt>
                <c:pt idx="301">
                  <c:v>0.99079205640000001</c:v>
                </c:pt>
                <c:pt idx="302">
                  <c:v>0.99079205640000001</c:v>
                </c:pt>
                <c:pt idx="303">
                  <c:v>0.90371650879999998</c:v>
                </c:pt>
                <c:pt idx="304">
                  <c:v>1.0268939878000001</c:v>
                </c:pt>
                <c:pt idx="305">
                  <c:v>1.0957447011000001</c:v>
                </c:pt>
                <c:pt idx="306">
                  <c:v>1.0354409922000001</c:v>
                </c:pt>
                <c:pt idx="307">
                  <c:v>1.0580442908000001</c:v>
                </c:pt>
                <c:pt idx="308">
                  <c:v>1.0580442908000001</c:v>
                </c:pt>
                <c:pt idx="309">
                  <c:v>1.0580442908000001</c:v>
                </c:pt>
                <c:pt idx="310">
                  <c:v>1.0937783709</c:v>
                </c:pt>
                <c:pt idx="311">
                  <c:v>1.0784009772000001</c:v>
                </c:pt>
                <c:pt idx="312">
                  <c:v>1.1116540514</c:v>
                </c:pt>
                <c:pt idx="313">
                  <c:v>1.2040871857</c:v>
                </c:pt>
                <c:pt idx="314">
                  <c:v>1.3169665149000001</c:v>
                </c:pt>
                <c:pt idx="315">
                  <c:v>1.3169665149000001</c:v>
                </c:pt>
                <c:pt idx="316">
                  <c:v>1.3169665149000001</c:v>
                </c:pt>
                <c:pt idx="317">
                  <c:v>1.3392286128999999</c:v>
                </c:pt>
                <c:pt idx="318">
                  <c:v>1.3337423185999999</c:v>
                </c:pt>
                <c:pt idx="319">
                  <c:v>1.3267230847</c:v>
                </c:pt>
                <c:pt idx="320">
                  <c:v>1.2873066745999999</c:v>
                </c:pt>
                <c:pt idx="321">
                  <c:v>1.3955679680999999</c:v>
                </c:pt>
                <c:pt idx="322">
                  <c:v>1.3955679680999999</c:v>
                </c:pt>
                <c:pt idx="323">
                  <c:v>1.3955679680999999</c:v>
                </c:pt>
                <c:pt idx="324">
                  <c:v>1.474856575</c:v>
                </c:pt>
                <c:pt idx="325">
                  <c:v>1.4473271198</c:v>
                </c:pt>
                <c:pt idx="326">
                  <c:v>1.3794291506</c:v>
                </c:pt>
                <c:pt idx="327">
                  <c:v>1.3623072569000001</c:v>
                </c:pt>
                <c:pt idx="328">
                  <c:v>1.3226633038</c:v>
                </c:pt>
                <c:pt idx="329">
                  <c:v>1.3226633038</c:v>
                </c:pt>
                <c:pt idx="330">
                  <c:v>1.3226633038</c:v>
                </c:pt>
                <c:pt idx="331">
                  <c:v>1.2829662150000001</c:v>
                </c:pt>
                <c:pt idx="332">
                  <c:v>1.1954210387999999</c:v>
                </c:pt>
                <c:pt idx="333">
                  <c:v>1.2079713173</c:v>
                </c:pt>
                <c:pt idx="334">
                  <c:v>1.2854860435</c:v>
                </c:pt>
                <c:pt idx="335">
                  <c:v>1.3271333680999999</c:v>
                </c:pt>
                <c:pt idx="336">
                  <c:v>1.3271333680999999</c:v>
                </c:pt>
                <c:pt idx="337">
                  <c:v>1.3271333680999999</c:v>
                </c:pt>
                <c:pt idx="338">
                  <c:v>1.3046692839</c:v>
                </c:pt>
                <c:pt idx="339">
                  <c:v>1.282299021</c:v>
                </c:pt>
                <c:pt idx="340">
                  <c:v>1.3423844188</c:v>
                </c:pt>
                <c:pt idx="341">
                  <c:v>1.2854861632000001</c:v>
                </c:pt>
                <c:pt idx="342">
                  <c:v>1.2613448347</c:v>
                </c:pt>
                <c:pt idx="343">
                  <c:v>1.2613448347</c:v>
                </c:pt>
                <c:pt idx="344">
                  <c:v>1.2613448347</c:v>
                </c:pt>
                <c:pt idx="345">
                  <c:v>1.2477458949</c:v>
                </c:pt>
                <c:pt idx="346">
                  <c:v>1.2859928375</c:v>
                </c:pt>
                <c:pt idx="347">
                  <c:v>1.3184731488000001</c:v>
                </c:pt>
                <c:pt idx="348">
                  <c:v>1.2818403523999999</c:v>
                </c:pt>
                <c:pt idx="349">
                  <c:v>1.2744172848999999</c:v>
                </c:pt>
                <c:pt idx="350">
                  <c:v>1.2744172848999999</c:v>
                </c:pt>
                <c:pt idx="351">
                  <c:v>1.2744172848999999</c:v>
                </c:pt>
                <c:pt idx="352">
                  <c:v>1.2085228564999999</c:v>
                </c:pt>
                <c:pt idx="353">
                  <c:v>1.2758029012000001</c:v>
                </c:pt>
                <c:pt idx="354">
                  <c:v>1.2188333346</c:v>
                </c:pt>
                <c:pt idx="355">
                  <c:v>1.1130665871000001</c:v>
                </c:pt>
                <c:pt idx="356">
                  <c:v>1.0844783979999999</c:v>
                </c:pt>
                <c:pt idx="357">
                  <c:v>1.0844783979999999</c:v>
                </c:pt>
                <c:pt idx="358">
                  <c:v>1.0844783979999999</c:v>
                </c:pt>
                <c:pt idx="359">
                  <c:v>1.0829729256</c:v>
                </c:pt>
                <c:pt idx="360">
                  <c:v>1.0314318039000001</c:v>
                </c:pt>
                <c:pt idx="361">
                  <c:v>1.1229848916</c:v>
                </c:pt>
                <c:pt idx="362">
                  <c:v>1.1563689946</c:v>
                </c:pt>
                <c:pt idx="363">
                  <c:v>1.1065723847</c:v>
                </c:pt>
                <c:pt idx="364">
                  <c:v>1.1065723847</c:v>
                </c:pt>
                <c:pt idx="365">
                  <c:v>1.1065723847</c:v>
                </c:pt>
                <c:pt idx="366">
                  <c:v>1.1363507127000001</c:v>
                </c:pt>
                <c:pt idx="367">
                  <c:v>1.2141770591000001</c:v>
                </c:pt>
                <c:pt idx="368">
                  <c:v>1.3167180216000001</c:v>
                </c:pt>
                <c:pt idx="369">
                  <c:v>1.3654884321</c:v>
                </c:pt>
                <c:pt idx="370">
                  <c:v>1.3720731626</c:v>
                </c:pt>
                <c:pt idx="371">
                  <c:v>1.3720731626</c:v>
                </c:pt>
                <c:pt idx="372">
                  <c:v>1.3720731626</c:v>
                </c:pt>
                <c:pt idx="373">
                  <c:v>1.4600899066999999</c:v>
                </c:pt>
                <c:pt idx="374">
                  <c:v>1.4017127616</c:v>
                </c:pt>
                <c:pt idx="375">
                  <c:v>1.4461589913999999</c:v>
                </c:pt>
                <c:pt idx="376">
                  <c:v>1.3710201371999999</c:v>
                </c:pt>
                <c:pt idx="377">
                  <c:v>1.3143235945</c:v>
                </c:pt>
                <c:pt idx="378">
                  <c:v>1.3143235945</c:v>
                </c:pt>
                <c:pt idx="379">
                  <c:v>1.3143235945</c:v>
                </c:pt>
                <c:pt idx="380">
                  <c:v>1.3246785352999999</c:v>
                </c:pt>
                <c:pt idx="381">
                  <c:v>1.346500453</c:v>
                </c:pt>
                <c:pt idx="382">
                  <c:v>1.2700660601</c:v>
                </c:pt>
                <c:pt idx="383">
                  <c:v>1.2201311499</c:v>
                </c:pt>
                <c:pt idx="384">
                  <c:v>1.2402978849999999</c:v>
                </c:pt>
                <c:pt idx="385">
                  <c:v>1.2402978849999999</c:v>
                </c:pt>
                <c:pt idx="386">
                  <c:v>1.2402978849999999</c:v>
                </c:pt>
                <c:pt idx="387">
                  <c:v>1.3644741517000001</c:v>
                </c:pt>
                <c:pt idx="388">
                  <c:v>1.3616759547999999</c:v>
                </c:pt>
                <c:pt idx="389">
                  <c:v>1.3952538234</c:v>
                </c:pt>
                <c:pt idx="390">
                  <c:v>1.410975758</c:v>
                </c:pt>
                <c:pt idx="391">
                  <c:v>1.4117056305</c:v>
                </c:pt>
                <c:pt idx="392">
                  <c:v>1.4117056305</c:v>
                </c:pt>
                <c:pt idx="393">
                  <c:v>1.4117056305</c:v>
                </c:pt>
                <c:pt idx="394">
                  <c:v>1.3938419747999999</c:v>
                </c:pt>
                <c:pt idx="395">
                  <c:v>1.4292130872</c:v>
                </c:pt>
                <c:pt idx="396">
                  <c:v>1.3855597621</c:v>
                </c:pt>
                <c:pt idx="397">
                  <c:v>1.4063541879000001</c:v>
                </c:pt>
                <c:pt idx="398">
                  <c:v>1.4037965186000001</c:v>
                </c:pt>
                <c:pt idx="399">
                  <c:v>1.4037965186000001</c:v>
                </c:pt>
                <c:pt idx="400">
                  <c:v>1.4037965186000001</c:v>
                </c:pt>
                <c:pt idx="401">
                  <c:v>1.3854794821</c:v>
                </c:pt>
                <c:pt idx="402">
                  <c:v>1.3955732810000001</c:v>
                </c:pt>
                <c:pt idx="403">
                  <c:v>1.3479595113</c:v>
                </c:pt>
                <c:pt idx="404">
                  <c:v>1.3402222473000001</c:v>
                </c:pt>
                <c:pt idx="405">
                  <c:v>1.2981111634</c:v>
                </c:pt>
                <c:pt idx="406">
                  <c:v>1.2981111634</c:v>
                </c:pt>
                <c:pt idx="407">
                  <c:v>1.2981111634</c:v>
                </c:pt>
                <c:pt idx="408">
                  <c:v>1.3627843964999999</c:v>
                </c:pt>
                <c:pt idx="409">
                  <c:v>1.3521206492</c:v>
                </c:pt>
                <c:pt idx="410">
                  <c:v>1.3302897696</c:v>
                </c:pt>
                <c:pt idx="411">
                  <c:v>1.3887503894</c:v>
                </c:pt>
                <c:pt idx="412">
                  <c:v>1.3536308502000001</c:v>
                </c:pt>
                <c:pt idx="413">
                  <c:v>1.3536308502000001</c:v>
                </c:pt>
                <c:pt idx="414">
                  <c:v>1.3536308502000001</c:v>
                </c:pt>
                <c:pt idx="415">
                  <c:v>1.3933316292</c:v>
                </c:pt>
                <c:pt idx="416">
                  <c:v>1.3837208185000001</c:v>
                </c:pt>
                <c:pt idx="417">
                  <c:v>1.3672885653</c:v>
                </c:pt>
                <c:pt idx="418">
                  <c:v>1.3162217191000001</c:v>
                </c:pt>
                <c:pt idx="419">
                  <c:v>1.3231172390999999</c:v>
                </c:pt>
                <c:pt idx="420">
                  <c:v>1.3231172390999999</c:v>
                </c:pt>
                <c:pt idx="421">
                  <c:v>1.3231172390999999</c:v>
                </c:pt>
                <c:pt idx="422">
                  <c:v>1.2730821111999999</c:v>
                </c:pt>
                <c:pt idx="423">
                  <c:v>1.2049272755</c:v>
                </c:pt>
                <c:pt idx="424">
                  <c:v>1.2554808043000001</c:v>
                </c:pt>
                <c:pt idx="425">
                  <c:v>1.223857977</c:v>
                </c:pt>
                <c:pt idx="426">
                  <c:v>1.2170692538000001</c:v>
                </c:pt>
                <c:pt idx="427">
                  <c:v>1.2170692538000001</c:v>
                </c:pt>
                <c:pt idx="428">
                  <c:v>1.2170692538000001</c:v>
                </c:pt>
                <c:pt idx="429">
                  <c:v>1.1924580951999999</c:v>
                </c:pt>
                <c:pt idx="430">
                  <c:v>1.2600437624</c:v>
                </c:pt>
                <c:pt idx="431">
                  <c:v>1.1395065758</c:v>
                </c:pt>
                <c:pt idx="432">
                  <c:v>1.1303235686999999</c:v>
                </c:pt>
                <c:pt idx="433">
                  <c:v>1.0946582643</c:v>
                </c:pt>
                <c:pt idx="434">
                  <c:v>1.0946582643</c:v>
                </c:pt>
                <c:pt idx="435">
                  <c:v>1.0946582643</c:v>
                </c:pt>
                <c:pt idx="436">
                  <c:v>1.0946582643</c:v>
                </c:pt>
                <c:pt idx="437">
                  <c:v>1.0361533694</c:v>
                </c:pt>
                <c:pt idx="438">
                  <c:v>1.0578946622000001</c:v>
                </c:pt>
                <c:pt idx="439">
                  <c:v>1.0967099878</c:v>
                </c:pt>
                <c:pt idx="440">
                  <c:v>1.0626998054000001</c:v>
                </c:pt>
                <c:pt idx="441">
                  <c:v>1.0626998054000001</c:v>
                </c:pt>
                <c:pt idx="442">
                  <c:v>1.0626998054000001</c:v>
                </c:pt>
                <c:pt idx="443">
                  <c:v>1.0343619195</c:v>
                </c:pt>
                <c:pt idx="444">
                  <c:v>1.0230305144</c:v>
                </c:pt>
                <c:pt idx="445">
                  <c:v>1.0666454684</c:v>
                </c:pt>
                <c:pt idx="446">
                  <c:v>1.0972080919</c:v>
                </c:pt>
                <c:pt idx="447">
                  <c:v>1.0060010472000001</c:v>
                </c:pt>
                <c:pt idx="448">
                  <c:v>1.0060010472000001</c:v>
                </c:pt>
                <c:pt idx="449">
                  <c:v>1.0060010472000001</c:v>
                </c:pt>
                <c:pt idx="450">
                  <c:v>1.0285483661999999</c:v>
                </c:pt>
                <c:pt idx="451">
                  <c:v>0.97466294279999999</c:v>
                </c:pt>
                <c:pt idx="452">
                  <c:v>0.95801800370000001</c:v>
                </c:pt>
                <c:pt idx="453">
                  <c:v>1.0032120229999999</c:v>
                </c:pt>
                <c:pt idx="454">
                  <c:v>1.0039642553999999</c:v>
                </c:pt>
                <c:pt idx="455">
                  <c:v>1.0039642553999999</c:v>
                </c:pt>
                <c:pt idx="456">
                  <c:v>1.0039642553999999</c:v>
                </c:pt>
                <c:pt idx="457">
                  <c:v>1.0052420178000001</c:v>
                </c:pt>
                <c:pt idx="458">
                  <c:v>0.98887960939999997</c:v>
                </c:pt>
                <c:pt idx="459">
                  <c:v>0.95019252219999994</c:v>
                </c:pt>
                <c:pt idx="460">
                  <c:v>0.99757595139999999</c:v>
                </c:pt>
                <c:pt idx="461">
                  <c:v>0.95593063720000004</c:v>
                </c:pt>
                <c:pt idx="462">
                  <c:v>0.95593063720000004</c:v>
                </c:pt>
                <c:pt idx="463">
                  <c:v>0.95593063720000004</c:v>
                </c:pt>
                <c:pt idx="464">
                  <c:v>0.95274872239999997</c:v>
                </c:pt>
                <c:pt idx="465">
                  <c:v>0.95274872239999997</c:v>
                </c:pt>
                <c:pt idx="466">
                  <c:v>0.95274872239999997</c:v>
                </c:pt>
                <c:pt idx="467">
                  <c:v>0.9735571395</c:v>
                </c:pt>
                <c:pt idx="468">
                  <c:v>0.92486520400000005</c:v>
                </c:pt>
                <c:pt idx="469">
                  <c:v>0.92486520400000005</c:v>
                </c:pt>
                <c:pt idx="470">
                  <c:v>0.92486520400000005</c:v>
                </c:pt>
                <c:pt idx="471">
                  <c:v>0.92486520400000005</c:v>
                </c:pt>
                <c:pt idx="472">
                  <c:v>0.92486520400000005</c:v>
                </c:pt>
                <c:pt idx="473">
                  <c:v>0.99827673839999997</c:v>
                </c:pt>
                <c:pt idx="474">
                  <c:v>1.0280606787</c:v>
                </c:pt>
                <c:pt idx="475">
                  <c:v>1.0379175360999999</c:v>
                </c:pt>
                <c:pt idx="476">
                  <c:v>1.0379175360999999</c:v>
                </c:pt>
                <c:pt idx="477">
                  <c:v>1.0379175360999999</c:v>
                </c:pt>
                <c:pt idx="478">
                  <c:v>1.0436853182000001</c:v>
                </c:pt>
                <c:pt idx="479">
                  <c:v>1.0998050146</c:v>
                </c:pt>
                <c:pt idx="480">
                  <c:v>1.0642838479000001</c:v>
                </c:pt>
                <c:pt idx="481">
                  <c:v>1.1053315583000001</c:v>
                </c:pt>
                <c:pt idx="482">
                  <c:v>1.0946121112</c:v>
                </c:pt>
                <c:pt idx="483">
                  <c:v>1.0946121112</c:v>
                </c:pt>
                <c:pt idx="484">
                  <c:v>1.0946121112</c:v>
                </c:pt>
                <c:pt idx="485">
                  <c:v>1.0756897438999999</c:v>
                </c:pt>
                <c:pt idx="486">
                  <c:v>1.0756897438999999</c:v>
                </c:pt>
                <c:pt idx="487">
                  <c:v>1.0756897438999999</c:v>
                </c:pt>
                <c:pt idx="488">
                  <c:v>1.0238542037</c:v>
                </c:pt>
                <c:pt idx="489">
                  <c:v>1.019502388</c:v>
                </c:pt>
                <c:pt idx="490">
                  <c:v>1.019502388</c:v>
                </c:pt>
                <c:pt idx="491">
                  <c:v>1.019502388</c:v>
                </c:pt>
                <c:pt idx="492">
                  <c:v>1.0326611205</c:v>
                </c:pt>
                <c:pt idx="493">
                  <c:v>1.0872070588</c:v>
                </c:pt>
                <c:pt idx="494">
                  <c:v>1.079974309</c:v>
                </c:pt>
                <c:pt idx="495">
                  <c:v>1.0818817752000001</c:v>
                </c:pt>
                <c:pt idx="496">
                  <c:v>1.0850323383</c:v>
                </c:pt>
                <c:pt idx="497">
                  <c:v>1.0850323383</c:v>
                </c:pt>
                <c:pt idx="498">
                  <c:v>1.0850323383</c:v>
                </c:pt>
                <c:pt idx="499">
                  <c:v>1.0840198509000001</c:v>
                </c:pt>
                <c:pt idx="500">
                  <c:v>1.0640348689000001</c:v>
                </c:pt>
                <c:pt idx="501">
                  <c:v>1.0696928422</c:v>
                </c:pt>
                <c:pt idx="502">
                  <c:v>1.0644857698000001</c:v>
                </c:pt>
                <c:pt idx="503">
                  <c:v>1.1188461626999999</c:v>
                </c:pt>
                <c:pt idx="504">
                  <c:v>1.1188461626999999</c:v>
                </c:pt>
                <c:pt idx="505">
                  <c:v>1.1188461626999999</c:v>
                </c:pt>
                <c:pt idx="506">
                  <c:v>1.1147721932000001</c:v>
                </c:pt>
                <c:pt idx="507">
                  <c:v>1.0957607552999999</c:v>
                </c:pt>
                <c:pt idx="508">
                  <c:v>1.0970264330999999</c:v>
                </c:pt>
                <c:pt idx="509">
                  <c:v>1.0725263974999999</c:v>
                </c:pt>
                <c:pt idx="510">
                  <c:v>1.0483409101000001</c:v>
                </c:pt>
                <c:pt idx="511">
                  <c:v>1.0483409101000001</c:v>
                </c:pt>
                <c:pt idx="512">
                  <c:v>1.0483409101000001</c:v>
                </c:pt>
                <c:pt idx="513">
                  <c:v>1.0514542420999999</c:v>
                </c:pt>
                <c:pt idx="514">
                  <c:v>0.97118813010000005</c:v>
                </c:pt>
                <c:pt idx="515">
                  <c:v>0.97118813010000005</c:v>
                </c:pt>
                <c:pt idx="516">
                  <c:v>0.97118813010000005</c:v>
                </c:pt>
                <c:pt idx="517">
                  <c:v>0.98546250970000004</c:v>
                </c:pt>
                <c:pt idx="518">
                  <c:v>0.98546250970000004</c:v>
                </c:pt>
                <c:pt idx="519">
                  <c:v>0.98546250970000004</c:v>
                </c:pt>
                <c:pt idx="520">
                  <c:v>0.99964987719999998</c:v>
                </c:pt>
                <c:pt idx="521">
                  <c:v>0.92430871160000005</c:v>
                </c:pt>
                <c:pt idx="522">
                  <c:v>0.90515418849999996</c:v>
                </c:pt>
                <c:pt idx="523">
                  <c:v>0.93771788119999999</c:v>
                </c:pt>
                <c:pt idx="524">
                  <c:v>0.94658606970000003</c:v>
                </c:pt>
                <c:pt idx="525">
                  <c:v>0.94658606970000003</c:v>
                </c:pt>
                <c:pt idx="526">
                  <c:v>0.94658606970000003</c:v>
                </c:pt>
                <c:pt idx="527">
                  <c:v>0.93442549279999998</c:v>
                </c:pt>
                <c:pt idx="528">
                  <c:v>0.96450404960000002</c:v>
                </c:pt>
                <c:pt idx="529">
                  <c:v>1.0002310113999999</c:v>
                </c:pt>
                <c:pt idx="530">
                  <c:v>0.95568977239999997</c:v>
                </c:pt>
                <c:pt idx="531">
                  <c:v>0.95028241830000004</c:v>
                </c:pt>
                <c:pt idx="532">
                  <c:v>0.95028241830000004</c:v>
                </c:pt>
                <c:pt idx="533">
                  <c:v>0.95028241830000004</c:v>
                </c:pt>
                <c:pt idx="534">
                  <c:v>0.88027968499999998</c:v>
                </c:pt>
                <c:pt idx="535">
                  <c:v>0.86683051239999998</c:v>
                </c:pt>
                <c:pt idx="536">
                  <c:v>0.84426721630000001</c:v>
                </c:pt>
                <c:pt idx="537">
                  <c:v>0.83409666979999997</c:v>
                </c:pt>
                <c:pt idx="538">
                  <c:v>0.83598042510000004</c:v>
                </c:pt>
                <c:pt idx="539">
                  <c:v>0.83598042510000004</c:v>
                </c:pt>
                <c:pt idx="540">
                  <c:v>0.83598042510000004</c:v>
                </c:pt>
                <c:pt idx="541">
                  <c:v>0.89234230569999995</c:v>
                </c:pt>
                <c:pt idx="542">
                  <c:v>0.91718803339999999</c:v>
                </c:pt>
                <c:pt idx="543">
                  <c:v>0.88346467149999997</c:v>
                </c:pt>
                <c:pt idx="544">
                  <c:v>0.92813668390000004</c:v>
                </c:pt>
                <c:pt idx="545">
                  <c:v>0.92509010899999999</c:v>
                </c:pt>
                <c:pt idx="546">
                  <c:v>0.92509010899999999</c:v>
                </c:pt>
                <c:pt idx="547">
                  <c:v>0.92509010899999999</c:v>
                </c:pt>
                <c:pt idx="548">
                  <c:v>0.91649648159999997</c:v>
                </c:pt>
                <c:pt idx="549">
                  <c:v>0.90980455390000003</c:v>
                </c:pt>
                <c:pt idx="550">
                  <c:v>0.90058977299999998</c:v>
                </c:pt>
                <c:pt idx="551">
                  <c:v>0.88858504380000003</c:v>
                </c:pt>
                <c:pt idx="552">
                  <c:v>0.87609064599999997</c:v>
                </c:pt>
                <c:pt idx="553">
                  <c:v>0.87609064599999997</c:v>
                </c:pt>
                <c:pt idx="554">
                  <c:v>0.87609064599999997</c:v>
                </c:pt>
                <c:pt idx="555">
                  <c:v>0.86825987510000002</c:v>
                </c:pt>
                <c:pt idx="556">
                  <c:v>0.88442699579999995</c:v>
                </c:pt>
                <c:pt idx="557">
                  <c:v>0.90463908900000001</c:v>
                </c:pt>
                <c:pt idx="558">
                  <c:v>0.91442282480000003</c:v>
                </c:pt>
                <c:pt idx="559">
                  <c:v>0.92259413629999998</c:v>
                </c:pt>
                <c:pt idx="560">
                  <c:v>0.92259413629999998</c:v>
                </c:pt>
                <c:pt idx="561">
                  <c:v>0.92259413629999998</c:v>
                </c:pt>
                <c:pt idx="562">
                  <c:v>0.93268209449999995</c:v>
                </c:pt>
                <c:pt idx="563">
                  <c:v>0.89717139540000002</c:v>
                </c:pt>
                <c:pt idx="564">
                  <c:v>0.89914306980000003</c:v>
                </c:pt>
                <c:pt idx="565">
                  <c:v>0.93003959390000002</c:v>
                </c:pt>
                <c:pt idx="566">
                  <c:v>0.95194879850000003</c:v>
                </c:pt>
                <c:pt idx="567">
                  <c:v>0.95194879850000003</c:v>
                </c:pt>
                <c:pt idx="568">
                  <c:v>0.95194879850000003</c:v>
                </c:pt>
                <c:pt idx="569">
                  <c:v>1.0342234924</c:v>
                </c:pt>
                <c:pt idx="570">
                  <c:v>1.0252147725</c:v>
                </c:pt>
                <c:pt idx="571">
                  <c:v>0.99200261590000005</c:v>
                </c:pt>
                <c:pt idx="572">
                  <c:v>1.0096815045</c:v>
                </c:pt>
                <c:pt idx="573">
                  <c:v>0.98873848799999997</c:v>
                </c:pt>
                <c:pt idx="574">
                  <c:v>0.98873848799999997</c:v>
                </c:pt>
                <c:pt idx="575">
                  <c:v>0.98873848799999997</c:v>
                </c:pt>
                <c:pt idx="576">
                  <c:v>0.97020861110000001</c:v>
                </c:pt>
                <c:pt idx="577">
                  <c:v>0.97827604639999999</c:v>
                </c:pt>
                <c:pt idx="578">
                  <c:v>0.97827604639999999</c:v>
                </c:pt>
                <c:pt idx="579">
                  <c:v>0.94595669179999997</c:v>
                </c:pt>
                <c:pt idx="580">
                  <c:v>1.0145169371</c:v>
                </c:pt>
                <c:pt idx="581">
                  <c:v>1.0145169371</c:v>
                </c:pt>
                <c:pt idx="582">
                  <c:v>1.0145169371</c:v>
                </c:pt>
                <c:pt idx="583">
                  <c:v>1.0260213518000001</c:v>
                </c:pt>
                <c:pt idx="584">
                  <c:v>1.0650470730999999</c:v>
                </c:pt>
                <c:pt idx="585">
                  <c:v>1.0862478234999999</c:v>
                </c:pt>
                <c:pt idx="586">
                  <c:v>1.1078946987</c:v>
                </c:pt>
                <c:pt idx="587">
                  <c:v>1.0506305361999999</c:v>
                </c:pt>
                <c:pt idx="588">
                  <c:v>1.0506305361999999</c:v>
                </c:pt>
                <c:pt idx="589">
                  <c:v>1.0506305361999999</c:v>
                </c:pt>
                <c:pt idx="590">
                  <c:v>1.0580919221</c:v>
                </c:pt>
                <c:pt idx="591">
                  <c:v>1.0436809300000001</c:v>
                </c:pt>
                <c:pt idx="592">
                  <c:v>1.0335523348</c:v>
                </c:pt>
                <c:pt idx="593">
                  <c:v>1.0324645970999999</c:v>
                </c:pt>
                <c:pt idx="594">
                  <c:v>1.0127568115000001</c:v>
                </c:pt>
                <c:pt idx="595">
                  <c:v>1.0127568115000001</c:v>
                </c:pt>
                <c:pt idx="596">
                  <c:v>1.0127568115000001</c:v>
                </c:pt>
                <c:pt idx="597">
                  <c:v>1.0513343031</c:v>
                </c:pt>
                <c:pt idx="598">
                  <c:v>1.0744119999999999</c:v>
                </c:pt>
                <c:pt idx="599">
                  <c:v>1.1013232582000001</c:v>
                </c:pt>
                <c:pt idx="600">
                  <c:v>1.0876777178999999</c:v>
                </c:pt>
                <c:pt idx="601">
                  <c:v>1.0757356310999999</c:v>
                </c:pt>
                <c:pt idx="602">
                  <c:v>1.0757356310999999</c:v>
                </c:pt>
                <c:pt idx="603">
                  <c:v>1.0757356310999999</c:v>
                </c:pt>
                <c:pt idx="604">
                  <c:v>1.0184691581</c:v>
                </c:pt>
                <c:pt idx="605">
                  <c:v>0.92749252419999995</c:v>
                </c:pt>
                <c:pt idx="606">
                  <c:v>0.90279730650000001</c:v>
                </c:pt>
                <c:pt idx="607">
                  <c:v>0.9075615091</c:v>
                </c:pt>
                <c:pt idx="608">
                  <c:v>0.95549885349999997</c:v>
                </c:pt>
                <c:pt idx="609">
                  <c:v>0.95549885349999997</c:v>
                </c:pt>
                <c:pt idx="610">
                  <c:v>0.95549885349999997</c:v>
                </c:pt>
                <c:pt idx="611">
                  <c:v>0.9472839448</c:v>
                </c:pt>
                <c:pt idx="612">
                  <c:v>0.943397186</c:v>
                </c:pt>
                <c:pt idx="613">
                  <c:v>0.94665962839999995</c:v>
                </c:pt>
                <c:pt idx="614">
                  <c:v>0.96452679060000002</c:v>
                </c:pt>
                <c:pt idx="615">
                  <c:v>0.90105689239999998</c:v>
                </c:pt>
                <c:pt idx="616">
                  <c:v>0.90105689239999998</c:v>
                </c:pt>
                <c:pt idx="617">
                  <c:v>0.90105689239999998</c:v>
                </c:pt>
                <c:pt idx="618">
                  <c:v>0.9045029859</c:v>
                </c:pt>
                <c:pt idx="619">
                  <c:v>0.93114653489999999</c:v>
                </c:pt>
                <c:pt idx="620">
                  <c:v>0.95727653420000003</c:v>
                </c:pt>
                <c:pt idx="621">
                  <c:v>1.0198647155</c:v>
                </c:pt>
                <c:pt idx="622">
                  <c:v>1.0688221282000001</c:v>
                </c:pt>
                <c:pt idx="623">
                  <c:v>1.0688221282000001</c:v>
                </c:pt>
                <c:pt idx="624">
                  <c:v>1.0688221282000001</c:v>
                </c:pt>
                <c:pt idx="625">
                  <c:v>0.9838905268</c:v>
                </c:pt>
                <c:pt idx="626">
                  <c:v>0.99370673909999996</c:v>
                </c:pt>
                <c:pt idx="627">
                  <c:v>0.99924460459999997</c:v>
                </c:pt>
                <c:pt idx="628">
                  <c:v>0.99924460459999997</c:v>
                </c:pt>
                <c:pt idx="629">
                  <c:v>0.99924460459999997</c:v>
                </c:pt>
                <c:pt idx="630">
                  <c:v>0.99924460459999997</c:v>
                </c:pt>
                <c:pt idx="631">
                  <c:v>0.99924460459999997</c:v>
                </c:pt>
                <c:pt idx="632">
                  <c:v>0.98010848340000001</c:v>
                </c:pt>
                <c:pt idx="633">
                  <c:v>0.97900164560000003</c:v>
                </c:pt>
                <c:pt idx="634">
                  <c:v>1.0574796781</c:v>
                </c:pt>
                <c:pt idx="635">
                  <c:v>1.00428505</c:v>
                </c:pt>
                <c:pt idx="636">
                  <c:v>0.94508969539999998</c:v>
                </c:pt>
                <c:pt idx="637">
                  <c:v>0.94508969539999998</c:v>
                </c:pt>
                <c:pt idx="638">
                  <c:v>0.94508969539999998</c:v>
                </c:pt>
                <c:pt idx="639">
                  <c:v>1.001395187</c:v>
                </c:pt>
                <c:pt idx="640">
                  <c:v>1.0564441822999999</c:v>
                </c:pt>
                <c:pt idx="641">
                  <c:v>1.1256207658999999</c:v>
                </c:pt>
                <c:pt idx="642">
                  <c:v>1.1256207658999999</c:v>
                </c:pt>
                <c:pt idx="643">
                  <c:v>1.1256207658999999</c:v>
                </c:pt>
                <c:pt idx="644">
                  <c:v>1.1256207658999999</c:v>
                </c:pt>
                <c:pt idx="645">
                  <c:v>1.1256207658999999</c:v>
                </c:pt>
                <c:pt idx="646">
                  <c:v>1.1515683661</c:v>
                </c:pt>
                <c:pt idx="647">
                  <c:v>1.0957801890000001</c:v>
                </c:pt>
                <c:pt idx="648">
                  <c:v>1.0446268211</c:v>
                </c:pt>
                <c:pt idx="649">
                  <c:v>1.0446268211</c:v>
                </c:pt>
                <c:pt idx="650">
                  <c:v>1.0446268211</c:v>
                </c:pt>
                <c:pt idx="651">
                  <c:v>1.0446268211</c:v>
                </c:pt>
                <c:pt idx="652">
                  <c:v>1.0446268211</c:v>
                </c:pt>
                <c:pt idx="653">
                  <c:v>0.96548712989999996</c:v>
                </c:pt>
                <c:pt idx="654">
                  <c:v>0.93116206909999999</c:v>
                </c:pt>
                <c:pt idx="655">
                  <c:v>0.95512659799999999</c:v>
                </c:pt>
                <c:pt idx="656">
                  <c:v>0.98409241780000001</c:v>
                </c:pt>
                <c:pt idx="657">
                  <c:v>0.96907842580000003</c:v>
                </c:pt>
                <c:pt idx="658">
                  <c:v>0.96907842580000003</c:v>
                </c:pt>
                <c:pt idx="659">
                  <c:v>0.96907842580000003</c:v>
                </c:pt>
                <c:pt idx="660">
                  <c:v>0.95877083510000005</c:v>
                </c:pt>
                <c:pt idx="661">
                  <c:v>0.97106081749999995</c:v>
                </c:pt>
                <c:pt idx="662">
                  <c:v>0.96378743690000002</c:v>
                </c:pt>
                <c:pt idx="663">
                  <c:v>0.95068816980000004</c:v>
                </c:pt>
                <c:pt idx="664">
                  <c:v>0.95074445129999996</c:v>
                </c:pt>
                <c:pt idx="665">
                  <c:v>0.95074445129999996</c:v>
                </c:pt>
                <c:pt idx="666">
                  <c:v>0.95074445129999996</c:v>
                </c:pt>
                <c:pt idx="667">
                  <c:v>0.96864274029999997</c:v>
                </c:pt>
                <c:pt idx="668">
                  <c:v>1.017106055</c:v>
                </c:pt>
                <c:pt idx="669">
                  <c:v>1.0596720310000001</c:v>
                </c:pt>
                <c:pt idx="670">
                  <c:v>1.0615094255999999</c:v>
                </c:pt>
                <c:pt idx="671">
                  <c:v>1.0363684005</c:v>
                </c:pt>
                <c:pt idx="672">
                  <c:v>1.0363684005</c:v>
                </c:pt>
                <c:pt idx="673">
                  <c:v>1.0363684005</c:v>
                </c:pt>
                <c:pt idx="674">
                  <c:v>1.0645794644</c:v>
                </c:pt>
                <c:pt idx="675">
                  <c:v>1.0649437732</c:v>
                </c:pt>
                <c:pt idx="676">
                  <c:v>1.1258767330999999</c:v>
                </c:pt>
                <c:pt idx="677">
                  <c:v>1.0850777092999999</c:v>
                </c:pt>
                <c:pt idx="678">
                  <c:v>1.07415142</c:v>
                </c:pt>
                <c:pt idx="679">
                  <c:v>1.07415142</c:v>
                </c:pt>
                <c:pt idx="680">
                  <c:v>1.07415142</c:v>
                </c:pt>
                <c:pt idx="681">
                  <c:v>1.0360378706</c:v>
                </c:pt>
                <c:pt idx="682">
                  <c:v>1.045525577</c:v>
                </c:pt>
                <c:pt idx="683">
                  <c:v>1.1105032834999999</c:v>
                </c:pt>
                <c:pt idx="684">
                  <c:v>1.0856711803000001</c:v>
                </c:pt>
                <c:pt idx="685">
                  <c:v>1.0983874767999999</c:v>
                </c:pt>
                <c:pt idx="686">
                  <c:v>1.0983874767999999</c:v>
                </c:pt>
                <c:pt idx="687">
                  <c:v>1.0983874767999999</c:v>
                </c:pt>
                <c:pt idx="688">
                  <c:v>1.1921362501999999</c:v>
                </c:pt>
                <c:pt idx="689">
                  <c:v>1.1608810384999999</c:v>
                </c:pt>
                <c:pt idx="690">
                  <c:v>1.1328121949000001</c:v>
                </c:pt>
                <c:pt idx="691">
                  <c:v>1.1838488975000001</c:v>
                </c:pt>
                <c:pt idx="692">
                  <c:v>1.2089839281999999</c:v>
                </c:pt>
                <c:pt idx="693">
                  <c:v>1.2089839281999999</c:v>
                </c:pt>
                <c:pt idx="694">
                  <c:v>1.2089839281999999</c:v>
                </c:pt>
                <c:pt idx="695">
                  <c:v>1.1865359239</c:v>
                </c:pt>
                <c:pt idx="696">
                  <c:v>1.1664722231</c:v>
                </c:pt>
                <c:pt idx="697">
                  <c:v>1.1878776468000001</c:v>
                </c:pt>
                <c:pt idx="698">
                  <c:v>1.1886549609999999</c:v>
                </c:pt>
                <c:pt idx="699">
                  <c:v>1.203857019</c:v>
                </c:pt>
                <c:pt idx="700">
                  <c:v>1.203857019</c:v>
                </c:pt>
                <c:pt idx="701">
                  <c:v>1.203857019</c:v>
                </c:pt>
                <c:pt idx="702">
                  <c:v>1.2410492995</c:v>
                </c:pt>
                <c:pt idx="703">
                  <c:v>1.3011578774000001</c:v>
                </c:pt>
                <c:pt idx="704">
                  <c:v>1.3418065857000001</c:v>
                </c:pt>
                <c:pt idx="705">
                  <c:v>1.2619103046</c:v>
                </c:pt>
                <c:pt idx="706">
                  <c:v>1.2369587721999999</c:v>
                </c:pt>
                <c:pt idx="707">
                  <c:v>1.2369587721999999</c:v>
                </c:pt>
                <c:pt idx="708">
                  <c:v>1.2369587721999999</c:v>
                </c:pt>
                <c:pt idx="709">
                  <c:v>1.1875288483999999</c:v>
                </c:pt>
                <c:pt idx="710">
                  <c:v>1.1579781185</c:v>
                </c:pt>
                <c:pt idx="711">
                  <c:v>1.1689583531000001</c:v>
                </c:pt>
                <c:pt idx="712">
                  <c:v>1.1423067301000001</c:v>
                </c:pt>
                <c:pt idx="713">
                  <c:v>1.0606669153999999</c:v>
                </c:pt>
                <c:pt idx="714">
                  <c:v>1.0606669153999999</c:v>
                </c:pt>
                <c:pt idx="715">
                  <c:v>1.0606669153999999</c:v>
                </c:pt>
                <c:pt idx="716">
                  <c:v>1.026808044</c:v>
                </c:pt>
                <c:pt idx="717">
                  <c:v>1.1124821699</c:v>
                </c:pt>
                <c:pt idx="718">
                  <c:v>0.95069685640000001</c:v>
                </c:pt>
                <c:pt idx="719">
                  <c:v>0.98981996090000002</c:v>
                </c:pt>
                <c:pt idx="720">
                  <c:v>1.0478364717999999</c:v>
                </c:pt>
                <c:pt idx="721">
                  <c:v>1.0478364717999999</c:v>
                </c:pt>
                <c:pt idx="722">
                  <c:v>1.0478364717999999</c:v>
                </c:pt>
                <c:pt idx="723">
                  <c:v>1.0844744449999999</c:v>
                </c:pt>
                <c:pt idx="724">
                  <c:v>1.085431453</c:v>
                </c:pt>
                <c:pt idx="725">
                  <c:v>1.0956601754999999</c:v>
                </c:pt>
                <c:pt idx="726">
                  <c:v>1.1857497654</c:v>
                </c:pt>
                <c:pt idx="727">
                  <c:v>1.1668273943</c:v>
                </c:pt>
                <c:pt idx="728">
                  <c:v>1.1668273943</c:v>
                </c:pt>
                <c:pt idx="729">
                  <c:v>1.1668273943</c:v>
                </c:pt>
                <c:pt idx="730">
                  <c:v>1.2193225366</c:v>
                </c:pt>
                <c:pt idx="731">
                  <c:v>1.1238230833</c:v>
                </c:pt>
                <c:pt idx="732">
                  <c:v>1.0960722632</c:v>
                </c:pt>
                <c:pt idx="733">
                  <c:v>1.0416815223</c:v>
                </c:pt>
                <c:pt idx="734">
                  <c:v>1.0611263451999999</c:v>
                </c:pt>
                <c:pt idx="735">
                  <c:v>1.0611263451999999</c:v>
                </c:pt>
                <c:pt idx="736">
                  <c:v>1.0611263451999999</c:v>
                </c:pt>
                <c:pt idx="737">
                  <c:v>1.0440297276999999</c:v>
                </c:pt>
                <c:pt idx="738">
                  <c:v>1.0546953473</c:v>
                </c:pt>
                <c:pt idx="739">
                  <c:v>1.0625594382000001</c:v>
                </c:pt>
                <c:pt idx="740">
                  <c:v>1.0869195099</c:v>
                </c:pt>
                <c:pt idx="741">
                  <c:v>1.0469956475</c:v>
                </c:pt>
                <c:pt idx="742">
                  <c:v>1.0469956475</c:v>
                </c:pt>
                <c:pt idx="743">
                  <c:v>1.0469956475</c:v>
                </c:pt>
                <c:pt idx="744">
                  <c:v>1.0857178411999999</c:v>
                </c:pt>
                <c:pt idx="745">
                  <c:v>1.0932042744999999</c:v>
                </c:pt>
                <c:pt idx="746">
                  <c:v>1.1307026519000001</c:v>
                </c:pt>
                <c:pt idx="747">
                  <c:v>1.1935130922999999</c:v>
                </c:pt>
                <c:pt idx="748">
                  <c:v>1.2351750338</c:v>
                </c:pt>
                <c:pt idx="749">
                  <c:v>1.2351750338</c:v>
                </c:pt>
                <c:pt idx="750">
                  <c:v>1.2351750338</c:v>
                </c:pt>
                <c:pt idx="751">
                  <c:v>1.2043196779000001</c:v>
                </c:pt>
                <c:pt idx="752">
                  <c:v>1.1757865946999999</c:v>
                </c:pt>
                <c:pt idx="753">
                  <c:v>1.1839267276000001</c:v>
                </c:pt>
                <c:pt idx="754">
                  <c:v>1.174847427</c:v>
                </c:pt>
                <c:pt idx="755">
                  <c:v>1.1750450032999999</c:v>
                </c:pt>
                <c:pt idx="756">
                  <c:v>1.1750450032999999</c:v>
                </c:pt>
                <c:pt idx="757">
                  <c:v>1.1750450032999999</c:v>
                </c:pt>
                <c:pt idx="758">
                  <c:v>1.1864056855</c:v>
                </c:pt>
                <c:pt idx="759">
                  <c:v>1.1395031359000001</c:v>
                </c:pt>
                <c:pt idx="760">
                  <c:v>1.1012759209</c:v>
                </c:pt>
                <c:pt idx="761">
                  <c:v>1.1986887815</c:v>
                </c:pt>
                <c:pt idx="762">
                  <c:v>1.2267496953000001</c:v>
                </c:pt>
                <c:pt idx="763">
                  <c:v>1.2267496953000001</c:v>
                </c:pt>
                <c:pt idx="764">
                  <c:v>1.2267496953000001</c:v>
                </c:pt>
                <c:pt idx="765">
                  <c:v>1.2410592636</c:v>
                </c:pt>
                <c:pt idx="766">
                  <c:v>1.1387799823</c:v>
                </c:pt>
                <c:pt idx="767">
                  <c:v>1.1532781333</c:v>
                </c:pt>
                <c:pt idx="768">
                  <c:v>1.223078632</c:v>
                </c:pt>
                <c:pt idx="769">
                  <c:v>1.2327092022999999</c:v>
                </c:pt>
                <c:pt idx="770">
                  <c:v>1.2327092022999999</c:v>
                </c:pt>
                <c:pt idx="771">
                  <c:v>1.2327092022999999</c:v>
                </c:pt>
                <c:pt idx="772">
                  <c:v>1.230974652</c:v>
                </c:pt>
                <c:pt idx="773">
                  <c:v>1.2113662189000001</c:v>
                </c:pt>
                <c:pt idx="774">
                  <c:v>1.2188474745</c:v>
                </c:pt>
                <c:pt idx="775">
                  <c:v>1.3622031353999999</c:v>
                </c:pt>
                <c:pt idx="776">
                  <c:v>1.4011593513</c:v>
                </c:pt>
                <c:pt idx="777">
                  <c:v>1.4011593513</c:v>
                </c:pt>
                <c:pt idx="778">
                  <c:v>1.4011593513</c:v>
                </c:pt>
                <c:pt idx="779">
                  <c:v>1.3507017587000001</c:v>
                </c:pt>
                <c:pt idx="780">
                  <c:v>1.335153</c:v>
                </c:pt>
                <c:pt idx="781">
                  <c:v>1.2579937473</c:v>
                </c:pt>
                <c:pt idx="782">
                  <c:v>1.2359571351</c:v>
                </c:pt>
                <c:pt idx="783">
                  <c:v>1.2639274782000001</c:v>
                </c:pt>
                <c:pt idx="784">
                  <c:v>1.2639274782000001</c:v>
                </c:pt>
                <c:pt idx="785">
                  <c:v>1.2639274782000001</c:v>
                </c:pt>
                <c:pt idx="786">
                  <c:v>1.2969029776000001</c:v>
                </c:pt>
                <c:pt idx="787">
                  <c:v>1.2494956689000001</c:v>
                </c:pt>
                <c:pt idx="788">
                  <c:v>1.2498449142000001</c:v>
                </c:pt>
                <c:pt idx="789">
                  <c:v>1.2451693556000001</c:v>
                </c:pt>
                <c:pt idx="790">
                  <c:v>1.2451693556000001</c:v>
                </c:pt>
                <c:pt idx="791">
                  <c:v>1.2451693556000001</c:v>
                </c:pt>
                <c:pt idx="792">
                  <c:v>1.2451693556000001</c:v>
                </c:pt>
                <c:pt idx="793">
                  <c:v>1.2663513189</c:v>
                </c:pt>
                <c:pt idx="794">
                  <c:v>1.2865136346999999</c:v>
                </c:pt>
                <c:pt idx="795">
                  <c:v>1.2450061721000001</c:v>
                </c:pt>
                <c:pt idx="796">
                  <c:v>1.1771648123</c:v>
                </c:pt>
                <c:pt idx="797">
                  <c:v>1.2110903528000001</c:v>
                </c:pt>
                <c:pt idx="798">
                  <c:v>1.2110903528000001</c:v>
                </c:pt>
                <c:pt idx="799">
                  <c:v>1.2110903528000001</c:v>
                </c:pt>
                <c:pt idx="800">
                  <c:v>1.2041577695000001</c:v>
                </c:pt>
                <c:pt idx="801">
                  <c:v>1.2175119461999999</c:v>
                </c:pt>
                <c:pt idx="802">
                  <c:v>1.2187179535999999</c:v>
                </c:pt>
                <c:pt idx="803">
                  <c:v>1.1865036777</c:v>
                </c:pt>
                <c:pt idx="804">
                  <c:v>1.1314334176</c:v>
                </c:pt>
                <c:pt idx="805">
                  <c:v>1.1314334176</c:v>
                </c:pt>
                <c:pt idx="806">
                  <c:v>1.1314334176</c:v>
                </c:pt>
                <c:pt idx="807">
                  <c:v>1.2237949598</c:v>
                </c:pt>
                <c:pt idx="808">
                  <c:v>1.3046040984</c:v>
                </c:pt>
                <c:pt idx="809">
                  <c:v>1.3497211566</c:v>
                </c:pt>
                <c:pt idx="810">
                  <c:v>1.3549998083999999</c:v>
                </c:pt>
                <c:pt idx="811">
                  <c:v>1.3468437918</c:v>
                </c:pt>
                <c:pt idx="812">
                  <c:v>1.3468437918</c:v>
                </c:pt>
                <c:pt idx="813">
                  <c:v>1.3468437918</c:v>
                </c:pt>
                <c:pt idx="814">
                  <c:v>1.3084059831999999</c:v>
                </c:pt>
                <c:pt idx="815">
                  <c:v>1.2639796075</c:v>
                </c:pt>
                <c:pt idx="816">
                  <c:v>1.2664987512000001</c:v>
                </c:pt>
                <c:pt idx="817">
                  <c:v>1.2479474868</c:v>
                </c:pt>
                <c:pt idx="818">
                  <c:v>1.2829598760000001</c:v>
                </c:pt>
                <c:pt idx="819">
                  <c:v>1.2829598760000001</c:v>
                </c:pt>
                <c:pt idx="820">
                  <c:v>1.2829598760000001</c:v>
                </c:pt>
                <c:pt idx="821">
                  <c:v>1.3009788524999999</c:v>
                </c:pt>
                <c:pt idx="822">
                  <c:v>1.292992562</c:v>
                </c:pt>
                <c:pt idx="823">
                  <c:v>1.3336623545999999</c:v>
                </c:pt>
                <c:pt idx="824">
                  <c:v>1.2943787977000001</c:v>
                </c:pt>
                <c:pt idx="825">
                  <c:v>1.2943787977000001</c:v>
                </c:pt>
                <c:pt idx="826">
                  <c:v>1.2943787977000001</c:v>
                </c:pt>
                <c:pt idx="827">
                  <c:v>1.2943787977000001</c:v>
                </c:pt>
                <c:pt idx="828">
                  <c:v>1.3010176088000001</c:v>
                </c:pt>
                <c:pt idx="829">
                  <c:v>1.3940497650000001</c:v>
                </c:pt>
                <c:pt idx="830">
                  <c:v>1.4285232844</c:v>
                </c:pt>
                <c:pt idx="831">
                  <c:v>1.4135661348999999</c:v>
                </c:pt>
                <c:pt idx="832">
                  <c:v>1.4577818900999999</c:v>
                </c:pt>
                <c:pt idx="833">
                  <c:v>1.4577818900999999</c:v>
                </c:pt>
                <c:pt idx="834">
                  <c:v>1.4577818900999999</c:v>
                </c:pt>
                <c:pt idx="835">
                  <c:v>1.4499306961</c:v>
                </c:pt>
                <c:pt idx="836">
                  <c:v>1.373605397</c:v>
                </c:pt>
                <c:pt idx="837">
                  <c:v>1.4304349964</c:v>
                </c:pt>
                <c:pt idx="838">
                  <c:v>1.4304349964</c:v>
                </c:pt>
                <c:pt idx="839">
                  <c:v>1.4304349964</c:v>
                </c:pt>
                <c:pt idx="840">
                  <c:v>1.4304349964</c:v>
                </c:pt>
                <c:pt idx="841">
                  <c:v>1.4304349964</c:v>
                </c:pt>
                <c:pt idx="842">
                  <c:v>1.4747985619999999</c:v>
                </c:pt>
                <c:pt idx="843">
                  <c:v>1.4062232519</c:v>
                </c:pt>
                <c:pt idx="844">
                  <c:v>1.3908794875999999</c:v>
                </c:pt>
                <c:pt idx="845">
                  <c:v>1.3776113212000001</c:v>
                </c:pt>
                <c:pt idx="846">
                  <c:v>1.3267459133999999</c:v>
                </c:pt>
                <c:pt idx="847">
                  <c:v>1.3267459133999999</c:v>
                </c:pt>
                <c:pt idx="848">
                  <c:v>1.3267459133999999</c:v>
                </c:pt>
                <c:pt idx="849">
                  <c:v>1.3695771688</c:v>
                </c:pt>
                <c:pt idx="850">
                  <c:v>1.3132219494999999</c:v>
                </c:pt>
                <c:pt idx="851">
                  <c:v>1.3313435615</c:v>
                </c:pt>
                <c:pt idx="852">
                  <c:v>1.3462498868999999</c:v>
                </c:pt>
                <c:pt idx="853">
                  <c:v>1.3351273694000001</c:v>
                </c:pt>
                <c:pt idx="854">
                  <c:v>1.3351273694000001</c:v>
                </c:pt>
                <c:pt idx="855">
                  <c:v>1.3351273694000001</c:v>
                </c:pt>
                <c:pt idx="856">
                  <c:v>1.3534127615</c:v>
                </c:pt>
                <c:pt idx="857">
                  <c:v>1.4311980074999999</c:v>
                </c:pt>
                <c:pt idx="858">
                  <c:v>1.4047950657999999</c:v>
                </c:pt>
                <c:pt idx="859">
                  <c:v>1.4371467211</c:v>
                </c:pt>
                <c:pt idx="860">
                  <c:v>1.3838483941999999</c:v>
                </c:pt>
                <c:pt idx="861">
                  <c:v>1.3838483941999999</c:v>
                </c:pt>
                <c:pt idx="862">
                  <c:v>1.3838483941999999</c:v>
                </c:pt>
                <c:pt idx="863">
                  <c:v>1.3966200752</c:v>
                </c:pt>
                <c:pt idx="864">
                  <c:v>1.4623680358</c:v>
                </c:pt>
                <c:pt idx="865">
                  <c:v>1.4887746665999999</c:v>
                </c:pt>
                <c:pt idx="866">
                  <c:v>1.5403198564</c:v>
                </c:pt>
                <c:pt idx="867">
                  <c:v>1.522161106</c:v>
                </c:pt>
                <c:pt idx="868">
                  <c:v>1.522161106</c:v>
                </c:pt>
                <c:pt idx="869">
                  <c:v>1.522161106</c:v>
                </c:pt>
                <c:pt idx="870">
                  <c:v>1.522161106</c:v>
                </c:pt>
                <c:pt idx="871">
                  <c:v>1.5093928498</c:v>
                </c:pt>
                <c:pt idx="872">
                  <c:v>1.5090203339999999</c:v>
                </c:pt>
                <c:pt idx="873">
                  <c:v>1.4507163957</c:v>
                </c:pt>
                <c:pt idx="874">
                  <c:v>1.4833795594000001</c:v>
                </c:pt>
                <c:pt idx="875">
                  <c:v>1.4833795594000001</c:v>
                </c:pt>
                <c:pt idx="876">
                  <c:v>1.4833795594000001</c:v>
                </c:pt>
                <c:pt idx="877">
                  <c:v>1.4350257097000001</c:v>
                </c:pt>
                <c:pt idx="878">
                  <c:v>1.3840601975</c:v>
                </c:pt>
                <c:pt idx="879">
                  <c:v>1.3112938206</c:v>
                </c:pt>
                <c:pt idx="880">
                  <c:v>1.3048498545</c:v>
                </c:pt>
                <c:pt idx="881">
                  <c:v>1.3397747283999999</c:v>
                </c:pt>
                <c:pt idx="882">
                  <c:v>1.3397747283999999</c:v>
                </c:pt>
                <c:pt idx="883">
                  <c:v>1.3397747283999999</c:v>
                </c:pt>
                <c:pt idx="884">
                  <c:v>1.3579068806000001</c:v>
                </c:pt>
                <c:pt idx="885">
                  <c:v>1.3730604844000001</c:v>
                </c:pt>
                <c:pt idx="886">
                  <c:v>1.4171070715</c:v>
                </c:pt>
                <c:pt idx="887">
                  <c:v>1.3747231633999999</c:v>
                </c:pt>
                <c:pt idx="888">
                  <c:v>1.3739265091999999</c:v>
                </c:pt>
                <c:pt idx="889">
                  <c:v>1.3739265091999999</c:v>
                </c:pt>
                <c:pt idx="890">
                  <c:v>1.3739265091999999</c:v>
                </c:pt>
                <c:pt idx="891">
                  <c:v>1.3755994506</c:v>
                </c:pt>
                <c:pt idx="892">
                  <c:v>1.4490218442</c:v>
                </c:pt>
                <c:pt idx="893">
                  <c:v>1.4453255193000001</c:v>
                </c:pt>
                <c:pt idx="894">
                  <c:v>1.4464022449</c:v>
                </c:pt>
                <c:pt idx="895">
                  <c:v>1.4879392725</c:v>
                </c:pt>
                <c:pt idx="896">
                  <c:v>1.4879392725</c:v>
                </c:pt>
                <c:pt idx="897">
                  <c:v>1.4879392725</c:v>
                </c:pt>
                <c:pt idx="898">
                  <c:v>1.4843513590999999</c:v>
                </c:pt>
                <c:pt idx="899">
                  <c:v>1.5630682272</c:v>
                </c:pt>
                <c:pt idx="900">
                  <c:v>1.7677705988000001</c:v>
                </c:pt>
                <c:pt idx="901">
                  <c:v>1.6572763301</c:v>
                </c:pt>
                <c:pt idx="902">
                  <c:v>1.6313895582</c:v>
                </c:pt>
                <c:pt idx="903">
                  <c:v>1.6313895582</c:v>
                </c:pt>
                <c:pt idx="904">
                  <c:v>1.6313895582</c:v>
                </c:pt>
                <c:pt idx="905">
                  <c:v>1.6667685865999999</c:v>
                </c:pt>
                <c:pt idx="906">
                  <c:v>1.6281826141</c:v>
                </c:pt>
                <c:pt idx="907">
                  <c:v>1.5005990091000001</c:v>
                </c:pt>
                <c:pt idx="908">
                  <c:v>1.4671582567000001</c:v>
                </c:pt>
                <c:pt idx="909">
                  <c:v>1.4556502874999999</c:v>
                </c:pt>
                <c:pt idx="910">
                  <c:v>1.4556502874999999</c:v>
                </c:pt>
                <c:pt idx="911">
                  <c:v>1.4556502874999999</c:v>
                </c:pt>
                <c:pt idx="912">
                  <c:v>1.4435965979000001</c:v>
                </c:pt>
                <c:pt idx="913">
                  <c:v>1.5418990419</c:v>
                </c:pt>
                <c:pt idx="914">
                  <c:v>1.5507893532999999</c:v>
                </c:pt>
                <c:pt idx="915">
                  <c:v>1.5275157876000001</c:v>
                </c:pt>
                <c:pt idx="916">
                  <c:v>1.4364754251</c:v>
                </c:pt>
                <c:pt idx="917">
                  <c:v>1.4364754251</c:v>
                </c:pt>
                <c:pt idx="918">
                  <c:v>1.4364754251</c:v>
                </c:pt>
                <c:pt idx="919">
                  <c:v>1.4555733874000001</c:v>
                </c:pt>
                <c:pt idx="920">
                  <c:v>1.3968855985999999</c:v>
                </c:pt>
                <c:pt idx="921">
                  <c:v>1.3750598814999999</c:v>
                </c:pt>
                <c:pt idx="922">
                  <c:v>1.4143770169000001</c:v>
                </c:pt>
                <c:pt idx="923">
                  <c:v>1.4492109759</c:v>
                </c:pt>
                <c:pt idx="924">
                  <c:v>1.4492109759</c:v>
                </c:pt>
                <c:pt idx="925">
                  <c:v>1.4492109759</c:v>
                </c:pt>
                <c:pt idx="926">
                  <c:v>1.4647677521</c:v>
                </c:pt>
                <c:pt idx="927">
                  <c:v>1.5540583450000001</c:v>
                </c:pt>
                <c:pt idx="928">
                  <c:v>1.5555518016000001</c:v>
                </c:pt>
                <c:pt idx="929">
                  <c:v>1.5577787854</c:v>
                </c:pt>
                <c:pt idx="930">
                  <c:v>1.5997610293</c:v>
                </c:pt>
                <c:pt idx="931">
                  <c:v>1.5997610293</c:v>
                </c:pt>
                <c:pt idx="932">
                  <c:v>1.5997610293</c:v>
                </c:pt>
                <c:pt idx="933">
                  <c:v>1.5997610293</c:v>
                </c:pt>
                <c:pt idx="934">
                  <c:v>1.5623647946000001</c:v>
                </c:pt>
                <c:pt idx="935">
                  <c:v>1.5931390644000001</c:v>
                </c:pt>
                <c:pt idx="936">
                  <c:v>1.6447302725999999</c:v>
                </c:pt>
                <c:pt idx="937">
                  <c:v>1.6356380604</c:v>
                </c:pt>
                <c:pt idx="938">
                  <c:v>1.6356380604</c:v>
                </c:pt>
                <c:pt idx="939">
                  <c:v>1.6356380604</c:v>
                </c:pt>
                <c:pt idx="940">
                  <c:v>1.5610875351</c:v>
                </c:pt>
                <c:pt idx="941">
                  <c:v>1.5669004208999999</c:v>
                </c:pt>
                <c:pt idx="942">
                  <c:v>1.5744603395000001</c:v>
                </c:pt>
                <c:pt idx="943">
                  <c:v>1.5828179516000001</c:v>
                </c:pt>
                <c:pt idx="944">
                  <c:v>1.590057775</c:v>
                </c:pt>
                <c:pt idx="945">
                  <c:v>1.590057775</c:v>
                </c:pt>
                <c:pt idx="946">
                  <c:v>1.590057775</c:v>
                </c:pt>
                <c:pt idx="947">
                  <c:v>1.5705011176999999</c:v>
                </c:pt>
                <c:pt idx="948">
                  <c:v>1.6043411984</c:v>
                </c:pt>
                <c:pt idx="949">
                  <c:v>1.5684033797000001</c:v>
                </c:pt>
                <c:pt idx="950">
                  <c:v>1.5404755182000001</c:v>
                </c:pt>
                <c:pt idx="951">
                  <c:v>1.5451132524</c:v>
                </c:pt>
                <c:pt idx="952">
                  <c:v>1.5451132524</c:v>
                </c:pt>
                <c:pt idx="953">
                  <c:v>1.5451132524</c:v>
                </c:pt>
                <c:pt idx="954">
                  <c:v>1.5372197342</c:v>
                </c:pt>
                <c:pt idx="955">
                  <c:v>1.6384643287</c:v>
                </c:pt>
                <c:pt idx="956">
                  <c:v>1.6839946522</c:v>
                </c:pt>
                <c:pt idx="957">
                  <c:v>1.6887727187999999</c:v>
                </c:pt>
                <c:pt idx="958">
                  <c:v>1.7087768987</c:v>
                </c:pt>
                <c:pt idx="959">
                  <c:v>1.7087768987</c:v>
                </c:pt>
                <c:pt idx="960">
                  <c:v>1.7087768987</c:v>
                </c:pt>
                <c:pt idx="961">
                  <c:v>1.6643869136</c:v>
                </c:pt>
                <c:pt idx="962">
                  <c:v>1.7156691256000001</c:v>
                </c:pt>
                <c:pt idx="963">
                  <c:v>1.6878484976000001</c:v>
                </c:pt>
                <c:pt idx="964">
                  <c:v>1.6299672014</c:v>
                </c:pt>
                <c:pt idx="965">
                  <c:v>1.6435640502</c:v>
                </c:pt>
                <c:pt idx="966">
                  <c:v>1.6435640502</c:v>
                </c:pt>
                <c:pt idx="967">
                  <c:v>1.6435640502</c:v>
                </c:pt>
                <c:pt idx="968">
                  <c:v>1.6261529153000001</c:v>
                </c:pt>
                <c:pt idx="969">
                  <c:v>1.6865195877000001</c:v>
                </c:pt>
                <c:pt idx="970">
                  <c:v>1.6378258444</c:v>
                </c:pt>
                <c:pt idx="971">
                  <c:v>1.6214289120000001</c:v>
                </c:pt>
                <c:pt idx="972">
                  <c:v>1.6667125876</c:v>
                </c:pt>
                <c:pt idx="973">
                  <c:v>1.6667125876</c:v>
                </c:pt>
                <c:pt idx="974">
                  <c:v>1.6667125876</c:v>
                </c:pt>
                <c:pt idx="975">
                  <c:v>1.7052108694999999</c:v>
                </c:pt>
                <c:pt idx="976">
                  <c:v>1.671199793</c:v>
                </c:pt>
                <c:pt idx="977">
                  <c:v>1.7040963164</c:v>
                </c:pt>
                <c:pt idx="978">
                  <c:v>1.6373237596000001</c:v>
                </c:pt>
                <c:pt idx="979">
                  <c:v>1.561618569</c:v>
                </c:pt>
                <c:pt idx="980">
                  <c:v>1.561618569</c:v>
                </c:pt>
                <c:pt idx="981">
                  <c:v>1.561618569</c:v>
                </c:pt>
                <c:pt idx="982">
                  <c:v>1.561618569</c:v>
                </c:pt>
                <c:pt idx="983">
                  <c:v>1.561618569</c:v>
                </c:pt>
                <c:pt idx="984">
                  <c:v>1.561618569</c:v>
                </c:pt>
                <c:pt idx="985">
                  <c:v>1.6012926274999999</c:v>
                </c:pt>
                <c:pt idx="986">
                  <c:v>1.6217934403000001</c:v>
                </c:pt>
                <c:pt idx="987">
                  <c:v>1.6217934403000001</c:v>
                </c:pt>
                <c:pt idx="988">
                  <c:v>1.6217934403000001</c:v>
                </c:pt>
                <c:pt idx="989">
                  <c:v>1.5342567351</c:v>
                </c:pt>
                <c:pt idx="990">
                  <c:v>1.5217215296</c:v>
                </c:pt>
                <c:pt idx="991">
                  <c:v>1.5217215296</c:v>
                </c:pt>
                <c:pt idx="992">
                  <c:v>1.5217215296</c:v>
                </c:pt>
                <c:pt idx="993">
                  <c:v>1.5479859493999999</c:v>
                </c:pt>
                <c:pt idx="994">
                  <c:v>1.5479859493999999</c:v>
                </c:pt>
                <c:pt idx="995">
                  <c:v>1.5479859493999999</c:v>
                </c:pt>
                <c:pt idx="996">
                  <c:v>1.5479859493999999</c:v>
                </c:pt>
                <c:pt idx="997">
                  <c:v>1.5479859493999999</c:v>
                </c:pt>
                <c:pt idx="998">
                  <c:v>1.6381254352000001</c:v>
                </c:pt>
                <c:pt idx="999">
                  <c:v>1.6271949787</c:v>
                </c:pt>
                <c:pt idx="1000">
                  <c:v>1.6452060340000001</c:v>
                </c:pt>
                <c:pt idx="1001">
                  <c:v>1.6452060340000001</c:v>
                </c:pt>
                <c:pt idx="1002">
                  <c:v>1.6452060340000001</c:v>
                </c:pt>
                <c:pt idx="1003">
                  <c:v>1.6452060340000001</c:v>
                </c:pt>
                <c:pt idx="1004">
                  <c:v>1.6452060340000001</c:v>
                </c:pt>
                <c:pt idx="1005">
                  <c:v>1.6616710357</c:v>
                </c:pt>
                <c:pt idx="1006">
                  <c:v>1.6813842056999999</c:v>
                </c:pt>
                <c:pt idx="1007">
                  <c:v>1.6779208818</c:v>
                </c:pt>
                <c:pt idx="1008">
                  <c:v>1.6779208818</c:v>
                </c:pt>
                <c:pt idx="1009">
                  <c:v>1.6779208818</c:v>
                </c:pt>
                <c:pt idx="1010">
                  <c:v>1.6691315136</c:v>
                </c:pt>
                <c:pt idx="1011">
                  <c:v>1.6568405744000001</c:v>
                </c:pt>
                <c:pt idx="1012">
                  <c:v>1.6579174002999999</c:v>
                </c:pt>
                <c:pt idx="1013">
                  <c:v>1.6615477948999999</c:v>
                </c:pt>
                <c:pt idx="1014">
                  <c:v>1.6681546526</c:v>
                </c:pt>
                <c:pt idx="1015">
                  <c:v>1.6681546526</c:v>
                </c:pt>
                <c:pt idx="1016">
                  <c:v>1.6681546526</c:v>
                </c:pt>
                <c:pt idx="1017">
                  <c:v>1.6537356567999999</c:v>
                </c:pt>
                <c:pt idx="1018">
                  <c:v>1.6259366480999999</c:v>
                </c:pt>
                <c:pt idx="1019">
                  <c:v>1.7040183537</c:v>
                </c:pt>
                <c:pt idx="1020">
                  <c:v>1.6928070873000001</c:v>
                </c:pt>
                <c:pt idx="1021">
                  <c:v>1.6917390296000001</c:v>
                </c:pt>
                <c:pt idx="1022">
                  <c:v>1.6917390296000001</c:v>
                </c:pt>
                <c:pt idx="1023">
                  <c:v>1.6917390296000001</c:v>
                </c:pt>
                <c:pt idx="1024">
                  <c:v>1.6694427719</c:v>
                </c:pt>
                <c:pt idx="1025">
                  <c:v>1.6748476218999999</c:v>
                </c:pt>
                <c:pt idx="1026">
                  <c:v>1.6637372656</c:v>
                </c:pt>
                <c:pt idx="1027">
                  <c:v>1.6419272453</c:v>
                </c:pt>
                <c:pt idx="1028">
                  <c:v>1.6709276948</c:v>
                </c:pt>
                <c:pt idx="1029">
                  <c:v>1.6709276948</c:v>
                </c:pt>
                <c:pt idx="1030">
                  <c:v>1.6709276948</c:v>
                </c:pt>
                <c:pt idx="1031">
                  <c:v>1.6499095354</c:v>
                </c:pt>
                <c:pt idx="1032">
                  <c:v>1.6502659828999999</c:v>
                </c:pt>
                <c:pt idx="1033">
                  <c:v>1.6502659828999999</c:v>
                </c:pt>
                <c:pt idx="1034">
                  <c:v>1.6704373722000001</c:v>
                </c:pt>
                <c:pt idx="1035">
                  <c:v>1.6367962909</c:v>
                </c:pt>
                <c:pt idx="1036">
                  <c:v>1.6367962909</c:v>
                </c:pt>
                <c:pt idx="1037">
                  <c:v>1.6367962909</c:v>
                </c:pt>
                <c:pt idx="1038">
                  <c:v>1.6647997537000001</c:v>
                </c:pt>
                <c:pt idx="1039">
                  <c:v>1.6587493826999999</c:v>
                </c:pt>
                <c:pt idx="1040">
                  <c:v>1.6380094126</c:v>
                </c:pt>
                <c:pt idx="1041">
                  <c:v>1.656870834</c:v>
                </c:pt>
                <c:pt idx="1042">
                  <c:v>1.6092823101</c:v>
                </c:pt>
                <c:pt idx="1043">
                  <c:v>1.6092823101</c:v>
                </c:pt>
                <c:pt idx="1044">
                  <c:v>1.6092823101</c:v>
                </c:pt>
                <c:pt idx="1045">
                  <c:v>1.5033103995999999</c:v>
                </c:pt>
                <c:pt idx="1046">
                  <c:v>1.5523377872999999</c:v>
                </c:pt>
                <c:pt idx="1047">
                  <c:v>1.6112120259</c:v>
                </c:pt>
                <c:pt idx="1048">
                  <c:v>1.5569859085</c:v>
                </c:pt>
                <c:pt idx="1049">
                  <c:v>1.5777434478000001</c:v>
                </c:pt>
                <c:pt idx="1050">
                  <c:v>1.5777434478000001</c:v>
                </c:pt>
                <c:pt idx="1051">
                  <c:v>1.5777434478000001</c:v>
                </c:pt>
                <c:pt idx="1052">
                  <c:v>1.5022695136999999</c:v>
                </c:pt>
                <c:pt idx="1053">
                  <c:v>1.4512151756</c:v>
                </c:pt>
                <c:pt idx="1054">
                  <c:v>1.4582950817</c:v>
                </c:pt>
                <c:pt idx="1055">
                  <c:v>1.4934832907</c:v>
                </c:pt>
                <c:pt idx="1056">
                  <c:v>1.4396741645</c:v>
                </c:pt>
                <c:pt idx="1057">
                  <c:v>1.4396741645</c:v>
                </c:pt>
                <c:pt idx="1058">
                  <c:v>1.4396741645</c:v>
                </c:pt>
                <c:pt idx="1059">
                  <c:v>1.4046221016</c:v>
                </c:pt>
                <c:pt idx="1060">
                  <c:v>1.4910189787000001</c:v>
                </c:pt>
                <c:pt idx="1061">
                  <c:v>1.4818457311</c:v>
                </c:pt>
                <c:pt idx="1062">
                  <c:v>1.4736748658000001</c:v>
                </c:pt>
                <c:pt idx="1063">
                  <c:v>1.4407126474</c:v>
                </c:pt>
                <c:pt idx="1064">
                  <c:v>1.4407126474</c:v>
                </c:pt>
                <c:pt idx="1065">
                  <c:v>1.4407126474</c:v>
                </c:pt>
                <c:pt idx="1066">
                  <c:v>1.3960245662999999</c:v>
                </c:pt>
                <c:pt idx="1067">
                  <c:v>1.4486615031000001</c:v>
                </c:pt>
                <c:pt idx="1068">
                  <c:v>1.5170051759000001</c:v>
                </c:pt>
                <c:pt idx="1069">
                  <c:v>1.5261972770000001</c:v>
                </c:pt>
                <c:pt idx="1070">
                  <c:v>1.5853175407</c:v>
                </c:pt>
                <c:pt idx="1071">
                  <c:v>1.5853175407</c:v>
                </c:pt>
                <c:pt idx="1072">
                  <c:v>1.5853175407</c:v>
                </c:pt>
                <c:pt idx="1073">
                  <c:v>1.5591717812999999</c:v>
                </c:pt>
                <c:pt idx="1074">
                  <c:v>1.5142723063000001</c:v>
                </c:pt>
                <c:pt idx="1075">
                  <c:v>1.5341839313000001</c:v>
                </c:pt>
                <c:pt idx="1076">
                  <c:v>1.6417139775</c:v>
                </c:pt>
                <c:pt idx="1077">
                  <c:v>1.6670018635999999</c:v>
                </c:pt>
                <c:pt idx="1078">
                  <c:v>1.6670018635999999</c:v>
                </c:pt>
                <c:pt idx="1079">
                  <c:v>1.6670018635999999</c:v>
                </c:pt>
                <c:pt idx="1080">
                  <c:v>1.7050975549</c:v>
                </c:pt>
                <c:pt idx="1081">
                  <c:v>1.6362816733000001</c:v>
                </c:pt>
                <c:pt idx="1082">
                  <c:v>1.5751598821999999</c:v>
                </c:pt>
                <c:pt idx="1083">
                  <c:v>1.5402478396999999</c:v>
                </c:pt>
                <c:pt idx="1084">
                  <c:v>1.5185880950999999</c:v>
                </c:pt>
                <c:pt idx="1085">
                  <c:v>1.5185880950999999</c:v>
                </c:pt>
                <c:pt idx="1086">
                  <c:v>1.5185880950999999</c:v>
                </c:pt>
                <c:pt idx="1087">
                  <c:v>1.5139517266</c:v>
                </c:pt>
                <c:pt idx="1088">
                  <c:v>1.5229441776999999</c:v>
                </c:pt>
                <c:pt idx="1089">
                  <c:v>1.5312318859</c:v>
                </c:pt>
                <c:pt idx="1090">
                  <c:v>1.4653511055999999</c:v>
                </c:pt>
                <c:pt idx="1091">
                  <c:v>1.4667864063</c:v>
                </c:pt>
                <c:pt idx="1092">
                  <c:v>1.4667864063</c:v>
                </c:pt>
                <c:pt idx="1093">
                  <c:v>1.4667864063</c:v>
                </c:pt>
                <c:pt idx="1094">
                  <c:v>1.4310871623999999</c:v>
                </c:pt>
                <c:pt idx="1095">
                  <c:v>1.5232795292000001</c:v>
                </c:pt>
                <c:pt idx="1096">
                  <c:v>1.4776173114</c:v>
                </c:pt>
                <c:pt idx="1097">
                  <c:v>1.5527720117999999</c:v>
                </c:pt>
                <c:pt idx="1098">
                  <c:v>1.5043838521999999</c:v>
                </c:pt>
                <c:pt idx="1099">
                  <c:v>1.5043838521999999</c:v>
                </c:pt>
                <c:pt idx="1100">
                  <c:v>1.5043838521999999</c:v>
                </c:pt>
                <c:pt idx="1101">
                  <c:v>1.5355700215999999</c:v>
                </c:pt>
                <c:pt idx="1102">
                  <c:v>1.5348900279</c:v>
                </c:pt>
                <c:pt idx="1103">
                  <c:v>1.5936217197</c:v>
                </c:pt>
                <c:pt idx="1104">
                  <c:v>1.550305204</c:v>
                </c:pt>
                <c:pt idx="1105">
                  <c:v>1.5319384987</c:v>
                </c:pt>
                <c:pt idx="1106">
                  <c:v>1.5319384987</c:v>
                </c:pt>
                <c:pt idx="1107">
                  <c:v>1.5319384987</c:v>
                </c:pt>
                <c:pt idx="1108">
                  <c:v>1.5784151393000001</c:v>
                </c:pt>
                <c:pt idx="1109">
                  <c:v>1.6670958845999999</c:v>
                </c:pt>
                <c:pt idx="1110">
                  <c:v>1.6900535001000001</c:v>
                </c:pt>
                <c:pt idx="1111">
                  <c:v>1.6431884331</c:v>
                </c:pt>
                <c:pt idx="1112">
                  <c:v>1.6371601989</c:v>
                </c:pt>
                <c:pt idx="1113">
                  <c:v>1.6371601989</c:v>
                </c:pt>
                <c:pt idx="1114">
                  <c:v>1.6371601989</c:v>
                </c:pt>
                <c:pt idx="1115">
                  <c:v>1.6018747887</c:v>
                </c:pt>
                <c:pt idx="1116">
                  <c:v>1.5795167510000001</c:v>
                </c:pt>
                <c:pt idx="1117">
                  <c:v>1.5836532715</c:v>
                </c:pt>
                <c:pt idx="1118">
                  <c:v>1.5909428086999999</c:v>
                </c:pt>
                <c:pt idx="1119">
                  <c:v>1.5620381364</c:v>
                </c:pt>
                <c:pt idx="1120">
                  <c:v>1.5620381364</c:v>
                </c:pt>
                <c:pt idx="1121">
                  <c:v>1.5620381364</c:v>
                </c:pt>
                <c:pt idx="1122">
                  <c:v>1.5946381864000001</c:v>
                </c:pt>
                <c:pt idx="1123">
                  <c:v>1.6316948625000001</c:v>
                </c:pt>
                <c:pt idx="1124">
                  <c:v>1.6140288611</c:v>
                </c:pt>
                <c:pt idx="1125">
                  <c:v>1.4996828182999999</c:v>
                </c:pt>
                <c:pt idx="1126">
                  <c:v>1.5256818124</c:v>
                </c:pt>
                <c:pt idx="1127">
                  <c:v>1.5256818124</c:v>
                </c:pt>
                <c:pt idx="1128">
                  <c:v>1.5256818124</c:v>
                </c:pt>
                <c:pt idx="1129">
                  <c:v>1.6072834462000001</c:v>
                </c:pt>
                <c:pt idx="1130">
                  <c:v>1.6171385225999999</c:v>
                </c:pt>
                <c:pt idx="1131">
                  <c:v>1.5811294332000001</c:v>
                </c:pt>
                <c:pt idx="1132">
                  <c:v>1.5828263646</c:v>
                </c:pt>
                <c:pt idx="1133">
                  <c:v>1.6236873916000001</c:v>
                </c:pt>
                <c:pt idx="1134">
                  <c:v>1.6236873916000001</c:v>
                </c:pt>
                <c:pt idx="1135">
                  <c:v>1.6236873916000001</c:v>
                </c:pt>
                <c:pt idx="1136">
                  <c:v>1.6019050793</c:v>
                </c:pt>
                <c:pt idx="1137">
                  <c:v>1.6513705686</c:v>
                </c:pt>
                <c:pt idx="1138">
                  <c:v>1.6501115481999999</c:v>
                </c:pt>
                <c:pt idx="1139">
                  <c:v>1.6261559556</c:v>
                </c:pt>
                <c:pt idx="1140">
                  <c:v>1.6301195050999999</c:v>
                </c:pt>
                <c:pt idx="1141">
                  <c:v>1.6301195050999999</c:v>
                </c:pt>
                <c:pt idx="1142">
                  <c:v>1.6301195050999999</c:v>
                </c:pt>
                <c:pt idx="1143">
                  <c:v>1.7374066684</c:v>
                </c:pt>
                <c:pt idx="1144">
                  <c:v>1.7194211149</c:v>
                </c:pt>
                <c:pt idx="1145">
                  <c:v>1.7145923511000001</c:v>
                </c:pt>
                <c:pt idx="1146">
                  <c:v>1.6993588856999999</c:v>
                </c:pt>
                <c:pt idx="1147">
                  <c:v>1.6992019897999999</c:v>
                </c:pt>
                <c:pt idx="1148">
                  <c:v>1.6992019897999999</c:v>
                </c:pt>
                <c:pt idx="1149">
                  <c:v>1.6992019897999999</c:v>
                </c:pt>
                <c:pt idx="1150">
                  <c:v>1.6339101371</c:v>
                </c:pt>
                <c:pt idx="1151">
                  <c:v>1.5491384627</c:v>
                </c:pt>
                <c:pt idx="1152">
                  <c:v>1.5598911600000001</c:v>
                </c:pt>
                <c:pt idx="1153">
                  <c:v>1.5873758665</c:v>
                </c:pt>
                <c:pt idx="1154">
                  <c:v>1.6101950998000001</c:v>
                </c:pt>
                <c:pt idx="1155">
                  <c:v>1.6101950998000001</c:v>
                </c:pt>
                <c:pt idx="1156">
                  <c:v>1.6101950998000001</c:v>
                </c:pt>
                <c:pt idx="1157">
                  <c:v>1.5687064732</c:v>
                </c:pt>
                <c:pt idx="1158">
                  <c:v>1.6347324043</c:v>
                </c:pt>
                <c:pt idx="1159">
                  <c:v>1.6017342156000001</c:v>
                </c:pt>
                <c:pt idx="1160">
                  <c:v>1.6271450197999999</c:v>
                </c:pt>
                <c:pt idx="1161">
                  <c:v>1.6267822971000001</c:v>
                </c:pt>
                <c:pt idx="1162">
                  <c:v>1.6267822971000001</c:v>
                </c:pt>
                <c:pt idx="1163">
                  <c:v>1.6267822971000001</c:v>
                </c:pt>
                <c:pt idx="1164">
                  <c:v>1.6670016167999999</c:v>
                </c:pt>
                <c:pt idx="1165">
                  <c:v>1.6743145102999999</c:v>
                </c:pt>
                <c:pt idx="1166">
                  <c:v>1.6384049842999999</c:v>
                </c:pt>
                <c:pt idx="1167">
                  <c:v>1.6423449623999999</c:v>
                </c:pt>
                <c:pt idx="1168">
                  <c:v>1.6168207793</c:v>
                </c:pt>
                <c:pt idx="1169">
                  <c:v>1.6168207793</c:v>
                </c:pt>
                <c:pt idx="1170">
                  <c:v>1.6168207793</c:v>
                </c:pt>
                <c:pt idx="1171">
                  <c:v>1.6775719705000001</c:v>
                </c:pt>
                <c:pt idx="1172">
                  <c:v>1.6754961967999999</c:v>
                </c:pt>
                <c:pt idx="1173">
                  <c:v>1.6626034893999999</c:v>
                </c:pt>
                <c:pt idx="1174">
                  <c:v>1.6471804092</c:v>
                </c:pt>
                <c:pt idx="1175">
                  <c:v>1.6471804092</c:v>
                </c:pt>
                <c:pt idx="1176">
                  <c:v>1.6471804092</c:v>
                </c:pt>
                <c:pt idx="1177">
                  <c:v>1.6471804092</c:v>
                </c:pt>
                <c:pt idx="1178">
                  <c:v>1.7201914836000001</c:v>
                </c:pt>
                <c:pt idx="1179">
                  <c:v>1.6874348749999999</c:v>
                </c:pt>
                <c:pt idx="1180">
                  <c:v>1.6680026306</c:v>
                </c:pt>
                <c:pt idx="1181">
                  <c:v>1.5334541737</c:v>
                </c:pt>
                <c:pt idx="1182">
                  <c:v>1.508966268</c:v>
                </c:pt>
                <c:pt idx="1183">
                  <c:v>1.508966268</c:v>
                </c:pt>
                <c:pt idx="1184">
                  <c:v>1.508966268</c:v>
                </c:pt>
                <c:pt idx="1185">
                  <c:v>1.5752854468999999</c:v>
                </c:pt>
                <c:pt idx="1186">
                  <c:v>1.5732663411000001</c:v>
                </c:pt>
                <c:pt idx="1187">
                  <c:v>1.5731762065999999</c:v>
                </c:pt>
                <c:pt idx="1188">
                  <c:v>1.5775641344</c:v>
                </c:pt>
                <c:pt idx="1189">
                  <c:v>1.5651516275999999</c:v>
                </c:pt>
                <c:pt idx="1190">
                  <c:v>1.5651516275999999</c:v>
                </c:pt>
                <c:pt idx="1191">
                  <c:v>1.5651516275999999</c:v>
                </c:pt>
                <c:pt idx="1192">
                  <c:v>1.6041881550999999</c:v>
                </c:pt>
                <c:pt idx="1193">
                  <c:v>1.5734409373</c:v>
                </c:pt>
                <c:pt idx="1194">
                  <c:v>1.5734409373</c:v>
                </c:pt>
                <c:pt idx="1195">
                  <c:v>1.5932236161</c:v>
                </c:pt>
                <c:pt idx="1196">
                  <c:v>1.6131671505</c:v>
                </c:pt>
                <c:pt idx="1197">
                  <c:v>1.6131671505</c:v>
                </c:pt>
                <c:pt idx="1198">
                  <c:v>1.6131671505</c:v>
                </c:pt>
                <c:pt idx="1199">
                  <c:v>1.6617561237</c:v>
                </c:pt>
                <c:pt idx="1200">
                  <c:v>1.5800766388</c:v>
                </c:pt>
                <c:pt idx="1201">
                  <c:v>1.5862434432000001</c:v>
                </c:pt>
                <c:pt idx="1202">
                  <c:v>1.5592525695999999</c:v>
                </c:pt>
                <c:pt idx="1203">
                  <c:v>1.5923007048</c:v>
                </c:pt>
                <c:pt idx="1204">
                  <c:v>1.5923007048</c:v>
                </c:pt>
                <c:pt idx="1205">
                  <c:v>1.5923007048</c:v>
                </c:pt>
                <c:pt idx="1206">
                  <c:v>1.6125584152000001</c:v>
                </c:pt>
                <c:pt idx="1207">
                  <c:v>1.6075558502</c:v>
                </c:pt>
                <c:pt idx="1208">
                  <c:v>1.6648123053999999</c:v>
                </c:pt>
                <c:pt idx="1209">
                  <c:v>1.6808566138000001</c:v>
                </c:pt>
                <c:pt idx="1210">
                  <c:v>1.6808566138000001</c:v>
                </c:pt>
                <c:pt idx="1211">
                  <c:v>1.6808566138000001</c:v>
                </c:pt>
                <c:pt idx="1212">
                  <c:v>1.6808566138000001</c:v>
                </c:pt>
                <c:pt idx="1213">
                  <c:v>1.6727218948</c:v>
                </c:pt>
                <c:pt idx="1214">
                  <c:v>1.6474562269999999</c:v>
                </c:pt>
                <c:pt idx="1215">
                  <c:v>1.6216024260999999</c:v>
                </c:pt>
                <c:pt idx="1216">
                  <c:v>1.6192727976000001</c:v>
                </c:pt>
                <c:pt idx="1217">
                  <c:v>1.5998630178</c:v>
                </c:pt>
                <c:pt idx="1218">
                  <c:v>1.5998630178</c:v>
                </c:pt>
                <c:pt idx="1219">
                  <c:v>1.5998630178</c:v>
                </c:pt>
                <c:pt idx="1220">
                  <c:v>1.5909864153</c:v>
                </c:pt>
                <c:pt idx="1221">
                  <c:v>1.6035013535</c:v>
                </c:pt>
                <c:pt idx="1222">
                  <c:v>1.6297108140000001</c:v>
                </c:pt>
                <c:pt idx="1223">
                  <c:v>1.6297108140000001</c:v>
                </c:pt>
                <c:pt idx="1224">
                  <c:v>1.6297108140000001</c:v>
                </c:pt>
                <c:pt idx="1225">
                  <c:v>1.6297108140000001</c:v>
                </c:pt>
                <c:pt idx="1226">
                  <c:v>1.6297108140000001</c:v>
                </c:pt>
                <c:pt idx="1227">
                  <c:v>1.6378480197</c:v>
                </c:pt>
                <c:pt idx="1228">
                  <c:v>1.6528795514000001</c:v>
                </c:pt>
                <c:pt idx="1229">
                  <c:v>1.6387151385000001</c:v>
                </c:pt>
                <c:pt idx="1230">
                  <c:v>1.6368982967000001</c:v>
                </c:pt>
                <c:pt idx="1231">
                  <c:v>1.5502346028</c:v>
                </c:pt>
                <c:pt idx="1232">
                  <c:v>1.5502346028</c:v>
                </c:pt>
                <c:pt idx="1233">
                  <c:v>1.5502346028</c:v>
                </c:pt>
                <c:pt idx="1234">
                  <c:v>1.5383568325999999</c:v>
                </c:pt>
                <c:pt idx="1235">
                  <c:v>1.4989988211</c:v>
                </c:pt>
                <c:pt idx="1236">
                  <c:v>1.5223678814999999</c:v>
                </c:pt>
                <c:pt idx="1237">
                  <c:v>1.586247253</c:v>
                </c:pt>
                <c:pt idx="1238">
                  <c:v>1.5945204197</c:v>
                </c:pt>
                <c:pt idx="1239">
                  <c:v>1.5945204197</c:v>
                </c:pt>
                <c:pt idx="1240">
                  <c:v>1.5945204197</c:v>
                </c:pt>
                <c:pt idx="1241">
                  <c:v>1.5968026757</c:v>
                </c:pt>
                <c:pt idx="1242">
                  <c:v>1.6262550903999999</c:v>
                </c:pt>
                <c:pt idx="1243">
                  <c:v>1.648867565</c:v>
                </c:pt>
                <c:pt idx="1244">
                  <c:v>1.6777053597</c:v>
                </c:pt>
                <c:pt idx="1245">
                  <c:v>1.6603128536</c:v>
                </c:pt>
                <c:pt idx="1246">
                  <c:v>1.6603128536</c:v>
                </c:pt>
                <c:pt idx="1247">
                  <c:v>1.6603128536</c:v>
                </c:pt>
                <c:pt idx="1248">
                  <c:v>1.6945742415</c:v>
                </c:pt>
                <c:pt idx="1249">
                  <c:v>1.7098105768</c:v>
                </c:pt>
                <c:pt idx="1250">
                  <c:v>1.7032638025</c:v>
                </c:pt>
                <c:pt idx="1251">
                  <c:v>1.7354766290999999</c:v>
                </c:pt>
                <c:pt idx="1252">
                  <c:v>1.7322574934999999</c:v>
                </c:pt>
                <c:pt idx="1253">
                  <c:v>1.7322574934999999</c:v>
                </c:pt>
                <c:pt idx="1254">
                  <c:v>1.7322574934999999</c:v>
                </c:pt>
                <c:pt idx="1255">
                  <c:v>1.7322574934999999</c:v>
                </c:pt>
                <c:pt idx="1256">
                  <c:v>1.7142812556</c:v>
                </c:pt>
                <c:pt idx="1257">
                  <c:v>1.7333474323</c:v>
                </c:pt>
                <c:pt idx="1258">
                  <c:v>1.740046169</c:v>
                </c:pt>
                <c:pt idx="1259">
                  <c:v>1.6812554225</c:v>
                </c:pt>
                <c:pt idx="1260">
                  <c:v>1.6812554225</c:v>
                </c:pt>
                <c:pt idx="1261">
                  <c:v>1.6812554225</c:v>
                </c:pt>
                <c:pt idx="1262">
                  <c:v>1.6779146954999999</c:v>
                </c:pt>
                <c:pt idx="1263">
                  <c:v>1.6837649652</c:v>
                </c:pt>
                <c:pt idx="1264">
                  <c:v>1.6644144465999999</c:v>
                </c:pt>
                <c:pt idx="1265">
                  <c:v>1.634737487</c:v>
                </c:pt>
                <c:pt idx="1266">
                  <c:v>1.6194823205</c:v>
                </c:pt>
                <c:pt idx="1267">
                  <c:v>1.6194823205</c:v>
                </c:pt>
                <c:pt idx="1268">
                  <c:v>1.6194823205</c:v>
                </c:pt>
                <c:pt idx="1269">
                  <c:v>1.5460432121000001</c:v>
                </c:pt>
                <c:pt idx="1270">
                  <c:v>1.6256270745000001</c:v>
                </c:pt>
                <c:pt idx="1271">
                  <c:v>1.5932824427000001</c:v>
                </c:pt>
                <c:pt idx="1272">
                  <c:v>1.5819961428</c:v>
                </c:pt>
                <c:pt idx="1273">
                  <c:v>1.5792379525</c:v>
                </c:pt>
                <c:pt idx="1274">
                  <c:v>1.5792379525</c:v>
                </c:pt>
                <c:pt idx="1275">
                  <c:v>1.5792379525</c:v>
                </c:pt>
                <c:pt idx="1276">
                  <c:v>1.6165924329000001</c:v>
                </c:pt>
                <c:pt idx="1277">
                  <c:v>1.6015117205</c:v>
                </c:pt>
                <c:pt idx="1278">
                  <c:v>1.6257122949</c:v>
                </c:pt>
                <c:pt idx="1279">
                  <c:v>1.5677278290000001</c:v>
                </c:pt>
                <c:pt idx="1280">
                  <c:v>1.5099978638</c:v>
                </c:pt>
                <c:pt idx="1281">
                  <c:v>1.5099978638</c:v>
                </c:pt>
                <c:pt idx="1282">
                  <c:v>1.5099978638</c:v>
                </c:pt>
                <c:pt idx="1283">
                  <c:v>1.5104968523</c:v>
                </c:pt>
                <c:pt idx="1284">
                  <c:v>1.5067733345000001</c:v>
                </c:pt>
                <c:pt idx="1285">
                  <c:v>1.5670927620999999</c:v>
                </c:pt>
                <c:pt idx="1286">
                  <c:v>1.6244139935999999</c:v>
                </c:pt>
                <c:pt idx="1287">
                  <c:v>1.5937283820000001</c:v>
                </c:pt>
                <c:pt idx="1288">
                  <c:v>1.5937283820000001</c:v>
                </c:pt>
                <c:pt idx="1289">
                  <c:v>1.5937283820000001</c:v>
                </c:pt>
                <c:pt idx="1290">
                  <c:v>1.619826644</c:v>
                </c:pt>
                <c:pt idx="1291">
                  <c:v>1.6195222637</c:v>
                </c:pt>
                <c:pt idx="1292">
                  <c:v>1.6582567910999999</c:v>
                </c:pt>
                <c:pt idx="1293">
                  <c:v>1.6466061901</c:v>
                </c:pt>
                <c:pt idx="1294">
                  <c:v>1.6822973835999999</c:v>
                </c:pt>
                <c:pt idx="1295">
                  <c:v>1.6822973835999999</c:v>
                </c:pt>
                <c:pt idx="1296">
                  <c:v>1.6822973835999999</c:v>
                </c:pt>
                <c:pt idx="1297">
                  <c:v>1.6791887813999999</c:v>
                </c:pt>
                <c:pt idx="1298">
                  <c:v>1.7137878876999999</c:v>
                </c:pt>
                <c:pt idx="1299">
                  <c:v>1.623317726</c:v>
                </c:pt>
                <c:pt idx="1300">
                  <c:v>1.5621985703000001</c:v>
                </c:pt>
                <c:pt idx="1301">
                  <c:v>1.597694052</c:v>
                </c:pt>
                <c:pt idx="1302">
                  <c:v>1.597694052</c:v>
                </c:pt>
                <c:pt idx="1303">
                  <c:v>1.597694052</c:v>
                </c:pt>
                <c:pt idx="1304">
                  <c:v>1.6287506366</c:v>
                </c:pt>
                <c:pt idx="1305">
                  <c:v>1.6693284566</c:v>
                </c:pt>
                <c:pt idx="1306">
                  <c:v>1.6893490104</c:v>
                </c:pt>
                <c:pt idx="1307">
                  <c:v>1.7687449315999999</c:v>
                </c:pt>
                <c:pt idx="1308">
                  <c:v>1.6437939188999999</c:v>
                </c:pt>
                <c:pt idx="1309">
                  <c:v>1.6437939188999999</c:v>
                </c:pt>
                <c:pt idx="1310">
                  <c:v>1.6437939188999999</c:v>
                </c:pt>
                <c:pt idx="1311">
                  <c:v>1.544754218</c:v>
                </c:pt>
                <c:pt idx="1312">
                  <c:v>1.4443817048000001</c:v>
                </c:pt>
                <c:pt idx="1313">
                  <c:v>1.4563710634</c:v>
                </c:pt>
                <c:pt idx="1314">
                  <c:v>1.4160536913999999</c:v>
                </c:pt>
                <c:pt idx="1315">
                  <c:v>1.4800898892000001</c:v>
                </c:pt>
                <c:pt idx="1316">
                  <c:v>1.4800898892000001</c:v>
                </c:pt>
                <c:pt idx="1317">
                  <c:v>1.4800898892000001</c:v>
                </c:pt>
                <c:pt idx="1318">
                  <c:v>1.4800898892000001</c:v>
                </c:pt>
                <c:pt idx="1319">
                  <c:v>1.4992467762999999</c:v>
                </c:pt>
                <c:pt idx="1320">
                  <c:v>1.4772539035000001</c:v>
                </c:pt>
                <c:pt idx="1321">
                  <c:v>1.4033021962000001</c:v>
                </c:pt>
                <c:pt idx="1322">
                  <c:v>1.3579926925000001</c:v>
                </c:pt>
                <c:pt idx="1323">
                  <c:v>1.3579926925000001</c:v>
                </c:pt>
                <c:pt idx="1324">
                  <c:v>1.3579926925000001</c:v>
                </c:pt>
                <c:pt idx="1325">
                  <c:v>1.3427775049999999</c:v>
                </c:pt>
                <c:pt idx="1326">
                  <c:v>1.3582677937000001</c:v>
                </c:pt>
                <c:pt idx="1327">
                  <c:v>1.3256781043000001</c:v>
                </c:pt>
                <c:pt idx="1328">
                  <c:v>1.4450340961000001</c:v>
                </c:pt>
                <c:pt idx="1329">
                  <c:v>1.4017723692999999</c:v>
                </c:pt>
                <c:pt idx="1330">
                  <c:v>1.4017723692999999</c:v>
                </c:pt>
                <c:pt idx="1331">
                  <c:v>1.4017723692999999</c:v>
                </c:pt>
                <c:pt idx="1332">
                  <c:v>1.3829603903000001</c:v>
                </c:pt>
                <c:pt idx="1333">
                  <c:v>1.3427346335000001</c:v>
                </c:pt>
                <c:pt idx="1334">
                  <c:v>1.334742745</c:v>
                </c:pt>
                <c:pt idx="1335">
                  <c:v>1.3495527592000001</c:v>
                </c:pt>
                <c:pt idx="1336">
                  <c:v>1.3327611192</c:v>
                </c:pt>
                <c:pt idx="1337">
                  <c:v>1.3327611192</c:v>
                </c:pt>
                <c:pt idx="1338">
                  <c:v>1.3327611192</c:v>
                </c:pt>
                <c:pt idx="1339">
                  <c:v>1.4030238057</c:v>
                </c:pt>
                <c:pt idx="1340">
                  <c:v>1.4476920811</c:v>
                </c:pt>
                <c:pt idx="1341">
                  <c:v>1.4351821283999999</c:v>
                </c:pt>
                <c:pt idx="1342">
                  <c:v>1.4486944915</c:v>
                </c:pt>
                <c:pt idx="1343">
                  <c:v>1.4621446175999999</c:v>
                </c:pt>
                <c:pt idx="1344">
                  <c:v>1.4621446175999999</c:v>
                </c:pt>
                <c:pt idx="1345">
                  <c:v>1.4621446175999999</c:v>
                </c:pt>
                <c:pt idx="1346">
                  <c:v>1.4874684698</c:v>
                </c:pt>
                <c:pt idx="1347">
                  <c:v>1.4287763206999999</c:v>
                </c:pt>
                <c:pt idx="1348">
                  <c:v>1.3908805149000001</c:v>
                </c:pt>
                <c:pt idx="1349">
                  <c:v>1.3254753507999999</c:v>
                </c:pt>
                <c:pt idx="1350">
                  <c:v>1.3264974651999999</c:v>
                </c:pt>
                <c:pt idx="1351">
                  <c:v>1.3264974651999999</c:v>
                </c:pt>
                <c:pt idx="1352">
                  <c:v>1.3264974651999999</c:v>
                </c:pt>
                <c:pt idx="1353">
                  <c:v>1.4029037939</c:v>
                </c:pt>
                <c:pt idx="1354">
                  <c:v>1.4967163726999999</c:v>
                </c:pt>
                <c:pt idx="1355">
                  <c:v>1.4967163726999999</c:v>
                </c:pt>
                <c:pt idx="1356">
                  <c:v>1.4422804362999999</c:v>
                </c:pt>
                <c:pt idx="1357">
                  <c:v>1.5201620975000001</c:v>
                </c:pt>
                <c:pt idx="1358">
                  <c:v>1.5201620975000001</c:v>
                </c:pt>
                <c:pt idx="1359">
                  <c:v>1.5201620975000001</c:v>
                </c:pt>
                <c:pt idx="1360">
                  <c:v>1.5579710147000001</c:v>
                </c:pt>
                <c:pt idx="1361">
                  <c:v>1.6241616025000001</c:v>
                </c:pt>
                <c:pt idx="1362">
                  <c:v>1.6220608327999999</c:v>
                </c:pt>
                <c:pt idx="1363">
                  <c:v>1.5441432614999999</c:v>
                </c:pt>
                <c:pt idx="1364">
                  <c:v>1.5641176811999999</c:v>
                </c:pt>
                <c:pt idx="1365">
                  <c:v>1.5641176811999999</c:v>
                </c:pt>
                <c:pt idx="1366">
                  <c:v>1.5641176811999999</c:v>
                </c:pt>
                <c:pt idx="1367">
                  <c:v>1.5641176811999999</c:v>
                </c:pt>
                <c:pt idx="1368">
                  <c:v>1.5641176811999999</c:v>
                </c:pt>
                <c:pt idx="1369">
                  <c:v>1.5641176811999999</c:v>
                </c:pt>
                <c:pt idx="1370">
                  <c:v>1.6224875414</c:v>
                </c:pt>
                <c:pt idx="1371">
                  <c:v>1.6360508287</c:v>
                </c:pt>
                <c:pt idx="1372">
                  <c:v>1.6360508287</c:v>
                </c:pt>
                <c:pt idx="1373">
                  <c:v>1.6360508287</c:v>
                </c:pt>
                <c:pt idx="1374">
                  <c:v>1.6125611854999999</c:v>
                </c:pt>
                <c:pt idx="1375">
                  <c:v>1.5762009284</c:v>
                </c:pt>
                <c:pt idx="1376">
                  <c:v>1.5762009284</c:v>
                </c:pt>
                <c:pt idx="1377">
                  <c:v>1.5762009284</c:v>
                </c:pt>
                <c:pt idx="1378">
                  <c:v>1.4860207509000001</c:v>
                </c:pt>
                <c:pt idx="1379">
                  <c:v>1.4860207509000001</c:v>
                </c:pt>
                <c:pt idx="1380">
                  <c:v>1.4860207509000001</c:v>
                </c:pt>
                <c:pt idx="1381">
                  <c:v>1.4860207509000001</c:v>
                </c:pt>
                <c:pt idx="1382">
                  <c:v>1.4860207509000001</c:v>
                </c:pt>
                <c:pt idx="1383">
                  <c:v>1.4992527097999999</c:v>
                </c:pt>
                <c:pt idx="1384">
                  <c:v>1.4907354316999999</c:v>
                </c:pt>
                <c:pt idx="1385">
                  <c:v>1.4686867433999999</c:v>
                </c:pt>
                <c:pt idx="1386">
                  <c:v>1.4686867433999999</c:v>
                </c:pt>
                <c:pt idx="1387">
                  <c:v>1.4686867433999999</c:v>
                </c:pt>
                <c:pt idx="1388">
                  <c:v>1.4686867433999999</c:v>
                </c:pt>
                <c:pt idx="1389">
                  <c:v>1.4686867433999999</c:v>
                </c:pt>
                <c:pt idx="1390">
                  <c:v>1.4810916401000001</c:v>
                </c:pt>
                <c:pt idx="1391">
                  <c:v>1.5058316104</c:v>
                </c:pt>
                <c:pt idx="1392">
                  <c:v>1.4587464454000001</c:v>
                </c:pt>
                <c:pt idx="1393">
                  <c:v>1.4587464454000001</c:v>
                </c:pt>
                <c:pt idx="1394">
                  <c:v>1.4587464454000001</c:v>
                </c:pt>
                <c:pt idx="1395">
                  <c:v>1.439346013</c:v>
                </c:pt>
                <c:pt idx="1396">
                  <c:v>1.4638444206000001</c:v>
                </c:pt>
                <c:pt idx="1397">
                  <c:v>1.4769213924</c:v>
                </c:pt>
                <c:pt idx="1398">
                  <c:v>1.4951309614999999</c:v>
                </c:pt>
                <c:pt idx="1399">
                  <c:v>1.5054965705000001</c:v>
                </c:pt>
                <c:pt idx="1400">
                  <c:v>1.5054965705000001</c:v>
                </c:pt>
                <c:pt idx="1401">
                  <c:v>1.5054965705000001</c:v>
                </c:pt>
                <c:pt idx="1402">
                  <c:v>1.5213079506</c:v>
                </c:pt>
                <c:pt idx="1403">
                  <c:v>1.5323899092</c:v>
                </c:pt>
                <c:pt idx="1404">
                  <c:v>1.4852665541000001</c:v>
                </c:pt>
                <c:pt idx="1405">
                  <c:v>1.4886074531</c:v>
                </c:pt>
                <c:pt idx="1406">
                  <c:v>1.5084089989</c:v>
                </c:pt>
                <c:pt idx="1407">
                  <c:v>1.5084089989</c:v>
                </c:pt>
                <c:pt idx="1408">
                  <c:v>1.5084089989</c:v>
                </c:pt>
                <c:pt idx="1409">
                  <c:v>1.4903788254000001</c:v>
                </c:pt>
                <c:pt idx="1410">
                  <c:v>1.4934039754999999</c:v>
                </c:pt>
                <c:pt idx="1411">
                  <c:v>1.4764248047999999</c:v>
                </c:pt>
                <c:pt idx="1412">
                  <c:v>1.4658507906</c:v>
                </c:pt>
                <c:pt idx="1413">
                  <c:v>1.4918598872</c:v>
                </c:pt>
                <c:pt idx="1414">
                  <c:v>1.4918598872</c:v>
                </c:pt>
                <c:pt idx="1415">
                  <c:v>1.4918598872</c:v>
                </c:pt>
                <c:pt idx="1416">
                  <c:v>1.4874898304999999</c:v>
                </c:pt>
                <c:pt idx="1417">
                  <c:v>1.4666149126000001</c:v>
                </c:pt>
                <c:pt idx="1418">
                  <c:v>1.4404882049000001</c:v>
                </c:pt>
                <c:pt idx="1419">
                  <c:v>1.3542230768000001</c:v>
                </c:pt>
                <c:pt idx="1420">
                  <c:v>1.3565083203999999</c:v>
                </c:pt>
                <c:pt idx="1421">
                  <c:v>1.3565083203999999</c:v>
                </c:pt>
                <c:pt idx="1422">
                  <c:v>1.3565083203999999</c:v>
                </c:pt>
                <c:pt idx="1423">
                  <c:v>1.3298267700999999</c:v>
                </c:pt>
                <c:pt idx="1424">
                  <c:v>1.3154866943000001</c:v>
                </c:pt>
                <c:pt idx="1425">
                  <c:v>1.2662038205999999</c:v>
                </c:pt>
                <c:pt idx="1426">
                  <c:v>1.3519756495999999</c:v>
                </c:pt>
                <c:pt idx="1427">
                  <c:v>1.3481534499000001</c:v>
                </c:pt>
                <c:pt idx="1428">
                  <c:v>1.3481534499000001</c:v>
                </c:pt>
                <c:pt idx="1429">
                  <c:v>1.3481534499000001</c:v>
                </c:pt>
                <c:pt idx="1430">
                  <c:v>1.4352640918999999</c:v>
                </c:pt>
                <c:pt idx="1431">
                  <c:v>1.3699192255999999</c:v>
                </c:pt>
                <c:pt idx="1432">
                  <c:v>1.3581259946999999</c:v>
                </c:pt>
                <c:pt idx="1433">
                  <c:v>1.3207548335999999</c:v>
                </c:pt>
                <c:pt idx="1434">
                  <c:v>1.2951578254</c:v>
                </c:pt>
                <c:pt idx="1435">
                  <c:v>1.2951578254</c:v>
                </c:pt>
                <c:pt idx="1436">
                  <c:v>1.2951578254</c:v>
                </c:pt>
                <c:pt idx="1437">
                  <c:v>1.2653155386999999</c:v>
                </c:pt>
                <c:pt idx="1438">
                  <c:v>1.2633114065</c:v>
                </c:pt>
                <c:pt idx="1439">
                  <c:v>1.2946210151999999</c:v>
                </c:pt>
                <c:pt idx="1440">
                  <c:v>1.3336968950999999</c:v>
                </c:pt>
                <c:pt idx="1441">
                  <c:v>1.3521474796999999</c:v>
                </c:pt>
                <c:pt idx="1442">
                  <c:v>1.3521474796999999</c:v>
                </c:pt>
                <c:pt idx="1443">
                  <c:v>1.3521474796999999</c:v>
                </c:pt>
                <c:pt idx="1444">
                  <c:v>1.3797964973000001</c:v>
                </c:pt>
                <c:pt idx="1445">
                  <c:v>1.2994962091</c:v>
                </c:pt>
                <c:pt idx="1446">
                  <c:v>1.2835779037999999</c:v>
                </c:pt>
                <c:pt idx="1447">
                  <c:v>1.3140137592000001</c:v>
                </c:pt>
                <c:pt idx="1448">
                  <c:v>1.2760438946999999</c:v>
                </c:pt>
                <c:pt idx="1449">
                  <c:v>1.2760438946999999</c:v>
                </c:pt>
                <c:pt idx="1450">
                  <c:v>1.2760438946999999</c:v>
                </c:pt>
                <c:pt idx="1451">
                  <c:v>1.3069754568</c:v>
                </c:pt>
                <c:pt idx="1452">
                  <c:v>1.2792184906999999</c:v>
                </c:pt>
                <c:pt idx="1453">
                  <c:v>1.2762513017999999</c:v>
                </c:pt>
                <c:pt idx="1454">
                  <c:v>1.2610024379</c:v>
                </c:pt>
                <c:pt idx="1455">
                  <c:v>1.2426186109999999</c:v>
                </c:pt>
                <c:pt idx="1456">
                  <c:v>1.2426186109999999</c:v>
                </c:pt>
                <c:pt idx="1457">
                  <c:v>1.2426186109999999</c:v>
                </c:pt>
                <c:pt idx="1458">
                  <c:v>1.2826468102999999</c:v>
                </c:pt>
                <c:pt idx="1459">
                  <c:v>1.3349954855999999</c:v>
                </c:pt>
                <c:pt idx="1460">
                  <c:v>1.4041273652999999</c:v>
                </c:pt>
                <c:pt idx="1461">
                  <c:v>1.4269918832999999</c:v>
                </c:pt>
                <c:pt idx="1462">
                  <c:v>1.4042352659999999</c:v>
                </c:pt>
                <c:pt idx="1463">
                  <c:v>1.4042352659999999</c:v>
                </c:pt>
                <c:pt idx="1464">
                  <c:v>1.4042352659999999</c:v>
                </c:pt>
                <c:pt idx="1465">
                  <c:v>1.4623121673999999</c:v>
                </c:pt>
                <c:pt idx="1466">
                  <c:v>1.4531361197999999</c:v>
                </c:pt>
                <c:pt idx="1467">
                  <c:v>1.4341253512000001</c:v>
                </c:pt>
                <c:pt idx="1468">
                  <c:v>1.4499548127999999</c:v>
                </c:pt>
                <c:pt idx="1469">
                  <c:v>1.4386622153999999</c:v>
                </c:pt>
                <c:pt idx="1470">
                  <c:v>1.4386622153999999</c:v>
                </c:pt>
                <c:pt idx="1471">
                  <c:v>1.4386622153999999</c:v>
                </c:pt>
                <c:pt idx="1472">
                  <c:v>1.4341093873999999</c:v>
                </c:pt>
                <c:pt idx="1473">
                  <c:v>1.4059149235999999</c:v>
                </c:pt>
                <c:pt idx="1474">
                  <c:v>1.4059756485999999</c:v>
                </c:pt>
                <c:pt idx="1475">
                  <c:v>1.4186816798999999</c:v>
                </c:pt>
                <c:pt idx="1476">
                  <c:v>1.4165057961</c:v>
                </c:pt>
                <c:pt idx="1477">
                  <c:v>1.4165057961</c:v>
                </c:pt>
                <c:pt idx="1478">
                  <c:v>1.4165057961</c:v>
                </c:pt>
                <c:pt idx="1479">
                  <c:v>1.4046434259</c:v>
                </c:pt>
                <c:pt idx="1480">
                  <c:v>1.4491049624000001</c:v>
                </c:pt>
                <c:pt idx="1481">
                  <c:v>1.3900815421999999</c:v>
                </c:pt>
                <c:pt idx="1482">
                  <c:v>1.3588257772000001</c:v>
                </c:pt>
                <c:pt idx="1483">
                  <c:v>1.3792087562999999</c:v>
                </c:pt>
                <c:pt idx="1484">
                  <c:v>1.3792087562999999</c:v>
                </c:pt>
                <c:pt idx="1485">
                  <c:v>1.3792087562999999</c:v>
                </c:pt>
                <c:pt idx="1486">
                  <c:v>1.3565150088</c:v>
                </c:pt>
                <c:pt idx="1487">
                  <c:v>1.2878247254999999</c:v>
                </c:pt>
                <c:pt idx="1488">
                  <c:v>1.3069946574</c:v>
                </c:pt>
                <c:pt idx="1489">
                  <c:v>1.3545022242</c:v>
                </c:pt>
                <c:pt idx="1490">
                  <c:v>1.2966732733999999</c:v>
                </c:pt>
                <c:pt idx="1491">
                  <c:v>1.2966732733999999</c:v>
                </c:pt>
                <c:pt idx="1492">
                  <c:v>1.2966732733999999</c:v>
                </c:pt>
                <c:pt idx="1493">
                  <c:v>1.3320032798999999</c:v>
                </c:pt>
                <c:pt idx="1494">
                  <c:v>1.3161068477</c:v>
                </c:pt>
                <c:pt idx="1495">
                  <c:v>1.3633615692000001</c:v>
                </c:pt>
                <c:pt idx="1496">
                  <c:v>1.3714238699000001</c:v>
                </c:pt>
                <c:pt idx="1497">
                  <c:v>1.3533799318999999</c:v>
                </c:pt>
                <c:pt idx="1498">
                  <c:v>1.3533799318999999</c:v>
                </c:pt>
                <c:pt idx="1499">
                  <c:v>1.3533799318999999</c:v>
                </c:pt>
                <c:pt idx="1500">
                  <c:v>1.3452664383999999</c:v>
                </c:pt>
                <c:pt idx="1501">
                  <c:v>1.3209802065</c:v>
                </c:pt>
                <c:pt idx="1502">
                  <c:v>1.3217249181999999</c:v>
                </c:pt>
                <c:pt idx="1503">
                  <c:v>1.3028450948000001</c:v>
                </c:pt>
                <c:pt idx="1504">
                  <c:v>1.3242110226999999</c:v>
                </c:pt>
                <c:pt idx="1505">
                  <c:v>1.3242110226999999</c:v>
                </c:pt>
                <c:pt idx="1506">
                  <c:v>1.3242110226999999</c:v>
                </c:pt>
                <c:pt idx="1507">
                  <c:v>1.2739438686</c:v>
                </c:pt>
                <c:pt idx="1508">
                  <c:v>1.3201156779000001</c:v>
                </c:pt>
                <c:pt idx="1509">
                  <c:v>1.3280578038999999</c:v>
                </c:pt>
                <c:pt idx="1510">
                  <c:v>1.3144717453999999</c:v>
                </c:pt>
                <c:pt idx="1511">
                  <c:v>1.3294163948</c:v>
                </c:pt>
                <c:pt idx="1512">
                  <c:v>1.3294163948</c:v>
                </c:pt>
                <c:pt idx="1513">
                  <c:v>1.3294163948</c:v>
                </c:pt>
                <c:pt idx="1514">
                  <c:v>1.3414178830000001</c:v>
                </c:pt>
                <c:pt idx="1515">
                  <c:v>1.3211258105000001</c:v>
                </c:pt>
                <c:pt idx="1516">
                  <c:v>1.2730987022</c:v>
                </c:pt>
                <c:pt idx="1517">
                  <c:v>1.3075483741</c:v>
                </c:pt>
                <c:pt idx="1518">
                  <c:v>1.3263401223</c:v>
                </c:pt>
                <c:pt idx="1519">
                  <c:v>1.3263401223</c:v>
                </c:pt>
                <c:pt idx="1520">
                  <c:v>1.3263401223</c:v>
                </c:pt>
                <c:pt idx="1521">
                  <c:v>1.3198100669999999</c:v>
                </c:pt>
                <c:pt idx="1522">
                  <c:v>1.3198100669999999</c:v>
                </c:pt>
                <c:pt idx="1523">
                  <c:v>1.1904459090999999</c:v>
                </c:pt>
                <c:pt idx="1524">
                  <c:v>1.1862472841</c:v>
                </c:pt>
                <c:pt idx="1525">
                  <c:v>1.1342707138999999</c:v>
                </c:pt>
                <c:pt idx="1526">
                  <c:v>1.1342707138999999</c:v>
                </c:pt>
                <c:pt idx="1527">
                  <c:v>1.1342707138999999</c:v>
                </c:pt>
                <c:pt idx="1528">
                  <c:v>1.0817482199999999</c:v>
                </c:pt>
                <c:pt idx="1529">
                  <c:v>0.97026074920000005</c:v>
                </c:pt>
                <c:pt idx="1530">
                  <c:v>0.97026074920000005</c:v>
                </c:pt>
                <c:pt idx="1531">
                  <c:v>0.90992136410000002</c:v>
                </c:pt>
                <c:pt idx="1532">
                  <c:v>0.87999069590000001</c:v>
                </c:pt>
                <c:pt idx="1533">
                  <c:v>0.87999069590000001</c:v>
                </c:pt>
                <c:pt idx="1534">
                  <c:v>0.87999069590000001</c:v>
                </c:pt>
                <c:pt idx="1535">
                  <c:v>0.90892386280000004</c:v>
                </c:pt>
                <c:pt idx="1536">
                  <c:v>0.57080893379999997</c:v>
                </c:pt>
                <c:pt idx="1537">
                  <c:v>0.53289434899999999</c:v>
                </c:pt>
                <c:pt idx="1538">
                  <c:v>0.4480558469</c:v>
                </c:pt>
                <c:pt idx="1539">
                  <c:v>0.52277826059999999</c:v>
                </c:pt>
                <c:pt idx="1540">
                  <c:v>0.52277826059999999</c:v>
                </c:pt>
                <c:pt idx="1541">
                  <c:v>0.52277826059999999</c:v>
                </c:pt>
                <c:pt idx="1542">
                  <c:v>0.51576835229999995</c:v>
                </c:pt>
                <c:pt idx="1543">
                  <c:v>0.67854457479999997</c:v>
                </c:pt>
                <c:pt idx="1544">
                  <c:v>0.82004025899999999</c:v>
                </c:pt>
                <c:pt idx="1545">
                  <c:v>0.99956345440000005</c:v>
                </c:pt>
                <c:pt idx="1546">
                  <c:v>1.1488927065000001</c:v>
                </c:pt>
                <c:pt idx="1547">
                  <c:v>1.1488927065000001</c:v>
                </c:pt>
                <c:pt idx="1548">
                  <c:v>1.1488927065000001</c:v>
                </c:pt>
                <c:pt idx="1549">
                  <c:v>1.1489056562</c:v>
                </c:pt>
                <c:pt idx="1550">
                  <c:v>1.1483109001</c:v>
                </c:pt>
                <c:pt idx="1551">
                  <c:v>1.3413809275999999</c:v>
                </c:pt>
                <c:pt idx="1552">
                  <c:v>1.3201684304000001</c:v>
                </c:pt>
                <c:pt idx="1553">
                  <c:v>1.2498442609</c:v>
                </c:pt>
                <c:pt idx="1554">
                  <c:v>1.2498442609</c:v>
                </c:pt>
                <c:pt idx="1555">
                  <c:v>1.2498442609</c:v>
                </c:pt>
                <c:pt idx="1556">
                  <c:v>1.21974765</c:v>
                </c:pt>
                <c:pt idx="1557">
                  <c:v>1.1958338216</c:v>
                </c:pt>
                <c:pt idx="1558">
                  <c:v>1.2737820526999999</c:v>
                </c:pt>
                <c:pt idx="1559">
                  <c:v>1.2737820526999999</c:v>
                </c:pt>
                <c:pt idx="1560">
                  <c:v>1.2737820526999999</c:v>
                </c:pt>
                <c:pt idx="1561">
                  <c:v>1.2737820526999999</c:v>
                </c:pt>
                <c:pt idx="1562">
                  <c:v>1.2737820526999999</c:v>
                </c:pt>
                <c:pt idx="1563">
                  <c:v>1.2975766169</c:v>
                </c:pt>
                <c:pt idx="1564">
                  <c:v>1.3347990277999999</c:v>
                </c:pt>
                <c:pt idx="1565">
                  <c:v>1.3347990277999999</c:v>
                </c:pt>
                <c:pt idx="1566">
                  <c:v>1.3347990277999999</c:v>
                </c:pt>
                <c:pt idx="1567">
                  <c:v>1.2369926916</c:v>
                </c:pt>
                <c:pt idx="1568">
                  <c:v>1.2369926916</c:v>
                </c:pt>
                <c:pt idx="1569">
                  <c:v>1.2369926916</c:v>
                </c:pt>
                <c:pt idx="1570">
                  <c:v>1.2716724752999999</c:v>
                </c:pt>
                <c:pt idx="1571">
                  <c:v>1.4163744198999999</c:v>
                </c:pt>
                <c:pt idx="1572">
                  <c:v>1.3399108115</c:v>
                </c:pt>
                <c:pt idx="1573">
                  <c:v>1.3758096547000001</c:v>
                </c:pt>
                <c:pt idx="1574">
                  <c:v>1.3584940306</c:v>
                </c:pt>
                <c:pt idx="1575">
                  <c:v>1.3584940306</c:v>
                </c:pt>
                <c:pt idx="1576">
                  <c:v>1.3584940306</c:v>
                </c:pt>
                <c:pt idx="1577">
                  <c:v>1.3445028075000001</c:v>
                </c:pt>
                <c:pt idx="1578">
                  <c:v>1.4376196686</c:v>
                </c:pt>
                <c:pt idx="1579">
                  <c:v>1.4376196686</c:v>
                </c:pt>
                <c:pt idx="1580">
                  <c:v>1.4376196686</c:v>
                </c:pt>
                <c:pt idx="1581">
                  <c:v>1.3863491238000001</c:v>
                </c:pt>
                <c:pt idx="1582">
                  <c:v>1.3863491238000001</c:v>
                </c:pt>
                <c:pt idx="1583">
                  <c:v>1.3863491238000001</c:v>
                </c:pt>
                <c:pt idx="1584">
                  <c:v>1.3683105003</c:v>
                </c:pt>
                <c:pt idx="1585">
                  <c:v>1.3268807412000001</c:v>
                </c:pt>
                <c:pt idx="1586">
                  <c:v>1.3678144757999999</c:v>
                </c:pt>
                <c:pt idx="1587">
                  <c:v>1.3727379664999999</c:v>
                </c:pt>
                <c:pt idx="1588">
                  <c:v>1.3399962584</c:v>
                </c:pt>
                <c:pt idx="1589">
                  <c:v>1.3399962584</c:v>
                </c:pt>
                <c:pt idx="1590">
                  <c:v>1.3399962584</c:v>
                </c:pt>
                <c:pt idx="1591">
                  <c:v>1.3465424823000001</c:v>
                </c:pt>
                <c:pt idx="1592">
                  <c:v>1.4088018142000001</c:v>
                </c:pt>
                <c:pt idx="1593">
                  <c:v>1.4360823900999999</c:v>
                </c:pt>
                <c:pt idx="1594">
                  <c:v>1.420639057</c:v>
                </c:pt>
                <c:pt idx="1595">
                  <c:v>1.3811434679000001</c:v>
                </c:pt>
                <c:pt idx="1596">
                  <c:v>1.3811434679000001</c:v>
                </c:pt>
                <c:pt idx="1597">
                  <c:v>1.3811434679000001</c:v>
                </c:pt>
                <c:pt idx="1598">
                  <c:v>1.3981184768999999</c:v>
                </c:pt>
                <c:pt idx="1599">
                  <c:v>1.4453245693000001</c:v>
                </c:pt>
                <c:pt idx="1600">
                  <c:v>1.4535425827999999</c:v>
                </c:pt>
                <c:pt idx="1601">
                  <c:v>1.4341463883000001</c:v>
                </c:pt>
                <c:pt idx="1602">
                  <c:v>1.4206667720999999</c:v>
                </c:pt>
                <c:pt idx="1603">
                  <c:v>1.4206667720999999</c:v>
                </c:pt>
                <c:pt idx="1604">
                  <c:v>1.4206667720999999</c:v>
                </c:pt>
                <c:pt idx="1605">
                  <c:v>1.4109225751000001</c:v>
                </c:pt>
                <c:pt idx="1606">
                  <c:v>1.4368566904</c:v>
                </c:pt>
                <c:pt idx="1607">
                  <c:v>1.4137111025</c:v>
                </c:pt>
                <c:pt idx="1608">
                  <c:v>1.3683107977</c:v>
                </c:pt>
                <c:pt idx="1609">
                  <c:v>1.3683107977</c:v>
                </c:pt>
                <c:pt idx="1610">
                  <c:v>1.3683107977</c:v>
                </c:pt>
                <c:pt idx="1611">
                  <c:v>1.3683107977</c:v>
                </c:pt>
                <c:pt idx="1612">
                  <c:v>1.3187894939</c:v>
                </c:pt>
                <c:pt idx="1613">
                  <c:v>1.2962707791999999</c:v>
                </c:pt>
                <c:pt idx="1614">
                  <c:v>1.2910203018999999</c:v>
                </c:pt>
                <c:pt idx="1615">
                  <c:v>1.2802877905000001</c:v>
                </c:pt>
                <c:pt idx="1616">
                  <c:v>1.2617458736</c:v>
                </c:pt>
                <c:pt idx="1617">
                  <c:v>1.2617458736</c:v>
                </c:pt>
                <c:pt idx="1618">
                  <c:v>1.2617458736</c:v>
                </c:pt>
                <c:pt idx="1619">
                  <c:v>1.2617458736</c:v>
                </c:pt>
                <c:pt idx="1620">
                  <c:v>1.2572740165</c:v>
                </c:pt>
                <c:pt idx="1621">
                  <c:v>1.3254616564999999</c:v>
                </c:pt>
                <c:pt idx="1622">
                  <c:v>1.3396583208999999</c:v>
                </c:pt>
                <c:pt idx="1623">
                  <c:v>1.3638844959</c:v>
                </c:pt>
                <c:pt idx="1624">
                  <c:v>1.3638844959</c:v>
                </c:pt>
                <c:pt idx="1625">
                  <c:v>1.3638844959</c:v>
                </c:pt>
                <c:pt idx="1626">
                  <c:v>1.3630456858</c:v>
                </c:pt>
                <c:pt idx="1627">
                  <c:v>1.3343770657</c:v>
                </c:pt>
                <c:pt idx="1628">
                  <c:v>1.2929262491</c:v>
                </c:pt>
                <c:pt idx="1629">
                  <c:v>1.2841005587000001</c:v>
                </c:pt>
                <c:pt idx="1630">
                  <c:v>1.2330198479000001</c:v>
                </c:pt>
                <c:pt idx="1631">
                  <c:v>1.2330198479000001</c:v>
                </c:pt>
                <c:pt idx="1632">
                  <c:v>1.2330198479000001</c:v>
                </c:pt>
                <c:pt idx="1633">
                  <c:v>1.2106348853</c:v>
                </c:pt>
                <c:pt idx="1634">
                  <c:v>1.1717475414</c:v>
                </c:pt>
                <c:pt idx="1635">
                  <c:v>1.1824991798</c:v>
                </c:pt>
                <c:pt idx="1636">
                  <c:v>1.1860465116000001</c:v>
                </c:pt>
                <c:pt idx="1637">
                  <c:v>1.1745225438</c:v>
                </c:pt>
                <c:pt idx="1638">
                  <c:v>1.1745225438</c:v>
                </c:pt>
                <c:pt idx="1639">
                  <c:v>1.1745225438</c:v>
                </c:pt>
                <c:pt idx="1640">
                  <c:v>1.1452518276999999</c:v>
                </c:pt>
                <c:pt idx="1641">
                  <c:v>1.1293734044999999</c:v>
                </c:pt>
                <c:pt idx="1642">
                  <c:v>1.1358026668000001</c:v>
                </c:pt>
                <c:pt idx="1643">
                  <c:v>1.0884214366</c:v>
                </c:pt>
                <c:pt idx="1644">
                  <c:v>1.0218109895</c:v>
                </c:pt>
                <c:pt idx="1645">
                  <c:v>1.0218109895</c:v>
                </c:pt>
                <c:pt idx="1646">
                  <c:v>1.0218109895</c:v>
                </c:pt>
                <c:pt idx="1647">
                  <c:v>1.0038126893999999</c:v>
                </c:pt>
                <c:pt idx="1648">
                  <c:v>0.92080121020000005</c:v>
                </c:pt>
                <c:pt idx="1649">
                  <c:v>0.91325169829999997</c:v>
                </c:pt>
                <c:pt idx="1650">
                  <c:v>0.93412764189999997</c:v>
                </c:pt>
                <c:pt idx="1651">
                  <c:v>0.87018263979999999</c:v>
                </c:pt>
                <c:pt idx="1652">
                  <c:v>0.87018263979999999</c:v>
                </c:pt>
                <c:pt idx="1653">
                  <c:v>0.87018263979999999</c:v>
                </c:pt>
                <c:pt idx="1654">
                  <c:v>0.88890398930000003</c:v>
                </c:pt>
                <c:pt idx="1655">
                  <c:v>0.84723406960000003</c:v>
                </c:pt>
                <c:pt idx="1656">
                  <c:v>0.8401151402</c:v>
                </c:pt>
                <c:pt idx="1657">
                  <c:v>0.89056472760000005</c:v>
                </c:pt>
                <c:pt idx="1658">
                  <c:v>0.85421684760000005</c:v>
                </c:pt>
                <c:pt idx="1659">
                  <c:v>0.85421684760000005</c:v>
                </c:pt>
                <c:pt idx="1660">
                  <c:v>0.85421684760000005</c:v>
                </c:pt>
                <c:pt idx="1661">
                  <c:v>0.8240460839</c:v>
                </c:pt>
                <c:pt idx="1662">
                  <c:v>0.87552654500000004</c:v>
                </c:pt>
                <c:pt idx="1663">
                  <c:v>0.90036188500000003</c:v>
                </c:pt>
                <c:pt idx="1664">
                  <c:v>0.93181523659999999</c:v>
                </c:pt>
                <c:pt idx="1665">
                  <c:v>0.98070680089999995</c:v>
                </c:pt>
                <c:pt idx="1666">
                  <c:v>0.98070680089999995</c:v>
                </c:pt>
                <c:pt idx="1667">
                  <c:v>0.98070680089999995</c:v>
                </c:pt>
                <c:pt idx="1668">
                  <c:v>0.99028300810000003</c:v>
                </c:pt>
                <c:pt idx="1669">
                  <c:v>0.97855435189999995</c:v>
                </c:pt>
                <c:pt idx="1670">
                  <c:v>1.0369672695000001</c:v>
                </c:pt>
                <c:pt idx="1671">
                  <c:v>1.0134387380000001</c:v>
                </c:pt>
                <c:pt idx="1672">
                  <c:v>1.0134387380000001</c:v>
                </c:pt>
                <c:pt idx="1673">
                  <c:v>1.0134387380000001</c:v>
                </c:pt>
                <c:pt idx="1674">
                  <c:v>1.0134387380000001</c:v>
                </c:pt>
                <c:pt idx="1675">
                  <c:v>1.0267284994999999</c:v>
                </c:pt>
                <c:pt idx="1676">
                  <c:v>0.96105130699999997</c:v>
                </c:pt>
                <c:pt idx="1677">
                  <c:v>0.95858057870000002</c:v>
                </c:pt>
                <c:pt idx="1678">
                  <c:v>1.0196826305</c:v>
                </c:pt>
                <c:pt idx="1679">
                  <c:v>1.0571228893</c:v>
                </c:pt>
                <c:pt idx="1680">
                  <c:v>1.0571228893</c:v>
                </c:pt>
                <c:pt idx="1681">
                  <c:v>1.0571228893</c:v>
                </c:pt>
                <c:pt idx="1682">
                  <c:v>1.0337884370999999</c:v>
                </c:pt>
                <c:pt idx="1683">
                  <c:v>1.0780963074000001</c:v>
                </c:pt>
                <c:pt idx="1684">
                  <c:v>1.1792081025000001</c:v>
                </c:pt>
                <c:pt idx="1685">
                  <c:v>1.2353504595</c:v>
                </c:pt>
                <c:pt idx="1686">
                  <c:v>1.2206901984</c:v>
                </c:pt>
                <c:pt idx="1687">
                  <c:v>1.2206901984</c:v>
                </c:pt>
                <c:pt idx="1688">
                  <c:v>1.2206901984</c:v>
                </c:pt>
                <c:pt idx="1689">
                  <c:v>1.2829443572999999</c:v>
                </c:pt>
                <c:pt idx="1690">
                  <c:v>1.2981195002000001</c:v>
                </c:pt>
                <c:pt idx="1691">
                  <c:v>1.3133426921</c:v>
                </c:pt>
                <c:pt idx="1692">
                  <c:v>1.2982109580000001</c:v>
                </c:pt>
                <c:pt idx="1693">
                  <c:v>1.2847152806</c:v>
                </c:pt>
                <c:pt idx="1694">
                  <c:v>1.2847152806</c:v>
                </c:pt>
                <c:pt idx="1695">
                  <c:v>1.2847152806</c:v>
                </c:pt>
                <c:pt idx="1696">
                  <c:v>1.3448702378999999</c:v>
                </c:pt>
                <c:pt idx="1697">
                  <c:v>1.3449717269999999</c:v>
                </c:pt>
                <c:pt idx="1698">
                  <c:v>1.3632940316</c:v>
                </c:pt>
                <c:pt idx="1699">
                  <c:v>1.3886790422999999</c:v>
                </c:pt>
                <c:pt idx="1700">
                  <c:v>1.3415993102999999</c:v>
                </c:pt>
                <c:pt idx="1701">
                  <c:v>1.3415993102999999</c:v>
                </c:pt>
                <c:pt idx="1702">
                  <c:v>1.3415993102999999</c:v>
                </c:pt>
                <c:pt idx="1703">
                  <c:v>1.3769910346000001</c:v>
                </c:pt>
                <c:pt idx="1704">
                  <c:v>1.4010808388</c:v>
                </c:pt>
                <c:pt idx="1705">
                  <c:v>1.4274328492999999</c:v>
                </c:pt>
                <c:pt idx="1706">
                  <c:v>1.4176548142000001</c:v>
                </c:pt>
                <c:pt idx="1707">
                  <c:v>1.3338068516999999</c:v>
                </c:pt>
                <c:pt idx="1708">
                  <c:v>1.3338068516999999</c:v>
                </c:pt>
                <c:pt idx="1709">
                  <c:v>1.3338068516999999</c:v>
                </c:pt>
                <c:pt idx="1710">
                  <c:v>1.3060555988</c:v>
                </c:pt>
                <c:pt idx="1711">
                  <c:v>1.3242971687</c:v>
                </c:pt>
                <c:pt idx="1712">
                  <c:v>1.3941764177</c:v>
                </c:pt>
                <c:pt idx="1713">
                  <c:v>1.4059701520000001</c:v>
                </c:pt>
                <c:pt idx="1714">
                  <c:v>1.3793597880999999</c:v>
                </c:pt>
                <c:pt idx="1715">
                  <c:v>1.3793597880999999</c:v>
                </c:pt>
                <c:pt idx="1716">
                  <c:v>1.3793597880999999</c:v>
                </c:pt>
                <c:pt idx="1717">
                  <c:v>1.3601006387000001</c:v>
                </c:pt>
                <c:pt idx="1718">
                  <c:v>1.3098379159</c:v>
                </c:pt>
                <c:pt idx="1719">
                  <c:v>1.3284654588</c:v>
                </c:pt>
                <c:pt idx="1720">
                  <c:v>1.3758997771000001</c:v>
                </c:pt>
                <c:pt idx="1721">
                  <c:v>1.3270055693</c:v>
                </c:pt>
                <c:pt idx="1722">
                  <c:v>1.3270055693</c:v>
                </c:pt>
                <c:pt idx="1723">
                  <c:v>1.3270055693</c:v>
                </c:pt>
                <c:pt idx="1724">
                  <c:v>1.3270055693</c:v>
                </c:pt>
                <c:pt idx="1725">
                  <c:v>1.2879163533</c:v>
                </c:pt>
                <c:pt idx="1726">
                  <c:v>1.2331170795999999</c:v>
                </c:pt>
                <c:pt idx="1727">
                  <c:v>1.1998648409999999</c:v>
                </c:pt>
                <c:pt idx="1728">
                  <c:v>1.1536575982999999</c:v>
                </c:pt>
                <c:pt idx="1729">
                  <c:v>1.1536575982999999</c:v>
                </c:pt>
                <c:pt idx="1730">
                  <c:v>1.1536575982999999</c:v>
                </c:pt>
                <c:pt idx="1731">
                  <c:v>1.1536575982999999</c:v>
                </c:pt>
                <c:pt idx="1732">
                  <c:v>1.1536575982999999</c:v>
                </c:pt>
                <c:pt idx="1733">
                  <c:v>1.3050309549000001</c:v>
                </c:pt>
                <c:pt idx="1734">
                  <c:v>1.1100507127999999</c:v>
                </c:pt>
                <c:pt idx="1735">
                  <c:v>1.1958072169</c:v>
                </c:pt>
                <c:pt idx="1736">
                  <c:v>1.1958072169</c:v>
                </c:pt>
                <c:pt idx="1737">
                  <c:v>1.1958072169</c:v>
                </c:pt>
                <c:pt idx="1738">
                  <c:v>1.2337294258</c:v>
                </c:pt>
                <c:pt idx="1739">
                  <c:v>1.2459547506999999</c:v>
                </c:pt>
                <c:pt idx="1740">
                  <c:v>1.2760383161</c:v>
                </c:pt>
                <c:pt idx="1741">
                  <c:v>1.2564777402</c:v>
                </c:pt>
                <c:pt idx="1742">
                  <c:v>1.2469269498</c:v>
                </c:pt>
                <c:pt idx="1743">
                  <c:v>1.2469269498</c:v>
                </c:pt>
                <c:pt idx="1744">
                  <c:v>1.2469269498</c:v>
                </c:pt>
                <c:pt idx="1745">
                  <c:v>1.2691629494000001</c:v>
                </c:pt>
                <c:pt idx="1746">
                  <c:v>1.2790445897</c:v>
                </c:pt>
                <c:pt idx="1747">
                  <c:v>1.2550457563999999</c:v>
                </c:pt>
                <c:pt idx="1748">
                  <c:v>1.2826344585</c:v>
                </c:pt>
                <c:pt idx="1749">
                  <c:v>1.2918776913000001</c:v>
                </c:pt>
                <c:pt idx="1750">
                  <c:v>1.2918776913000001</c:v>
                </c:pt>
                <c:pt idx="1751">
                  <c:v>1.2918776913000001</c:v>
                </c:pt>
                <c:pt idx="1752">
                  <c:v>1.3119736020999999</c:v>
                </c:pt>
                <c:pt idx="1753">
                  <c:v>1.2732575345999999</c:v>
                </c:pt>
                <c:pt idx="1754">
                  <c:v>1.2810574806999999</c:v>
                </c:pt>
                <c:pt idx="1755">
                  <c:v>1.2935873617</c:v>
                </c:pt>
                <c:pt idx="1756">
                  <c:v>1.2215659949</c:v>
                </c:pt>
                <c:pt idx="1757">
                  <c:v>1.2215659949</c:v>
                </c:pt>
                <c:pt idx="1758">
                  <c:v>1.2215659949</c:v>
                </c:pt>
                <c:pt idx="1759">
                  <c:v>1.2293443453999999</c:v>
                </c:pt>
                <c:pt idx="1760">
                  <c:v>1.2525277092</c:v>
                </c:pt>
                <c:pt idx="1761">
                  <c:v>1.2535586504</c:v>
                </c:pt>
                <c:pt idx="1762">
                  <c:v>1.1862730991999999</c:v>
                </c:pt>
                <c:pt idx="1763">
                  <c:v>1.1813376849999999</c:v>
                </c:pt>
                <c:pt idx="1764">
                  <c:v>1.1813376849999999</c:v>
                </c:pt>
                <c:pt idx="1765">
                  <c:v>1.1813376849999999</c:v>
                </c:pt>
                <c:pt idx="1766">
                  <c:v>1.1650676692999999</c:v>
                </c:pt>
                <c:pt idx="1767">
                  <c:v>1.1594434978999999</c:v>
                </c:pt>
                <c:pt idx="1768">
                  <c:v>1.1454048888999999</c:v>
                </c:pt>
                <c:pt idx="1769">
                  <c:v>1.205088784</c:v>
                </c:pt>
                <c:pt idx="1770">
                  <c:v>1.1991840846999999</c:v>
                </c:pt>
                <c:pt idx="1771">
                  <c:v>1.1991840846999999</c:v>
                </c:pt>
                <c:pt idx="1772">
                  <c:v>1.1991840846999999</c:v>
                </c:pt>
                <c:pt idx="1773">
                  <c:v>1.2151441587</c:v>
                </c:pt>
                <c:pt idx="1774">
                  <c:v>1.1915191004000001</c:v>
                </c:pt>
                <c:pt idx="1775">
                  <c:v>1.3264523029999999</c:v>
                </c:pt>
                <c:pt idx="1776">
                  <c:v>1.3936216217999999</c:v>
                </c:pt>
                <c:pt idx="1777">
                  <c:v>1.4336585180000001</c:v>
                </c:pt>
                <c:pt idx="1778">
                  <c:v>1.4336585180000001</c:v>
                </c:pt>
                <c:pt idx="1779">
                  <c:v>1.4336585180000001</c:v>
                </c:pt>
                <c:pt idx="1780">
                  <c:v>1.4388534207999999</c:v>
                </c:pt>
                <c:pt idx="1781">
                  <c:v>1.4901499310999999</c:v>
                </c:pt>
                <c:pt idx="1782">
                  <c:v>1.4744494966999999</c:v>
                </c:pt>
                <c:pt idx="1783">
                  <c:v>1.4677578950000001</c:v>
                </c:pt>
                <c:pt idx="1784">
                  <c:v>1.4564120387999999</c:v>
                </c:pt>
                <c:pt idx="1785">
                  <c:v>1.4564120387999999</c:v>
                </c:pt>
                <c:pt idx="1786">
                  <c:v>1.4564120387999999</c:v>
                </c:pt>
                <c:pt idx="1787">
                  <c:v>1.4156565289</c:v>
                </c:pt>
                <c:pt idx="1788">
                  <c:v>1.4302399904</c:v>
                </c:pt>
                <c:pt idx="1789">
                  <c:v>1.4559170266000001</c:v>
                </c:pt>
                <c:pt idx="1790">
                  <c:v>1.4696803898999999</c:v>
                </c:pt>
                <c:pt idx="1791">
                  <c:v>1.5271511285999999</c:v>
                </c:pt>
                <c:pt idx="1792">
                  <c:v>1.5271511285999999</c:v>
                </c:pt>
                <c:pt idx="1793">
                  <c:v>1.5271511285999999</c:v>
                </c:pt>
                <c:pt idx="1794">
                  <c:v>1.4648901588000001</c:v>
                </c:pt>
                <c:pt idx="1795">
                  <c:v>1.4672076115999999</c:v>
                </c:pt>
                <c:pt idx="1796">
                  <c:v>1.4275577037</c:v>
                </c:pt>
                <c:pt idx="1797">
                  <c:v>1.4592785223</c:v>
                </c:pt>
                <c:pt idx="1798">
                  <c:v>1.4370700822</c:v>
                </c:pt>
                <c:pt idx="1799">
                  <c:v>1.4370700822</c:v>
                </c:pt>
                <c:pt idx="1800">
                  <c:v>1.4370700822</c:v>
                </c:pt>
                <c:pt idx="1801">
                  <c:v>1.4149492947</c:v>
                </c:pt>
                <c:pt idx="1802">
                  <c:v>1.3926163197000001</c:v>
                </c:pt>
                <c:pt idx="1803">
                  <c:v>1.3995536229000001</c:v>
                </c:pt>
                <c:pt idx="1804">
                  <c:v>1.3898896608</c:v>
                </c:pt>
                <c:pt idx="1805">
                  <c:v>1.396252083</c:v>
                </c:pt>
                <c:pt idx="1806">
                  <c:v>1.396252083</c:v>
                </c:pt>
                <c:pt idx="1807">
                  <c:v>1.396252083</c:v>
                </c:pt>
                <c:pt idx="1808">
                  <c:v>1.3974367388</c:v>
                </c:pt>
                <c:pt idx="1809">
                  <c:v>1.4674449628999999</c:v>
                </c:pt>
                <c:pt idx="1810">
                  <c:v>1.5189642642000001</c:v>
                </c:pt>
                <c:pt idx="1811">
                  <c:v>1.5139053443999999</c:v>
                </c:pt>
                <c:pt idx="1812">
                  <c:v>1.5252644688000001</c:v>
                </c:pt>
                <c:pt idx="1813">
                  <c:v>1.5252644688000001</c:v>
                </c:pt>
                <c:pt idx="1814">
                  <c:v>1.5252644688000001</c:v>
                </c:pt>
                <c:pt idx="1815">
                  <c:v>1.5296033277000001</c:v>
                </c:pt>
                <c:pt idx="1816">
                  <c:v>1.4690568739000001</c:v>
                </c:pt>
                <c:pt idx="1817">
                  <c:v>1.4977293743</c:v>
                </c:pt>
                <c:pt idx="1818">
                  <c:v>1.5083330922</c:v>
                </c:pt>
                <c:pt idx="1819">
                  <c:v>1.5044041526</c:v>
                </c:pt>
                <c:pt idx="1820">
                  <c:v>1.5044041526</c:v>
                </c:pt>
                <c:pt idx="1821">
                  <c:v>1.5044041526</c:v>
                </c:pt>
                <c:pt idx="1822">
                  <c:v>1.5578794920000001</c:v>
                </c:pt>
                <c:pt idx="1823">
                  <c:v>1.5737913574</c:v>
                </c:pt>
                <c:pt idx="1824">
                  <c:v>1.5807551923000001</c:v>
                </c:pt>
                <c:pt idx="1825">
                  <c:v>1.5792884973000001</c:v>
                </c:pt>
                <c:pt idx="1826">
                  <c:v>1.5777840334</c:v>
                </c:pt>
                <c:pt idx="1827">
                  <c:v>1.5777840334</c:v>
                </c:pt>
                <c:pt idx="1828">
                  <c:v>1.5777840334</c:v>
                </c:pt>
                <c:pt idx="1829">
                  <c:v>1.5802115192999999</c:v>
                </c:pt>
                <c:pt idx="1830">
                  <c:v>1.5891424620000001</c:v>
                </c:pt>
                <c:pt idx="1831">
                  <c:v>1.6237101707999999</c:v>
                </c:pt>
                <c:pt idx="1832">
                  <c:v>1.623965246</c:v>
                </c:pt>
                <c:pt idx="1833">
                  <c:v>1.5849671875</c:v>
                </c:pt>
                <c:pt idx="1834">
                  <c:v>1.5849671875</c:v>
                </c:pt>
                <c:pt idx="1835">
                  <c:v>1.5849671875</c:v>
                </c:pt>
                <c:pt idx="1836">
                  <c:v>1.5857086939</c:v>
                </c:pt>
                <c:pt idx="1837">
                  <c:v>1.5692842252999999</c:v>
                </c:pt>
                <c:pt idx="1838">
                  <c:v>1.5897175975</c:v>
                </c:pt>
                <c:pt idx="1839">
                  <c:v>1.5405064770000001</c:v>
                </c:pt>
                <c:pt idx="1840">
                  <c:v>1.4979755733</c:v>
                </c:pt>
                <c:pt idx="1841">
                  <c:v>1.4979755733</c:v>
                </c:pt>
                <c:pt idx="1842">
                  <c:v>1.4979755733</c:v>
                </c:pt>
                <c:pt idx="1843">
                  <c:v>1.4569238735000001</c:v>
                </c:pt>
                <c:pt idx="1844">
                  <c:v>1.5259970177</c:v>
                </c:pt>
                <c:pt idx="1845">
                  <c:v>1.5445148023999999</c:v>
                </c:pt>
                <c:pt idx="1846">
                  <c:v>1.4933927378</c:v>
                </c:pt>
                <c:pt idx="1847">
                  <c:v>1.5634526564</c:v>
                </c:pt>
                <c:pt idx="1848">
                  <c:v>1.5634526564</c:v>
                </c:pt>
                <c:pt idx="1849">
                  <c:v>1.5634526564</c:v>
                </c:pt>
                <c:pt idx="1850">
                  <c:v>1.5407168032</c:v>
                </c:pt>
                <c:pt idx="1851">
                  <c:v>1.5730701181</c:v>
                </c:pt>
                <c:pt idx="1852">
                  <c:v>1.5462363581</c:v>
                </c:pt>
                <c:pt idx="1853">
                  <c:v>1.5257784617000001</c:v>
                </c:pt>
                <c:pt idx="1854">
                  <c:v>1.5402405499</c:v>
                </c:pt>
                <c:pt idx="1855">
                  <c:v>1.5402405499</c:v>
                </c:pt>
                <c:pt idx="1856">
                  <c:v>1.5402405499</c:v>
                </c:pt>
                <c:pt idx="1857">
                  <c:v>1.4814754098</c:v>
                </c:pt>
                <c:pt idx="1858">
                  <c:v>1.4718055455000001</c:v>
                </c:pt>
                <c:pt idx="1859">
                  <c:v>1.5031497357000001</c:v>
                </c:pt>
                <c:pt idx="1860">
                  <c:v>1.5416730805000001</c:v>
                </c:pt>
                <c:pt idx="1861">
                  <c:v>1.5857822974</c:v>
                </c:pt>
                <c:pt idx="1862">
                  <c:v>1.5857822974</c:v>
                </c:pt>
                <c:pt idx="1863">
                  <c:v>1.5857822974</c:v>
                </c:pt>
                <c:pt idx="1864">
                  <c:v>1.5495940132999999</c:v>
                </c:pt>
                <c:pt idx="1865">
                  <c:v>1.5870516879000001</c:v>
                </c:pt>
                <c:pt idx="1866">
                  <c:v>1.5737278627</c:v>
                </c:pt>
                <c:pt idx="1867">
                  <c:v>1.5620745890000001</c:v>
                </c:pt>
                <c:pt idx="1868">
                  <c:v>1.5366261094</c:v>
                </c:pt>
                <c:pt idx="1869">
                  <c:v>1.5366261094</c:v>
                </c:pt>
                <c:pt idx="1870">
                  <c:v>1.5366261094</c:v>
                </c:pt>
                <c:pt idx="1871">
                  <c:v>1.5451112074</c:v>
                </c:pt>
                <c:pt idx="1872">
                  <c:v>1.5710187105</c:v>
                </c:pt>
                <c:pt idx="1873">
                  <c:v>1.5723674569999999</c:v>
                </c:pt>
                <c:pt idx="1874">
                  <c:v>1.5468180086000001</c:v>
                </c:pt>
                <c:pt idx="1875">
                  <c:v>1.4768411616999999</c:v>
                </c:pt>
                <c:pt idx="1876">
                  <c:v>1.4768411616999999</c:v>
                </c:pt>
                <c:pt idx="1877">
                  <c:v>1.4768411616999999</c:v>
                </c:pt>
                <c:pt idx="1878">
                  <c:v>1.4542817781999999</c:v>
                </c:pt>
                <c:pt idx="1879">
                  <c:v>1.4747714812999999</c:v>
                </c:pt>
                <c:pt idx="1880">
                  <c:v>1.5760960008</c:v>
                </c:pt>
                <c:pt idx="1881">
                  <c:v>1.6167927325</c:v>
                </c:pt>
                <c:pt idx="1882">
                  <c:v>1.6499206239999999</c:v>
                </c:pt>
                <c:pt idx="1883">
                  <c:v>1.6499206239999999</c:v>
                </c:pt>
                <c:pt idx="1884">
                  <c:v>1.6499206239999999</c:v>
                </c:pt>
                <c:pt idx="1885">
                  <c:v>1.7104795162999999</c:v>
                </c:pt>
                <c:pt idx="1886">
                  <c:v>1.7647773582999999</c:v>
                </c:pt>
                <c:pt idx="1887">
                  <c:v>1.794665958</c:v>
                </c:pt>
                <c:pt idx="1888">
                  <c:v>1.7406345425</c:v>
                </c:pt>
                <c:pt idx="1889">
                  <c:v>1.7185753067</c:v>
                </c:pt>
                <c:pt idx="1890">
                  <c:v>1.7185753067</c:v>
                </c:pt>
                <c:pt idx="1891">
                  <c:v>1.7185753067</c:v>
                </c:pt>
                <c:pt idx="1892">
                  <c:v>1.7041324824999999</c:v>
                </c:pt>
                <c:pt idx="1893">
                  <c:v>1.7549683827</c:v>
                </c:pt>
                <c:pt idx="1894">
                  <c:v>1.7469174911000001</c:v>
                </c:pt>
                <c:pt idx="1895">
                  <c:v>1.6404533993999999</c:v>
                </c:pt>
                <c:pt idx="1896">
                  <c:v>1.5740778492</c:v>
                </c:pt>
                <c:pt idx="1897">
                  <c:v>1.5740778492</c:v>
                </c:pt>
                <c:pt idx="1898">
                  <c:v>1.5740778492</c:v>
                </c:pt>
                <c:pt idx="1899">
                  <c:v>1.5374822312</c:v>
                </c:pt>
                <c:pt idx="1900">
                  <c:v>1.576651164</c:v>
                </c:pt>
                <c:pt idx="1901">
                  <c:v>1.7613171864999999</c:v>
                </c:pt>
                <c:pt idx="1902">
                  <c:v>1.7506656447</c:v>
                </c:pt>
                <c:pt idx="1903">
                  <c:v>1.7318958348</c:v>
                </c:pt>
                <c:pt idx="1904">
                  <c:v>1.7318958348</c:v>
                </c:pt>
                <c:pt idx="1905">
                  <c:v>1.7318958348</c:v>
                </c:pt>
                <c:pt idx="1906">
                  <c:v>1.7318958348</c:v>
                </c:pt>
                <c:pt idx="1907">
                  <c:v>1.7010452565</c:v>
                </c:pt>
                <c:pt idx="1908">
                  <c:v>1.7010452565</c:v>
                </c:pt>
                <c:pt idx="1909">
                  <c:v>1.7448185452</c:v>
                </c:pt>
                <c:pt idx="1910">
                  <c:v>1.7309587322</c:v>
                </c:pt>
                <c:pt idx="1911">
                  <c:v>1.7309587322</c:v>
                </c:pt>
                <c:pt idx="1912">
                  <c:v>1.7309587322</c:v>
                </c:pt>
                <c:pt idx="1913">
                  <c:v>1.7309587322</c:v>
                </c:pt>
                <c:pt idx="1914">
                  <c:v>1.7079192926</c:v>
                </c:pt>
                <c:pt idx="1915">
                  <c:v>1.6171713076000001</c:v>
                </c:pt>
                <c:pt idx="1916">
                  <c:v>1.5977789414000001</c:v>
                </c:pt>
                <c:pt idx="1917">
                  <c:v>1.6106556170999999</c:v>
                </c:pt>
                <c:pt idx="1918">
                  <c:v>1.6106556170999999</c:v>
                </c:pt>
                <c:pt idx="1919">
                  <c:v>1.6106556170999999</c:v>
                </c:pt>
                <c:pt idx="1920">
                  <c:v>1.6641908726000001</c:v>
                </c:pt>
                <c:pt idx="1921">
                  <c:v>1.6053857225999999</c:v>
                </c:pt>
                <c:pt idx="1922">
                  <c:v>1.6150928244</c:v>
                </c:pt>
                <c:pt idx="1923">
                  <c:v>1.6026951595000001</c:v>
                </c:pt>
                <c:pt idx="1924">
                  <c:v>1.5801600515000001</c:v>
                </c:pt>
                <c:pt idx="1925">
                  <c:v>1.5801600515000001</c:v>
                </c:pt>
                <c:pt idx="1926">
                  <c:v>1.5801600515000001</c:v>
                </c:pt>
                <c:pt idx="1927">
                  <c:v>1.5560407843999999</c:v>
                </c:pt>
                <c:pt idx="1928">
                  <c:v>1.6111394911000001</c:v>
                </c:pt>
                <c:pt idx="1929">
                  <c:v>1.6494920931999999</c:v>
                </c:pt>
                <c:pt idx="1930">
                  <c:v>1.6494920931999999</c:v>
                </c:pt>
                <c:pt idx="1931">
                  <c:v>1.6494920931999999</c:v>
                </c:pt>
                <c:pt idx="1932">
                  <c:v>1.6494920931999999</c:v>
                </c:pt>
                <c:pt idx="1933">
                  <c:v>1.6494920931999999</c:v>
                </c:pt>
                <c:pt idx="1934">
                  <c:v>1.6754158009</c:v>
                </c:pt>
                <c:pt idx="1935">
                  <c:v>1.7224641662</c:v>
                </c:pt>
                <c:pt idx="1936">
                  <c:v>1.6799300100000001</c:v>
                </c:pt>
                <c:pt idx="1937">
                  <c:v>1.6415014147</c:v>
                </c:pt>
                <c:pt idx="1938">
                  <c:v>1.6879084068000001</c:v>
                </c:pt>
                <c:pt idx="1939">
                  <c:v>1.6879084068000001</c:v>
                </c:pt>
                <c:pt idx="1940">
                  <c:v>1.6879084068000001</c:v>
                </c:pt>
                <c:pt idx="1941">
                  <c:v>1.7624469731000001</c:v>
                </c:pt>
                <c:pt idx="1942">
                  <c:v>1.7651501035999999</c:v>
                </c:pt>
                <c:pt idx="1943">
                  <c:v>1.7364543684</c:v>
                </c:pt>
                <c:pt idx="1944">
                  <c:v>1.7020917485</c:v>
                </c:pt>
                <c:pt idx="1945">
                  <c:v>1.6934158668999999</c:v>
                </c:pt>
                <c:pt idx="1946">
                  <c:v>1.6934158668999999</c:v>
                </c:pt>
                <c:pt idx="1947">
                  <c:v>1.6934158668999999</c:v>
                </c:pt>
                <c:pt idx="1948">
                  <c:v>1.7750715258</c:v>
                </c:pt>
                <c:pt idx="1949">
                  <c:v>1.8706054355999999</c:v>
                </c:pt>
                <c:pt idx="1950">
                  <c:v>1.9111865020000001</c:v>
                </c:pt>
                <c:pt idx="1951">
                  <c:v>1.9682550206</c:v>
                </c:pt>
                <c:pt idx="1952">
                  <c:v>1.94122503</c:v>
                </c:pt>
                <c:pt idx="1953">
                  <c:v>1.94122503</c:v>
                </c:pt>
                <c:pt idx="1954">
                  <c:v>1.94122503</c:v>
                </c:pt>
                <c:pt idx="1955">
                  <c:v>1.9957454501</c:v>
                </c:pt>
                <c:pt idx="1956">
                  <c:v>2.1302276079000002</c:v>
                </c:pt>
                <c:pt idx="1957">
                  <c:v>2.1526018499999999</c:v>
                </c:pt>
                <c:pt idx="1958">
                  <c:v>2.2647660633000002</c:v>
                </c:pt>
                <c:pt idx="1959">
                  <c:v>2.3320421495999999</c:v>
                </c:pt>
                <c:pt idx="1960">
                  <c:v>2.3320421495999999</c:v>
                </c:pt>
                <c:pt idx="1961">
                  <c:v>2.3320421495999999</c:v>
                </c:pt>
                <c:pt idx="1962">
                  <c:v>2.3320421495999999</c:v>
                </c:pt>
                <c:pt idx="1963">
                  <c:v>2.3320421495999999</c:v>
                </c:pt>
                <c:pt idx="1964">
                  <c:v>2.1237037598000001</c:v>
                </c:pt>
                <c:pt idx="1965">
                  <c:v>2.1116081618</c:v>
                </c:pt>
                <c:pt idx="1966">
                  <c:v>2.0123884163999999</c:v>
                </c:pt>
                <c:pt idx="1967">
                  <c:v>2.0123884163999999</c:v>
                </c:pt>
                <c:pt idx="1968">
                  <c:v>2.0123884163999999</c:v>
                </c:pt>
                <c:pt idx="1969">
                  <c:v>2.0490516378999999</c:v>
                </c:pt>
                <c:pt idx="1970">
                  <c:v>2.0601580361999998</c:v>
                </c:pt>
                <c:pt idx="1971">
                  <c:v>2.0202853060999999</c:v>
                </c:pt>
                <c:pt idx="1972">
                  <c:v>1.9710963592999999</c:v>
                </c:pt>
                <c:pt idx="1973">
                  <c:v>1.9169433616</c:v>
                </c:pt>
                <c:pt idx="1974">
                  <c:v>1.9169433616</c:v>
                </c:pt>
                <c:pt idx="1975">
                  <c:v>1.9169433616</c:v>
                </c:pt>
                <c:pt idx="1976">
                  <c:v>1.9503696696999999</c:v>
                </c:pt>
                <c:pt idx="1977">
                  <c:v>1.9810312745000001</c:v>
                </c:pt>
                <c:pt idx="1978">
                  <c:v>2.1130787229000001</c:v>
                </c:pt>
                <c:pt idx="1979">
                  <c:v>2.1163772049</c:v>
                </c:pt>
                <c:pt idx="1980">
                  <c:v>2.1252031414000001</c:v>
                </c:pt>
                <c:pt idx="1981">
                  <c:v>2.1252031414000001</c:v>
                </c:pt>
                <c:pt idx="1982">
                  <c:v>2.1252031414000001</c:v>
                </c:pt>
                <c:pt idx="1983">
                  <c:v>2.1104303478999999</c:v>
                </c:pt>
                <c:pt idx="1984">
                  <c:v>2.1673400284</c:v>
                </c:pt>
                <c:pt idx="1985">
                  <c:v>2.1112640419000002</c:v>
                </c:pt>
                <c:pt idx="1986">
                  <c:v>2.0847899785999999</c:v>
                </c:pt>
                <c:pt idx="1987">
                  <c:v>2.1116544636999999</c:v>
                </c:pt>
                <c:pt idx="1988">
                  <c:v>2.1116544636999999</c:v>
                </c:pt>
                <c:pt idx="1989">
                  <c:v>2.1116544636999999</c:v>
                </c:pt>
                <c:pt idx="1990">
                  <c:v>2.1498278480000002</c:v>
                </c:pt>
                <c:pt idx="1991">
                  <c:v>2.1731811079000001</c:v>
                </c:pt>
                <c:pt idx="1992">
                  <c:v>2.1744349341999998</c:v>
                </c:pt>
                <c:pt idx="1993">
                  <c:v>2.0370843866000001</c:v>
                </c:pt>
                <c:pt idx="1994">
                  <c:v>1.8949843324</c:v>
                </c:pt>
                <c:pt idx="1995">
                  <c:v>1.8949843324</c:v>
                </c:pt>
                <c:pt idx="1996">
                  <c:v>1.8949843324</c:v>
                </c:pt>
                <c:pt idx="1997">
                  <c:v>1.7683648665</c:v>
                </c:pt>
                <c:pt idx="1998">
                  <c:v>1.8184178878999999</c:v>
                </c:pt>
                <c:pt idx="1999">
                  <c:v>1.8200424637999999</c:v>
                </c:pt>
                <c:pt idx="2000">
                  <c:v>1.8551946442</c:v>
                </c:pt>
                <c:pt idx="2001">
                  <c:v>1.8040658665</c:v>
                </c:pt>
                <c:pt idx="2002">
                  <c:v>1.8040658665</c:v>
                </c:pt>
                <c:pt idx="2003">
                  <c:v>1.8040658665</c:v>
                </c:pt>
                <c:pt idx="2004">
                  <c:v>1.8352506768000001</c:v>
                </c:pt>
                <c:pt idx="2005">
                  <c:v>1.8669943681000001</c:v>
                </c:pt>
                <c:pt idx="2006">
                  <c:v>1.8243061298000001</c:v>
                </c:pt>
                <c:pt idx="2007">
                  <c:v>1.8360544473</c:v>
                </c:pt>
                <c:pt idx="2008">
                  <c:v>1.8610804128</c:v>
                </c:pt>
                <c:pt idx="2009">
                  <c:v>1.8610804128</c:v>
                </c:pt>
                <c:pt idx="2010">
                  <c:v>1.8610804128</c:v>
                </c:pt>
                <c:pt idx="2011">
                  <c:v>1.9315886221</c:v>
                </c:pt>
                <c:pt idx="2012">
                  <c:v>1.9793277181</c:v>
                </c:pt>
                <c:pt idx="2013">
                  <c:v>1.9857298003999999</c:v>
                </c:pt>
                <c:pt idx="2014">
                  <c:v>2.0160281186</c:v>
                </c:pt>
                <c:pt idx="2015">
                  <c:v>1.9221504417999999</c:v>
                </c:pt>
                <c:pt idx="2016">
                  <c:v>1.9221504417999999</c:v>
                </c:pt>
                <c:pt idx="2017">
                  <c:v>1.9221504417999999</c:v>
                </c:pt>
                <c:pt idx="2018">
                  <c:v>1.9460013748</c:v>
                </c:pt>
                <c:pt idx="2019">
                  <c:v>1.9876111515999999</c:v>
                </c:pt>
                <c:pt idx="2020">
                  <c:v>1.9772417721</c:v>
                </c:pt>
                <c:pt idx="2021">
                  <c:v>2.0193145737</c:v>
                </c:pt>
                <c:pt idx="2022">
                  <c:v>2.0289257547999999</c:v>
                </c:pt>
                <c:pt idx="2023">
                  <c:v>2.0289257547999999</c:v>
                </c:pt>
                <c:pt idx="2024">
                  <c:v>2.0289257547999999</c:v>
                </c:pt>
                <c:pt idx="2025">
                  <c:v>2.0289257547999999</c:v>
                </c:pt>
                <c:pt idx="2026">
                  <c:v>1.890440651</c:v>
                </c:pt>
                <c:pt idx="2027">
                  <c:v>1.8576698089999999</c:v>
                </c:pt>
                <c:pt idx="2028">
                  <c:v>1.8215558153</c:v>
                </c:pt>
                <c:pt idx="2029">
                  <c:v>1.8987337345999999</c:v>
                </c:pt>
                <c:pt idx="2030">
                  <c:v>1.8987337345999999</c:v>
                </c:pt>
                <c:pt idx="2031">
                  <c:v>1.8987337345999999</c:v>
                </c:pt>
                <c:pt idx="2032">
                  <c:v>1.91779962</c:v>
                </c:pt>
                <c:pt idx="2033">
                  <c:v>1.919932755</c:v>
                </c:pt>
                <c:pt idx="2034">
                  <c:v>1.9224244384</c:v>
                </c:pt>
                <c:pt idx="2035">
                  <c:v>1.9792547451</c:v>
                </c:pt>
                <c:pt idx="2036">
                  <c:v>1.8314706513000001</c:v>
                </c:pt>
                <c:pt idx="2037">
                  <c:v>1.8314706513000001</c:v>
                </c:pt>
                <c:pt idx="2038">
                  <c:v>1.8314706513000001</c:v>
                </c:pt>
                <c:pt idx="2039">
                  <c:v>1.9404288304999999</c:v>
                </c:pt>
                <c:pt idx="2040">
                  <c:v>2.0380575419000002</c:v>
                </c:pt>
                <c:pt idx="2041">
                  <c:v>2.0996602174999999</c:v>
                </c:pt>
                <c:pt idx="2042">
                  <c:v>2.0789895975000001</c:v>
                </c:pt>
                <c:pt idx="2043">
                  <c:v>2.0286310026000001</c:v>
                </c:pt>
                <c:pt idx="2044">
                  <c:v>2.0286310026000001</c:v>
                </c:pt>
                <c:pt idx="2045">
                  <c:v>2.0286310026000001</c:v>
                </c:pt>
                <c:pt idx="2046">
                  <c:v>2.0599326337999999</c:v>
                </c:pt>
                <c:pt idx="2047">
                  <c:v>2.0603271197000002</c:v>
                </c:pt>
                <c:pt idx="2048">
                  <c:v>2.0528590157000002</c:v>
                </c:pt>
                <c:pt idx="2049">
                  <c:v>2.1259060859000001</c:v>
                </c:pt>
                <c:pt idx="2050">
                  <c:v>2.0847767107999999</c:v>
                </c:pt>
                <c:pt idx="2051">
                  <c:v>2.0847767107999999</c:v>
                </c:pt>
                <c:pt idx="2052">
                  <c:v>2.0847767107999999</c:v>
                </c:pt>
                <c:pt idx="2053">
                  <c:v>2.0984600818999999</c:v>
                </c:pt>
                <c:pt idx="2054">
                  <c:v>2.1149832280999998</c:v>
                </c:pt>
                <c:pt idx="2055">
                  <c:v>2.1255015721000001</c:v>
                </c:pt>
                <c:pt idx="2056">
                  <c:v>2.1419746457</c:v>
                </c:pt>
                <c:pt idx="2057">
                  <c:v>2.0920788739999998</c:v>
                </c:pt>
                <c:pt idx="2058">
                  <c:v>2.0920788739999998</c:v>
                </c:pt>
                <c:pt idx="2059">
                  <c:v>2.0920788739999998</c:v>
                </c:pt>
                <c:pt idx="2060">
                  <c:v>2.0715490087999999</c:v>
                </c:pt>
                <c:pt idx="2061">
                  <c:v>2.0553965586</c:v>
                </c:pt>
                <c:pt idx="2062">
                  <c:v>2.1244632849</c:v>
                </c:pt>
                <c:pt idx="2063">
                  <c:v>2.0974588547000002</c:v>
                </c:pt>
                <c:pt idx="2064">
                  <c:v>2.1108698041</c:v>
                </c:pt>
                <c:pt idx="2065">
                  <c:v>2.1108698041</c:v>
                </c:pt>
                <c:pt idx="2066">
                  <c:v>2.1108698041</c:v>
                </c:pt>
                <c:pt idx="2067">
                  <c:v>2.1385163741</c:v>
                </c:pt>
                <c:pt idx="2068">
                  <c:v>2.1143366861000001</c:v>
                </c:pt>
                <c:pt idx="2069">
                  <c:v>2.1519856192</c:v>
                </c:pt>
                <c:pt idx="2070">
                  <c:v>2.1822595187</c:v>
                </c:pt>
                <c:pt idx="2071">
                  <c:v>2.2593831931000001</c:v>
                </c:pt>
                <c:pt idx="2072">
                  <c:v>2.2593831931000001</c:v>
                </c:pt>
                <c:pt idx="2073">
                  <c:v>2.2593831931000001</c:v>
                </c:pt>
                <c:pt idx="2074">
                  <c:v>2.2560365357999999</c:v>
                </c:pt>
                <c:pt idx="2075">
                  <c:v>2.2560365357999999</c:v>
                </c:pt>
                <c:pt idx="2076">
                  <c:v>2.2560365357999999</c:v>
                </c:pt>
                <c:pt idx="2077">
                  <c:v>2.2560365357999999</c:v>
                </c:pt>
                <c:pt idx="2078">
                  <c:v>2.2794279245000002</c:v>
                </c:pt>
                <c:pt idx="2079">
                  <c:v>2.2794279245000002</c:v>
                </c:pt>
                <c:pt idx="2080">
                  <c:v>2.2794279245000002</c:v>
                </c:pt>
                <c:pt idx="2081">
                  <c:v>2.3080287966999999</c:v>
                </c:pt>
                <c:pt idx="2082">
                  <c:v>2.3379353584999998</c:v>
                </c:pt>
                <c:pt idx="2083">
                  <c:v>2.3976867246000002</c:v>
                </c:pt>
                <c:pt idx="2084">
                  <c:v>2.3976867246000002</c:v>
                </c:pt>
                <c:pt idx="2085">
                  <c:v>2.3976867246000002</c:v>
                </c:pt>
                <c:pt idx="2086">
                  <c:v>2.3976867246000002</c:v>
                </c:pt>
                <c:pt idx="2087">
                  <c:v>2.3976867246000002</c:v>
                </c:pt>
                <c:pt idx="2088">
                  <c:v>2.3787930192000002</c:v>
                </c:pt>
                <c:pt idx="2089">
                  <c:v>2.3787930192000002</c:v>
                </c:pt>
                <c:pt idx="2090">
                  <c:v>2.3787930192000002</c:v>
                </c:pt>
                <c:pt idx="2091">
                  <c:v>2.4294044720999999</c:v>
                </c:pt>
                <c:pt idx="2092">
                  <c:v>2.4400873886999999</c:v>
                </c:pt>
                <c:pt idx="2093">
                  <c:v>2.4400873886999999</c:v>
                </c:pt>
                <c:pt idx="2094">
                  <c:v>2.4400873886999999</c:v>
                </c:pt>
                <c:pt idx="2095">
                  <c:v>2.6556499335999999</c:v>
                </c:pt>
                <c:pt idx="2096">
                  <c:v>2.6556499335999999</c:v>
                </c:pt>
                <c:pt idx="2097">
                  <c:v>2.6556499335999999</c:v>
                </c:pt>
                <c:pt idx="2098">
                  <c:v>2.4997468805</c:v>
                </c:pt>
                <c:pt idx="2099">
                  <c:v>2.5548386051</c:v>
                </c:pt>
                <c:pt idx="2100">
                  <c:v>2.5548386051</c:v>
                </c:pt>
                <c:pt idx="2101">
                  <c:v>2.5548386051</c:v>
                </c:pt>
                <c:pt idx="2102">
                  <c:v>2.5311378759999998</c:v>
                </c:pt>
                <c:pt idx="2103">
                  <c:v>2.5536008805999999</c:v>
                </c:pt>
                <c:pt idx="2104">
                  <c:v>2.5273277047999998</c:v>
                </c:pt>
                <c:pt idx="2105">
                  <c:v>2.5087864758</c:v>
                </c:pt>
                <c:pt idx="2106">
                  <c:v>2.4680621106</c:v>
                </c:pt>
                <c:pt idx="2107">
                  <c:v>2.4680621106</c:v>
                </c:pt>
                <c:pt idx="2108">
                  <c:v>2.4680621106</c:v>
                </c:pt>
                <c:pt idx="2109">
                  <c:v>2.5351913607999998</c:v>
                </c:pt>
                <c:pt idx="2110">
                  <c:v>2.5408644234</c:v>
                </c:pt>
                <c:pt idx="2111">
                  <c:v>2.5273989809000001</c:v>
                </c:pt>
                <c:pt idx="2112">
                  <c:v>2.5762482849000001</c:v>
                </c:pt>
                <c:pt idx="2113">
                  <c:v>2.6104989239999998</c:v>
                </c:pt>
                <c:pt idx="2114">
                  <c:v>2.6104989239999998</c:v>
                </c:pt>
                <c:pt idx="2115">
                  <c:v>2.6104989239999998</c:v>
                </c:pt>
                <c:pt idx="2116">
                  <c:v>2.6666609896</c:v>
                </c:pt>
                <c:pt idx="2117">
                  <c:v>2.6485096004000002</c:v>
                </c:pt>
                <c:pt idx="2118">
                  <c:v>2.6236690114000001</c:v>
                </c:pt>
                <c:pt idx="2119">
                  <c:v>2.6474314712</c:v>
                </c:pt>
                <c:pt idx="2120">
                  <c:v>2.6252168494000001</c:v>
                </c:pt>
                <c:pt idx="2121">
                  <c:v>2.6252168494000001</c:v>
                </c:pt>
                <c:pt idx="2122">
                  <c:v>2.6252168494000001</c:v>
                </c:pt>
                <c:pt idx="2123">
                  <c:v>2.7720684982999999</c:v>
                </c:pt>
                <c:pt idx="2124">
                  <c:v>2.8950616431</c:v>
                </c:pt>
                <c:pt idx="2125">
                  <c:v>2.9832974447999998</c:v>
                </c:pt>
                <c:pt idx="2126">
                  <c:v>2.9399290974999999</c:v>
                </c:pt>
                <c:pt idx="2127">
                  <c:v>2.9145374630999998</c:v>
                </c:pt>
                <c:pt idx="2128">
                  <c:v>2.9145374630999998</c:v>
                </c:pt>
                <c:pt idx="2129">
                  <c:v>2.9145374630999998</c:v>
                </c:pt>
                <c:pt idx="2130">
                  <c:v>2.8644470503999999</c:v>
                </c:pt>
                <c:pt idx="2131">
                  <c:v>3.0084288633999998</c:v>
                </c:pt>
                <c:pt idx="2132">
                  <c:v>2.9265921435000002</c:v>
                </c:pt>
                <c:pt idx="2133">
                  <c:v>2.8392968644000001</c:v>
                </c:pt>
                <c:pt idx="2134">
                  <c:v>2.8871039776999998</c:v>
                </c:pt>
                <c:pt idx="2135">
                  <c:v>2.8871039776999998</c:v>
                </c:pt>
                <c:pt idx="2136">
                  <c:v>2.8871039776999998</c:v>
                </c:pt>
                <c:pt idx="2137">
                  <c:v>2.8051209868</c:v>
                </c:pt>
                <c:pt idx="2138">
                  <c:v>2.7065497636</c:v>
                </c:pt>
                <c:pt idx="2139">
                  <c:v>2.6457598376</c:v>
                </c:pt>
                <c:pt idx="2140">
                  <c:v>2.6843159978000002</c:v>
                </c:pt>
                <c:pt idx="2141">
                  <c:v>2.7569705865</c:v>
                </c:pt>
                <c:pt idx="2142">
                  <c:v>2.7569705865</c:v>
                </c:pt>
                <c:pt idx="2143">
                  <c:v>2.7569705865</c:v>
                </c:pt>
                <c:pt idx="2144">
                  <c:v>2.7146129401999999</c:v>
                </c:pt>
                <c:pt idx="2145">
                  <c:v>2.6705163427</c:v>
                </c:pt>
                <c:pt idx="2146">
                  <c:v>2.6798296415</c:v>
                </c:pt>
                <c:pt idx="2147">
                  <c:v>2.6301379721</c:v>
                </c:pt>
                <c:pt idx="2148">
                  <c:v>2.5655014752</c:v>
                </c:pt>
                <c:pt idx="2149">
                  <c:v>2.5655014752</c:v>
                </c:pt>
                <c:pt idx="2150">
                  <c:v>2.5655014752</c:v>
                </c:pt>
                <c:pt idx="2151">
                  <c:v>2.5365592707000002</c:v>
                </c:pt>
                <c:pt idx="2152">
                  <c:v>2.5126435984</c:v>
                </c:pt>
                <c:pt idx="2153">
                  <c:v>2.5486122634999999</c:v>
                </c:pt>
                <c:pt idx="2154">
                  <c:v>2.5840170542999998</c:v>
                </c:pt>
                <c:pt idx="2155">
                  <c:v>2.6217725280000002</c:v>
                </c:pt>
                <c:pt idx="2156">
                  <c:v>2.6217725280000002</c:v>
                </c:pt>
                <c:pt idx="2157">
                  <c:v>2.6217725280000002</c:v>
                </c:pt>
                <c:pt idx="2158">
                  <c:v>2.5848853132</c:v>
                </c:pt>
                <c:pt idx="2159">
                  <c:v>2.5529996726999999</c:v>
                </c:pt>
                <c:pt idx="2160">
                  <c:v>2.5351922815000001</c:v>
                </c:pt>
                <c:pt idx="2161">
                  <c:v>2.559249603</c:v>
                </c:pt>
                <c:pt idx="2162">
                  <c:v>2.4933976352</c:v>
                </c:pt>
                <c:pt idx="2163">
                  <c:v>2.4933976352</c:v>
                </c:pt>
                <c:pt idx="2164">
                  <c:v>2.4933976352</c:v>
                </c:pt>
                <c:pt idx="2165">
                  <c:v>2.4855681306999999</c:v>
                </c:pt>
                <c:pt idx="2166">
                  <c:v>2.4836187958</c:v>
                </c:pt>
                <c:pt idx="2167">
                  <c:v>2.5550431638000002</c:v>
                </c:pt>
                <c:pt idx="2168">
                  <c:v>2.6018184724000002</c:v>
                </c:pt>
                <c:pt idx="2169">
                  <c:v>2.6625167133000001</c:v>
                </c:pt>
                <c:pt idx="2170">
                  <c:v>2.6625167133000001</c:v>
                </c:pt>
                <c:pt idx="2171">
                  <c:v>2.6625167133000001</c:v>
                </c:pt>
                <c:pt idx="2172">
                  <c:v>2.6773664584999999</c:v>
                </c:pt>
                <c:pt idx="2173">
                  <c:v>2.7335652161000001</c:v>
                </c:pt>
                <c:pt idx="2174">
                  <c:v>2.8670144928000001</c:v>
                </c:pt>
                <c:pt idx="2175">
                  <c:v>2.7870636709999999</c:v>
                </c:pt>
                <c:pt idx="2176">
                  <c:v>2.7268704230999998</c:v>
                </c:pt>
                <c:pt idx="2177">
                  <c:v>2.7268704230999998</c:v>
                </c:pt>
                <c:pt idx="2178">
                  <c:v>2.7268704230999998</c:v>
                </c:pt>
                <c:pt idx="2179">
                  <c:v>2.7443990423</c:v>
                </c:pt>
                <c:pt idx="2180">
                  <c:v>2.6502484113000002</c:v>
                </c:pt>
                <c:pt idx="2181">
                  <c:v>2.6762387467000002</c:v>
                </c:pt>
                <c:pt idx="2182">
                  <c:v>2.6601010600000001</c:v>
                </c:pt>
                <c:pt idx="2183">
                  <c:v>2.6854801443</c:v>
                </c:pt>
                <c:pt idx="2184">
                  <c:v>2.6854801443</c:v>
                </c:pt>
                <c:pt idx="2185">
                  <c:v>2.6854801443</c:v>
                </c:pt>
                <c:pt idx="2186">
                  <c:v>2.7065875132000001</c:v>
                </c:pt>
                <c:pt idx="2187">
                  <c:v>2.6480091978</c:v>
                </c:pt>
                <c:pt idx="2188">
                  <c:v>2.6099991365999999</c:v>
                </c:pt>
                <c:pt idx="2189">
                  <c:v>2.6651583197000002</c:v>
                </c:pt>
                <c:pt idx="2190">
                  <c:v>2.6886860873999998</c:v>
                </c:pt>
                <c:pt idx="2191">
                  <c:v>2.6886860873999998</c:v>
                </c:pt>
                <c:pt idx="2192">
                  <c:v>2.6886860873999998</c:v>
                </c:pt>
                <c:pt idx="2193">
                  <c:v>2.6998241376999998</c:v>
                </c:pt>
                <c:pt idx="2194">
                  <c:v>2.7579342333999999</c:v>
                </c:pt>
                <c:pt idx="2195">
                  <c:v>2.7929414692000001</c:v>
                </c:pt>
                <c:pt idx="2196">
                  <c:v>2.7851593902</c:v>
                </c:pt>
                <c:pt idx="2197">
                  <c:v>2.8731297153000002</c:v>
                </c:pt>
                <c:pt idx="2198">
                  <c:v>2.8731297153000002</c:v>
                </c:pt>
                <c:pt idx="2199">
                  <c:v>2.8731297153000002</c:v>
                </c:pt>
                <c:pt idx="2200">
                  <c:v>2.8598167267000001</c:v>
                </c:pt>
                <c:pt idx="2201">
                  <c:v>2.7854552466000002</c:v>
                </c:pt>
                <c:pt idx="2202">
                  <c:v>2.7399822070000002</c:v>
                </c:pt>
                <c:pt idx="2203">
                  <c:v>2.7991413594000001</c:v>
                </c:pt>
                <c:pt idx="2204">
                  <c:v>2.8348940755999998</c:v>
                </c:pt>
                <c:pt idx="2205">
                  <c:v>2.8348940755999998</c:v>
                </c:pt>
                <c:pt idx="2206">
                  <c:v>2.8348940755999998</c:v>
                </c:pt>
                <c:pt idx="2207">
                  <c:v>2.8992037471000001</c:v>
                </c:pt>
                <c:pt idx="2208">
                  <c:v>2.923008158</c:v>
                </c:pt>
                <c:pt idx="2209">
                  <c:v>2.9222264928000001</c:v>
                </c:pt>
                <c:pt idx="2210">
                  <c:v>2.8798870595000001</c:v>
                </c:pt>
                <c:pt idx="2211">
                  <c:v>2.8769195231000002</c:v>
                </c:pt>
                <c:pt idx="2212">
                  <c:v>2.8769195231000002</c:v>
                </c:pt>
                <c:pt idx="2213">
                  <c:v>2.8769195231000002</c:v>
                </c:pt>
                <c:pt idx="2214">
                  <c:v>2.8436650518</c:v>
                </c:pt>
                <c:pt idx="2215">
                  <c:v>2.8192806741999998</c:v>
                </c:pt>
                <c:pt idx="2216">
                  <c:v>2.7782109108999999</c:v>
                </c:pt>
                <c:pt idx="2217">
                  <c:v>2.7794761181999998</c:v>
                </c:pt>
                <c:pt idx="2218">
                  <c:v>2.6546950440999999</c:v>
                </c:pt>
                <c:pt idx="2219">
                  <c:v>2.6546950440999999</c:v>
                </c:pt>
                <c:pt idx="2220">
                  <c:v>2.6546950440999999</c:v>
                </c:pt>
                <c:pt idx="2221">
                  <c:v>2.6100714301000001</c:v>
                </c:pt>
                <c:pt idx="2222">
                  <c:v>2.6592516454999999</c:v>
                </c:pt>
                <c:pt idx="2223">
                  <c:v>2.5988646304</c:v>
                </c:pt>
                <c:pt idx="2224">
                  <c:v>2.6194915066000002</c:v>
                </c:pt>
                <c:pt idx="2225">
                  <c:v>2.6576566981999998</c:v>
                </c:pt>
                <c:pt idx="2226">
                  <c:v>2.6576566981999998</c:v>
                </c:pt>
                <c:pt idx="2227">
                  <c:v>2.6576566981999998</c:v>
                </c:pt>
                <c:pt idx="2228">
                  <c:v>2.6908307974999999</c:v>
                </c:pt>
                <c:pt idx="2229">
                  <c:v>2.7642415588999998</c:v>
                </c:pt>
                <c:pt idx="2230">
                  <c:v>2.7989112884999998</c:v>
                </c:pt>
                <c:pt idx="2231">
                  <c:v>2.8142935002999998</c:v>
                </c:pt>
                <c:pt idx="2232">
                  <c:v>2.9160570902999998</c:v>
                </c:pt>
                <c:pt idx="2233">
                  <c:v>2.9160570902999998</c:v>
                </c:pt>
                <c:pt idx="2234">
                  <c:v>2.9160570902999998</c:v>
                </c:pt>
                <c:pt idx="2235">
                  <c:v>3.0118052486</c:v>
                </c:pt>
                <c:pt idx="2236">
                  <c:v>2.9660949666</c:v>
                </c:pt>
                <c:pt idx="2237">
                  <c:v>2.9310787718000002</c:v>
                </c:pt>
                <c:pt idx="2238">
                  <c:v>2.9024015845000002</c:v>
                </c:pt>
                <c:pt idx="2239">
                  <c:v>2.8405196401000001</c:v>
                </c:pt>
                <c:pt idx="2240">
                  <c:v>2.8405196401000001</c:v>
                </c:pt>
                <c:pt idx="2241">
                  <c:v>2.8405196401000001</c:v>
                </c:pt>
                <c:pt idx="2242">
                  <c:v>2.9195518449</c:v>
                </c:pt>
                <c:pt idx="2243">
                  <c:v>2.9668695352999999</c:v>
                </c:pt>
                <c:pt idx="2244">
                  <c:v>2.9656141310000002</c:v>
                </c:pt>
                <c:pt idx="2245">
                  <c:v>2.9974457908000001</c:v>
                </c:pt>
                <c:pt idx="2246">
                  <c:v>3.0397644284999998</c:v>
                </c:pt>
                <c:pt idx="2247">
                  <c:v>3.0397644284999998</c:v>
                </c:pt>
                <c:pt idx="2248">
                  <c:v>3.0397644284999998</c:v>
                </c:pt>
                <c:pt idx="2249">
                  <c:v>3.1575494816999998</c:v>
                </c:pt>
                <c:pt idx="2250">
                  <c:v>3.2667989981000001</c:v>
                </c:pt>
                <c:pt idx="2251">
                  <c:v>3.2205025737000001</c:v>
                </c:pt>
                <c:pt idx="2252">
                  <c:v>3.2943745812</c:v>
                </c:pt>
                <c:pt idx="2253">
                  <c:v>3.4036788870999999</c:v>
                </c:pt>
                <c:pt idx="2254">
                  <c:v>3.4036788870999999</c:v>
                </c:pt>
                <c:pt idx="2255">
                  <c:v>3.4036788870999999</c:v>
                </c:pt>
                <c:pt idx="2256">
                  <c:v>3.6028889557000001</c:v>
                </c:pt>
                <c:pt idx="2257">
                  <c:v>3.6340178552000002</c:v>
                </c:pt>
                <c:pt idx="2258">
                  <c:v>3.5411606439000001</c:v>
                </c:pt>
                <c:pt idx="2259">
                  <c:v>3.4326036455</c:v>
                </c:pt>
                <c:pt idx="2260">
                  <c:v>3.3944673070000002</c:v>
                </c:pt>
                <c:pt idx="2261">
                  <c:v>3.3944673070000002</c:v>
                </c:pt>
                <c:pt idx="2262">
                  <c:v>3.3944673070000002</c:v>
                </c:pt>
                <c:pt idx="2263">
                  <c:v>3.5076321213999999</c:v>
                </c:pt>
                <c:pt idx="2264">
                  <c:v>3.6269174848999999</c:v>
                </c:pt>
                <c:pt idx="2265">
                  <c:v>3.5635329168999998</c:v>
                </c:pt>
                <c:pt idx="2266">
                  <c:v>3.7005040308999999</c:v>
                </c:pt>
                <c:pt idx="2267">
                  <c:v>3.7005040308999999</c:v>
                </c:pt>
                <c:pt idx="2268">
                  <c:v>3.7005040308999999</c:v>
                </c:pt>
                <c:pt idx="2269">
                  <c:v>3.7005040308999999</c:v>
                </c:pt>
                <c:pt idx="2270">
                  <c:v>3.6635425776999999</c:v>
                </c:pt>
                <c:pt idx="2271">
                  <c:v>3.6028479474999999</c:v>
                </c:pt>
                <c:pt idx="2272">
                  <c:v>3.6233053108000002</c:v>
                </c:pt>
                <c:pt idx="2273">
                  <c:v>3.6005188435000002</c:v>
                </c:pt>
                <c:pt idx="2274">
                  <c:v>3.5162805505999999</c:v>
                </c:pt>
                <c:pt idx="2275">
                  <c:v>3.5162805505999999</c:v>
                </c:pt>
                <c:pt idx="2276">
                  <c:v>3.5162805505999999</c:v>
                </c:pt>
                <c:pt idx="2277">
                  <c:v>3.4738213731999998</c:v>
                </c:pt>
                <c:pt idx="2278">
                  <c:v>3.3401360963000002</c:v>
                </c:pt>
                <c:pt idx="2279">
                  <c:v>3.2159638975</c:v>
                </c:pt>
                <c:pt idx="2280">
                  <c:v>3.1194816162999999</c:v>
                </c:pt>
                <c:pt idx="2281">
                  <c:v>3.0841150945</c:v>
                </c:pt>
                <c:pt idx="2282">
                  <c:v>3.0841150945</c:v>
                </c:pt>
                <c:pt idx="2283">
                  <c:v>3.0841150945</c:v>
                </c:pt>
                <c:pt idx="2284">
                  <c:v>3.014487532</c:v>
                </c:pt>
                <c:pt idx="2285">
                  <c:v>3.0731921967</c:v>
                </c:pt>
                <c:pt idx="2286">
                  <c:v>3.0739568000999999</c:v>
                </c:pt>
                <c:pt idx="2287">
                  <c:v>3.0363999387999998</c:v>
                </c:pt>
                <c:pt idx="2288">
                  <c:v>3.0862051923</c:v>
                </c:pt>
                <c:pt idx="2289">
                  <c:v>3.0862051923</c:v>
                </c:pt>
                <c:pt idx="2290">
                  <c:v>3.0862051923</c:v>
                </c:pt>
                <c:pt idx="2291">
                  <c:v>3.1815302193999999</c:v>
                </c:pt>
                <c:pt idx="2292">
                  <c:v>3.1927358787000002</c:v>
                </c:pt>
                <c:pt idx="2293">
                  <c:v>3.1480504666</c:v>
                </c:pt>
                <c:pt idx="2294">
                  <c:v>3.0914151664</c:v>
                </c:pt>
                <c:pt idx="2295">
                  <c:v>3.0504847638000001</c:v>
                </c:pt>
                <c:pt idx="2296">
                  <c:v>3.0504847638000001</c:v>
                </c:pt>
                <c:pt idx="2297">
                  <c:v>3.0504847638000001</c:v>
                </c:pt>
                <c:pt idx="2298">
                  <c:v>3.0635535086000001</c:v>
                </c:pt>
                <c:pt idx="2299">
                  <c:v>3.1084523525000001</c:v>
                </c:pt>
                <c:pt idx="2300">
                  <c:v>3.0332585314</c:v>
                </c:pt>
                <c:pt idx="2301">
                  <c:v>3.0383505733999998</c:v>
                </c:pt>
                <c:pt idx="2302">
                  <c:v>3.0383505733999998</c:v>
                </c:pt>
                <c:pt idx="2303">
                  <c:v>3.0383505733999998</c:v>
                </c:pt>
                <c:pt idx="2304">
                  <c:v>3.0383505733999998</c:v>
                </c:pt>
                <c:pt idx="2305">
                  <c:v>3.1268161569999999</c:v>
                </c:pt>
                <c:pt idx="2306">
                  <c:v>3.1618401849</c:v>
                </c:pt>
                <c:pt idx="2307">
                  <c:v>3.0368288682000002</c:v>
                </c:pt>
                <c:pt idx="2308">
                  <c:v>3.0688757622999998</c:v>
                </c:pt>
                <c:pt idx="2309">
                  <c:v>3.0601721100999999</c:v>
                </c:pt>
                <c:pt idx="2310">
                  <c:v>3.0601721100999999</c:v>
                </c:pt>
                <c:pt idx="2311">
                  <c:v>3.0601721100999999</c:v>
                </c:pt>
                <c:pt idx="2312">
                  <c:v>3.0915350922</c:v>
                </c:pt>
                <c:pt idx="2313">
                  <c:v>3.0596828112000001</c:v>
                </c:pt>
                <c:pt idx="2314">
                  <c:v>3.0961125213999998</c:v>
                </c:pt>
                <c:pt idx="2315">
                  <c:v>3.0961125213999998</c:v>
                </c:pt>
                <c:pt idx="2316">
                  <c:v>3.0961125213999998</c:v>
                </c:pt>
                <c:pt idx="2317">
                  <c:v>3.0961125213999998</c:v>
                </c:pt>
                <c:pt idx="2318">
                  <c:v>3.0961125213999998</c:v>
                </c:pt>
                <c:pt idx="2319">
                  <c:v>3.1250393494000002</c:v>
                </c:pt>
                <c:pt idx="2320">
                  <c:v>3.2360037396000001</c:v>
                </c:pt>
                <c:pt idx="2321">
                  <c:v>3.0746200864</c:v>
                </c:pt>
                <c:pt idx="2322">
                  <c:v>2.9500490415999998</c:v>
                </c:pt>
                <c:pt idx="2323">
                  <c:v>2.8830129679000001</c:v>
                </c:pt>
                <c:pt idx="2324">
                  <c:v>2.8830129679000001</c:v>
                </c:pt>
                <c:pt idx="2325">
                  <c:v>2.8830129679000001</c:v>
                </c:pt>
                <c:pt idx="2326">
                  <c:v>2.8066066158999998</c:v>
                </c:pt>
                <c:pt idx="2327">
                  <c:v>2.7777113645</c:v>
                </c:pt>
                <c:pt idx="2328">
                  <c:v>2.7536614155999999</c:v>
                </c:pt>
                <c:pt idx="2329">
                  <c:v>2.7275492844000002</c:v>
                </c:pt>
                <c:pt idx="2330">
                  <c:v>2.8614442405</c:v>
                </c:pt>
                <c:pt idx="2331">
                  <c:v>2.8614442405</c:v>
                </c:pt>
                <c:pt idx="2332">
                  <c:v>2.8614442405</c:v>
                </c:pt>
                <c:pt idx="2333">
                  <c:v>2.7516060027</c:v>
                </c:pt>
                <c:pt idx="2334">
                  <c:v>2.4886944434</c:v>
                </c:pt>
                <c:pt idx="2335">
                  <c:v>2.4790905482999999</c:v>
                </c:pt>
                <c:pt idx="2336">
                  <c:v>2.4518805948</c:v>
                </c:pt>
                <c:pt idx="2337">
                  <c:v>2.5364833023000002</c:v>
                </c:pt>
                <c:pt idx="2338">
                  <c:v>2.5364833023000002</c:v>
                </c:pt>
                <c:pt idx="2339">
                  <c:v>2.5364833023000002</c:v>
                </c:pt>
                <c:pt idx="2340">
                  <c:v>2.3882647256</c:v>
                </c:pt>
                <c:pt idx="2341">
                  <c:v>2.6128005718999998</c:v>
                </c:pt>
                <c:pt idx="2342">
                  <c:v>2.6807969370000002</c:v>
                </c:pt>
                <c:pt idx="2343">
                  <c:v>2.6961779558000001</c:v>
                </c:pt>
                <c:pt idx="2344">
                  <c:v>2.6916315830999999</c:v>
                </c:pt>
                <c:pt idx="2345">
                  <c:v>2.6916315830999999</c:v>
                </c:pt>
                <c:pt idx="2346">
                  <c:v>2.6916315830999999</c:v>
                </c:pt>
                <c:pt idx="2347">
                  <c:v>2.6916315830999999</c:v>
                </c:pt>
                <c:pt idx="2348">
                  <c:v>2.7990299794000002</c:v>
                </c:pt>
                <c:pt idx="2349">
                  <c:v>2.8350518033999998</c:v>
                </c:pt>
                <c:pt idx="2350">
                  <c:v>2.8067351025999998</c:v>
                </c:pt>
                <c:pt idx="2351">
                  <c:v>2.8433313294000002</c:v>
                </c:pt>
                <c:pt idx="2352">
                  <c:v>2.8433313294000002</c:v>
                </c:pt>
                <c:pt idx="2353">
                  <c:v>2.8433313294000002</c:v>
                </c:pt>
                <c:pt idx="2354">
                  <c:v>2.8075864716000001</c:v>
                </c:pt>
                <c:pt idx="2355">
                  <c:v>2.4198979659000002</c:v>
                </c:pt>
                <c:pt idx="2356">
                  <c:v>2.6297327258999998</c:v>
                </c:pt>
                <c:pt idx="2357">
                  <c:v>2.5877311116000001</c:v>
                </c:pt>
                <c:pt idx="2358">
                  <c:v>2.3842445448</c:v>
                </c:pt>
                <c:pt idx="2359">
                  <c:v>2.3842445448</c:v>
                </c:pt>
                <c:pt idx="2360">
                  <c:v>2.3842445448</c:v>
                </c:pt>
                <c:pt idx="2361">
                  <c:v>2.2463734153999999</c:v>
                </c:pt>
                <c:pt idx="2362">
                  <c:v>2.4778550563000001</c:v>
                </c:pt>
                <c:pt idx="2363">
                  <c:v>2.3246506030999998</c:v>
                </c:pt>
                <c:pt idx="2364">
                  <c:v>2.3308050068999999</c:v>
                </c:pt>
                <c:pt idx="2365">
                  <c:v>2.0565450345</c:v>
                </c:pt>
                <c:pt idx="2366">
                  <c:v>2.0565450345</c:v>
                </c:pt>
                <c:pt idx="2367">
                  <c:v>2.0565450345</c:v>
                </c:pt>
                <c:pt idx="2368">
                  <c:v>2.1608029060999998</c:v>
                </c:pt>
                <c:pt idx="2369">
                  <c:v>2.240436683</c:v>
                </c:pt>
                <c:pt idx="2370">
                  <c:v>2.4314956383999999</c:v>
                </c:pt>
                <c:pt idx="2371">
                  <c:v>2.4762750364000001</c:v>
                </c:pt>
                <c:pt idx="2372">
                  <c:v>2.5036403132</c:v>
                </c:pt>
                <c:pt idx="2373">
                  <c:v>2.5036403132</c:v>
                </c:pt>
                <c:pt idx="2374">
                  <c:v>2.5036403132</c:v>
                </c:pt>
                <c:pt idx="2375">
                  <c:v>2.4728846061</c:v>
                </c:pt>
                <c:pt idx="2376">
                  <c:v>2.3656171712999998</c:v>
                </c:pt>
                <c:pt idx="2377">
                  <c:v>2.4623633212999998</c:v>
                </c:pt>
                <c:pt idx="2378">
                  <c:v>2.4611425580000001</c:v>
                </c:pt>
                <c:pt idx="2379">
                  <c:v>2.3639831833999998</c:v>
                </c:pt>
                <c:pt idx="2380">
                  <c:v>2.3639831833999998</c:v>
                </c:pt>
                <c:pt idx="2381">
                  <c:v>2.3639831833999998</c:v>
                </c:pt>
                <c:pt idx="2382">
                  <c:v>2.4188249722999999</c:v>
                </c:pt>
                <c:pt idx="2383">
                  <c:v>2.2707958686</c:v>
                </c:pt>
                <c:pt idx="2384">
                  <c:v>2.1365739777999999</c:v>
                </c:pt>
                <c:pt idx="2385">
                  <c:v>2.2181612681999998</c:v>
                </c:pt>
                <c:pt idx="2386">
                  <c:v>2.2783150990999999</c:v>
                </c:pt>
                <c:pt idx="2387">
                  <c:v>2.2783150990999999</c:v>
                </c:pt>
                <c:pt idx="2388">
                  <c:v>2.2783150990999999</c:v>
                </c:pt>
                <c:pt idx="2389">
                  <c:v>2.4228687727999998</c:v>
                </c:pt>
                <c:pt idx="2390">
                  <c:v>2.3927745902000002</c:v>
                </c:pt>
                <c:pt idx="2391">
                  <c:v>2.5148198990999999</c:v>
                </c:pt>
                <c:pt idx="2392">
                  <c:v>2.4204886693000001</c:v>
                </c:pt>
                <c:pt idx="2393">
                  <c:v>2.4851359640999999</c:v>
                </c:pt>
                <c:pt idx="2394">
                  <c:v>2.4851359640999999</c:v>
                </c:pt>
                <c:pt idx="2395">
                  <c:v>2.4851359640999999</c:v>
                </c:pt>
                <c:pt idx="2396">
                  <c:v>2.3631815595000001</c:v>
                </c:pt>
                <c:pt idx="2397">
                  <c:v>2.3659417608000002</c:v>
                </c:pt>
                <c:pt idx="2398">
                  <c:v>2.4622800300000001</c:v>
                </c:pt>
                <c:pt idx="2399">
                  <c:v>2.4091880087000002</c:v>
                </c:pt>
                <c:pt idx="2400">
                  <c:v>2.4404657804999998</c:v>
                </c:pt>
                <c:pt idx="2401">
                  <c:v>2.4404657804999998</c:v>
                </c:pt>
                <c:pt idx="2402">
                  <c:v>2.4404657804999998</c:v>
                </c:pt>
                <c:pt idx="2403">
                  <c:v>2.5497117813000001</c:v>
                </c:pt>
                <c:pt idx="2404">
                  <c:v>2.5700206794999998</c:v>
                </c:pt>
                <c:pt idx="2405">
                  <c:v>2.5253578468</c:v>
                </c:pt>
                <c:pt idx="2406">
                  <c:v>2.6832794116000001</c:v>
                </c:pt>
                <c:pt idx="2407">
                  <c:v>2.6448912941999998</c:v>
                </c:pt>
                <c:pt idx="2408">
                  <c:v>2.6448912941999998</c:v>
                </c:pt>
                <c:pt idx="2409">
                  <c:v>2.6448912941999998</c:v>
                </c:pt>
                <c:pt idx="2410">
                  <c:v>2.6448912941999998</c:v>
                </c:pt>
                <c:pt idx="2411">
                  <c:v>2.6484793616000002</c:v>
                </c:pt>
                <c:pt idx="2412">
                  <c:v>2.5533634061999999</c:v>
                </c:pt>
                <c:pt idx="2413">
                  <c:v>2.4543475865</c:v>
                </c:pt>
                <c:pt idx="2414">
                  <c:v>2.4202527810999999</c:v>
                </c:pt>
                <c:pt idx="2415">
                  <c:v>2.4202527810999999</c:v>
                </c:pt>
                <c:pt idx="2416">
                  <c:v>2.4202527810999999</c:v>
                </c:pt>
                <c:pt idx="2417">
                  <c:v>2.4818197265999999</c:v>
                </c:pt>
                <c:pt idx="2418">
                  <c:v>2.4178702242000001</c:v>
                </c:pt>
                <c:pt idx="2419">
                  <c:v>2.5633835356999999</c:v>
                </c:pt>
                <c:pt idx="2420">
                  <c:v>2.5799659927</c:v>
                </c:pt>
                <c:pt idx="2421">
                  <c:v>2.5119404151000002</c:v>
                </c:pt>
                <c:pt idx="2422">
                  <c:v>2.5119404151000002</c:v>
                </c:pt>
                <c:pt idx="2423">
                  <c:v>2.5119404151000002</c:v>
                </c:pt>
                <c:pt idx="2424">
                  <c:v>2.5585729656999998</c:v>
                </c:pt>
                <c:pt idx="2425">
                  <c:v>2.6183126222999999</c:v>
                </c:pt>
                <c:pt idx="2426">
                  <c:v>2.7337061299999998</c:v>
                </c:pt>
                <c:pt idx="2427">
                  <c:v>2.6251554807000002</c:v>
                </c:pt>
                <c:pt idx="2428">
                  <c:v>2.6061232658</c:v>
                </c:pt>
                <c:pt idx="2429">
                  <c:v>2.6061232658</c:v>
                </c:pt>
                <c:pt idx="2430">
                  <c:v>2.6061232658</c:v>
                </c:pt>
                <c:pt idx="2431">
                  <c:v>2.5001143234000001</c:v>
                </c:pt>
                <c:pt idx="2432">
                  <c:v>2.5181467812</c:v>
                </c:pt>
                <c:pt idx="2433">
                  <c:v>2.6788843339000001</c:v>
                </c:pt>
                <c:pt idx="2434">
                  <c:v>2.5517806422999998</c:v>
                </c:pt>
                <c:pt idx="2435">
                  <c:v>2.5683247750999998</c:v>
                </c:pt>
                <c:pt idx="2436">
                  <c:v>2.5683247750999998</c:v>
                </c:pt>
                <c:pt idx="2437">
                  <c:v>2.5683247750999998</c:v>
                </c:pt>
                <c:pt idx="2438">
                  <c:v>2.5068421378000001</c:v>
                </c:pt>
                <c:pt idx="2439">
                  <c:v>2.5108296525</c:v>
                </c:pt>
                <c:pt idx="2440">
                  <c:v>2.3712336588</c:v>
                </c:pt>
                <c:pt idx="2441">
                  <c:v>2.4102156615000001</c:v>
                </c:pt>
                <c:pt idx="2442">
                  <c:v>2.4267859754000001</c:v>
                </c:pt>
                <c:pt idx="2443">
                  <c:v>2.4267859754000001</c:v>
                </c:pt>
                <c:pt idx="2444">
                  <c:v>2.4267859754000001</c:v>
                </c:pt>
                <c:pt idx="2445">
                  <c:v>2.5633981036</c:v>
                </c:pt>
                <c:pt idx="2446">
                  <c:v>2.5248095790999998</c:v>
                </c:pt>
                <c:pt idx="2447">
                  <c:v>2.5672922703999999</c:v>
                </c:pt>
                <c:pt idx="2448">
                  <c:v>2.6255938001999999</c:v>
                </c:pt>
                <c:pt idx="2449">
                  <c:v>2.5702618392000001</c:v>
                </c:pt>
                <c:pt idx="2450">
                  <c:v>2.5702618392000001</c:v>
                </c:pt>
                <c:pt idx="2451">
                  <c:v>2.5702618392000001</c:v>
                </c:pt>
                <c:pt idx="2452">
                  <c:v>2.4927660193999999</c:v>
                </c:pt>
                <c:pt idx="2453">
                  <c:v>2.4240101218999999</c:v>
                </c:pt>
                <c:pt idx="2454">
                  <c:v>2.5997590904000001</c:v>
                </c:pt>
                <c:pt idx="2455">
                  <c:v>2.7042637846000002</c:v>
                </c:pt>
                <c:pt idx="2456">
                  <c:v>2.7257180088999999</c:v>
                </c:pt>
                <c:pt idx="2457">
                  <c:v>2.7257180088999999</c:v>
                </c:pt>
                <c:pt idx="2458">
                  <c:v>2.7257180088999999</c:v>
                </c:pt>
                <c:pt idx="2459">
                  <c:v>2.7257180088999999</c:v>
                </c:pt>
                <c:pt idx="2460">
                  <c:v>2.7257180088999999</c:v>
                </c:pt>
                <c:pt idx="2461">
                  <c:v>2.7257180088999999</c:v>
                </c:pt>
                <c:pt idx="2462">
                  <c:v>2.8684295102999999</c:v>
                </c:pt>
                <c:pt idx="2463">
                  <c:v>2.5889613730000001</c:v>
                </c:pt>
                <c:pt idx="2464">
                  <c:v>2.5889613730000001</c:v>
                </c:pt>
                <c:pt idx="2465">
                  <c:v>2.5889613730000001</c:v>
                </c:pt>
                <c:pt idx="2466">
                  <c:v>2.4687518635000001</c:v>
                </c:pt>
                <c:pt idx="2467">
                  <c:v>2.3371477077999998</c:v>
                </c:pt>
                <c:pt idx="2468">
                  <c:v>2.3371477077999998</c:v>
                </c:pt>
                <c:pt idx="2469">
                  <c:v>2.3371477077999998</c:v>
                </c:pt>
                <c:pt idx="2470">
                  <c:v>2.4804207366000002</c:v>
                </c:pt>
                <c:pt idx="2471">
                  <c:v>2.4804207366000002</c:v>
                </c:pt>
                <c:pt idx="2472">
                  <c:v>2.4804207366000002</c:v>
                </c:pt>
                <c:pt idx="2473">
                  <c:v>2.4804207366000002</c:v>
                </c:pt>
                <c:pt idx="2474">
                  <c:v>2.4804207366000002</c:v>
                </c:pt>
                <c:pt idx="2475">
                  <c:v>2.5318064829</c:v>
                </c:pt>
                <c:pt idx="2476">
                  <c:v>2.5021948745999998</c:v>
                </c:pt>
                <c:pt idx="2477">
                  <c:v>2.6221425959000002</c:v>
                </c:pt>
                <c:pt idx="2478">
                  <c:v>2.6221425959000002</c:v>
                </c:pt>
                <c:pt idx="2479">
                  <c:v>2.6221425959000002</c:v>
                </c:pt>
                <c:pt idx="2480">
                  <c:v>2.6221425959000002</c:v>
                </c:pt>
                <c:pt idx="2481">
                  <c:v>2.6221425959000002</c:v>
                </c:pt>
                <c:pt idx="2482">
                  <c:v>2.7383960034000001</c:v>
                </c:pt>
                <c:pt idx="2483">
                  <c:v>2.6625623047999998</c:v>
                </c:pt>
                <c:pt idx="2484">
                  <c:v>2.6910209270999998</c:v>
                </c:pt>
                <c:pt idx="2485">
                  <c:v>2.6910209270999998</c:v>
                </c:pt>
                <c:pt idx="2486">
                  <c:v>2.6910209270999998</c:v>
                </c:pt>
                <c:pt idx="2487">
                  <c:v>2.6875579915999999</c:v>
                </c:pt>
                <c:pt idx="2488">
                  <c:v>2.6525440167999998</c:v>
                </c:pt>
                <c:pt idx="2489">
                  <c:v>2.6496687933</c:v>
                </c:pt>
                <c:pt idx="2490">
                  <c:v>2.5917121241999999</c:v>
                </c:pt>
                <c:pt idx="2491">
                  <c:v>2.6840496997000001</c:v>
                </c:pt>
                <c:pt idx="2492">
                  <c:v>2.6840496997000001</c:v>
                </c:pt>
                <c:pt idx="2493">
                  <c:v>2.6840496997000001</c:v>
                </c:pt>
                <c:pt idx="2494">
                  <c:v>2.5967148491000001</c:v>
                </c:pt>
                <c:pt idx="2495">
                  <c:v>2.5552371761999999</c:v>
                </c:pt>
                <c:pt idx="2496">
                  <c:v>2.5552371761999999</c:v>
                </c:pt>
                <c:pt idx="2497">
                  <c:v>2.8406118755</c:v>
                </c:pt>
                <c:pt idx="2498">
                  <c:v>2.8263375865999998</c:v>
                </c:pt>
                <c:pt idx="2499">
                  <c:v>2.8263375865999998</c:v>
                </c:pt>
                <c:pt idx="2500">
                  <c:v>2.8263375865999998</c:v>
                </c:pt>
                <c:pt idx="2501">
                  <c:v>2.8117071971000001</c:v>
                </c:pt>
                <c:pt idx="2502">
                  <c:v>2.7942491122000002</c:v>
                </c:pt>
                <c:pt idx="2503">
                  <c:v>2.7659667779000001</c:v>
                </c:pt>
                <c:pt idx="2504">
                  <c:v>2.8186786419000001</c:v>
                </c:pt>
                <c:pt idx="2505">
                  <c:v>2.6768506653999999</c:v>
                </c:pt>
                <c:pt idx="2506">
                  <c:v>2.6768506653999999</c:v>
                </c:pt>
                <c:pt idx="2507">
                  <c:v>2.6768506653999999</c:v>
                </c:pt>
                <c:pt idx="2508">
                  <c:v>2.6585530444000001</c:v>
                </c:pt>
                <c:pt idx="2509">
                  <c:v>2.6887893232</c:v>
                </c:pt>
                <c:pt idx="2510">
                  <c:v>2.6023663647999999</c:v>
                </c:pt>
                <c:pt idx="2511">
                  <c:v>2.6414353638999999</c:v>
                </c:pt>
                <c:pt idx="2512">
                  <c:v>2.6907812378</c:v>
                </c:pt>
                <c:pt idx="2513">
                  <c:v>2.6907812378</c:v>
                </c:pt>
                <c:pt idx="2514">
                  <c:v>2.6907812378</c:v>
                </c:pt>
                <c:pt idx="2515">
                  <c:v>2.6872774717999999</c:v>
                </c:pt>
                <c:pt idx="2516">
                  <c:v>2.6240259986000001</c:v>
                </c:pt>
                <c:pt idx="2517">
                  <c:v>2.5864332772999998</c:v>
                </c:pt>
                <c:pt idx="2518">
                  <c:v>2.6556009922000001</c:v>
                </c:pt>
                <c:pt idx="2519">
                  <c:v>2.6127516625</c:v>
                </c:pt>
                <c:pt idx="2520">
                  <c:v>2.6127516625</c:v>
                </c:pt>
                <c:pt idx="2521">
                  <c:v>2.6127516625</c:v>
                </c:pt>
                <c:pt idx="2522">
                  <c:v>2.6139107344000001</c:v>
                </c:pt>
                <c:pt idx="2523">
                  <c:v>2.6386230555000001</c:v>
                </c:pt>
                <c:pt idx="2524">
                  <c:v>2.6745972242999998</c:v>
                </c:pt>
                <c:pt idx="2525">
                  <c:v>2.7087616066</c:v>
                </c:pt>
                <c:pt idx="2526">
                  <c:v>2.7193457734000002</c:v>
                </c:pt>
                <c:pt idx="2527">
                  <c:v>2.7193457734000002</c:v>
                </c:pt>
                <c:pt idx="2528">
                  <c:v>2.7193457734000002</c:v>
                </c:pt>
                <c:pt idx="2529">
                  <c:v>2.6357975553999999</c:v>
                </c:pt>
                <c:pt idx="2530">
                  <c:v>2.5620251005000001</c:v>
                </c:pt>
                <c:pt idx="2531">
                  <c:v>2.5593180440999999</c:v>
                </c:pt>
                <c:pt idx="2532">
                  <c:v>2.5677992770000002</c:v>
                </c:pt>
                <c:pt idx="2533">
                  <c:v>2.6293009449999998</c:v>
                </c:pt>
                <c:pt idx="2534">
                  <c:v>2.6293009449999998</c:v>
                </c:pt>
                <c:pt idx="2535">
                  <c:v>2.6293009449999998</c:v>
                </c:pt>
                <c:pt idx="2536">
                  <c:v>2.6700174680000002</c:v>
                </c:pt>
                <c:pt idx="2537">
                  <c:v>2.5744541242999999</c:v>
                </c:pt>
                <c:pt idx="2538">
                  <c:v>2.5473679958000002</c:v>
                </c:pt>
                <c:pt idx="2539">
                  <c:v>2.5838056090000001</c:v>
                </c:pt>
                <c:pt idx="2540">
                  <c:v>2.6197617249</c:v>
                </c:pt>
                <c:pt idx="2541">
                  <c:v>2.6197617249</c:v>
                </c:pt>
                <c:pt idx="2542">
                  <c:v>2.6197617249</c:v>
                </c:pt>
                <c:pt idx="2543">
                  <c:v>2.7096850889000001</c:v>
                </c:pt>
                <c:pt idx="2544">
                  <c:v>2.7143338804999999</c:v>
                </c:pt>
                <c:pt idx="2545">
                  <c:v>2.6498470808999999</c:v>
                </c:pt>
                <c:pt idx="2546">
                  <c:v>2.6159859827999998</c:v>
                </c:pt>
                <c:pt idx="2547">
                  <c:v>2.6375039206999999</c:v>
                </c:pt>
                <c:pt idx="2548">
                  <c:v>2.6375039206999999</c:v>
                </c:pt>
                <c:pt idx="2549">
                  <c:v>2.6375039206999999</c:v>
                </c:pt>
                <c:pt idx="2550">
                  <c:v>2.6415737566000002</c:v>
                </c:pt>
                <c:pt idx="2551">
                  <c:v>2.6409291186999999</c:v>
                </c:pt>
                <c:pt idx="2552">
                  <c:v>2.7497591296000001</c:v>
                </c:pt>
                <c:pt idx="2553">
                  <c:v>2.9047579927</c:v>
                </c:pt>
                <c:pt idx="2554">
                  <c:v>2.8354055254000001</c:v>
                </c:pt>
                <c:pt idx="2555">
                  <c:v>2.8354055254000001</c:v>
                </c:pt>
                <c:pt idx="2556">
                  <c:v>2.8354055254000001</c:v>
                </c:pt>
                <c:pt idx="2557">
                  <c:v>2.6886844266000001</c:v>
                </c:pt>
                <c:pt idx="2558">
                  <c:v>2.7234850574</c:v>
                </c:pt>
                <c:pt idx="2559">
                  <c:v>2.7089739411</c:v>
                </c:pt>
                <c:pt idx="2560">
                  <c:v>2.6389857844</c:v>
                </c:pt>
                <c:pt idx="2561">
                  <c:v>2.5442262532000002</c:v>
                </c:pt>
                <c:pt idx="2562">
                  <c:v>2.5442262532000002</c:v>
                </c:pt>
                <c:pt idx="2563">
                  <c:v>2.5442262532000002</c:v>
                </c:pt>
                <c:pt idx="2564">
                  <c:v>2.4631690872999998</c:v>
                </c:pt>
                <c:pt idx="2565">
                  <c:v>2.4656432847</c:v>
                </c:pt>
                <c:pt idx="2566">
                  <c:v>2.4835721146999998</c:v>
                </c:pt>
                <c:pt idx="2567">
                  <c:v>2.5284254099000001</c:v>
                </c:pt>
                <c:pt idx="2568">
                  <c:v>2.3987753360999999</c:v>
                </c:pt>
                <c:pt idx="2569">
                  <c:v>2.3987753360999999</c:v>
                </c:pt>
                <c:pt idx="2570">
                  <c:v>2.3987753360999999</c:v>
                </c:pt>
                <c:pt idx="2571">
                  <c:v>2.3558015663999998</c:v>
                </c:pt>
                <c:pt idx="2572">
                  <c:v>2.4700551045000001</c:v>
                </c:pt>
                <c:pt idx="2573">
                  <c:v>2.4866378753</c:v>
                </c:pt>
                <c:pt idx="2574">
                  <c:v>2.5274531498999999</c:v>
                </c:pt>
                <c:pt idx="2575">
                  <c:v>2.5605026654</c:v>
                </c:pt>
                <c:pt idx="2576">
                  <c:v>2.5605026654</c:v>
                </c:pt>
                <c:pt idx="2577">
                  <c:v>2.5605026654</c:v>
                </c:pt>
                <c:pt idx="2578">
                  <c:v>2.6029367434999999</c:v>
                </c:pt>
                <c:pt idx="2579">
                  <c:v>2.6568174537</c:v>
                </c:pt>
                <c:pt idx="2580">
                  <c:v>2.6661340232000001</c:v>
                </c:pt>
                <c:pt idx="2581">
                  <c:v>2.484757568</c:v>
                </c:pt>
                <c:pt idx="2582">
                  <c:v>2.6530736883000001</c:v>
                </c:pt>
                <c:pt idx="2583">
                  <c:v>2.6530736883000001</c:v>
                </c:pt>
                <c:pt idx="2584">
                  <c:v>2.6530736883000001</c:v>
                </c:pt>
                <c:pt idx="2585">
                  <c:v>2.6706394511</c:v>
                </c:pt>
                <c:pt idx="2586">
                  <c:v>2.7394590351999999</c:v>
                </c:pt>
                <c:pt idx="2587">
                  <c:v>2.7661391176999999</c:v>
                </c:pt>
                <c:pt idx="2588">
                  <c:v>2.6152078253000002</c:v>
                </c:pt>
                <c:pt idx="2589">
                  <c:v>2.6627443694999999</c:v>
                </c:pt>
                <c:pt idx="2590">
                  <c:v>2.6627443694999999</c:v>
                </c:pt>
                <c:pt idx="2591">
                  <c:v>2.6627443694999999</c:v>
                </c:pt>
                <c:pt idx="2592">
                  <c:v>2.6248297897000001</c:v>
                </c:pt>
                <c:pt idx="2593">
                  <c:v>2.6659496141000001</c:v>
                </c:pt>
                <c:pt idx="2594">
                  <c:v>2.5622849891000001</c:v>
                </c:pt>
                <c:pt idx="2595">
                  <c:v>2.6571929669999999</c:v>
                </c:pt>
                <c:pt idx="2596">
                  <c:v>2.5965417209999999</c:v>
                </c:pt>
                <c:pt idx="2597">
                  <c:v>2.5965417209999999</c:v>
                </c:pt>
                <c:pt idx="2598">
                  <c:v>2.5965417209999999</c:v>
                </c:pt>
                <c:pt idx="2599">
                  <c:v>2.6645014511</c:v>
                </c:pt>
                <c:pt idx="2600">
                  <c:v>2.7304544074999999</c:v>
                </c:pt>
                <c:pt idx="2601">
                  <c:v>2.7226094309</c:v>
                </c:pt>
                <c:pt idx="2602">
                  <c:v>2.7878418453</c:v>
                </c:pt>
                <c:pt idx="2603">
                  <c:v>2.8005268815000002</c:v>
                </c:pt>
                <c:pt idx="2604">
                  <c:v>2.8005268815000002</c:v>
                </c:pt>
                <c:pt idx="2605">
                  <c:v>2.8005268815000002</c:v>
                </c:pt>
                <c:pt idx="2606">
                  <c:v>2.7976626274999998</c:v>
                </c:pt>
                <c:pt idx="2607">
                  <c:v>2.7658661637000002</c:v>
                </c:pt>
                <c:pt idx="2608">
                  <c:v>2.8434535892000001</c:v>
                </c:pt>
                <c:pt idx="2609">
                  <c:v>2.8498172246000002</c:v>
                </c:pt>
                <c:pt idx="2610">
                  <c:v>2.9170976339000001</c:v>
                </c:pt>
                <c:pt idx="2611">
                  <c:v>2.9170976339000001</c:v>
                </c:pt>
                <c:pt idx="2612">
                  <c:v>2.9170976339000001</c:v>
                </c:pt>
                <c:pt idx="2613">
                  <c:v>2.7857820047000001</c:v>
                </c:pt>
                <c:pt idx="2614">
                  <c:v>2.8166004457999998</c:v>
                </c:pt>
                <c:pt idx="2615">
                  <c:v>2.7801407773000002</c:v>
                </c:pt>
                <c:pt idx="2616">
                  <c:v>2.5605368006</c:v>
                </c:pt>
                <c:pt idx="2617">
                  <c:v>2.5440599422000001</c:v>
                </c:pt>
                <c:pt idx="2618">
                  <c:v>2.5440599422000001</c:v>
                </c:pt>
                <c:pt idx="2619">
                  <c:v>2.5440599422000001</c:v>
                </c:pt>
                <c:pt idx="2620">
                  <c:v>2.5232601132000001</c:v>
                </c:pt>
                <c:pt idx="2621">
                  <c:v>2.4636658612</c:v>
                </c:pt>
                <c:pt idx="2622">
                  <c:v>2.4636658612</c:v>
                </c:pt>
                <c:pt idx="2623">
                  <c:v>2.6405086437</c:v>
                </c:pt>
                <c:pt idx="2624">
                  <c:v>2.654558862</c:v>
                </c:pt>
                <c:pt idx="2625">
                  <c:v>2.654558862</c:v>
                </c:pt>
                <c:pt idx="2626">
                  <c:v>2.654558862</c:v>
                </c:pt>
                <c:pt idx="2627">
                  <c:v>2.5816148901</c:v>
                </c:pt>
                <c:pt idx="2628">
                  <c:v>2.5977850857</c:v>
                </c:pt>
                <c:pt idx="2629">
                  <c:v>2.7147869081999998</c:v>
                </c:pt>
                <c:pt idx="2630">
                  <c:v>2.7002126284000001</c:v>
                </c:pt>
                <c:pt idx="2631">
                  <c:v>2.8173704811000002</c:v>
                </c:pt>
                <c:pt idx="2632">
                  <c:v>2.8173704811000002</c:v>
                </c:pt>
                <c:pt idx="2633">
                  <c:v>2.8173704811000002</c:v>
                </c:pt>
                <c:pt idx="2634">
                  <c:v>2.6806094460000001</c:v>
                </c:pt>
                <c:pt idx="2635">
                  <c:v>2.7283781229000001</c:v>
                </c:pt>
                <c:pt idx="2636">
                  <c:v>2.8735044496</c:v>
                </c:pt>
                <c:pt idx="2637">
                  <c:v>2.8044019781</c:v>
                </c:pt>
                <c:pt idx="2638">
                  <c:v>2.6356599054999998</c:v>
                </c:pt>
                <c:pt idx="2639">
                  <c:v>2.6356599054999998</c:v>
                </c:pt>
                <c:pt idx="2640">
                  <c:v>2.6356599054999998</c:v>
                </c:pt>
                <c:pt idx="2641">
                  <c:v>2.5026026092999998</c:v>
                </c:pt>
                <c:pt idx="2642">
                  <c:v>2.5039916401000002</c:v>
                </c:pt>
                <c:pt idx="2643">
                  <c:v>2.4748521039</c:v>
                </c:pt>
                <c:pt idx="2644">
                  <c:v>2.7698874433</c:v>
                </c:pt>
                <c:pt idx="2645">
                  <c:v>2.6305630683999999</c:v>
                </c:pt>
                <c:pt idx="2646">
                  <c:v>2.6305630683999999</c:v>
                </c:pt>
                <c:pt idx="2647">
                  <c:v>2.6305630683999999</c:v>
                </c:pt>
                <c:pt idx="2648">
                  <c:v>2.6135489869000001</c:v>
                </c:pt>
                <c:pt idx="2649">
                  <c:v>2.5938019382999999</c:v>
                </c:pt>
                <c:pt idx="2650">
                  <c:v>2.6161192928000001</c:v>
                </c:pt>
                <c:pt idx="2651">
                  <c:v>2.6161192928000001</c:v>
                </c:pt>
                <c:pt idx="2652">
                  <c:v>2.6161192928000001</c:v>
                </c:pt>
                <c:pt idx="2653">
                  <c:v>2.6161192928000001</c:v>
                </c:pt>
                <c:pt idx="2654">
                  <c:v>2.6161192928000001</c:v>
                </c:pt>
                <c:pt idx="2655">
                  <c:v>2.5082853423999998</c:v>
                </c:pt>
                <c:pt idx="2656">
                  <c:v>2.6202032329999998</c:v>
                </c:pt>
                <c:pt idx="2657">
                  <c:v>2.6202032329999998</c:v>
                </c:pt>
                <c:pt idx="2658">
                  <c:v>2.6202032329999998</c:v>
                </c:pt>
                <c:pt idx="2659">
                  <c:v>2.6091879329999998</c:v>
                </c:pt>
                <c:pt idx="2660">
                  <c:v>2.6091879329999998</c:v>
                </c:pt>
                <c:pt idx="2661">
                  <c:v>2.6091879329999998</c:v>
                </c:pt>
                <c:pt idx="2662">
                  <c:v>2.5920532515999999</c:v>
                </c:pt>
                <c:pt idx="2663">
                  <c:v>2.6123360786999998</c:v>
                </c:pt>
                <c:pt idx="2664">
                  <c:v>2.5816901608</c:v>
                </c:pt>
                <c:pt idx="2665">
                  <c:v>2.5889333726000001</c:v>
                </c:pt>
                <c:pt idx="2666">
                  <c:v>2.6086593934</c:v>
                </c:pt>
                <c:pt idx="2667">
                  <c:v>2.6086593934</c:v>
                </c:pt>
                <c:pt idx="2668">
                  <c:v>2.6086593934</c:v>
                </c:pt>
                <c:pt idx="2669">
                  <c:v>2.6118416343000002</c:v>
                </c:pt>
                <c:pt idx="2670">
                  <c:v>2.5782945936999999</c:v>
                </c:pt>
                <c:pt idx="2671">
                  <c:v>2.5782945936999999</c:v>
                </c:pt>
                <c:pt idx="2672">
                  <c:v>2.5782945936999999</c:v>
                </c:pt>
                <c:pt idx="2673">
                  <c:v>2.6189543203999999</c:v>
                </c:pt>
                <c:pt idx="2674">
                  <c:v>2.6189543203999999</c:v>
                </c:pt>
                <c:pt idx="2675">
                  <c:v>2.6189543203999999</c:v>
                </c:pt>
                <c:pt idx="2676">
                  <c:v>2.6428291167000002</c:v>
                </c:pt>
                <c:pt idx="2677">
                  <c:v>2.5585177430999999</c:v>
                </c:pt>
                <c:pt idx="2678">
                  <c:v>2.4732189254999999</c:v>
                </c:pt>
                <c:pt idx="2679">
                  <c:v>2.5705120547</c:v>
                </c:pt>
                <c:pt idx="2680">
                  <c:v>2.5395688142999999</c:v>
                </c:pt>
                <c:pt idx="2681">
                  <c:v>2.5395688142999999</c:v>
                </c:pt>
                <c:pt idx="2682">
                  <c:v>2.5395688142999999</c:v>
                </c:pt>
                <c:pt idx="2683">
                  <c:v>2.4889876196</c:v>
                </c:pt>
                <c:pt idx="2684">
                  <c:v>2.3851226942000001</c:v>
                </c:pt>
                <c:pt idx="2685">
                  <c:v>2.5201767670000002</c:v>
                </c:pt>
                <c:pt idx="2686">
                  <c:v>2.5198539096000001</c:v>
                </c:pt>
                <c:pt idx="2687">
                  <c:v>2.5898723450999999</c:v>
                </c:pt>
                <c:pt idx="2688">
                  <c:v>2.5898723450999999</c:v>
                </c:pt>
                <c:pt idx="2689">
                  <c:v>2.5898723450999999</c:v>
                </c:pt>
                <c:pt idx="2690">
                  <c:v>2.6077427072999999</c:v>
                </c:pt>
                <c:pt idx="2691">
                  <c:v>2.6315130871000001</c:v>
                </c:pt>
                <c:pt idx="2692">
                  <c:v>2.5891273153999999</c:v>
                </c:pt>
                <c:pt idx="2693">
                  <c:v>2.5627452234999999</c:v>
                </c:pt>
                <c:pt idx="2694">
                  <c:v>2.6003482295999998</c:v>
                </c:pt>
                <c:pt idx="2695">
                  <c:v>2.6003482295999998</c:v>
                </c:pt>
                <c:pt idx="2696">
                  <c:v>2.6003482295999998</c:v>
                </c:pt>
                <c:pt idx="2697">
                  <c:v>2.6037434255999998</c:v>
                </c:pt>
                <c:pt idx="2698">
                  <c:v>2.4604388028000002</c:v>
                </c:pt>
                <c:pt idx="2699">
                  <c:v>2.4695866956999999</c:v>
                </c:pt>
                <c:pt idx="2700">
                  <c:v>2.2941333703</c:v>
                </c:pt>
                <c:pt idx="2701">
                  <c:v>2.2941333703</c:v>
                </c:pt>
                <c:pt idx="2702">
                  <c:v>2.2941333703</c:v>
                </c:pt>
                <c:pt idx="2703">
                  <c:v>2.2941333703</c:v>
                </c:pt>
                <c:pt idx="2704">
                  <c:v>2.4206090108999998</c:v>
                </c:pt>
                <c:pt idx="2705">
                  <c:v>2.4585590233999999</c:v>
                </c:pt>
                <c:pt idx="2706">
                  <c:v>2.3846201259000002</c:v>
                </c:pt>
                <c:pt idx="2707">
                  <c:v>2.4491647799999998</c:v>
                </c:pt>
                <c:pt idx="2708">
                  <c:v>2.4932309001999999</c:v>
                </c:pt>
                <c:pt idx="2709">
                  <c:v>2.4932309001999999</c:v>
                </c:pt>
                <c:pt idx="2710">
                  <c:v>2.4932309001999999</c:v>
                </c:pt>
                <c:pt idx="2711">
                  <c:v>2.5412039123999999</c:v>
                </c:pt>
                <c:pt idx="2712">
                  <c:v>2.6051919084000001</c:v>
                </c:pt>
                <c:pt idx="2713">
                  <c:v>2.6629502230000002</c:v>
                </c:pt>
                <c:pt idx="2714">
                  <c:v>2.4844182773000001</c:v>
                </c:pt>
                <c:pt idx="2715">
                  <c:v>2.6325891514999999</c:v>
                </c:pt>
                <c:pt idx="2716">
                  <c:v>2.6325891514999999</c:v>
                </c:pt>
                <c:pt idx="2717">
                  <c:v>2.6325891514999999</c:v>
                </c:pt>
                <c:pt idx="2718">
                  <c:v>2.6379009267</c:v>
                </c:pt>
                <c:pt idx="2719">
                  <c:v>2.4877962358999999</c:v>
                </c:pt>
                <c:pt idx="2720">
                  <c:v>2.3324075213</c:v>
                </c:pt>
                <c:pt idx="2721">
                  <c:v>2.4740744431000001</c:v>
                </c:pt>
                <c:pt idx="2722">
                  <c:v>2.4110243057999998</c:v>
                </c:pt>
                <c:pt idx="2723">
                  <c:v>2.4110243057999998</c:v>
                </c:pt>
                <c:pt idx="2724">
                  <c:v>2.4110243057999998</c:v>
                </c:pt>
                <c:pt idx="2725">
                  <c:v>2.4115848734999998</c:v>
                </c:pt>
                <c:pt idx="2726">
                  <c:v>2.4367520408000001</c:v>
                </c:pt>
                <c:pt idx="2727">
                  <c:v>2.4808470750999998</c:v>
                </c:pt>
                <c:pt idx="2728">
                  <c:v>2.5854964164999998</c:v>
                </c:pt>
                <c:pt idx="2729">
                  <c:v>2.6484180935000001</c:v>
                </c:pt>
                <c:pt idx="2730">
                  <c:v>2.6484180935000001</c:v>
                </c:pt>
                <c:pt idx="2731">
                  <c:v>2.6484180935000001</c:v>
                </c:pt>
                <c:pt idx="2732">
                  <c:v>2.6331573274000002</c:v>
                </c:pt>
                <c:pt idx="2733">
                  <c:v>2.4932925037999998</c:v>
                </c:pt>
                <c:pt idx="2734">
                  <c:v>2.4879963979999999</c:v>
                </c:pt>
                <c:pt idx="2735">
                  <c:v>2.5074707255000002</c:v>
                </c:pt>
                <c:pt idx="2736">
                  <c:v>2.5882210171</c:v>
                </c:pt>
                <c:pt idx="2737">
                  <c:v>2.5882210171</c:v>
                </c:pt>
                <c:pt idx="2738">
                  <c:v>2.5882210171</c:v>
                </c:pt>
                <c:pt idx="2739">
                  <c:v>2.5906644104000001</c:v>
                </c:pt>
                <c:pt idx="2740">
                  <c:v>2.5537456692</c:v>
                </c:pt>
                <c:pt idx="2741">
                  <c:v>2.6288692695</c:v>
                </c:pt>
                <c:pt idx="2742">
                  <c:v>2.6019435675000002</c:v>
                </c:pt>
                <c:pt idx="2743">
                  <c:v>2.6143069188000001</c:v>
                </c:pt>
                <c:pt idx="2744">
                  <c:v>2.6143069188000001</c:v>
                </c:pt>
                <c:pt idx="2745">
                  <c:v>2.6143069188000001</c:v>
                </c:pt>
                <c:pt idx="2746">
                  <c:v>2.5657910872</c:v>
                </c:pt>
                <c:pt idx="2747">
                  <c:v>2.5445315854000001</c:v>
                </c:pt>
                <c:pt idx="2748">
                  <c:v>2.4681732074</c:v>
                </c:pt>
                <c:pt idx="2749">
                  <c:v>2.4735319814999999</c:v>
                </c:pt>
                <c:pt idx="2750">
                  <c:v>2.4964079966999999</c:v>
                </c:pt>
                <c:pt idx="2751">
                  <c:v>2.4964079966999999</c:v>
                </c:pt>
                <c:pt idx="2752">
                  <c:v>2.4964079966999999</c:v>
                </c:pt>
                <c:pt idx="2753">
                  <c:v>2.4467321765999999</c:v>
                </c:pt>
                <c:pt idx="2754">
                  <c:v>2.6323013063</c:v>
                </c:pt>
                <c:pt idx="2755">
                  <c:v>2.6477263364999999</c:v>
                </c:pt>
                <c:pt idx="2756">
                  <c:v>2.6169558232000001</c:v>
                </c:pt>
                <c:pt idx="2757">
                  <c:v>2.7576743045000001</c:v>
                </c:pt>
                <c:pt idx="2758">
                  <c:v>2.7576743045000001</c:v>
                </c:pt>
                <c:pt idx="2759">
                  <c:v>2.7576743045000001</c:v>
                </c:pt>
                <c:pt idx="2760">
                  <c:v>2.7607806252999998</c:v>
                </c:pt>
                <c:pt idx="2761">
                  <c:v>2.7444317480999998</c:v>
                </c:pt>
                <c:pt idx="2762">
                  <c:v>2.8278963896999998</c:v>
                </c:pt>
                <c:pt idx="2763">
                  <c:v>2.7149826843999998</c:v>
                </c:pt>
                <c:pt idx="2764">
                  <c:v>2.7149826843999998</c:v>
                </c:pt>
                <c:pt idx="2765">
                  <c:v>2.7149826843999998</c:v>
                </c:pt>
                <c:pt idx="2766">
                  <c:v>2.7149826843999998</c:v>
                </c:pt>
                <c:pt idx="2767">
                  <c:v>2.6970037695000002</c:v>
                </c:pt>
                <c:pt idx="2768">
                  <c:v>2.7544935523</c:v>
                </c:pt>
                <c:pt idx="2769">
                  <c:v>2.8511720303999999</c:v>
                </c:pt>
                <c:pt idx="2770">
                  <c:v>2.8701354934999999</c:v>
                </c:pt>
                <c:pt idx="2771">
                  <c:v>2.8553235705</c:v>
                </c:pt>
                <c:pt idx="2772">
                  <c:v>2.8553235705</c:v>
                </c:pt>
                <c:pt idx="2773">
                  <c:v>2.8553235705</c:v>
                </c:pt>
                <c:pt idx="2774">
                  <c:v>2.7632628508999999</c:v>
                </c:pt>
                <c:pt idx="2775">
                  <c:v>2.7591371071999999</c:v>
                </c:pt>
                <c:pt idx="2776">
                  <c:v>2.7262241132999998</c:v>
                </c:pt>
                <c:pt idx="2777">
                  <c:v>2.7890707588999999</c:v>
                </c:pt>
                <c:pt idx="2778">
                  <c:v>2.7699870173000001</c:v>
                </c:pt>
                <c:pt idx="2779">
                  <c:v>2.7699870173000001</c:v>
                </c:pt>
                <c:pt idx="2780">
                  <c:v>2.7699870173000001</c:v>
                </c:pt>
                <c:pt idx="2781">
                  <c:v>2.7378213255000001</c:v>
                </c:pt>
                <c:pt idx="2782">
                  <c:v>2.6899944815999999</c:v>
                </c:pt>
                <c:pt idx="2783">
                  <c:v>2.6670578244000001</c:v>
                </c:pt>
                <c:pt idx="2784">
                  <c:v>2.6247969528000001</c:v>
                </c:pt>
                <c:pt idx="2785">
                  <c:v>2.5864295814</c:v>
                </c:pt>
                <c:pt idx="2786">
                  <c:v>2.5864295814</c:v>
                </c:pt>
                <c:pt idx="2787">
                  <c:v>2.5864295814</c:v>
                </c:pt>
                <c:pt idx="2788">
                  <c:v>2.6416021268000001</c:v>
                </c:pt>
                <c:pt idx="2789">
                  <c:v>2.5683928980999999</c:v>
                </c:pt>
                <c:pt idx="2790">
                  <c:v>2.5793173763000001</c:v>
                </c:pt>
                <c:pt idx="2791">
                  <c:v>2.6233489718</c:v>
                </c:pt>
                <c:pt idx="2792">
                  <c:v>2.5118279174000002</c:v>
                </c:pt>
                <c:pt idx="2793">
                  <c:v>2.5118279174000002</c:v>
                </c:pt>
                <c:pt idx="2794">
                  <c:v>2.5118279174000002</c:v>
                </c:pt>
                <c:pt idx="2795">
                  <c:v>2.5562379117999998</c:v>
                </c:pt>
                <c:pt idx="2796">
                  <c:v>2.5606670990999998</c:v>
                </c:pt>
                <c:pt idx="2797">
                  <c:v>2.4943991579999998</c:v>
                </c:pt>
                <c:pt idx="2798">
                  <c:v>2.5376773221</c:v>
                </c:pt>
                <c:pt idx="2799">
                  <c:v>2.4782158964000001</c:v>
                </c:pt>
                <c:pt idx="2800">
                  <c:v>2.4782158964000001</c:v>
                </c:pt>
                <c:pt idx="2801">
                  <c:v>2.4782158964000001</c:v>
                </c:pt>
                <c:pt idx="2802">
                  <c:v>2.5652484635000001</c:v>
                </c:pt>
                <c:pt idx="2803">
                  <c:v>2.5347168373</c:v>
                </c:pt>
                <c:pt idx="2804">
                  <c:v>2.5607470767999998</c:v>
                </c:pt>
                <c:pt idx="2805">
                  <c:v>2.5565557346999999</c:v>
                </c:pt>
                <c:pt idx="2806">
                  <c:v>2.5708242322000001</c:v>
                </c:pt>
                <c:pt idx="2807">
                  <c:v>2.5708242322000001</c:v>
                </c:pt>
                <c:pt idx="2808">
                  <c:v>2.5708242322000001</c:v>
                </c:pt>
                <c:pt idx="2809">
                  <c:v>2.5454363038999999</c:v>
                </c:pt>
                <c:pt idx="2810">
                  <c:v>2.4538873786000002</c:v>
                </c:pt>
                <c:pt idx="2811">
                  <c:v>2.4679208815</c:v>
                </c:pt>
                <c:pt idx="2812">
                  <c:v>2.4569862364000001</c:v>
                </c:pt>
                <c:pt idx="2813">
                  <c:v>2.4884104463000001</c:v>
                </c:pt>
                <c:pt idx="2814">
                  <c:v>2.4884104463000001</c:v>
                </c:pt>
                <c:pt idx="2815">
                  <c:v>2.4884104463000001</c:v>
                </c:pt>
                <c:pt idx="2816">
                  <c:v>2.4884104463000001</c:v>
                </c:pt>
                <c:pt idx="2817">
                  <c:v>2.5024549972000001</c:v>
                </c:pt>
                <c:pt idx="2818">
                  <c:v>2.5499637762999998</c:v>
                </c:pt>
                <c:pt idx="2819">
                  <c:v>2.5606696915999998</c:v>
                </c:pt>
                <c:pt idx="2820">
                  <c:v>2.4666186122</c:v>
                </c:pt>
                <c:pt idx="2821">
                  <c:v>2.4666186122</c:v>
                </c:pt>
                <c:pt idx="2822">
                  <c:v>2.4666186122</c:v>
                </c:pt>
                <c:pt idx="2823">
                  <c:v>2.4666186122</c:v>
                </c:pt>
                <c:pt idx="2824">
                  <c:v>2.4666186122</c:v>
                </c:pt>
                <c:pt idx="2825">
                  <c:v>2.5428226252999999</c:v>
                </c:pt>
                <c:pt idx="2826">
                  <c:v>2.5081726523999999</c:v>
                </c:pt>
                <c:pt idx="2827">
                  <c:v>2.7073306172999998</c:v>
                </c:pt>
                <c:pt idx="2828">
                  <c:v>2.7073306172999998</c:v>
                </c:pt>
                <c:pt idx="2829">
                  <c:v>2.7073306172999998</c:v>
                </c:pt>
                <c:pt idx="2830">
                  <c:v>2.6719290395000002</c:v>
                </c:pt>
                <c:pt idx="2831">
                  <c:v>2.6251421547999998</c:v>
                </c:pt>
                <c:pt idx="2832">
                  <c:v>2.6955870822999999</c:v>
                </c:pt>
                <c:pt idx="2833">
                  <c:v>2.7366878795999998</c:v>
                </c:pt>
                <c:pt idx="2834">
                  <c:v>2.742984731</c:v>
                </c:pt>
                <c:pt idx="2835">
                  <c:v>2.742984731</c:v>
                </c:pt>
                <c:pt idx="2836">
                  <c:v>2.742984731</c:v>
                </c:pt>
                <c:pt idx="2837">
                  <c:v>2.8209601756999998</c:v>
                </c:pt>
                <c:pt idx="2838">
                  <c:v>2.7312241862</c:v>
                </c:pt>
                <c:pt idx="2839">
                  <c:v>2.5096589346</c:v>
                </c:pt>
                <c:pt idx="2840">
                  <c:v>2.3135288675000001</c:v>
                </c:pt>
                <c:pt idx="2841">
                  <c:v>2.3141489723999999</c:v>
                </c:pt>
                <c:pt idx="2842">
                  <c:v>2.3141489723999999</c:v>
                </c:pt>
                <c:pt idx="2843">
                  <c:v>2.3141489723999999</c:v>
                </c:pt>
                <c:pt idx="2844">
                  <c:v>2.4454611452999999</c:v>
                </c:pt>
                <c:pt idx="2845">
                  <c:v>2.5686900494999998</c:v>
                </c:pt>
                <c:pt idx="2846">
                  <c:v>2.5815770226999999</c:v>
                </c:pt>
                <c:pt idx="2847">
                  <c:v>2.4987451790000001</c:v>
                </c:pt>
                <c:pt idx="2848">
                  <c:v>2.4899286423000002</c:v>
                </c:pt>
                <c:pt idx="2849">
                  <c:v>2.4899286423000002</c:v>
                </c:pt>
                <c:pt idx="2850">
                  <c:v>2.4899286423000002</c:v>
                </c:pt>
                <c:pt idx="2851">
                  <c:v>2.4457138647000001</c:v>
                </c:pt>
                <c:pt idx="2852">
                  <c:v>2.4885412366000002</c:v>
                </c:pt>
                <c:pt idx="2853">
                  <c:v>2.5087455015</c:v>
                </c:pt>
                <c:pt idx="2854">
                  <c:v>2.5878735226999998</c:v>
                </c:pt>
                <c:pt idx="2855">
                  <c:v>2.6882869584</c:v>
                </c:pt>
                <c:pt idx="2856">
                  <c:v>2.6882869584</c:v>
                </c:pt>
                <c:pt idx="2857">
                  <c:v>2.6882869584</c:v>
                </c:pt>
                <c:pt idx="2858">
                  <c:v>2.5181126569000001</c:v>
                </c:pt>
                <c:pt idx="2859">
                  <c:v>2.4079367399999998</c:v>
                </c:pt>
                <c:pt idx="2860">
                  <c:v>2.3634759535000001</c:v>
                </c:pt>
                <c:pt idx="2861">
                  <c:v>2.2288999842999999</c:v>
                </c:pt>
                <c:pt idx="2862">
                  <c:v>2.2260342736999998</c:v>
                </c:pt>
                <c:pt idx="2863">
                  <c:v>2.2260342736999998</c:v>
                </c:pt>
                <c:pt idx="2864">
                  <c:v>2.2260342736999998</c:v>
                </c:pt>
                <c:pt idx="2865">
                  <c:v>2.3096139721000002</c:v>
                </c:pt>
                <c:pt idx="2866">
                  <c:v>2.3217021523999999</c:v>
                </c:pt>
                <c:pt idx="2867">
                  <c:v>2.3556165093999999</c:v>
                </c:pt>
                <c:pt idx="2868">
                  <c:v>2.2666078047</c:v>
                </c:pt>
                <c:pt idx="2869">
                  <c:v>2.4255621609000002</c:v>
                </c:pt>
                <c:pt idx="2870">
                  <c:v>2.4255621609000002</c:v>
                </c:pt>
                <c:pt idx="2871">
                  <c:v>2.4255621609000002</c:v>
                </c:pt>
                <c:pt idx="2872">
                  <c:v>2.3898704136000002</c:v>
                </c:pt>
                <c:pt idx="2873">
                  <c:v>2.3470357793000001</c:v>
                </c:pt>
                <c:pt idx="2874">
                  <c:v>2.3111709797</c:v>
                </c:pt>
                <c:pt idx="2875">
                  <c:v>2.3669335586</c:v>
                </c:pt>
                <c:pt idx="2876">
                  <c:v>2.3343137213</c:v>
                </c:pt>
                <c:pt idx="2877">
                  <c:v>2.3343137213</c:v>
                </c:pt>
                <c:pt idx="2878">
                  <c:v>2.3343137213</c:v>
                </c:pt>
                <c:pt idx="2879">
                  <c:v>2.3364914267999999</c:v>
                </c:pt>
                <c:pt idx="2880">
                  <c:v>2.3338546295999998</c:v>
                </c:pt>
                <c:pt idx="2881">
                  <c:v>2.2805026886999999</c:v>
                </c:pt>
                <c:pt idx="2882">
                  <c:v>2.3600039255</c:v>
                </c:pt>
                <c:pt idx="2883">
                  <c:v>2.2847448252000002</c:v>
                </c:pt>
                <c:pt idx="2884">
                  <c:v>2.2847448252000002</c:v>
                </c:pt>
                <c:pt idx="2885">
                  <c:v>2.2847448252000002</c:v>
                </c:pt>
                <c:pt idx="2886">
                  <c:v>2.3183930837000002</c:v>
                </c:pt>
                <c:pt idx="2887">
                  <c:v>2.2379984990000001</c:v>
                </c:pt>
                <c:pt idx="2888">
                  <c:v>2.352023441</c:v>
                </c:pt>
                <c:pt idx="2889">
                  <c:v>2.3455496184000002</c:v>
                </c:pt>
                <c:pt idx="2890">
                  <c:v>2.4377255310999999</c:v>
                </c:pt>
                <c:pt idx="2891">
                  <c:v>2.4377255310999999</c:v>
                </c:pt>
                <c:pt idx="2892">
                  <c:v>2.4377255310999999</c:v>
                </c:pt>
                <c:pt idx="2893">
                  <c:v>2.2903277074999999</c:v>
                </c:pt>
                <c:pt idx="2894">
                  <c:v>2.2310541007000002</c:v>
                </c:pt>
                <c:pt idx="2895">
                  <c:v>2.2101156123000001</c:v>
                </c:pt>
                <c:pt idx="2896">
                  <c:v>2.290210101</c:v>
                </c:pt>
                <c:pt idx="2897">
                  <c:v>2.3347666504000002</c:v>
                </c:pt>
                <c:pt idx="2898">
                  <c:v>2.3347666504000002</c:v>
                </c:pt>
                <c:pt idx="2899">
                  <c:v>2.3347666504000002</c:v>
                </c:pt>
                <c:pt idx="2900">
                  <c:v>2.3162047023999999</c:v>
                </c:pt>
                <c:pt idx="2901">
                  <c:v>2.2632170333000001</c:v>
                </c:pt>
                <c:pt idx="2902">
                  <c:v>2.2494661662</c:v>
                </c:pt>
                <c:pt idx="2903">
                  <c:v>2.2168775935</c:v>
                </c:pt>
                <c:pt idx="2904">
                  <c:v>2.3133594413999998</c:v>
                </c:pt>
                <c:pt idx="2905">
                  <c:v>2.3133594413999998</c:v>
                </c:pt>
                <c:pt idx="2906">
                  <c:v>2.3133594413999998</c:v>
                </c:pt>
                <c:pt idx="2907">
                  <c:v>2.3128693815000001</c:v>
                </c:pt>
                <c:pt idx="2908">
                  <c:v>2.3040577075000002</c:v>
                </c:pt>
                <c:pt idx="2909">
                  <c:v>2.3549903713</c:v>
                </c:pt>
                <c:pt idx="2910">
                  <c:v>2.3293305797000001</c:v>
                </c:pt>
                <c:pt idx="2911">
                  <c:v>2.2652550131</c:v>
                </c:pt>
                <c:pt idx="2912">
                  <c:v>2.2652550131</c:v>
                </c:pt>
                <c:pt idx="2913">
                  <c:v>2.2652550131</c:v>
                </c:pt>
                <c:pt idx="2914">
                  <c:v>2.3103397565999999</c:v>
                </c:pt>
                <c:pt idx="2915">
                  <c:v>2.3249901924</c:v>
                </c:pt>
                <c:pt idx="2916">
                  <c:v>2.3135387270000001</c:v>
                </c:pt>
                <c:pt idx="2917">
                  <c:v>2.2797119126999998</c:v>
                </c:pt>
                <c:pt idx="2918">
                  <c:v>2.2532256262999999</c:v>
                </c:pt>
                <c:pt idx="2919">
                  <c:v>2.2532256262999999</c:v>
                </c:pt>
                <c:pt idx="2920">
                  <c:v>2.2532256262999999</c:v>
                </c:pt>
                <c:pt idx="2921">
                  <c:v>2.2678069934999998</c:v>
                </c:pt>
                <c:pt idx="2922">
                  <c:v>2.2620115033000001</c:v>
                </c:pt>
                <c:pt idx="2923">
                  <c:v>2.2482054184</c:v>
                </c:pt>
                <c:pt idx="2924">
                  <c:v>2.3312435390999999</c:v>
                </c:pt>
                <c:pt idx="2925">
                  <c:v>2.3726095667</c:v>
                </c:pt>
                <c:pt idx="2926">
                  <c:v>2.3726095667</c:v>
                </c:pt>
                <c:pt idx="2927">
                  <c:v>2.3726095667</c:v>
                </c:pt>
                <c:pt idx="2928">
                  <c:v>2.4195974527000002</c:v>
                </c:pt>
                <c:pt idx="2929">
                  <c:v>2.3711046156000002</c:v>
                </c:pt>
                <c:pt idx="2930">
                  <c:v>2.4291251385999999</c:v>
                </c:pt>
                <c:pt idx="2931">
                  <c:v>2.4728256255000001</c:v>
                </c:pt>
                <c:pt idx="2932">
                  <c:v>2.4218322499</c:v>
                </c:pt>
                <c:pt idx="2933">
                  <c:v>2.4218322499</c:v>
                </c:pt>
                <c:pt idx="2934">
                  <c:v>2.4218322499</c:v>
                </c:pt>
                <c:pt idx="2935">
                  <c:v>2.3793566381</c:v>
                </c:pt>
                <c:pt idx="2936">
                  <c:v>2.3751276869</c:v>
                </c:pt>
                <c:pt idx="2937">
                  <c:v>2.4720254773999999</c:v>
                </c:pt>
                <c:pt idx="2938">
                  <c:v>2.4234337680000002</c:v>
                </c:pt>
                <c:pt idx="2939">
                  <c:v>2.3174720831000002</c:v>
                </c:pt>
                <c:pt idx="2940">
                  <c:v>2.3174720831000002</c:v>
                </c:pt>
                <c:pt idx="2941">
                  <c:v>2.3174720831000002</c:v>
                </c:pt>
                <c:pt idx="2942">
                  <c:v>2.3185483741000001</c:v>
                </c:pt>
                <c:pt idx="2943">
                  <c:v>2.3120046950000002</c:v>
                </c:pt>
                <c:pt idx="2944">
                  <c:v>2.3042099350999998</c:v>
                </c:pt>
                <c:pt idx="2945">
                  <c:v>2.3354359609999999</c:v>
                </c:pt>
                <c:pt idx="2946">
                  <c:v>2.3419006517000001</c:v>
                </c:pt>
                <c:pt idx="2947">
                  <c:v>2.3419006517000001</c:v>
                </c:pt>
                <c:pt idx="2948">
                  <c:v>2.3419006517000001</c:v>
                </c:pt>
                <c:pt idx="2949">
                  <c:v>2.3600008231</c:v>
                </c:pt>
                <c:pt idx="2950">
                  <c:v>2.2851671059999998</c:v>
                </c:pt>
                <c:pt idx="2951">
                  <c:v>2.2109062530000001</c:v>
                </c:pt>
                <c:pt idx="2952">
                  <c:v>2.2020203073000002</c:v>
                </c:pt>
                <c:pt idx="2953">
                  <c:v>2.2645810159000002</c:v>
                </c:pt>
                <c:pt idx="2954">
                  <c:v>2.2645810159000002</c:v>
                </c:pt>
                <c:pt idx="2955">
                  <c:v>2.2645810159000002</c:v>
                </c:pt>
                <c:pt idx="2956">
                  <c:v>2.3171657083000001</c:v>
                </c:pt>
                <c:pt idx="2957">
                  <c:v>2.4006940466</c:v>
                </c:pt>
                <c:pt idx="2958">
                  <c:v>2.4691912478</c:v>
                </c:pt>
                <c:pt idx="2959">
                  <c:v>2.4833905204</c:v>
                </c:pt>
                <c:pt idx="2960">
                  <c:v>2.5242538017</c:v>
                </c:pt>
                <c:pt idx="2961">
                  <c:v>2.5242538017</c:v>
                </c:pt>
                <c:pt idx="2962">
                  <c:v>2.5242538017</c:v>
                </c:pt>
                <c:pt idx="2963">
                  <c:v>2.5019488553999998</c:v>
                </c:pt>
                <c:pt idx="2964">
                  <c:v>2.59517504</c:v>
                </c:pt>
                <c:pt idx="2965">
                  <c:v>2.5152105696999998</c:v>
                </c:pt>
                <c:pt idx="2966">
                  <c:v>2.4667850201000001</c:v>
                </c:pt>
                <c:pt idx="2967">
                  <c:v>2.4818097415000002</c:v>
                </c:pt>
                <c:pt idx="2968">
                  <c:v>2.4818097415000002</c:v>
                </c:pt>
                <c:pt idx="2969">
                  <c:v>2.4818097415000002</c:v>
                </c:pt>
                <c:pt idx="2970">
                  <c:v>2.4959874784</c:v>
                </c:pt>
                <c:pt idx="2971">
                  <c:v>2.5247416185999998</c:v>
                </c:pt>
                <c:pt idx="2972">
                  <c:v>2.5427354394999999</c:v>
                </c:pt>
                <c:pt idx="2973">
                  <c:v>2.6308932313</c:v>
                </c:pt>
                <c:pt idx="2974">
                  <c:v>2.6198064908999998</c:v>
                </c:pt>
                <c:pt idx="2975">
                  <c:v>2.6198064908999998</c:v>
                </c:pt>
                <c:pt idx="2976">
                  <c:v>2.6198064908999998</c:v>
                </c:pt>
                <c:pt idx="2977">
                  <c:v>2.5714598092999998</c:v>
                </c:pt>
                <c:pt idx="2978">
                  <c:v>2.4988634273999999</c:v>
                </c:pt>
                <c:pt idx="2979">
                  <c:v>2.4988634273999999</c:v>
                </c:pt>
                <c:pt idx="2980">
                  <c:v>2.497015658</c:v>
                </c:pt>
                <c:pt idx="2981">
                  <c:v>2.5643531855999999</c:v>
                </c:pt>
                <c:pt idx="2982">
                  <c:v>2.5643531855999999</c:v>
                </c:pt>
                <c:pt idx="2983">
                  <c:v>2.5643531855999999</c:v>
                </c:pt>
                <c:pt idx="2984">
                  <c:v>2.5078023263999998</c:v>
                </c:pt>
                <c:pt idx="2985">
                  <c:v>2.5572126071999999</c:v>
                </c:pt>
                <c:pt idx="2986">
                  <c:v>2.5608141351999998</c:v>
                </c:pt>
                <c:pt idx="2987">
                  <c:v>2.5418102346000002</c:v>
                </c:pt>
                <c:pt idx="2988">
                  <c:v>2.5297713163000002</c:v>
                </c:pt>
                <c:pt idx="2989">
                  <c:v>2.5297713163000002</c:v>
                </c:pt>
                <c:pt idx="2990">
                  <c:v>2.5297713163000002</c:v>
                </c:pt>
                <c:pt idx="2991">
                  <c:v>2.3896831291999998</c:v>
                </c:pt>
                <c:pt idx="2992">
                  <c:v>2.4289910534999999</c:v>
                </c:pt>
                <c:pt idx="2993">
                  <c:v>2.4366077517</c:v>
                </c:pt>
                <c:pt idx="2994">
                  <c:v>2.5821201648000001</c:v>
                </c:pt>
                <c:pt idx="2995">
                  <c:v>2.5735959794999999</c:v>
                </c:pt>
                <c:pt idx="2996">
                  <c:v>2.5735959794999999</c:v>
                </c:pt>
                <c:pt idx="2997">
                  <c:v>2.5735959794999999</c:v>
                </c:pt>
                <c:pt idx="2998">
                  <c:v>2.5305789529</c:v>
                </c:pt>
                <c:pt idx="2999">
                  <c:v>2.6347507561999999</c:v>
                </c:pt>
                <c:pt idx="3000">
                  <c:v>2.5854572016000001</c:v>
                </c:pt>
                <c:pt idx="3001">
                  <c:v>2.5516210242000001</c:v>
                </c:pt>
                <c:pt idx="3002">
                  <c:v>2.5872066151999999</c:v>
                </c:pt>
                <c:pt idx="3003">
                  <c:v>2.5872066151999999</c:v>
                </c:pt>
                <c:pt idx="3004">
                  <c:v>2.5872066151999999</c:v>
                </c:pt>
                <c:pt idx="3005">
                  <c:v>2.5872066151999999</c:v>
                </c:pt>
                <c:pt idx="3006">
                  <c:v>2.5278216745000002</c:v>
                </c:pt>
                <c:pt idx="3007">
                  <c:v>2.5618950653999999</c:v>
                </c:pt>
                <c:pt idx="3008">
                  <c:v>2.5022807373</c:v>
                </c:pt>
                <c:pt idx="3009">
                  <c:v>2.4376243032999998</c:v>
                </c:pt>
                <c:pt idx="3010">
                  <c:v>2.4376243032999998</c:v>
                </c:pt>
                <c:pt idx="3011">
                  <c:v>2.4376243032999998</c:v>
                </c:pt>
                <c:pt idx="3012">
                  <c:v>2.4476598425999998</c:v>
                </c:pt>
                <c:pt idx="3013">
                  <c:v>2.4427204369000002</c:v>
                </c:pt>
                <c:pt idx="3014">
                  <c:v>2.4873501062000001</c:v>
                </c:pt>
                <c:pt idx="3015">
                  <c:v>2.4613424899999998</c:v>
                </c:pt>
                <c:pt idx="3016">
                  <c:v>2.4240767825999998</c:v>
                </c:pt>
                <c:pt idx="3017">
                  <c:v>2.4240767825999998</c:v>
                </c:pt>
                <c:pt idx="3018">
                  <c:v>2.4240767825999998</c:v>
                </c:pt>
                <c:pt idx="3019">
                  <c:v>2.4873984605000001</c:v>
                </c:pt>
                <c:pt idx="3020">
                  <c:v>2.5312173785000001</c:v>
                </c:pt>
                <c:pt idx="3021">
                  <c:v>2.5551401490000001</c:v>
                </c:pt>
                <c:pt idx="3022">
                  <c:v>2.5696481289999999</c:v>
                </c:pt>
                <c:pt idx="3023">
                  <c:v>2.6934141421</c:v>
                </c:pt>
                <c:pt idx="3024">
                  <c:v>2.6934141421</c:v>
                </c:pt>
                <c:pt idx="3025">
                  <c:v>2.6934141421</c:v>
                </c:pt>
                <c:pt idx="3026">
                  <c:v>2.7168567381000002</c:v>
                </c:pt>
                <c:pt idx="3027">
                  <c:v>2.6631379421000001</c:v>
                </c:pt>
                <c:pt idx="3028">
                  <c:v>2.6709422359000001</c:v>
                </c:pt>
                <c:pt idx="3029">
                  <c:v>2.7115250033999998</c:v>
                </c:pt>
                <c:pt idx="3030">
                  <c:v>2.7701927193999998</c:v>
                </c:pt>
                <c:pt idx="3031">
                  <c:v>2.7701927193999998</c:v>
                </c:pt>
                <c:pt idx="3032">
                  <c:v>2.7701927193999998</c:v>
                </c:pt>
                <c:pt idx="3033">
                  <c:v>2.6930687339000001</c:v>
                </c:pt>
                <c:pt idx="3034">
                  <c:v>2.6930687339000001</c:v>
                </c:pt>
                <c:pt idx="3035">
                  <c:v>2.6930687339000001</c:v>
                </c:pt>
                <c:pt idx="3036">
                  <c:v>2.7118134536</c:v>
                </c:pt>
                <c:pt idx="3037">
                  <c:v>2.7647774365000002</c:v>
                </c:pt>
                <c:pt idx="3038">
                  <c:v>2.7647774365000002</c:v>
                </c:pt>
                <c:pt idx="3039">
                  <c:v>2.7647774365000002</c:v>
                </c:pt>
                <c:pt idx="3040">
                  <c:v>2.7647774365000002</c:v>
                </c:pt>
                <c:pt idx="3041">
                  <c:v>2.7647774365000002</c:v>
                </c:pt>
                <c:pt idx="3042">
                  <c:v>2.6987475976000002</c:v>
                </c:pt>
                <c:pt idx="3043">
                  <c:v>2.7167309778000002</c:v>
                </c:pt>
                <c:pt idx="3044">
                  <c:v>2.8147865354000001</c:v>
                </c:pt>
                <c:pt idx="3045">
                  <c:v>2.8147865354000001</c:v>
                </c:pt>
                <c:pt idx="3046">
                  <c:v>2.8147865354000001</c:v>
                </c:pt>
                <c:pt idx="3047">
                  <c:v>2.6901065933999999</c:v>
                </c:pt>
                <c:pt idx="3048">
                  <c:v>2.6752623983000001</c:v>
                </c:pt>
                <c:pt idx="3049">
                  <c:v>2.6793390631</c:v>
                </c:pt>
                <c:pt idx="3050">
                  <c:v>2.6719590694000002</c:v>
                </c:pt>
                <c:pt idx="3051">
                  <c:v>2.6879774236</c:v>
                </c:pt>
                <c:pt idx="3052">
                  <c:v>2.6879774236</c:v>
                </c:pt>
                <c:pt idx="3053">
                  <c:v>2.6879774236</c:v>
                </c:pt>
                <c:pt idx="3054">
                  <c:v>2.6728807771</c:v>
                </c:pt>
                <c:pt idx="3055">
                  <c:v>2.6728807771</c:v>
                </c:pt>
                <c:pt idx="3056">
                  <c:v>2.6728807771</c:v>
                </c:pt>
                <c:pt idx="3057">
                  <c:v>2.6634544496000001</c:v>
                </c:pt>
                <c:pt idx="3058">
                  <c:v>2.6284762728</c:v>
                </c:pt>
                <c:pt idx="3059">
                  <c:v>2.6284762728</c:v>
                </c:pt>
                <c:pt idx="3060">
                  <c:v>2.6284762728</c:v>
                </c:pt>
                <c:pt idx="3061">
                  <c:v>2.7053592796000001</c:v>
                </c:pt>
                <c:pt idx="3062">
                  <c:v>2.7177714866999998</c:v>
                </c:pt>
                <c:pt idx="3063">
                  <c:v>2.7346267029</c:v>
                </c:pt>
                <c:pt idx="3064">
                  <c:v>2.7333493878000001</c:v>
                </c:pt>
                <c:pt idx="3065">
                  <c:v>2.7310779019</c:v>
                </c:pt>
                <c:pt idx="3066">
                  <c:v>2.7310779019</c:v>
                </c:pt>
                <c:pt idx="3067">
                  <c:v>2.7310779019</c:v>
                </c:pt>
                <c:pt idx="3068">
                  <c:v>2.7734761975</c:v>
                </c:pt>
                <c:pt idx="3069">
                  <c:v>2.7460352292999999</c:v>
                </c:pt>
                <c:pt idx="3070">
                  <c:v>2.8153752424</c:v>
                </c:pt>
                <c:pt idx="3071">
                  <c:v>2.9005993708000002</c:v>
                </c:pt>
                <c:pt idx="3072">
                  <c:v>2.6764539896000001</c:v>
                </c:pt>
                <c:pt idx="3073">
                  <c:v>2.6764539896000001</c:v>
                </c:pt>
                <c:pt idx="3074">
                  <c:v>2.6764539896000001</c:v>
                </c:pt>
                <c:pt idx="3075">
                  <c:v>2.6178419068999998</c:v>
                </c:pt>
                <c:pt idx="3076">
                  <c:v>2.5784143253999998</c:v>
                </c:pt>
                <c:pt idx="3077">
                  <c:v>2.5631816276000001</c:v>
                </c:pt>
                <c:pt idx="3078">
                  <c:v>2.5756044611000002</c:v>
                </c:pt>
                <c:pt idx="3079">
                  <c:v>2.5189859162000001</c:v>
                </c:pt>
                <c:pt idx="3080">
                  <c:v>2.5189859162000001</c:v>
                </c:pt>
                <c:pt idx="3081">
                  <c:v>2.5189859162000001</c:v>
                </c:pt>
                <c:pt idx="3082">
                  <c:v>2.5765006939999999</c:v>
                </c:pt>
                <c:pt idx="3083">
                  <c:v>2.6167359881999999</c:v>
                </c:pt>
                <c:pt idx="3084">
                  <c:v>2.6167359881999999</c:v>
                </c:pt>
                <c:pt idx="3085">
                  <c:v>2.6167359881999999</c:v>
                </c:pt>
                <c:pt idx="3086">
                  <c:v>2.4783409719999998</c:v>
                </c:pt>
                <c:pt idx="3087">
                  <c:v>2.4783409719999998</c:v>
                </c:pt>
                <c:pt idx="3088">
                  <c:v>2.4783409719999998</c:v>
                </c:pt>
                <c:pt idx="3089">
                  <c:v>2.4466755202999999</c:v>
                </c:pt>
                <c:pt idx="3090">
                  <c:v>2.4813690666000001</c:v>
                </c:pt>
                <c:pt idx="3091">
                  <c:v>2.5139724319000001</c:v>
                </c:pt>
                <c:pt idx="3092">
                  <c:v>2.5722132880999999</c:v>
                </c:pt>
                <c:pt idx="3093">
                  <c:v>2.5863476904999998</c:v>
                </c:pt>
                <c:pt idx="3094">
                  <c:v>2.5863476904999998</c:v>
                </c:pt>
                <c:pt idx="3095">
                  <c:v>2.5863476904999998</c:v>
                </c:pt>
                <c:pt idx="3096">
                  <c:v>2.6123222843999998</c:v>
                </c:pt>
                <c:pt idx="3097">
                  <c:v>2.6732983541999999</c:v>
                </c:pt>
                <c:pt idx="3098">
                  <c:v>2.6352634659</c:v>
                </c:pt>
                <c:pt idx="3099">
                  <c:v>2.6179101158</c:v>
                </c:pt>
                <c:pt idx="3100">
                  <c:v>2.6096921659999999</c:v>
                </c:pt>
                <c:pt idx="3101">
                  <c:v>2.6096921659999999</c:v>
                </c:pt>
                <c:pt idx="3102">
                  <c:v>2.6096921659999999</c:v>
                </c:pt>
                <c:pt idx="3103">
                  <c:v>2.6648113748000002</c:v>
                </c:pt>
                <c:pt idx="3104">
                  <c:v>2.6412287802000001</c:v>
                </c:pt>
                <c:pt idx="3105">
                  <c:v>2.6914695932999999</c:v>
                </c:pt>
                <c:pt idx="3106">
                  <c:v>2.6047235915</c:v>
                </c:pt>
                <c:pt idx="3107">
                  <c:v>2.5492669205</c:v>
                </c:pt>
                <c:pt idx="3108">
                  <c:v>2.5492669205</c:v>
                </c:pt>
                <c:pt idx="3109">
                  <c:v>2.5492669205</c:v>
                </c:pt>
                <c:pt idx="3110">
                  <c:v>2.4507265866000001</c:v>
                </c:pt>
                <c:pt idx="3111">
                  <c:v>2.4923856045999999</c:v>
                </c:pt>
                <c:pt idx="3112">
                  <c:v>2.4818272415</c:v>
                </c:pt>
                <c:pt idx="3113">
                  <c:v>2.4401967434</c:v>
                </c:pt>
                <c:pt idx="3114">
                  <c:v>2.4240046478999999</c:v>
                </c:pt>
                <c:pt idx="3115">
                  <c:v>2.4240046478999999</c:v>
                </c:pt>
                <c:pt idx="3116">
                  <c:v>2.4240046478999999</c:v>
                </c:pt>
                <c:pt idx="3117">
                  <c:v>2.3986145187000001</c:v>
                </c:pt>
                <c:pt idx="3118">
                  <c:v>2.3648730097000001</c:v>
                </c:pt>
                <c:pt idx="3119">
                  <c:v>2.4915028701000002</c:v>
                </c:pt>
                <c:pt idx="3120">
                  <c:v>2.5056961024</c:v>
                </c:pt>
                <c:pt idx="3121">
                  <c:v>2.5335521507999998</c:v>
                </c:pt>
                <c:pt idx="3122">
                  <c:v>2.5335521507999998</c:v>
                </c:pt>
                <c:pt idx="3123">
                  <c:v>2.5335521507999998</c:v>
                </c:pt>
                <c:pt idx="3124">
                  <c:v>2.5526532021000001</c:v>
                </c:pt>
                <c:pt idx="3125">
                  <c:v>2.6030197544</c:v>
                </c:pt>
                <c:pt idx="3126">
                  <c:v>2.6262891938999999</c:v>
                </c:pt>
                <c:pt idx="3127">
                  <c:v>2.5794881571000001</c:v>
                </c:pt>
                <c:pt idx="3128">
                  <c:v>2.4338976647999999</c:v>
                </c:pt>
                <c:pt idx="3129">
                  <c:v>2.4338976647999999</c:v>
                </c:pt>
                <c:pt idx="3130">
                  <c:v>2.4338976647999999</c:v>
                </c:pt>
                <c:pt idx="3131">
                  <c:v>2.5645976228</c:v>
                </c:pt>
                <c:pt idx="3132">
                  <c:v>2.5722578822000002</c:v>
                </c:pt>
                <c:pt idx="3133">
                  <c:v>2.5723626094999998</c:v>
                </c:pt>
                <c:pt idx="3134">
                  <c:v>2.5690065664000001</c:v>
                </c:pt>
                <c:pt idx="3135">
                  <c:v>2.5202382615999999</c:v>
                </c:pt>
                <c:pt idx="3136">
                  <c:v>2.5202382615999999</c:v>
                </c:pt>
                <c:pt idx="3137">
                  <c:v>2.5202382615999999</c:v>
                </c:pt>
                <c:pt idx="3138">
                  <c:v>2.4184865373000002</c:v>
                </c:pt>
                <c:pt idx="3139">
                  <c:v>2.4635062850999998</c:v>
                </c:pt>
                <c:pt idx="3140">
                  <c:v>2.4549128690000002</c:v>
                </c:pt>
                <c:pt idx="3141">
                  <c:v>2.4383017199000001</c:v>
                </c:pt>
                <c:pt idx="3142">
                  <c:v>2.4694182724</c:v>
                </c:pt>
                <c:pt idx="3143">
                  <c:v>2.4694182724</c:v>
                </c:pt>
                <c:pt idx="3144">
                  <c:v>2.4694182724</c:v>
                </c:pt>
                <c:pt idx="3145">
                  <c:v>2.5199625725999999</c:v>
                </c:pt>
                <c:pt idx="3146">
                  <c:v>2.6102650925000002</c:v>
                </c:pt>
                <c:pt idx="3147">
                  <c:v>2.6102650925000002</c:v>
                </c:pt>
                <c:pt idx="3148">
                  <c:v>2.6408686729999999</c:v>
                </c:pt>
                <c:pt idx="3149">
                  <c:v>2.5438840351000001</c:v>
                </c:pt>
                <c:pt idx="3150">
                  <c:v>2.5438840351000001</c:v>
                </c:pt>
                <c:pt idx="3151">
                  <c:v>2.5438840351000001</c:v>
                </c:pt>
                <c:pt idx="3152">
                  <c:v>2.6575793116000002</c:v>
                </c:pt>
                <c:pt idx="3153">
                  <c:v>2.6812771127000001</c:v>
                </c:pt>
                <c:pt idx="3154">
                  <c:v>2.6858028243000001</c:v>
                </c:pt>
                <c:pt idx="3155">
                  <c:v>2.6923269352000001</c:v>
                </c:pt>
                <c:pt idx="3156">
                  <c:v>2.7250257735000001</c:v>
                </c:pt>
                <c:pt idx="3157">
                  <c:v>2.7250257735000001</c:v>
                </c:pt>
                <c:pt idx="3158">
                  <c:v>2.7250257735000001</c:v>
                </c:pt>
                <c:pt idx="3159">
                  <c:v>2.6934240878</c:v>
                </c:pt>
                <c:pt idx="3160">
                  <c:v>2.6633895077999998</c:v>
                </c:pt>
                <c:pt idx="3161">
                  <c:v>2.6550680726000002</c:v>
                </c:pt>
                <c:pt idx="3162">
                  <c:v>2.7615380680000001</c:v>
                </c:pt>
                <c:pt idx="3163">
                  <c:v>2.7540693362000002</c:v>
                </c:pt>
                <c:pt idx="3164">
                  <c:v>2.7540693362000002</c:v>
                </c:pt>
                <c:pt idx="3165">
                  <c:v>2.7540693362000002</c:v>
                </c:pt>
                <c:pt idx="3166">
                  <c:v>2.7215041198000001</c:v>
                </c:pt>
                <c:pt idx="3167">
                  <c:v>2.7127438060000002</c:v>
                </c:pt>
                <c:pt idx="3168">
                  <c:v>2.6330398999</c:v>
                </c:pt>
                <c:pt idx="3169">
                  <c:v>2.5154809445000001</c:v>
                </c:pt>
                <c:pt idx="3170">
                  <c:v>2.4827953170999999</c:v>
                </c:pt>
                <c:pt idx="3171">
                  <c:v>2.4827953170999999</c:v>
                </c:pt>
                <c:pt idx="3172">
                  <c:v>2.4827953170999999</c:v>
                </c:pt>
                <c:pt idx="3173">
                  <c:v>2.4774661967</c:v>
                </c:pt>
                <c:pt idx="3174">
                  <c:v>2.5151998467999999</c:v>
                </c:pt>
                <c:pt idx="3175">
                  <c:v>2.4686919623999999</c:v>
                </c:pt>
                <c:pt idx="3176">
                  <c:v>2.5191992853</c:v>
                </c:pt>
                <c:pt idx="3177">
                  <c:v>2.5633317916</c:v>
                </c:pt>
                <c:pt idx="3178">
                  <c:v>2.5633317916</c:v>
                </c:pt>
                <c:pt idx="3179">
                  <c:v>2.5633317916</c:v>
                </c:pt>
                <c:pt idx="3180">
                  <c:v>2.5734184188999998</c:v>
                </c:pt>
                <c:pt idx="3181">
                  <c:v>2.5676555729000001</c:v>
                </c:pt>
                <c:pt idx="3182">
                  <c:v>2.6221377660999998</c:v>
                </c:pt>
                <c:pt idx="3183">
                  <c:v>2.5763857175</c:v>
                </c:pt>
                <c:pt idx="3184">
                  <c:v>2.5226454200999999</c:v>
                </c:pt>
                <c:pt idx="3185">
                  <c:v>2.5226454200999999</c:v>
                </c:pt>
                <c:pt idx="3186">
                  <c:v>2.5226454200999999</c:v>
                </c:pt>
                <c:pt idx="3187">
                  <c:v>2.5243266088</c:v>
                </c:pt>
                <c:pt idx="3188">
                  <c:v>2.4792948799999999</c:v>
                </c:pt>
                <c:pt idx="3189">
                  <c:v>2.5102442336999999</c:v>
                </c:pt>
                <c:pt idx="3190">
                  <c:v>2.5122395721999999</c:v>
                </c:pt>
                <c:pt idx="3191">
                  <c:v>2.3778891166</c:v>
                </c:pt>
                <c:pt idx="3192">
                  <c:v>2.3778891166</c:v>
                </c:pt>
                <c:pt idx="3193">
                  <c:v>2.3778891166</c:v>
                </c:pt>
                <c:pt idx="3194">
                  <c:v>2.4833803445</c:v>
                </c:pt>
                <c:pt idx="3195">
                  <c:v>2.5301551845999999</c:v>
                </c:pt>
                <c:pt idx="3196">
                  <c:v>2.5634563696999999</c:v>
                </c:pt>
                <c:pt idx="3197">
                  <c:v>2.5634563696999999</c:v>
                </c:pt>
                <c:pt idx="3198">
                  <c:v>2.5634563696999999</c:v>
                </c:pt>
                <c:pt idx="3199">
                  <c:v>2.5634563696999999</c:v>
                </c:pt>
                <c:pt idx="3200">
                  <c:v>2.5634563696999999</c:v>
                </c:pt>
                <c:pt idx="3201">
                  <c:v>2.5476882067000002</c:v>
                </c:pt>
                <c:pt idx="3202">
                  <c:v>2.5643134746</c:v>
                </c:pt>
                <c:pt idx="3203">
                  <c:v>2.5049015838000002</c:v>
                </c:pt>
                <c:pt idx="3204">
                  <c:v>2.5355351271000002</c:v>
                </c:pt>
                <c:pt idx="3205">
                  <c:v>2.5770705765000002</c:v>
                </c:pt>
                <c:pt idx="3206">
                  <c:v>2.5770705765000002</c:v>
                </c:pt>
                <c:pt idx="3207">
                  <c:v>2.5770705765000002</c:v>
                </c:pt>
                <c:pt idx="3208">
                  <c:v>2.6297483701000002</c:v>
                </c:pt>
                <c:pt idx="3209">
                  <c:v>2.6582373822999998</c:v>
                </c:pt>
                <c:pt idx="3210">
                  <c:v>2.6049674672999998</c:v>
                </c:pt>
                <c:pt idx="3211">
                  <c:v>2.6049674672999998</c:v>
                </c:pt>
                <c:pt idx="3212">
                  <c:v>2.6049674672999998</c:v>
                </c:pt>
                <c:pt idx="3213">
                  <c:v>2.6049674672999998</c:v>
                </c:pt>
                <c:pt idx="3214">
                  <c:v>2.6049674672999998</c:v>
                </c:pt>
                <c:pt idx="3215">
                  <c:v>2.4915676368000002</c:v>
                </c:pt>
                <c:pt idx="3216">
                  <c:v>2.5140491064999999</c:v>
                </c:pt>
                <c:pt idx="3217">
                  <c:v>2.6090093726000001</c:v>
                </c:pt>
                <c:pt idx="3218">
                  <c:v>2.6090093726000001</c:v>
                </c:pt>
                <c:pt idx="3219">
                  <c:v>2.6090093726000001</c:v>
                </c:pt>
                <c:pt idx="3220">
                  <c:v>2.6090093726000001</c:v>
                </c:pt>
                <c:pt idx="3221">
                  <c:v>2.6090093726000001</c:v>
                </c:pt>
                <c:pt idx="3222">
                  <c:v>2.5982989077999998</c:v>
                </c:pt>
                <c:pt idx="3223">
                  <c:v>2.5572619892000001</c:v>
                </c:pt>
                <c:pt idx="3224">
                  <c:v>2.5688453084999998</c:v>
                </c:pt>
                <c:pt idx="3225">
                  <c:v>2.5601055203</c:v>
                </c:pt>
                <c:pt idx="3226">
                  <c:v>2.5537456378000001</c:v>
                </c:pt>
                <c:pt idx="3227">
                  <c:v>2.5537456378000001</c:v>
                </c:pt>
                <c:pt idx="3228">
                  <c:v>2.5537456378000001</c:v>
                </c:pt>
                <c:pt idx="3229">
                  <c:v>2.5665708503000002</c:v>
                </c:pt>
                <c:pt idx="3230">
                  <c:v>2.5532309769000001</c:v>
                </c:pt>
                <c:pt idx="3231">
                  <c:v>2.5140120549999998</c:v>
                </c:pt>
                <c:pt idx="3232">
                  <c:v>2.4772724370999999</c:v>
                </c:pt>
                <c:pt idx="3233">
                  <c:v>2.4366273682999999</c:v>
                </c:pt>
                <c:pt idx="3234">
                  <c:v>2.4366273682999999</c:v>
                </c:pt>
                <c:pt idx="3235">
                  <c:v>2.4366273682999999</c:v>
                </c:pt>
                <c:pt idx="3236">
                  <c:v>2.5298022757999998</c:v>
                </c:pt>
                <c:pt idx="3237">
                  <c:v>2.5635552295999999</c:v>
                </c:pt>
                <c:pt idx="3238">
                  <c:v>2.5588799773000002</c:v>
                </c:pt>
                <c:pt idx="3239">
                  <c:v>2.5758169786999998</c:v>
                </c:pt>
                <c:pt idx="3240">
                  <c:v>2.6113976364</c:v>
                </c:pt>
                <c:pt idx="3241">
                  <c:v>2.6113976364</c:v>
                </c:pt>
                <c:pt idx="3242">
                  <c:v>2.6113976364</c:v>
                </c:pt>
                <c:pt idx="3243">
                  <c:v>2.5911571857000002</c:v>
                </c:pt>
                <c:pt idx="3244">
                  <c:v>2.6117969411000002</c:v>
                </c:pt>
                <c:pt idx="3245">
                  <c:v>2.5771945982000002</c:v>
                </c:pt>
                <c:pt idx="3246">
                  <c:v>2.5005390422999998</c:v>
                </c:pt>
                <c:pt idx="3247">
                  <c:v>2.4490315714999999</c:v>
                </c:pt>
                <c:pt idx="3248">
                  <c:v>2.4490315714999999</c:v>
                </c:pt>
                <c:pt idx="3249">
                  <c:v>2.4490315714999999</c:v>
                </c:pt>
                <c:pt idx="3250">
                  <c:v>2.4184986458000002</c:v>
                </c:pt>
                <c:pt idx="3251">
                  <c:v>2.4124172273000002</c:v>
                </c:pt>
                <c:pt idx="3252">
                  <c:v>2.3894973861</c:v>
                </c:pt>
                <c:pt idx="3253">
                  <c:v>2.3789722477000002</c:v>
                </c:pt>
                <c:pt idx="3254">
                  <c:v>2.4061434152999999</c:v>
                </c:pt>
                <c:pt idx="3255">
                  <c:v>2.4061434152999999</c:v>
                </c:pt>
                <c:pt idx="3256">
                  <c:v>2.4061434152999999</c:v>
                </c:pt>
                <c:pt idx="3257">
                  <c:v>2.3335886029999999</c:v>
                </c:pt>
                <c:pt idx="3258">
                  <c:v>2.4451248067</c:v>
                </c:pt>
                <c:pt idx="3259">
                  <c:v>2.4167453699000001</c:v>
                </c:pt>
                <c:pt idx="3260">
                  <c:v>2.4276543731000002</c:v>
                </c:pt>
                <c:pt idx="3261">
                  <c:v>2.4444171805999999</c:v>
                </c:pt>
                <c:pt idx="3262">
                  <c:v>2.4444171805999999</c:v>
                </c:pt>
                <c:pt idx="3263">
                  <c:v>2.4444171805999999</c:v>
                </c:pt>
                <c:pt idx="3264">
                  <c:v>2.3676138881000002</c:v>
                </c:pt>
                <c:pt idx="3265">
                  <c:v>2.3973104403000001</c:v>
                </c:pt>
                <c:pt idx="3266">
                  <c:v>2.4424714266000001</c:v>
                </c:pt>
                <c:pt idx="3267">
                  <c:v>2.4126537497</c:v>
                </c:pt>
                <c:pt idx="3268">
                  <c:v>2.4395352061</c:v>
                </c:pt>
                <c:pt idx="3269">
                  <c:v>2.4395352061</c:v>
                </c:pt>
                <c:pt idx="3270">
                  <c:v>2.4395352061</c:v>
                </c:pt>
                <c:pt idx="3271">
                  <c:v>2.4316870433000002</c:v>
                </c:pt>
                <c:pt idx="3272">
                  <c:v>2.3761319410000001</c:v>
                </c:pt>
                <c:pt idx="3273">
                  <c:v>2.3393248061</c:v>
                </c:pt>
                <c:pt idx="3274">
                  <c:v>2.3278322794999999</c:v>
                </c:pt>
                <c:pt idx="3275">
                  <c:v>2.3931015247</c:v>
                </c:pt>
                <c:pt idx="3276">
                  <c:v>2.3931015247</c:v>
                </c:pt>
                <c:pt idx="3277">
                  <c:v>2.3931015247</c:v>
                </c:pt>
                <c:pt idx="3278">
                  <c:v>2.3855614442999999</c:v>
                </c:pt>
                <c:pt idx="3279">
                  <c:v>2.3846516831</c:v>
                </c:pt>
                <c:pt idx="3280">
                  <c:v>2.4197627643000001</c:v>
                </c:pt>
                <c:pt idx="3281">
                  <c:v>2.4295008895999999</c:v>
                </c:pt>
                <c:pt idx="3282">
                  <c:v>2.3349384545</c:v>
                </c:pt>
                <c:pt idx="3283">
                  <c:v>2.3349384545</c:v>
                </c:pt>
                <c:pt idx="3284">
                  <c:v>2.3349384545</c:v>
                </c:pt>
                <c:pt idx="3285">
                  <c:v>2.3715156969</c:v>
                </c:pt>
                <c:pt idx="3286">
                  <c:v>2.4074319728</c:v>
                </c:pt>
                <c:pt idx="3287">
                  <c:v>2.4305384217000001</c:v>
                </c:pt>
                <c:pt idx="3288">
                  <c:v>2.382978928</c:v>
                </c:pt>
                <c:pt idx="3289">
                  <c:v>2.3668191083000001</c:v>
                </c:pt>
                <c:pt idx="3290">
                  <c:v>2.3668191083000001</c:v>
                </c:pt>
                <c:pt idx="3291">
                  <c:v>2.3668191083000001</c:v>
                </c:pt>
                <c:pt idx="3292">
                  <c:v>2.3461423522999998</c:v>
                </c:pt>
                <c:pt idx="3293">
                  <c:v>2.3456065031</c:v>
                </c:pt>
                <c:pt idx="3294">
                  <c:v>2.3260599887</c:v>
                </c:pt>
                <c:pt idx="3295">
                  <c:v>2.3247936406999998</c:v>
                </c:pt>
                <c:pt idx="3296">
                  <c:v>2.3384970316999998</c:v>
                </c:pt>
                <c:pt idx="3297">
                  <c:v>2.3384970316999998</c:v>
                </c:pt>
                <c:pt idx="3298">
                  <c:v>2.3384970316999998</c:v>
                </c:pt>
                <c:pt idx="3299">
                  <c:v>2.4144696791000002</c:v>
                </c:pt>
                <c:pt idx="3300">
                  <c:v>2.4269119370999999</c:v>
                </c:pt>
                <c:pt idx="3301">
                  <c:v>2.4204512423</c:v>
                </c:pt>
                <c:pt idx="3302">
                  <c:v>2.3538141947</c:v>
                </c:pt>
                <c:pt idx="3303">
                  <c:v>2.3332892271999999</c:v>
                </c:pt>
                <c:pt idx="3304">
                  <c:v>2.3332892271999999</c:v>
                </c:pt>
                <c:pt idx="3305">
                  <c:v>2.3332892271999999</c:v>
                </c:pt>
                <c:pt idx="3306">
                  <c:v>2.3323110345</c:v>
                </c:pt>
                <c:pt idx="3307">
                  <c:v>2.3447007878999999</c:v>
                </c:pt>
                <c:pt idx="3308">
                  <c:v>2.4304991340000002</c:v>
                </c:pt>
                <c:pt idx="3309">
                  <c:v>2.3613866493</c:v>
                </c:pt>
                <c:pt idx="3310">
                  <c:v>2.3602296842000001</c:v>
                </c:pt>
                <c:pt idx="3311">
                  <c:v>2.3602296842000001</c:v>
                </c:pt>
                <c:pt idx="3312">
                  <c:v>2.3602296842000001</c:v>
                </c:pt>
                <c:pt idx="3313">
                  <c:v>2.3951110364999999</c:v>
                </c:pt>
                <c:pt idx="3314">
                  <c:v>2.3303161326000001</c:v>
                </c:pt>
                <c:pt idx="3315">
                  <c:v>2.3444022759999998</c:v>
                </c:pt>
                <c:pt idx="3316">
                  <c:v>2.3540276832</c:v>
                </c:pt>
                <c:pt idx="3317">
                  <c:v>2.3282589714999999</c:v>
                </c:pt>
                <c:pt idx="3318">
                  <c:v>2.3282589714999999</c:v>
                </c:pt>
                <c:pt idx="3319">
                  <c:v>2.3282589714999999</c:v>
                </c:pt>
                <c:pt idx="3320">
                  <c:v>2.2929157408999998</c:v>
                </c:pt>
                <c:pt idx="3321">
                  <c:v>2.2854238208000002</c:v>
                </c:pt>
                <c:pt idx="3322">
                  <c:v>2.3172723253999998</c:v>
                </c:pt>
                <c:pt idx="3323">
                  <c:v>2.3122814261000002</c:v>
                </c:pt>
                <c:pt idx="3324">
                  <c:v>2.3101719118999999</c:v>
                </c:pt>
                <c:pt idx="3325">
                  <c:v>2.3101719118999999</c:v>
                </c:pt>
                <c:pt idx="3326">
                  <c:v>2.3101719118999999</c:v>
                </c:pt>
                <c:pt idx="3327">
                  <c:v>2.3015802874000002</c:v>
                </c:pt>
                <c:pt idx="3328">
                  <c:v>2.2984386538999999</c:v>
                </c:pt>
                <c:pt idx="3329">
                  <c:v>2.3618683327999999</c:v>
                </c:pt>
                <c:pt idx="3330">
                  <c:v>2.3677931882999999</c:v>
                </c:pt>
                <c:pt idx="3331">
                  <c:v>2.3250492384000001</c:v>
                </c:pt>
                <c:pt idx="3332">
                  <c:v>2.3250492384000001</c:v>
                </c:pt>
                <c:pt idx="3333">
                  <c:v>2.3250492384000001</c:v>
                </c:pt>
                <c:pt idx="3334">
                  <c:v>2.3006543388999998</c:v>
                </c:pt>
                <c:pt idx="3335">
                  <c:v>2.3234787586999999</c:v>
                </c:pt>
                <c:pt idx="3336">
                  <c:v>2.2940229150000002</c:v>
                </c:pt>
                <c:pt idx="3337">
                  <c:v>2.3007057352000002</c:v>
                </c:pt>
                <c:pt idx="3338">
                  <c:v>2.3289980238000001</c:v>
                </c:pt>
                <c:pt idx="3339">
                  <c:v>2.3289980238000001</c:v>
                </c:pt>
                <c:pt idx="3340">
                  <c:v>2.3289980238000001</c:v>
                </c:pt>
                <c:pt idx="3341">
                  <c:v>2.2909901949</c:v>
                </c:pt>
                <c:pt idx="3342">
                  <c:v>2.3035146588000002</c:v>
                </c:pt>
                <c:pt idx="3343">
                  <c:v>2.3392802233999999</c:v>
                </c:pt>
                <c:pt idx="3344">
                  <c:v>2.3602216505000002</c:v>
                </c:pt>
                <c:pt idx="3345">
                  <c:v>2.3304585924999999</c:v>
                </c:pt>
                <c:pt idx="3346">
                  <c:v>2.3304585924999999</c:v>
                </c:pt>
                <c:pt idx="3347">
                  <c:v>2.3304585924999999</c:v>
                </c:pt>
                <c:pt idx="3348">
                  <c:v>2.3316248681</c:v>
                </c:pt>
                <c:pt idx="3349">
                  <c:v>2.3308953402000001</c:v>
                </c:pt>
                <c:pt idx="3350">
                  <c:v>2.3298558229999999</c:v>
                </c:pt>
                <c:pt idx="3351">
                  <c:v>2.3360912593999998</c:v>
                </c:pt>
                <c:pt idx="3352">
                  <c:v>2.3189612992000002</c:v>
                </c:pt>
                <c:pt idx="3353">
                  <c:v>2.3189612992000002</c:v>
                </c:pt>
                <c:pt idx="3354">
                  <c:v>2.3189612992000002</c:v>
                </c:pt>
                <c:pt idx="3355">
                  <c:v>2.3482298142000002</c:v>
                </c:pt>
                <c:pt idx="3356">
                  <c:v>2.3583374729000002</c:v>
                </c:pt>
                <c:pt idx="3357">
                  <c:v>2.4081058616000002</c:v>
                </c:pt>
                <c:pt idx="3358">
                  <c:v>2.4030734496999999</c:v>
                </c:pt>
                <c:pt idx="3359">
                  <c:v>2.3738035184999999</c:v>
                </c:pt>
                <c:pt idx="3360">
                  <c:v>2.3738035184999999</c:v>
                </c:pt>
                <c:pt idx="3361">
                  <c:v>2.3738035184999999</c:v>
                </c:pt>
                <c:pt idx="3362">
                  <c:v>2.3160607422999999</c:v>
                </c:pt>
                <c:pt idx="3363">
                  <c:v>2.2862538431999999</c:v>
                </c:pt>
                <c:pt idx="3364">
                  <c:v>2.2962737696</c:v>
                </c:pt>
                <c:pt idx="3365">
                  <c:v>2.3003229084000001</c:v>
                </c:pt>
                <c:pt idx="3366">
                  <c:v>2.3101677365</c:v>
                </c:pt>
                <c:pt idx="3367">
                  <c:v>2.3101677365</c:v>
                </c:pt>
                <c:pt idx="3368">
                  <c:v>2.3101677365</c:v>
                </c:pt>
                <c:pt idx="3369">
                  <c:v>2.3141509617999998</c:v>
                </c:pt>
                <c:pt idx="3370">
                  <c:v>2.2952172199</c:v>
                </c:pt>
                <c:pt idx="3371">
                  <c:v>2.3111791473999999</c:v>
                </c:pt>
                <c:pt idx="3372">
                  <c:v>2.3005711470999999</c:v>
                </c:pt>
                <c:pt idx="3373">
                  <c:v>2.3409180714</c:v>
                </c:pt>
                <c:pt idx="3374">
                  <c:v>2.3409180714</c:v>
                </c:pt>
                <c:pt idx="3375">
                  <c:v>2.3409180714</c:v>
                </c:pt>
                <c:pt idx="3376">
                  <c:v>2.3701097589</c:v>
                </c:pt>
                <c:pt idx="3377">
                  <c:v>2.3104390924999998</c:v>
                </c:pt>
                <c:pt idx="3378">
                  <c:v>2.3194622289</c:v>
                </c:pt>
                <c:pt idx="3379">
                  <c:v>2.3720884573999999</c:v>
                </c:pt>
                <c:pt idx="3380">
                  <c:v>2.3196297977999998</c:v>
                </c:pt>
                <c:pt idx="3381">
                  <c:v>2.3196297977999998</c:v>
                </c:pt>
                <c:pt idx="3382">
                  <c:v>2.3196297977999998</c:v>
                </c:pt>
                <c:pt idx="3383">
                  <c:v>2.1987791404000001</c:v>
                </c:pt>
                <c:pt idx="3384">
                  <c:v>2.1334116661000002</c:v>
                </c:pt>
                <c:pt idx="3385">
                  <c:v>2.0469868438000001</c:v>
                </c:pt>
                <c:pt idx="3386">
                  <c:v>2.0120638037999998</c:v>
                </c:pt>
                <c:pt idx="3387">
                  <c:v>1.9930933173000001</c:v>
                </c:pt>
                <c:pt idx="3388">
                  <c:v>1.9930933173000001</c:v>
                </c:pt>
                <c:pt idx="3389">
                  <c:v>1.9930933173000001</c:v>
                </c:pt>
                <c:pt idx="3390">
                  <c:v>1.9930933173000001</c:v>
                </c:pt>
                <c:pt idx="3391">
                  <c:v>2.0228478319000001</c:v>
                </c:pt>
                <c:pt idx="3392">
                  <c:v>2.0898420727000002</c:v>
                </c:pt>
                <c:pt idx="3393">
                  <c:v>2.1211974155000002</c:v>
                </c:pt>
                <c:pt idx="3394">
                  <c:v>2.0709566954</c:v>
                </c:pt>
                <c:pt idx="3395">
                  <c:v>2.0709566954</c:v>
                </c:pt>
                <c:pt idx="3396">
                  <c:v>2.0709566954</c:v>
                </c:pt>
                <c:pt idx="3397">
                  <c:v>2.0802266658000002</c:v>
                </c:pt>
                <c:pt idx="3398">
                  <c:v>2.1302162397000002</c:v>
                </c:pt>
                <c:pt idx="3399">
                  <c:v>2.1511602543000001</c:v>
                </c:pt>
                <c:pt idx="3400">
                  <c:v>2.1432964528</c:v>
                </c:pt>
                <c:pt idx="3401">
                  <c:v>2.1700270645000002</c:v>
                </c:pt>
                <c:pt idx="3402">
                  <c:v>2.1700270645000002</c:v>
                </c:pt>
                <c:pt idx="3403">
                  <c:v>2.1700270645000002</c:v>
                </c:pt>
                <c:pt idx="3404">
                  <c:v>2.1772784158</c:v>
                </c:pt>
                <c:pt idx="3405">
                  <c:v>2.1250839212999999</c:v>
                </c:pt>
                <c:pt idx="3406">
                  <c:v>2.0760746954</c:v>
                </c:pt>
                <c:pt idx="3407">
                  <c:v>2.0760746954</c:v>
                </c:pt>
                <c:pt idx="3408">
                  <c:v>2.0760746954</c:v>
                </c:pt>
                <c:pt idx="3409">
                  <c:v>2.0760746954</c:v>
                </c:pt>
                <c:pt idx="3410">
                  <c:v>2.0760746954</c:v>
                </c:pt>
                <c:pt idx="3411">
                  <c:v>2.0762149379000001</c:v>
                </c:pt>
                <c:pt idx="3412">
                  <c:v>2.0054456344</c:v>
                </c:pt>
                <c:pt idx="3413">
                  <c:v>2.0368914678999999</c:v>
                </c:pt>
                <c:pt idx="3414">
                  <c:v>2.0440044857999999</c:v>
                </c:pt>
                <c:pt idx="3415">
                  <c:v>2.0273190389</c:v>
                </c:pt>
                <c:pt idx="3416">
                  <c:v>2.0273190389</c:v>
                </c:pt>
                <c:pt idx="3417">
                  <c:v>2.0273190389</c:v>
                </c:pt>
                <c:pt idx="3418">
                  <c:v>2.0368516892000001</c:v>
                </c:pt>
                <c:pt idx="3419">
                  <c:v>2.0314476584999999</c:v>
                </c:pt>
                <c:pt idx="3420">
                  <c:v>2.1165845149</c:v>
                </c:pt>
                <c:pt idx="3421">
                  <c:v>2.0947814311999999</c:v>
                </c:pt>
                <c:pt idx="3422">
                  <c:v>2.0758621014999998</c:v>
                </c:pt>
                <c:pt idx="3423">
                  <c:v>2.0758621014999998</c:v>
                </c:pt>
                <c:pt idx="3424">
                  <c:v>2.0758621014999998</c:v>
                </c:pt>
                <c:pt idx="3425">
                  <c:v>2.1293272124999998</c:v>
                </c:pt>
                <c:pt idx="3426">
                  <c:v>2.1793056899000001</c:v>
                </c:pt>
                <c:pt idx="3427">
                  <c:v>2.1371108826</c:v>
                </c:pt>
                <c:pt idx="3428">
                  <c:v>2.1469503549</c:v>
                </c:pt>
                <c:pt idx="3429">
                  <c:v>2.1028604731999998</c:v>
                </c:pt>
                <c:pt idx="3430">
                  <c:v>2.1028604731999998</c:v>
                </c:pt>
                <c:pt idx="3431">
                  <c:v>2.1028604731999998</c:v>
                </c:pt>
                <c:pt idx="3432">
                  <c:v>2.0345735284000002</c:v>
                </c:pt>
                <c:pt idx="3433">
                  <c:v>2.0372060821</c:v>
                </c:pt>
                <c:pt idx="3434">
                  <c:v>2.0414400539000002</c:v>
                </c:pt>
                <c:pt idx="3435">
                  <c:v>2.0622836193</c:v>
                </c:pt>
                <c:pt idx="3436">
                  <c:v>2.0752482836000001</c:v>
                </c:pt>
                <c:pt idx="3437">
                  <c:v>2.0752482836000001</c:v>
                </c:pt>
                <c:pt idx="3438">
                  <c:v>2.0752482836000001</c:v>
                </c:pt>
                <c:pt idx="3439">
                  <c:v>2.0752482836000001</c:v>
                </c:pt>
                <c:pt idx="3440">
                  <c:v>2.0752482836000001</c:v>
                </c:pt>
                <c:pt idx="3441">
                  <c:v>2.0437889638</c:v>
                </c:pt>
                <c:pt idx="3442">
                  <c:v>2.0297293028999999</c:v>
                </c:pt>
                <c:pt idx="3443">
                  <c:v>1.9968751678000001</c:v>
                </c:pt>
                <c:pt idx="3444">
                  <c:v>1.9968751678000001</c:v>
                </c:pt>
                <c:pt idx="3445">
                  <c:v>1.9968751678000001</c:v>
                </c:pt>
                <c:pt idx="3446">
                  <c:v>2.0289328858000002</c:v>
                </c:pt>
                <c:pt idx="3447">
                  <c:v>1.9800679964000001</c:v>
                </c:pt>
                <c:pt idx="3448">
                  <c:v>2.0198991165</c:v>
                </c:pt>
                <c:pt idx="3449">
                  <c:v>1.9757528562</c:v>
                </c:pt>
                <c:pt idx="3450">
                  <c:v>2.0049848505000001</c:v>
                </c:pt>
                <c:pt idx="3451">
                  <c:v>2.0049848505000001</c:v>
                </c:pt>
                <c:pt idx="3452">
                  <c:v>2.0049848505000001</c:v>
                </c:pt>
                <c:pt idx="3453">
                  <c:v>2.0461125777000002</c:v>
                </c:pt>
                <c:pt idx="3454">
                  <c:v>2.0790970485</c:v>
                </c:pt>
                <c:pt idx="3455">
                  <c:v>2.1100571914000001</c:v>
                </c:pt>
                <c:pt idx="3456">
                  <c:v>2.0785662049</c:v>
                </c:pt>
                <c:pt idx="3457">
                  <c:v>2.0314626995</c:v>
                </c:pt>
                <c:pt idx="3458">
                  <c:v>2.0314626995</c:v>
                </c:pt>
                <c:pt idx="3459">
                  <c:v>2.0314626995</c:v>
                </c:pt>
                <c:pt idx="3460">
                  <c:v>2.0135620480999998</c:v>
                </c:pt>
                <c:pt idx="3461">
                  <c:v>2.0470164894999998</c:v>
                </c:pt>
                <c:pt idx="3462">
                  <c:v>2.0240243154000002</c:v>
                </c:pt>
                <c:pt idx="3463">
                  <c:v>2.0895712818000001</c:v>
                </c:pt>
                <c:pt idx="3464">
                  <c:v>2.0508225633000001</c:v>
                </c:pt>
                <c:pt idx="3465">
                  <c:v>2.0508225633000001</c:v>
                </c:pt>
                <c:pt idx="3466">
                  <c:v>2.0508225633000001</c:v>
                </c:pt>
                <c:pt idx="3467">
                  <c:v>1.9896877047999999</c:v>
                </c:pt>
                <c:pt idx="3468">
                  <c:v>1.9442833095000001</c:v>
                </c:pt>
                <c:pt idx="3469">
                  <c:v>1.9372029313000001</c:v>
                </c:pt>
                <c:pt idx="3470">
                  <c:v>1.9069597288</c:v>
                </c:pt>
                <c:pt idx="3471">
                  <c:v>1.892297151</c:v>
                </c:pt>
                <c:pt idx="3472">
                  <c:v>1.892297151</c:v>
                </c:pt>
                <c:pt idx="3473">
                  <c:v>1.892297151</c:v>
                </c:pt>
                <c:pt idx="3474">
                  <c:v>1.8826558111</c:v>
                </c:pt>
                <c:pt idx="3475">
                  <c:v>1.8937535054000001</c:v>
                </c:pt>
                <c:pt idx="3476">
                  <c:v>1.9982768538</c:v>
                </c:pt>
                <c:pt idx="3477">
                  <c:v>2.0232662268000001</c:v>
                </c:pt>
                <c:pt idx="3478">
                  <c:v>2.1015051426000002</c:v>
                </c:pt>
                <c:pt idx="3479">
                  <c:v>2.1015051426000002</c:v>
                </c:pt>
                <c:pt idx="3480">
                  <c:v>2.1015051426000002</c:v>
                </c:pt>
                <c:pt idx="3481">
                  <c:v>2.1206161738999998</c:v>
                </c:pt>
                <c:pt idx="3482">
                  <c:v>2.1126101588999999</c:v>
                </c:pt>
                <c:pt idx="3483">
                  <c:v>2.0954832657</c:v>
                </c:pt>
                <c:pt idx="3484">
                  <c:v>2.1142665062999999</c:v>
                </c:pt>
                <c:pt idx="3485">
                  <c:v>2.1118213939000001</c:v>
                </c:pt>
                <c:pt idx="3486">
                  <c:v>2.1118213939000001</c:v>
                </c:pt>
                <c:pt idx="3487">
                  <c:v>2.1118213939000001</c:v>
                </c:pt>
                <c:pt idx="3488">
                  <c:v>2.0843883312</c:v>
                </c:pt>
                <c:pt idx="3489">
                  <c:v>2.0794285771999999</c:v>
                </c:pt>
                <c:pt idx="3490">
                  <c:v>2.0913563038</c:v>
                </c:pt>
                <c:pt idx="3491">
                  <c:v>2.1234633879000002</c:v>
                </c:pt>
                <c:pt idx="3492">
                  <c:v>2.1323875633</c:v>
                </c:pt>
                <c:pt idx="3493">
                  <c:v>2.1323875633</c:v>
                </c:pt>
                <c:pt idx="3494">
                  <c:v>2.1323875633</c:v>
                </c:pt>
                <c:pt idx="3495">
                  <c:v>2.1285637011</c:v>
                </c:pt>
                <c:pt idx="3496">
                  <c:v>2.1479995371</c:v>
                </c:pt>
                <c:pt idx="3497">
                  <c:v>2.1280965173999999</c:v>
                </c:pt>
                <c:pt idx="3498">
                  <c:v>2.1206168817000002</c:v>
                </c:pt>
                <c:pt idx="3499">
                  <c:v>2.1341582578999998</c:v>
                </c:pt>
                <c:pt idx="3500">
                  <c:v>2.1341582578999998</c:v>
                </c:pt>
                <c:pt idx="3501">
                  <c:v>2.1341582578999998</c:v>
                </c:pt>
                <c:pt idx="3502">
                  <c:v>2.1341582578999998</c:v>
                </c:pt>
                <c:pt idx="3503">
                  <c:v>2.0949950000999999</c:v>
                </c:pt>
                <c:pt idx="3504">
                  <c:v>2.1282561198000001</c:v>
                </c:pt>
                <c:pt idx="3505">
                  <c:v>2.0657848633999998</c:v>
                </c:pt>
                <c:pt idx="3506">
                  <c:v>2.1013208505000001</c:v>
                </c:pt>
                <c:pt idx="3507">
                  <c:v>2.1013208505000001</c:v>
                </c:pt>
                <c:pt idx="3508">
                  <c:v>2.1013208505000001</c:v>
                </c:pt>
                <c:pt idx="3509">
                  <c:v>2.2054138074999998</c:v>
                </c:pt>
                <c:pt idx="3510">
                  <c:v>2.2380977864</c:v>
                </c:pt>
                <c:pt idx="3511">
                  <c:v>2.2294556922000002</c:v>
                </c:pt>
                <c:pt idx="3512">
                  <c:v>2.1808308603</c:v>
                </c:pt>
                <c:pt idx="3513">
                  <c:v>2.1694483710000001</c:v>
                </c:pt>
                <c:pt idx="3514">
                  <c:v>2.1694483710000001</c:v>
                </c:pt>
                <c:pt idx="3515">
                  <c:v>2.1694483710000001</c:v>
                </c:pt>
                <c:pt idx="3516">
                  <c:v>2.1110491222999999</c:v>
                </c:pt>
                <c:pt idx="3517">
                  <c:v>2.1028003307000001</c:v>
                </c:pt>
                <c:pt idx="3518">
                  <c:v>2.0594566173</c:v>
                </c:pt>
                <c:pt idx="3519">
                  <c:v>2.0849800712</c:v>
                </c:pt>
                <c:pt idx="3520">
                  <c:v>2.1252241138999999</c:v>
                </c:pt>
                <c:pt idx="3521">
                  <c:v>2.1252241138999999</c:v>
                </c:pt>
                <c:pt idx="3522">
                  <c:v>2.1252241138999999</c:v>
                </c:pt>
                <c:pt idx="3523">
                  <c:v>2.0588609625999998</c:v>
                </c:pt>
                <c:pt idx="3524">
                  <c:v>2.0705861573000002</c:v>
                </c:pt>
                <c:pt idx="3525">
                  <c:v>2.0835913345999999</c:v>
                </c:pt>
                <c:pt idx="3526">
                  <c:v>2.0814497645999999</c:v>
                </c:pt>
                <c:pt idx="3527">
                  <c:v>2.0563569521999998</c:v>
                </c:pt>
                <c:pt idx="3528">
                  <c:v>2.0563569521999998</c:v>
                </c:pt>
                <c:pt idx="3529">
                  <c:v>2.0563569521999998</c:v>
                </c:pt>
                <c:pt idx="3530">
                  <c:v>2.1031797742</c:v>
                </c:pt>
                <c:pt idx="3531">
                  <c:v>2.0690189348999999</c:v>
                </c:pt>
                <c:pt idx="3532">
                  <c:v>2.0071746904999999</c:v>
                </c:pt>
                <c:pt idx="3533">
                  <c:v>2.0195926763999998</c:v>
                </c:pt>
                <c:pt idx="3534">
                  <c:v>1.9612328327999999</c:v>
                </c:pt>
                <c:pt idx="3535">
                  <c:v>1.9612328327999999</c:v>
                </c:pt>
                <c:pt idx="3536">
                  <c:v>1.9612328327999999</c:v>
                </c:pt>
                <c:pt idx="3537">
                  <c:v>1.9336520374999999</c:v>
                </c:pt>
                <c:pt idx="3538">
                  <c:v>2.0140811670000001</c:v>
                </c:pt>
                <c:pt idx="3539">
                  <c:v>1.9884974251</c:v>
                </c:pt>
                <c:pt idx="3540">
                  <c:v>1.9603470683999999</c:v>
                </c:pt>
                <c:pt idx="3541">
                  <c:v>1.9838165047</c:v>
                </c:pt>
                <c:pt idx="3542">
                  <c:v>1.9838165047</c:v>
                </c:pt>
                <c:pt idx="3543">
                  <c:v>1.9838165047</c:v>
                </c:pt>
                <c:pt idx="3544">
                  <c:v>2.0185874216999999</c:v>
                </c:pt>
                <c:pt idx="3545">
                  <c:v>1.9805041571999999</c:v>
                </c:pt>
                <c:pt idx="3546">
                  <c:v>1.9443460355</c:v>
                </c:pt>
                <c:pt idx="3547">
                  <c:v>1.9401410459999999</c:v>
                </c:pt>
                <c:pt idx="3548">
                  <c:v>1.9707361557</c:v>
                </c:pt>
                <c:pt idx="3549">
                  <c:v>1.9707361557</c:v>
                </c:pt>
                <c:pt idx="3550">
                  <c:v>1.9707361557</c:v>
                </c:pt>
                <c:pt idx="3551">
                  <c:v>1.9630919791999999</c:v>
                </c:pt>
                <c:pt idx="3552">
                  <c:v>1.9630919791999999</c:v>
                </c:pt>
                <c:pt idx="3553">
                  <c:v>1.9630919791999999</c:v>
                </c:pt>
                <c:pt idx="3554">
                  <c:v>1.9630919791999999</c:v>
                </c:pt>
                <c:pt idx="3555">
                  <c:v>2.0069422827999999</c:v>
                </c:pt>
                <c:pt idx="3556">
                  <c:v>2.0069422827999999</c:v>
                </c:pt>
                <c:pt idx="3557">
                  <c:v>2.0069422827999999</c:v>
                </c:pt>
                <c:pt idx="3558">
                  <c:v>2.0581923325</c:v>
                </c:pt>
                <c:pt idx="3559">
                  <c:v>2.0710567046000001</c:v>
                </c:pt>
                <c:pt idx="3560">
                  <c:v>2.1046980233000001</c:v>
                </c:pt>
                <c:pt idx="3561">
                  <c:v>2.1046980233000001</c:v>
                </c:pt>
                <c:pt idx="3562">
                  <c:v>2.1046980233000001</c:v>
                </c:pt>
                <c:pt idx="3563">
                  <c:v>2.1046980233000001</c:v>
                </c:pt>
                <c:pt idx="3564">
                  <c:v>2.1046980233000001</c:v>
                </c:pt>
                <c:pt idx="3565">
                  <c:v>2.0848924980999999</c:v>
                </c:pt>
                <c:pt idx="3566">
                  <c:v>2.0848924980999999</c:v>
                </c:pt>
                <c:pt idx="3567">
                  <c:v>2.0848924980999999</c:v>
                </c:pt>
                <c:pt idx="3568">
                  <c:v>2.0723078903999999</c:v>
                </c:pt>
                <c:pt idx="3569">
                  <c:v>2.0806437851999999</c:v>
                </c:pt>
                <c:pt idx="3570">
                  <c:v>2.0806437851999999</c:v>
                </c:pt>
                <c:pt idx="3571">
                  <c:v>2.0806437851999999</c:v>
                </c:pt>
                <c:pt idx="3572">
                  <c:v>2.0890680085</c:v>
                </c:pt>
                <c:pt idx="3573">
                  <c:v>2.0890680085</c:v>
                </c:pt>
                <c:pt idx="3574">
                  <c:v>2.0890680085</c:v>
                </c:pt>
                <c:pt idx="3575">
                  <c:v>2.0805416652000002</c:v>
                </c:pt>
                <c:pt idx="3576">
                  <c:v>2.1483214676000002</c:v>
                </c:pt>
                <c:pt idx="3577">
                  <c:v>2.1483214676000002</c:v>
                </c:pt>
                <c:pt idx="3578">
                  <c:v>2.1483214676000002</c:v>
                </c:pt>
                <c:pt idx="3579">
                  <c:v>2.1082071442000001</c:v>
                </c:pt>
                <c:pt idx="3580">
                  <c:v>2.0598265694000002</c:v>
                </c:pt>
                <c:pt idx="3581">
                  <c:v>2.0992014882999999</c:v>
                </c:pt>
                <c:pt idx="3582">
                  <c:v>2.0860690835</c:v>
                </c:pt>
                <c:pt idx="3583">
                  <c:v>2.0910913291000002</c:v>
                </c:pt>
                <c:pt idx="3584">
                  <c:v>2.0910913291000002</c:v>
                </c:pt>
                <c:pt idx="3585">
                  <c:v>2.0910913291000002</c:v>
                </c:pt>
                <c:pt idx="3586">
                  <c:v>2.1014290652000001</c:v>
                </c:pt>
                <c:pt idx="3587">
                  <c:v>2.0687157038000001</c:v>
                </c:pt>
                <c:pt idx="3588">
                  <c:v>2.0869146942999999</c:v>
                </c:pt>
                <c:pt idx="3589">
                  <c:v>2.0727833461</c:v>
                </c:pt>
                <c:pt idx="3590">
                  <c:v>2.0474369026999999</c:v>
                </c:pt>
                <c:pt idx="3591">
                  <c:v>2.0474369026999999</c:v>
                </c:pt>
                <c:pt idx="3592">
                  <c:v>2.0474369026999999</c:v>
                </c:pt>
                <c:pt idx="3593">
                  <c:v>2.0064102281</c:v>
                </c:pt>
                <c:pt idx="3594">
                  <c:v>2.0259965866999998</c:v>
                </c:pt>
                <c:pt idx="3595">
                  <c:v>2.0220774202</c:v>
                </c:pt>
                <c:pt idx="3596">
                  <c:v>2.0101638210999999</c:v>
                </c:pt>
                <c:pt idx="3597">
                  <c:v>2.0144421252</c:v>
                </c:pt>
                <c:pt idx="3598">
                  <c:v>2.0144421252</c:v>
                </c:pt>
                <c:pt idx="3599">
                  <c:v>2.0144421252</c:v>
                </c:pt>
                <c:pt idx="3600">
                  <c:v>2.0241928001999998</c:v>
                </c:pt>
                <c:pt idx="3601">
                  <c:v>2.0108162112999999</c:v>
                </c:pt>
                <c:pt idx="3602">
                  <c:v>1.9798332365</c:v>
                </c:pt>
                <c:pt idx="3603">
                  <c:v>1.9625919496999999</c:v>
                </c:pt>
                <c:pt idx="3604">
                  <c:v>1.9585068672999999</c:v>
                </c:pt>
                <c:pt idx="3605">
                  <c:v>1.9585068672999999</c:v>
                </c:pt>
                <c:pt idx="3606">
                  <c:v>1.9585068672999999</c:v>
                </c:pt>
                <c:pt idx="3607">
                  <c:v>1.9643040544999999</c:v>
                </c:pt>
                <c:pt idx="3608">
                  <c:v>2.0337746155</c:v>
                </c:pt>
                <c:pt idx="3609">
                  <c:v>2.0469699339999998</c:v>
                </c:pt>
                <c:pt idx="3610">
                  <c:v>2.0207314647999999</c:v>
                </c:pt>
                <c:pt idx="3611">
                  <c:v>2.0116212812000001</c:v>
                </c:pt>
                <c:pt idx="3612">
                  <c:v>2.0116212812000001</c:v>
                </c:pt>
                <c:pt idx="3613">
                  <c:v>2.0116212812000001</c:v>
                </c:pt>
                <c:pt idx="3614">
                  <c:v>1.9789081634000001</c:v>
                </c:pt>
                <c:pt idx="3615">
                  <c:v>1.9782631072000001</c:v>
                </c:pt>
                <c:pt idx="3616">
                  <c:v>1.9806131762999999</c:v>
                </c:pt>
                <c:pt idx="3617">
                  <c:v>2.0087747537</c:v>
                </c:pt>
                <c:pt idx="3618">
                  <c:v>2.0236387625000001</c:v>
                </c:pt>
                <c:pt idx="3619">
                  <c:v>2.0236387625000001</c:v>
                </c:pt>
                <c:pt idx="3620">
                  <c:v>2.0236387625000001</c:v>
                </c:pt>
                <c:pt idx="3621">
                  <c:v>1.9926379463999999</c:v>
                </c:pt>
                <c:pt idx="3622">
                  <c:v>2.0358951994000001</c:v>
                </c:pt>
                <c:pt idx="3623">
                  <c:v>2.0188291157</c:v>
                </c:pt>
                <c:pt idx="3624">
                  <c:v>1.999892499</c:v>
                </c:pt>
                <c:pt idx="3625">
                  <c:v>2.0094855456</c:v>
                </c:pt>
                <c:pt idx="3626">
                  <c:v>2.0094855456</c:v>
                </c:pt>
                <c:pt idx="3627">
                  <c:v>2.0094855456</c:v>
                </c:pt>
                <c:pt idx="3628">
                  <c:v>1.9967502930000001</c:v>
                </c:pt>
                <c:pt idx="3629">
                  <c:v>2.0551867387999998</c:v>
                </c:pt>
                <c:pt idx="3630">
                  <c:v>2.0482231391000001</c:v>
                </c:pt>
                <c:pt idx="3631">
                  <c:v>2.0781872791999998</c:v>
                </c:pt>
                <c:pt idx="3632">
                  <c:v>2.0718483375000001</c:v>
                </c:pt>
                <c:pt idx="3633">
                  <c:v>2.0718483375000001</c:v>
                </c:pt>
                <c:pt idx="3634">
                  <c:v>2.0718483375000001</c:v>
                </c:pt>
                <c:pt idx="3635">
                  <c:v>2.0873519613</c:v>
                </c:pt>
                <c:pt idx="3636">
                  <c:v>2.0751427576000001</c:v>
                </c:pt>
                <c:pt idx="3637">
                  <c:v>2.0664093349999999</c:v>
                </c:pt>
                <c:pt idx="3638">
                  <c:v>2.0918033265</c:v>
                </c:pt>
                <c:pt idx="3639">
                  <c:v>2.0538636338999998</c:v>
                </c:pt>
                <c:pt idx="3640">
                  <c:v>2.0538636338999998</c:v>
                </c:pt>
                <c:pt idx="3641">
                  <c:v>2.0538636338999998</c:v>
                </c:pt>
                <c:pt idx="3642">
                  <c:v>2.0879298485</c:v>
                </c:pt>
                <c:pt idx="3643">
                  <c:v>2.0957391251000002</c:v>
                </c:pt>
                <c:pt idx="3644">
                  <c:v>2.1068927153999999</c:v>
                </c:pt>
                <c:pt idx="3645">
                  <c:v>2.0624963253000002</c:v>
                </c:pt>
                <c:pt idx="3646">
                  <c:v>1.975705882</c:v>
                </c:pt>
                <c:pt idx="3647">
                  <c:v>1.975705882</c:v>
                </c:pt>
                <c:pt idx="3648">
                  <c:v>1.975705882</c:v>
                </c:pt>
                <c:pt idx="3649">
                  <c:v>2.0354563108999999</c:v>
                </c:pt>
                <c:pt idx="3650">
                  <c:v>2.0634592152</c:v>
                </c:pt>
                <c:pt idx="3651">
                  <c:v>2.0665499882999998</c:v>
                </c:pt>
                <c:pt idx="3652">
                  <c:v>2.1042353658000001</c:v>
                </c:pt>
                <c:pt idx="3653">
                  <c:v>2.1135461057999998</c:v>
                </c:pt>
                <c:pt idx="3654">
                  <c:v>2.1135461057999998</c:v>
                </c:pt>
                <c:pt idx="3655">
                  <c:v>2.1135461057999998</c:v>
                </c:pt>
                <c:pt idx="3656">
                  <c:v>2.1135461057999998</c:v>
                </c:pt>
                <c:pt idx="3657">
                  <c:v>1.8872437463</c:v>
                </c:pt>
                <c:pt idx="3658">
                  <c:v>1.8505294356999999</c:v>
                </c:pt>
                <c:pt idx="3659">
                  <c:v>1.8530393268000001</c:v>
                </c:pt>
                <c:pt idx="3660">
                  <c:v>1.8205891970000001</c:v>
                </c:pt>
                <c:pt idx="3661">
                  <c:v>1.8393331636000001</c:v>
                </c:pt>
                <c:pt idx="3662">
                  <c:v>1.8393331636000001</c:v>
                </c:pt>
                <c:pt idx="3663">
                  <c:v>1.8393331636000001</c:v>
                </c:pt>
                <c:pt idx="3664">
                  <c:v>1.8737104145000001</c:v>
                </c:pt>
                <c:pt idx="3665">
                  <c:v>1.8621705910999999</c:v>
                </c:pt>
                <c:pt idx="3666">
                  <c:v>1.8883016826000001</c:v>
                </c:pt>
                <c:pt idx="3667">
                  <c:v>1.9227171822</c:v>
                </c:pt>
                <c:pt idx="3668">
                  <c:v>1.9416996231999999</c:v>
                </c:pt>
                <c:pt idx="3669">
                  <c:v>1.9416996231999999</c:v>
                </c:pt>
                <c:pt idx="3670">
                  <c:v>1.9416996231999999</c:v>
                </c:pt>
                <c:pt idx="3671">
                  <c:v>1.9233171202999999</c:v>
                </c:pt>
                <c:pt idx="3672">
                  <c:v>1.9605942300999999</c:v>
                </c:pt>
                <c:pt idx="3673">
                  <c:v>1.9313949828999999</c:v>
                </c:pt>
                <c:pt idx="3674">
                  <c:v>1.9170501966</c:v>
                </c:pt>
                <c:pt idx="3675">
                  <c:v>1.9538899686</c:v>
                </c:pt>
                <c:pt idx="3676">
                  <c:v>1.9538899686</c:v>
                </c:pt>
                <c:pt idx="3677">
                  <c:v>1.9538899686</c:v>
                </c:pt>
                <c:pt idx="3678">
                  <c:v>1.8522178548999999</c:v>
                </c:pt>
                <c:pt idx="3679">
                  <c:v>1.8552156977000001</c:v>
                </c:pt>
                <c:pt idx="3680">
                  <c:v>1.8525402365999999</c:v>
                </c:pt>
                <c:pt idx="3681">
                  <c:v>1.8412437203000001</c:v>
                </c:pt>
                <c:pt idx="3682">
                  <c:v>1.9052751293000001</c:v>
                </c:pt>
                <c:pt idx="3683">
                  <c:v>1.9052751293000001</c:v>
                </c:pt>
                <c:pt idx="3684">
                  <c:v>1.9052751293000001</c:v>
                </c:pt>
                <c:pt idx="3685">
                  <c:v>1.8196073878000001</c:v>
                </c:pt>
                <c:pt idx="3686">
                  <c:v>1.8144656910000001</c:v>
                </c:pt>
                <c:pt idx="3687">
                  <c:v>1.8706521572999999</c:v>
                </c:pt>
                <c:pt idx="3688">
                  <c:v>1.9190759787</c:v>
                </c:pt>
                <c:pt idx="3689">
                  <c:v>1.8734115627000001</c:v>
                </c:pt>
                <c:pt idx="3690">
                  <c:v>1.8734115627000001</c:v>
                </c:pt>
                <c:pt idx="3691">
                  <c:v>1.8734115627000001</c:v>
                </c:pt>
                <c:pt idx="3692">
                  <c:v>1.8974364054999999</c:v>
                </c:pt>
                <c:pt idx="3693">
                  <c:v>1.8954097279</c:v>
                </c:pt>
                <c:pt idx="3694">
                  <c:v>1.8942177467000001</c:v>
                </c:pt>
                <c:pt idx="3695">
                  <c:v>1.8807979746000001</c:v>
                </c:pt>
                <c:pt idx="3696">
                  <c:v>1.8313002542000001</c:v>
                </c:pt>
                <c:pt idx="3697">
                  <c:v>1.8313002542000001</c:v>
                </c:pt>
                <c:pt idx="3698">
                  <c:v>1.8313002542000001</c:v>
                </c:pt>
                <c:pt idx="3699">
                  <c:v>1.8079118589000001</c:v>
                </c:pt>
                <c:pt idx="3700">
                  <c:v>1.8141512312000001</c:v>
                </c:pt>
                <c:pt idx="3701">
                  <c:v>1.828938865</c:v>
                </c:pt>
                <c:pt idx="3702">
                  <c:v>1.8355838491000001</c:v>
                </c:pt>
                <c:pt idx="3703">
                  <c:v>1.8124277256000001</c:v>
                </c:pt>
                <c:pt idx="3704">
                  <c:v>1.8124277256000001</c:v>
                </c:pt>
                <c:pt idx="3705">
                  <c:v>1.8124277256000001</c:v>
                </c:pt>
                <c:pt idx="3706">
                  <c:v>1.8018159493000001</c:v>
                </c:pt>
                <c:pt idx="3707">
                  <c:v>1.8100413852999999</c:v>
                </c:pt>
                <c:pt idx="3708">
                  <c:v>1.7898169778999999</c:v>
                </c:pt>
                <c:pt idx="3709">
                  <c:v>1.7502770754999999</c:v>
                </c:pt>
                <c:pt idx="3710">
                  <c:v>1.7472606641999999</c:v>
                </c:pt>
                <c:pt idx="3711">
                  <c:v>1.7472606641999999</c:v>
                </c:pt>
                <c:pt idx="3712">
                  <c:v>1.7472606641999999</c:v>
                </c:pt>
                <c:pt idx="3713">
                  <c:v>1.8071183628</c:v>
                </c:pt>
                <c:pt idx="3714">
                  <c:v>1.8071183628</c:v>
                </c:pt>
                <c:pt idx="3715">
                  <c:v>1.8134359509</c:v>
                </c:pt>
                <c:pt idx="3716">
                  <c:v>1.8096660228000001</c:v>
                </c:pt>
                <c:pt idx="3717">
                  <c:v>1.8852554128000001</c:v>
                </c:pt>
                <c:pt idx="3718">
                  <c:v>1.8852554128000001</c:v>
                </c:pt>
                <c:pt idx="3719">
                  <c:v>1.8852554128000001</c:v>
                </c:pt>
                <c:pt idx="3720">
                  <c:v>2.0017640569999999</c:v>
                </c:pt>
                <c:pt idx="3721">
                  <c:v>1.964009739</c:v>
                </c:pt>
                <c:pt idx="3722">
                  <c:v>1.94233017</c:v>
                </c:pt>
                <c:pt idx="3723">
                  <c:v>1.9991119602</c:v>
                </c:pt>
                <c:pt idx="3724">
                  <c:v>1.9713784996999999</c:v>
                </c:pt>
                <c:pt idx="3725">
                  <c:v>1.9713784996999999</c:v>
                </c:pt>
                <c:pt idx="3726">
                  <c:v>1.9713784996999999</c:v>
                </c:pt>
                <c:pt idx="3727">
                  <c:v>2.0543029957000001</c:v>
                </c:pt>
                <c:pt idx="3728">
                  <c:v>2.0291575021999999</c:v>
                </c:pt>
                <c:pt idx="3729">
                  <c:v>2.0314553085</c:v>
                </c:pt>
                <c:pt idx="3730">
                  <c:v>2.0020112147</c:v>
                </c:pt>
                <c:pt idx="3731">
                  <c:v>1.9827724025</c:v>
                </c:pt>
                <c:pt idx="3732">
                  <c:v>1.9827724025</c:v>
                </c:pt>
                <c:pt idx="3733">
                  <c:v>1.9827724025</c:v>
                </c:pt>
                <c:pt idx="3734">
                  <c:v>1.9135216719000001</c:v>
                </c:pt>
                <c:pt idx="3735">
                  <c:v>1.9774988364999999</c:v>
                </c:pt>
                <c:pt idx="3736">
                  <c:v>1.9131333712</c:v>
                </c:pt>
                <c:pt idx="3737">
                  <c:v>1.9228960553000001</c:v>
                </c:pt>
                <c:pt idx="3738">
                  <c:v>1.8481594618999999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F9-4D0B-8FB2-8073EC197867}"/>
            </c:ext>
          </c:extLst>
        </c:ser>
        <c:ser>
          <c:idx val="3"/>
          <c:order val="2"/>
          <c:tx>
            <c:strRef>
              <c:f>'איור 5 נתונים'!$D$3</c:f>
              <c:strCache>
                <c:ptCount val="1"/>
                <c:pt idx="0">
                  <c:v>3-5</c:v>
                </c:pt>
              </c:strCache>
            </c:strRef>
          </c:tx>
          <c:spPr>
            <a:ln w="22225">
              <a:solidFill>
                <a:srgbClr val="357C32"/>
              </a:solidFill>
              <a:prstDash val="solid"/>
            </a:ln>
          </c:spPr>
          <c:marker>
            <c:symbol val="none"/>
          </c:marker>
          <c:dLbls>
            <c:dLbl>
              <c:idx val="3738"/>
              <c:layout>
                <c:manualLayout>
                  <c:x val="1.3609589798840813E-2"/>
                  <c:y val="1.8832646232371977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357C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1.8%</a:t>
                    </a:r>
                    <a:endParaRPr lang="en-US" sz="1100" b="1" dirty="0">
                      <a:solidFill>
                        <a:srgbClr val="357C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F9-4D0B-8FB2-8073EC1978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</c:numCache>
            </c:numRef>
          </c:cat>
          <c:val>
            <c:numRef>
              <c:f>'איור 5 נתונים'!$D$4:$D$4000</c:f>
              <c:numCache>
                <c:formatCode>0.0</c:formatCode>
                <c:ptCount val="3997"/>
                <c:pt idx="0">
                  <c:v>1.6342212148999999</c:v>
                </c:pt>
                <c:pt idx="1">
                  <c:v>1.6342212148999999</c:v>
                </c:pt>
                <c:pt idx="2">
                  <c:v>1.6331064762</c:v>
                </c:pt>
                <c:pt idx="3">
                  <c:v>1.6309932922999999</c:v>
                </c:pt>
                <c:pt idx="4">
                  <c:v>1.6113986826</c:v>
                </c:pt>
                <c:pt idx="5">
                  <c:v>1.5714719633000001</c:v>
                </c:pt>
                <c:pt idx="6">
                  <c:v>1.5377831997</c:v>
                </c:pt>
                <c:pt idx="7">
                  <c:v>1.5377831997</c:v>
                </c:pt>
                <c:pt idx="8">
                  <c:v>1.5377831997</c:v>
                </c:pt>
                <c:pt idx="9">
                  <c:v>1.4586427415000001</c:v>
                </c:pt>
                <c:pt idx="10">
                  <c:v>1.4354034647</c:v>
                </c:pt>
                <c:pt idx="11">
                  <c:v>1.3944030514000001</c:v>
                </c:pt>
                <c:pt idx="12">
                  <c:v>1.3762139623</c:v>
                </c:pt>
                <c:pt idx="13">
                  <c:v>1.3589441352</c:v>
                </c:pt>
                <c:pt idx="14">
                  <c:v>1.3589441352</c:v>
                </c:pt>
                <c:pt idx="15">
                  <c:v>1.3589441352</c:v>
                </c:pt>
                <c:pt idx="16">
                  <c:v>1.3388390225</c:v>
                </c:pt>
                <c:pt idx="17">
                  <c:v>1.3616008497000001</c:v>
                </c:pt>
                <c:pt idx="18">
                  <c:v>1.3677184248000001</c:v>
                </c:pt>
                <c:pt idx="19">
                  <c:v>1.2759760778</c:v>
                </c:pt>
                <c:pt idx="20">
                  <c:v>1.3200046223999999</c:v>
                </c:pt>
                <c:pt idx="21">
                  <c:v>1.3200046223999999</c:v>
                </c:pt>
                <c:pt idx="22">
                  <c:v>1.3200046223999999</c:v>
                </c:pt>
                <c:pt idx="23">
                  <c:v>1.2912458040999999</c:v>
                </c:pt>
                <c:pt idx="24">
                  <c:v>1.3060456042999999</c:v>
                </c:pt>
                <c:pt idx="25">
                  <c:v>1.3335051659999999</c:v>
                </c:pt>
                <c:pt idx="26">
                  <c:v>1.3129464983000001</c:v>
                </c:pt>
                <c:pt idx="27">
                  <c:v>1.3731187870999999</c:v>
                </c:pt>
                <c:pt idx="28">
                  <c:v>1.3731187870999999</c:v>
                </c:pt>
                <c:pt idx="29">
                  <c:v>1.3731187870999999</c:v>
                </c:pt>
                <c:pt idx="30">
                  <c:v>1.3307142095</c:v>
                </c:pt>
                <c:pt idx="31">
                  <c:v>1.3942751521000001</c:v>
                </c:pt>
                <c:pt idx="32">
                  <c:v>1.4076915541999999</c:v>
                </c:pt>
                <c:pt idx="33">
                  <c:v>1.4069148786000001</c:v>
                </c:pt>
                <c:pt idx="34">
                  <c:v>1.3758473649</c:v>
                </c:pt>
                <c:pt idx="35">
                  <c:v>1.3758473649</c:v>
                </c:pt>
                <c:pt idx="36">
                  <c:v>1.3758473649</c:v>
                </c:pt>
                <c:pt idx="37">
                  <c:v>1.3610099070999999</c:v>
                </c:pt>
                <c:pt idx="38">
                  <c:v>1.3093044229999999</c:v>
                </c:pt>
                <c:pt idx="39">
                  <c:v>1.3156583031</c:v>
                </c:pt>
                <c:pt idx="40">
                  <c:v>1.2654092174</c:v>
                </c:pt>
                <c:pt idx="41">
                  <c:v>1.3079706816000001</c:v>
                </c:pt>
                <c:pt idx="42">
                  <c:v>1.3079706816000001</c:v>
                </c:pt>
                <c:pt idx="43">
                  <c:v>1.3079706816000001</c:v>
                </c:pt>
                <c:pt idx="44">
                  <c:v>1.3342716781999999</c:v>
                </c:pt>
                <c:pt idx="45">
                  <c:v>1.3780634907</c:v>
                </c:pt>
                <c:pt idx="46">
                  <c:v>1.3874382841999999</c:v>
                </c:pt>
                <c:pt idx="47">
                  <c:v>1.4533104375000001</c:v>
                </c:pt>
                <c:pt idx="48">
                  <c:v>1.3917683581</c:v>
                </c:pt>
                <c:pt idx="49">
                  <c:v>1.3917683581</c:v>
                </c:pt>
                <c:pt idx="50">
                  <c:v>1.3917683581</c:v>
                </c:pt>
                <c:pt idx="51">
                  <c:v>1.3764116446000001</c:v>
                </c:pt>
                <c:pt idx="52">
                  <c:v>1.4102548317000001</c:v>
                </c:pt>
                <c:pt idx="53">
                  <c:v>1.4382382386000001</c:v>
                </c:pt>
                <c:pt idx="54">
                  <c:v>1.4468845567999999</c:v>
                </c:pt>
                <c:pt idx="55">
                  <c:v>1.4938383611999999</c:v>
                </c:pt>
                <c:pt idx="56">
                  <c:v>1.4938383611999999</c:v>
                </c:pt>
                <c:pt idx="57">
                  <c:v>1.4938383611999999</c:v>
                </c:pt>
                <c:pt idx="58">
                  <c:v>1.6549599837</c:v>
                </c:pt>
                <c:pt idx="59">
                  <c:v>1.6170996812</c:v>
                </c:pt>
                <c:pt idx="60">
                  <c:v>1.6104315971000001</c:v>
                </c:pt>
                <c:pt idx="61">
                  <c:v>1.6063805779</c:v>
                </c:pt>
                <c:pt idx="62">
                  <c:v>1.5349961683</c:v>
                </c:pt>
                <c:pt idx="63">
                  <c:v>1.5349961683</c:v>
                </c:pt>
                <c:pt idx="64">
                  <c:v>1.5349961683</c:v>
                </c:pt>
                <c:pt idx="65">
                  <c:v>1.5359249833999999</c:v>
                </c:pt>
                <c:pt idx="66">
                  <c:v>1.4638398999</c:v>
                </c:pt>
                <c:pt idx="67">
                  <c:v>1.5313777233000001</c:v>
                </c:pt>
                <c:pt idx="68">
                  <c:v>1.5077012376000001</c:v>
                </c:pt>
                <c:pt idx="69">
                  <c:v>1.4597215932000001</c:v>
                </c:pt>
                <c:pt idx="70">
                  <c:v>1.4597215932000001</c:v>
                </c:pt>
                <c:pt idx="71">
                  <c:v>1.4597215932000001</c:v>
                </c:pt>
                <c:pt idx="72">
                  <c:v>1.5105333098</c:v>
                </c:pt>
                <c:pt idx="73">
                  <c:v>1.5270288165999999</c:v>
                </c:pt>
                <c:pt idx="74">
                  <c:v>1.5786893834</c:v>
                </c:pt>
                <c:pt idx="75">
                  <c:v>1.5716158741999999</c:v>
                </c:pt>
                <c:pt idx="76">
                  <c:v>1.5216828411000001</c:v>
                </c:pt>
                <c:pt idx="77">
                  <c:v>1.5216828411000001</c:v>
                </c:pt>
                <c:pt idx="78">
                  <c:v>1.5216828411000001</c:v>
                </c:pt>
                <c:pt idx="79">
                  <c:v>1.4763484182</c:v>
                </c:pt>
                <c:pt idx="80">
                  <c:v>1.4466834007</c:v>
                </c:pt>
                <c:pt idx="81">
                  <c:v>1.4455182340999999</c:v>
                </c:pt>
                <c:pt idx="82">
                  <c:v>1.4558579511</c:v>
                </c:pt>
                <c:pt idx="83">
                  <c:v>1.4558579511</c:v>
                </c:pt>
                <c:pt idx="84">
                  <c:v>1.4558579511</c:v>
                </c:pt>
                <c:pt idx="85">
                  <c:v>1.4558579511</c:v>
                </c:pt>
                <c:pt idx="86">
                  <c:v>1.4708075856</c:v>
                </c:pt>
                <c:pt idx="87">
                  <c:v>1.4283278118</c:v>
                </c:pt>
                <c:pt idx="88">
                  <c:v>1.3829759464</c:v>
                </c:pt>
                <c:pt idx="89">
                  <c:v>1.3267358035000001</c:v>
                </c:pt>
                <c:pt idx="90">
                  <c:v>1.3264747537999999</c:v>
                </c:pt>
                <c:pt idx="91">
                  <c:v>1.3264747537999999</c:v>
                </c:pt>
                <c:pt idx="92">
                  <c:v>1.3264747537999999</c:v>
                </c:pt>
                <c:pt idx="93">
                  <c:v>1.2946983565000001</c:v>
                </c:pt>
                <c:pt idx="94">
                  <c:v>1.2351659452999999</c:v>
                </c:pt>
                <c:pt idx="95">
                  <c:v>1.26126352</c:v>
                </c:pt>
                <c:pt idx="96">
                  <c:v>1.2308770552999999</c:v>
                </c:pt>
                <c:pt idx="97">
                  <c:v>1.2928152734</c:v>
                </c:pt>
                <c:pt idx="98">
                  <c:v>1.2928152734</c:v>
                </c:pt>
                <c:pt idx="99">
                  <c:v>1.2928152734</c:v>
                </c:pt>
                <c:pt idx="100">
                  <c:v>1.2264635661000001</c:v>
                </c:pt>
                <c:pt idx="101">
                  <c:v>1.2412897142999999</c:v>
                </c:pt>
                <c:pt idx="102">
                  <c:v>1.3095419052999999</c:v>
                </c:pt>
                <c:pt idx="103">
                  <c:v>1.3669296951000001</c:v>
                </c:pt>
                <c:pt idx="104">
                  <c:v>1.4095339807</c:v>
                </c:pt>
                <c:pt idx="105">
                  <c:v>1.4095339807</c:v>
                </c:pt>
                <c:pt idx="106">
                  <c:v>1.4095339807</c:v>
                </c:pt>
                <c:pt idx="107">
                  <c:v>1.3348970949000001</c:v>
                </c:pt>
                <c:pt idx="108">
                  <c:v>1.3905219881999999</c:v>
                </c:pt>
                <c:pt idx="109">
                  <c:v>1.3948942222</c:v>
                </c:pt>
                <c:pt idx="110">
                  <c:v>1.4318692842</c:v>
                </c:pt>
                <c:pt idx="111">
                  <c:v>1.4759003414</c:v>
                </c:pt>
                <c:pt idx="112">
                  <c:v>1.4759003414</c:v>
                </c:pt>
                <c:pt idx="113">
                  <c:v>1.4759003414</c:v>
                </c:pt>
                <c:pt idx="114">
                  <c:v>1.4445672054000001</c:v>
                </c:pt>
                <c:pt idx="115">
                  <c:v>1.4942275826</c:v>
                </c:pt>
                <c:pt idx="116">
                  <c:v>1.5251210089</c:v>
                </c:pt>
                <c:pt idx="117">
                  <c:v>1.4426859109000001</c:v>
                </c:pt>
                <c:pt idx="118">
                  <c:v>1.4426859109000001</c:v>
                </c:pt>
                <c:pt idx="119">
                  <c:v>1.4426859109000001</c:v>
                </c:pt>
                <c:pt idx="120">
                  <c:v>1.4426859109000001</c:v>
                </c:pt>
                <c:pt idx="121">
                  <c:v>1.4456429765000001</c:v>
                </c:pt>
                <c:pt idx="122">
                  <c:v>1.4646043541</c:v>
                </c:pt>
                <c:pt idx="123">
                  <c:v>1.3895908786</c:v>
                </c:pt>
                <c:pt idx="124">
                  <c:v>1.3145554879000001</c:v>
                </c:pt>
                <c:pt idx="125">
                  <c:v>1.3387603211000001</c:v>
                </c:pt>
                <c:pt idx="126">
                  <c:v>1.3387603211000001</c:v>
                </c:pt>
                <c:pt idx="127">
                  <c:v>1.3387603211000001</c:v>
                </c:pt>
                <c:pt idx="128">
                  <c:v>1.3308172811000001</c:v>
                </c:pt>
                <c:pt idx="129">
                  <c:v>1.2966306383999999</c:v>
                </c:pt>
                <c:pt idx="130">
                  <c:v>1.3142012084000001</c:v>
                </c:pt>
                <c:pt idx="131">
                  <c:v>1.3142012084000001</c:v>
                </c:pt>
                <c:pt idx="132">
                  <c:v>1.3142012084000001</c:v>
                </c:pt>
                <c:pt idx="133">
                  <c:v>1.3142012084000001</c:v>
                </c:pt>
                <c:pt idx="134">
                  <c:v>1.3142012084000001</c:v>
                </c:pt>
                <c:pt idx="135">
                  <c:v>1.2968033970999999</c:v>
                </c:pt>
                <c:pt idx="136">
                  <c:v>1.2882581415000001</c:v>
                </c:pt>
                <c:pt idx="137">
                  <c:v>1.2694880254000001</c:v>
                </c:pt>
                <c:pt idx="138">
                  <c:v>1.3675801734999999</c:v>
                </c:pt>
                <c:pt idx="139">
                  <c:v>1.4320330898</c:v>
                </c:pt>
                <c:pt idx="140">
                  <c:v>1.4320330898</c:v>
                </c:pt>
                <c:pt idx="141">
                  <c:v>1.4320330898</c:v>
                </c:pt>
                <c:pt idx="142">
                  <c:v>1.3544409971</c:v>
                </c:pt>
                <c:pt idx="143">
                  <c:v>1.3002167672</c:v>
                </c:pt>
                <c:pt idx="144">
                  <c:v>1.3388677027</c:v>
                </c:pt>
                <c:pt idx="145">
                  <c:v>1.4171295608000001</c:v>
                </c:pt>
                <c:pt idx="146">
                  <c:v>1.4252065913</c:v>
                </c:pt>
                <c:pt idx="147">
                  <c:v>1.4252065913</c:v>
                </c:pt>
                <c:pt idx="148">
                  <c:v>1.4252065913</c:v>
                </c:pt>
                <c:pt idx="149">
                  <c:v>1.3818829721999999</c:v>
                </c:pt>
                <c:pt idx="150">
                  <c:v>1.4051637563999999</c:v>
                </c:pt>
                <c:pt idx="151">
                  <c:v>1.4059409322</c:v>
                </c:pt>
                <c:pt idx="152">
                  <c:v>1.3477117888000001</c:v>
                </c:pt>
                <c:pt idx="153">
                  <c:v>1.3149150707999999</c:v>
                </c:pt>
                <c:pt idx="154">
                  <c:v>1.3149150707999999</c:v>
                </c:pt>
                <c:pt idx="155">
                  <c:v>1.3149150707999999</c:v>
                </c:pt>
                <c:pt idx="156">
                  <c:v>1.3114941964</c:v>
                </c:pt>
                <c:pt idx="157">
                  <c:v>1.2783592292999999</c:v>
                </c:pt>
                <c:pt idx="158">
                  <c:v>1.2730651073000001</c:v>
                </c:pt>
                <c:pt idx="159">
                  <c:v>1.3424796642000001</c:v>
                </c:pt>
                <c:pt idx="160">
                  <c:v>1.3676810436</c:v>
                </c:pt>
                <c:pt idx="161">
                  <c:v>1.3676810436</c:v>
                </c:pt>
                <c:pt idx="162">
                  <c:v>1.3676810436</c:v>
                </c:pt>
                <c:pt idx="163">
                  <c:v>1.3676810436</c:v>
                </c:pt>
                <c:pt idx="164">
                  <c:v>1.2787680132999999</c:v>
                </c:pt>
                <c:pt idx="165">
                  <c:v>1.2903330531999999</c:v>
                </c:pt>
                <c:pt idx="166">
                  <c:v>1.2918767878999999</c:v>
                </c:pt>
                <c:pt idx="167">
                  <c:v>1.3369354142000001</c:v>
                </c:pt>
                <c:pt idx="168">
                  <c:v>1.3369354142000001</c:v>
                </c:pt>
                <c:pt idx="169">
                  <c:v>1.3369354142000001</c:v>
                </c:pt>
                <c:pt idx="170">
                  <c:v>1.3324774444</c:v>
                </c:pt>
                <c:pt idx="171">
                  <c:v>1.3217225567999999</c:v>
                </c:pt>
                <c:pt idx="172">
                  <c:v>1.3550522978999999</c:v>
                </c:pt>
                <c:pt idx="173">
                  <c:v>1.3526801742000001</c:v>
                </c:pt>
                <c:pt idx="174">
                  <c:v>1.3726046408999999</c:v>
                </c:pt>
                <c:pt idx="175">
                  <c:v>1.3726046408999999</c:v>
                </c:pt>
                <c:pt idx="176">
                  <c:v>1.3726046408999999</c:v>
                </c:pt>
                <c:pt idx="177">
                  <c:v>1.2924437208999999</c:v>
                </c:pt>
                <c:pt idx="178">
                  <c:v>1.2548943983</c:v>
                </c:pt>
                <c:pt idx="179">
                  <c:v>1.2683453892000001</c:v>
                </c:pt>
                <c:pt idx="180">
                  <c:v>1.3554376149</c:v>
                </c:pt>
                <c:pt idx="181">
                  <c:v>1.3536155333</c:v>
                </c:pt>
                <c:pt idx="182">
                  <c:v>1.3536155333</c:v>
                </c:pt>
                <c:pt idx="183">
                  <c:v>1.3536155333</c:v>
                </c:pt>
                <c:pt idx="184">
                  <c:v>1.3707815734</c:v>
                </c:pt>
                <c:pt idx="185">
                  <c:v>1.3486459828999999</c:v>
                </c:pt>
                <c:pt idx="186">
                  <c:v>1.3809345848000001</c:v>
                </c:pt>
                <c:pt idx="187">
                  <c:v>1.3803362904000001</c:v>
                </c:pt>
                <c:pt idx="188">
                  <c:v>1.4072720104000001</c:v>
                </c:pt>
                <c:pt idx="189">
                  <c:v>1.4072720104000001</c:v>
                </c:pt>
                <c:pt idx="190">
                  <c:v>1.4072720104000001</c:v>
                </c:pt>
                <c:pt idx="191">
                  <c:v>1.4174135977</c:v>
                </c:pt>
                <c:pt idx="192">
                  <c:v>1.4036251125000001</c:v>
                </c:pt>
                <c:pt idx="193">
                  <c:v>1.3908872468</c:v>
                </c:pt>
                <c:pt idx="194">
                  <c:v>1.4002553360000001</c:v>
                </c:pt>
                <c:pt idx="195">
                  <c:v>1.4098430999</c:v>
                </c:pt>
                <c:pt idx="196">
                  <c:v>1.4098430999</c:v>
                </c:pt>
                <c:pt idx="197">
                  <c:v>1.4098430999</c:v>
                </c:pt>
                <c:pt idx="198">
                  <c:v>1.4245800986999999</c:v>
                </c:pt>
                <c:pt idx="199">
                  <c:v>1.4179600298999999</c:v>
                </c:pt>
                <c:pt idx="200">
                  <c:v>1.3879465937</c:v>
                </c:pt>
                <c:pt idx="201">
                  <c:v>1.4145930843000001</c:v>
                </c:pt>
                <c:pt idx="202">
                  <c:v>1.4520042948</c:v>
                </c:pt>
                <c:pt idx="203">
                  <c:v>1.4520042948</c:v>
                </c:pt>
                <c:pt idx="204">
                  <c:v>1.4520042948</c:v>
                </c:pt>
                <c:pt idx="205">
                  <c:v>1.5021872564000001</c:v>
                </c:pt>
                <c:pt idx="206">
                  <c:v>1.4696913584</c:v>
                </c:pt>
                <c:pt idx="207">
                  <c:v>1.3968356342999999</c:v>
                </c:pt>
                <c:pt idx="208">
                  <c:v>1.4063296928</c:v>
                </c:pt>
                <c:pt idx="209">
                  <c:v>1.4462448479000001</c:v>
                </c:pt>
                <c:pt idx="210">
                  <c:v>1.4462448479000001</c:v>
                </c:pt>
                <c:pt idx="211">
                  <c:v>1.4462448479000001</c:v>
                </c:pt>
                <c:pt idx="212">
                  <c:v>1.4434510398</c:v>
                </c:pt>
                <c:pt idx="213">
                  <c:v>1.3972949970999999</c:v>
                </c:pt>
                <c:pt idx="214">
                  <c:v>1.3539143368</c:v>
                </c:pt>
                <c:pt idx="215">
                  <c:v>1.3796576861000001</c:v>
                </c:pt>
                <c:pt idx="216">
                  <c:v>1.4670253858</c:v>
                </c:pt>
                <c:pt idx="217">
                  <c:v>1.4670253858</c:v>
                </c:pt>
                <c:pt idx="218">
                  <c:v>1.4670253858</c:v>
                </c:pt>
                <c:pt idx="219">
                  <c:v>1.4376101851</c:v>
                </c:pt>
                <c:pt idx="220">
                  <c:v>1.4042258353999999</c:v>
                </c:pt>
                <c:pt idx="221">
                  <c:v>1.4077813694000001</c:v>
                </c:pt>
                <c:pt idx="222">
                  <c:v>1.3627000641</c:v>
                </c:pt>
                <c:pt idx="223">
                  <c:v>1.4048341096999999</c:v>
                </c:pt>
                <c:pt idx="224">
                  <c:v>1.4048341096999999</c:v>
                </c:pt>
                <c:pt idx="225">
                  <c:v>1.4048341096999999</c:v>
                </c:pt>
                <c:pt idx="226">
                  <c:v>1.4048341096999999</c:v>
                </c:pt>
                <c:pt idx="227">
                  <c:v>1.3516569009999999</c:v>
                </c:pt>
                <c:pt idx="228">
                  <c:v>1.3216521073</c:v>
                </c:pt>
                <c:pt idx="229">
                  <c:v>1.3381895157999999</c:v>
                </c:pt>
                <c:pt idx="230">
                  <c:v>1.3147271724</c:v>
                </c:pt>
                <c:pt idx="231">
                  <c:v>1.3147271724</c:v>
                </c:pt>
                <c:pt idx="232">
                  <c:v>1.3147271724</c:v>
                </c:pt>
                <c:pt idx="233">
                  <c:v>1.2870506775999999</c:v>
                </c:pt>
                <c:pt idx="234">
                  <c:v>1.2941695946</c:v>
                </c:pt>
                <c:pt idx="235">
                  <c:v>1.3028113312</c:v>
                </c:pt>
                <c:pt idx="236">
                  <c:v>1.3979844424000001</c:v>
                </c:pt>
                <c:pt idx="237">
                  <c:v>1.4142951506999999</c:v>
                </c:pt>
                <c:pt idx="238">
                  <c:v>1.4142951506999999</c:v>
                </c:pt>
                <c:pt idx="239">
                  <c:v>1.4142951506999999</c:v>
                </c:pt>
                <c:pt idx="240">
                  <c:v>1.4681488106</c:v>
                </c:pt>
                <c:pt idx="241">
                  <c:v>1.4672824933999999</c:v>
                </c:pt>
                <c:pt idx="242">
                  <c:v>1.4561258073000001</c:v>
                </c:pt>
                <c:pt idx="243">
                  <c:v>1.4611842344999999</c:v>
                </c:pt>
                <c:pt idx="244">
                  <c:v>1.4816153838999999</c:v>
                </c:pt>
                <c:pt idx="245">
                  <c:v>1.4816153838999999</c:v>
                </c:pt>
                <c:pt idx="246">
                  <c:v>1.4816153838999999</c:v>
                </c:pt>
                <c:pt idx="247">
                  <c:v>1.4588541143</c:v>
                </c:pt>
                <c:pt idx="248">
                  <c:v>1.4642607093</c:v>
                </c:pt>
                <c:pt idx="249">
                  <c:v>1.4581174149</c:v>
                </c:pt>
                <c:pt idx="250">
                  <c:v>1.4523591811000001</c:v>
                </c:pt>
                <c:pt idx="251">
                  <c:v>1.4436979221999999</c:v>
                </c:pt>
                <c:pt idx="252">
                  <c:v>1.4436979221999999</c:v>
                </c:pt>
                <c:pt idx="253">
                  <c:v>1.4436979221999999</c:v>
                </c:pt>
                <c:pt idx="254">
                  <c:v>1.4294077576999999</c:v>
                </c:pt>
                <c:pt idx="255">
                  <c:v>1.4827815232999999</c:v>
                </c:pt>
                <c:pt idx="256">
                  <c:v>1.4859398268999999</c:v>
                </c:pt>
                <c:pt idx="257">
                  <c:v>1.4087689343000001</c:v>
                </c:pt>
                <c:pt idx="258">
                  <c:v>1.3987249450000001</c:v>
                </c:pt>
                <c:pt idx="259">
                  <c:v>1.3987249450000001</c:v>
                </c:pt>
                <c:pt idx="260">
                  <c:v>1.3987249450000001</c:v>
                </c:pt>
                <c:pt idx="261">
                  <c:v>1.3616393017999999</c:v>
                </c:pt>
                <c:pt idx="262">
                  <c:v>1.3291859696999999</c:v>
                </c:pt>
                <c:pt idx="263">
                  <c:v>1.3298103295000001</c:v>
                </c:pt>
                <c:pt idx="264">
                  <c:v>1.2939722954999999</c:v>
                </c:pt>
                <c:pt idx="265">
                  <c:v>1.2849737623999999</c:v>
                </c:pt>
                <c:pt idx="266">
                  <c:v>1.2849737623999999</c:v>
                </c:pt>
                <c:pt idx="267">
                  <c:v>1.2849737623999999</c:v>
                </c:pt>
                <c:pt idx="268">
                  <c:v>1.2277407519000001</c:v>
                </c:pt>
                <c:pt idx="269">
                  <c:v>1.2873475067</c:v>
                </c:pt>
                <c:pt idx="270">
                  <c:v>1.2837458145</c:v>
                </c:pt>
                <c:pt idx="271">
                  <c:v>1.2634697795000001</c:v>
                </c:pt>
                <c:pt idx="272">
                  <c:v>1.2860094392000001</c:v>
                </c:pt>
                <c:pt idx="273">
                  <c:v>1.2860094392000001</c:v>
                </c:pt>
                <c:pt idx="274">
                  <c:v>1.2860094392000001</c:v>
                </c:pt>
                <c:pt idx="275">
                  <c:v>1.2860094392000001</c:v>
                </c:pt>
                <c:pt idx="276">
                  <c:v>1.2860094392000001</c:v>
                </c:pt>
                <c:pt idx="277">
                  <c:v>1.2860094392000001</c:v>
                </c:pt>
                <c:pt idx="278">
                  <c:v>1.2293022854</c:v>
                </c:pt>
                <c:pt idx="279">
                  <c:v>1.2285601701</c:v>
                </c:pt>
                <c:pt idx="280">
                  <c:v>1.2285601701</c:v>
                </c:pt>
                <c:pt idx="281">
                  <c:v>1.2285601701</c:v>
                </c:pt>
                <c:pt idx="282">
                  <c:v>1.2094575107000001</c:v>
                </c:pt>
                <c:pt idx="283">
                  <c:v>1.2481492271000001</c:v>
                </c:pt>
                <c:pt idx="284">
                  <c:v>1.2481492271000001</c:v>
                </c:pt>
                <c:pt idx="285">
                  <c:v>1.2481492271000001</c:v>
                </c:pt>
                <c:pt idx="286">
                  <c:v>1.2405604364</c:v>
                </c:pt>
                <c:pt idx="287">
                  <c:v>1.2405604364</c:v>
                </c:pt>
                <c:pt idx="288">
                  <c:v>1.2405604364</c:v>
                </c:pt>
                <c:pt idx="289">
                  <c:v>1.2405604364</c:v>
                </c:pt>
                <c:pt idx="290">
                  <c:v>1.2405604364</c:v>
                </c:pt>
                <c:pt idx="291">
                  <c:v>1.1857508899</c:v>
                </c:pt>
                <c:pt idx="292">
                  <c:v>1.2084287309999999</c:v>
                </c:pt>
                <c:pt idx="293">
                  <c:v>1.2305709598000001</c:v>
                </c:pt>
                <c:pt idx="294">
                  <c:v>1.2305709598000001</c:v>
                </c:pt>
                <c:pt idx="295">
                  <c:v>1.2305709598000001</c:v>
                </c:pt>
                <c:pt idx="296">
                  <c:v>1.2305709598000001</c:v>
                </c:pt>
                <c:pt idx="297">
                  <c:v>1.2305709598000001</c:v>
                </c:pt>
                <c:pt idx="298">
                  <c:v>1.2514631069</c:v>
                </c:pt>
                <c:pt idx="299">
                  <c:v>1.2336485532000001</c:v>
                </c:pt>
                <c:pt idx="300">
                  <c:v>1.2793647019000001</c:v>
                </c:pt>
                <c:pt idx="301">
                  <c:v>1.2793647019000001</c:v>
                </c:pt>
                <c:pt idx="302">
                  <c:v>1.2793647019000001</c:v>
                </c:pt>
                <c:pt idx="303">
                  <c:v>1.3629613594000001</c:v>
                </c:pt>
                <c:pt idx="304">
                  <c:v>1.3173190018000001</c:v>
                </c:pt>
                <c:pt idx="305">
                  <c:v>1.3417861176000001</c:v>
                </c:pt>
                <c:pt idx="306">
                  <c:v>1.3508213673</c:v>
                </c:pt>
                <c:pt idx="307">
                  <c:v>1.3635316262999999</c:v>
                </c:pt>
                <c:pt idx="308">
                  <c:v>1.3635316262999999</c:v>
                </c:pt>
                <c:pt idx="309">
                  <c:v>1.3635316262999999</c:v>
                </c:pt>
                <c:pt idx="310">
                  <c:v>1.3465248489999999</c:v>
                </c:pt>
                <c:pt idx="311">
                  <c:v>1.3692574405</c:v>
                </c:pt>
                <c:pt idx="312">
                  <c:v>1.3530200686</c:v>
                </c:pt>
                <c:pt idx="313">
                  <c:v>1.4133385571999999</c:v>
                </c:pt>
                <c:pt idx="314">
                  <c:v>1.4735455893</c:v>
                </c:pt>
                <c:pt idx="315">
                  <c:v>1.4735455893</c:v>
                </c:pt>
                <c:pt idx="316">
                  <c:v>1.4735455893</c:v>
                </c:pt>
                <c:pt idx="317">
                  <c:v>1.4348821418</c:v>
                </c:pt>
                <c:pt idx="318">
                  <c:v>1.5267845309999999</c:v>
                </c:pt>
                <c:pt idx="319">
                  <c:v>1.5278091794999999</c:v>
                </c:pt>
                <c:pt idx="320">
                  <c:v>1.5232233765000001</c:v>
                </c:pt>
                <c:pt idx="321">
                  <c:v>1.5974967989</c:v>
                </c:pt>
                <c:pt idx="322">
                  <c:v>1.5974967989</c:v>
                </c:pt>
                <c:pt idx="323">
                  <c:v>1.5974967989</c:v>
                </c:pt>
                <c:pt idx="324">
                  <c:v>1.6214858907</c:v>
                </c:pt>
                <c:pt idx="325">
                  <c:v>1.5439363824000001</c:v>
                </c:pt>
                <c:pt idx="326">
                  <c:v>1.4967526986999999</c:v>
                </c:pt>
                <c:pt idx="327">
                  <c:v>1.4547397889</c:v>
                </c:pt>
                <c:pt idx="328">
                  <c:v>1.4528043076999999</c:v>
                </c:pt>
                <c:pt idx="329">
                  <c:v>1.4528043076999999</c:v>
                </c:pt>
                <c:pt idx="330">
                  <c:v>1.4528043076999999</c:v>
                </c:pt>
                <c:pt idx="331">
                  <c:v>1.4490583092</c:v>
                </c:pt>
                <c:pt idx="332">
                  <c:v>1.3835889175</c:v>
                </c:pt>
                <c:pt idx="333">
                  <c:v>1.3560479134000001</c:v>
                </c:pt>
                <c:pt idx="334">
                  <c:v>1.3964374396000001</c:v>
                </c:pt>
                <c:pt idx="335">
                  <c:v>1.4862551641999999</c:v>
                </c:pt>
                <c:pt idx="336">
                  <c:v>1.4862551641999999</c:v>
                </c:pt>
                <c:pt idx="337">
                  <c:v>1.4862551641999999</c:v>
                </c:pt>
                <c:pt idx="338">
                  <c:v>1.5195859039999999</c:v>
                </c:pt>
                <c:pt idx="339">
                  <c:v>1.5292401183</c:v>
                </c:pt>
                <c:pt idx="340">
                  <c:v>1.5116965331000001</c:v>
                </c:pt>
                <c:pt idx="341">
                  <c:v>1.4817541247999999</c:v>
                </c:pt>
                <c:pt idx="342">
                  <c:v>1.5014114142999999</c:v>
                </c:pt>
                <c:pt idx="343">
                  <c:v>1.5014114142999999</c:v>
                </c:pt>
                <c:pt idx="344">
                  <c:v>1.5014114142999999</c:v>
                </c:pt>
                <c:pt idx="345">
                  <c:v>1.5003349872</c:v>
                </c:pt>
                <c:pt idx="346">
                  <c:v>1.5082545249999999</c:v>
                </c:pt>
                <c:pt idx="347">
                  <c:v>1.4777268351999999</c:v>
                </c:pt>
                <c:pt idx="348">
                  <c:v>1.4691334745</c:v>
                </c:pt>
                <c:pt idx="349">
                  <c:v>1.4436609578999999</c:v>
                </c:pt>
                <c:pt idx="350">
                  <c:v>1.4436609578999999</c:v>
                </c:pt>
                <c:pt idx="351">
                  <c:v>1.4436609578999999</c:v>
                </c:pt>
                <c:pt idx="352">
                  <c:v>1.4681899115000001</c:v>
                </c:pt>
                <c:pt idx="353">
                  <c:v>1.4111583268000001</c:v>
                </c:pt>
                <c:pt idx="354">
                  <c:v>1.3885411841999999</c:v>
                </c:pt>
                <c:pt idx="355">
                  <c:v>1.3672606455</c:v>
                </c:pt>
                <c:pt idx="356">
                  <c:v>1.3621390563</c:v>
                </c:pt>
                <c:pt idx="357">
                  <c:v>1.3621390563</c:v>
                </c:pt>
                <c:pt idx="358">
                  <c:v>1.3621390563</c:v>
                </c:pt>
                <c:pt idx="359">
                  <c:v>1.3198926504999999</c:v>
                </c:pt>
                <c:pt idx="360">
                  <c:v>1.3057480995999999</c:v>
                </c:pt>
                <c:pt idx="361">
                  <c:v>1.409906423</c:v>
                </c:pt>
                <c:pt idx="362">
                  <c:v>1.3930081381999999</c:v>
                </c:pt>
                <c:pt idx="363">
                  <c:v>1.395005236</c:v>
                </c:pt>
                <c:pt idx="364">
                  <c:v>1.395005236</c:v>
                </c:pt>
                <c:pt idx="365">
                  <c:v>1.395005236</c:v>
                </c:pt>
                <c:pt idx="366">
                  <c:v>1.4204004186999999</c:v>
                </c:pt>
                <c:pt idx="367">
                  <c:v>1.4468726375000001</c:v>
                </c:pt>
                <c:pt idx="368">
                  <c:v>1.5323771671999999</c:v>
                </c:pt>
                <c:pt idx="369">
                  <c:v>1.5502096587</c:v>
                </c:pt>
                <c:pt idx="370">
                  <c:v>1.5759199885999999</c:v>
                </c:pt>
                <c:pt idx="371">
                  <c:v>1.5759199885999999</c:v>
                </c:pt>
                <c:pt idx="372">
                  <c:v>1.5759199885999999</c:v>
                </c:pt>
                <c:pt idx="373">
                  <c:v>1.575173674</c:v>
                </c:pt>
                <c:pt idx="374">
                  <c:v>1.5866350021</c:v>
                </c:pt>
                <c:pt idx="375">
                  <c:v>1.5643074943999999</c:v>
                </c:pt>
                <c:pt idx="376">
                  <c:v>1.5907389779000001</c:v>
                </c:pt>
                <c:pt idx="377">
                  <c:v>1.5493158924999999</c:v>
                </c:pt>
                <c:pt idx="378">
                  <c:v>1.5493158924999999</c:v>
                </c:pt>
                <c:pt idx="379">
                  <c:v>1.5493158924999999</c:v>
                </c:pt>
                <c:pt idx="380">
                  <c:v>1.4468912568000001</c:v>
                </c:pt>
                <c:pt idx="381">
                  <c:v>1.4748423469</c:v>
                </c:pt>
                <c:pt idx="382">
                  <c:v>1.4494379332</c:v>
                </c:pt>
                <c:pt idx="383">
                  <c:v>1.4826258414</c:v>
                </c:pt>
                <c:pt idx="384">
                  <c:v>1.5219893386000001</c:v>
                </c:pt>
                <c:pt idx="385">
                  <c:v>1.5219893386000001</c:v>
                </c:pt>
                <c:pt idx="386">
                  <c:v>1.5219893386000001</c:v>
                </c:pt>
                <c:pt idx="387">
                  <c:v>1.5218482551000001</c:v>
                </c:pt>
                <c:pt idx="388">
                  <c:v>1.5191104004</c:v>
                </c:pt>
                <c:pt idx="389">
                  <c:v>1.5315989443</c:v>
                </c:pt>
                <c:pt idx="390">
                  <c:v>1.4983743569000001</c:v>
                </c:pt>
                <c:pt idx="391">
                  <c:v>1.4675225077</c:v>
                </c:pt>
                <c:pt idx="392">
                  <c:v>1.4675225077</c:v>
                </c:pt>
                <c:pt idx="393">
                  <c:v>1.4675225077</c:v>
                </c:pt>
                <c:pt idx="394">
                  <c:v>1.5069228975</c:v>
                </c:pt>
                <c:pt idx="395">
                  <c:v>1.5212896337999999</c:v>
                </c:pt>
                <c:pt idx="396">
                  <c:v>1.5295895709</c:v>
                </c:pt>
                <c:pt idx="397">
                  <c:v>1.5718986015</c:v>
                </c:pt>
                <c:pt idx="398">
                  <c:v>1.5887676756</c:v>
                </c:pt>
                <c:pt idx="399">
                  <c:v>1.5887676756</c:v>
                </c:pt>
                <c:pt idx="400">
                  <c:v>1.5887676756</c:v>
                </c:pt>
                <c:pt idx="401">
                  <c:v>1.5847281497000001</c:v>
                </c:pt>
                <c:pt idx="402">
                  <c:v>1.5991011597</c:v>
                </c:pt>
                <c:pt idx="403">
                  <c:v>1.5459842861999999</c:v>
                </c:pt>
                <c:pt idx="404">
                  <c:v>1.4584185010999999</c:v>
                </c:pt>
                <c:pt idx="405">
                  <c:v>1.4509256886999999</c:v>
                </c:pt>
                <c:pt idx="406">
                  <c:v>1.4509256886999999</c:v>
                </c:pt>
                <c:pt idx="407">
                  <c:v>1.4509256886999999</c:v>
                </c:pt>
                <c:pt idx="408">
                  <c:v>1.4715675601</c:v>
                </c:pt>
                <c:pt idx="409">
                  <c:v>1.4813749869999999</c:v>
                </c:pt>
                <c:pt idx="410">
                  <c:v>1.4994279562999999</c:v>
                </c:pt>
                <c:pt idx="411">
                  <c:v>1.5202353931999999</c:v>
                </c:pt>
                <c:pt idx="412">
                  <c:v>1.5062717591000001</c:v>
                </c:pt>
                <c:pt idx="413">
                  <c:v>1.5062717591000001</c:v>
                </c:pt>
                <c:pt idx="414">
                  <c:v>1.5062717591000001</c:v>
                </c:pt>
                <c:pt idx="415">
                  <c:v>1.5802930461</c:v>
                </c:pt>
                <c:pt idx="416">
                  <c:v>1.6045541893999999</c:v>
                </c:pt>
                <c:pt idx="417">
                  <c:v>1.5214796782</c:v>
                </c:pt>
                <c:pt idx="418">
                  <c:v>1.4597702231</c:v>
                </c:pt>
                <c:pt idx="419">
                  <c:v>1.5041592834999999</c:v>
                </c:pt>
                <c:pt idx="420">
                  <c:v>1.5041592834999999</c:v>
                </c:pt>
                <c:pt idx="421">
                  <c:v>1.5041592834999999</c:v>
                </c:pt>
                <c:pt idx="422">
                  <c:v>1.5066964803</c:v>
                </c:pt>
                <c:pt idx="423">
                  <c:v>1.4387570569999999</c:v>
                </c:pt>
                <c:pt idx="424">
                  <c:v>1.4245698118000001</c:v>
                </c:pt>
                <c:pt idx="425">
                  <c:v>1.4335192558000001</c:v>
                </c:pt>
                <c:pt idx="426">
                  <c:v>1.4620748960000001</c:v>
                </c:pt>
                <c:pt idx="427">
                  <c:v>1.4620748960000001</c:v>
                </c:pt>
                <c:pt idx="428">
                  <c:v>1.4620748960000001</c:v>
                </c:pt>
                <c:pt idx="429">
                  <c:v>1.5072590614000001</c:v>
                </c:pt>
                <c:pt idx="430">
                  <c:v>1.4926291106</c:v>
                </c:pt>
                <c:pt idx="431">
                  <c:v>1.4622023371999999</c:v>
                </c:pt>
                <c:pt idx="432">
                  <c:v>1.3780417406000001</c:v>
                </c:pt>
                <c:pt idx="433">
                  <c:v>1.3178389626</c:v>
                </c:pt>
                <c:pt idx="434">
                  <c:v>1.3178389626</c:v>
                </c:pt>
                <c:pt idx="435">
                  <c:v>1.3178389626</c:v>
                </c:pt>
                <c:pt idx="436">
                  <c:v>1.3178389626</c:v>
                </c:pt>
                <c:pt idx="437">
                  <c:v>1.2839406956999999</c:v>
                </c:pt>
                <c:pt idx="438">
                  <c:v>1.3776595235</c:v>
                </c:pt>
                <c:pt idx="439">
                  <c:v>1.4706483221</c:v>
                </c:pt>
                <c:pt idx="440">
                  <c:v>1.4177000727</c:v>
                </c:pt>
                <c:pt idx="441">
                  <c:v>1.4177000727</c:v>
                </c:pt>
                <c:pt idx="442">
                  <c:v>1.4177000727</c:v>
                </c:pt>
                <c:pt idx="443">
                  <c:v>1.3857658242999999</c:v>
                </c:pt>
                <c:pt idx="444">
                  <c:v>1.3191670009000001</c:v>
                </c:pt>
                <c:pt idx="445">
                  <c:v>1.3114055164</c:v>
                </c:pt>
                <c:pt idx="446">
                  <c:v>1.4096631654</c:v>
                </c:pt>
                <c:pt idx="447">
                  <c:v>1.353519924</c:v>
                </c:pt>
                <c:pt idx="448">
                  <c:v>1.353519924</c:v>
                </c:pt>
                <c:pt idx="449">
                  <c:v>1.353519924</c:v>
                </c:pt>
                <c:pt idx="450">
                  <c:v>1.2732427793000001</c:v>
                </c:pt>
                <c:pt idx="451">
                  <c:v>1.2666062304000001</c:v>
                </c:pt>
                <c:pt idx="452">
                  <c:v>1.2940254103</c:v>
                </c:pt>
                <c:pt idx="453">
                  <c:v>1.3335622708999999</c:v>
                </c:pt>
                <c:pt idx="454">
                  <c:v>1.400217574</c:v>
                </c:pt>
                <c:pt idx="455">
                  <c:v>1.400217574</c:v>
                </c:pt>
                <c:pt idx="456">
                  <c:v>1.400217574</c:v>
                </c:pt>
                <c:pt idx="457">
                  <c:v>1.4376998727999999</c:v>
                </c:pt>
                <c:pt idx="458">
                  <c:v>1.4599470241000001</c:v>
                </c:pt>
                <c:pt idx="459">
                  <c:v>1.4463790843</c:v>
                </c:pt>
                <c:pt idx="460">
                  <c:v>1.4695040972</c:v>
                </c:pt>
                <c:pt idx="461">
                  <c:v>1.4984197598</c:v>
                </c:pt>
                <c:pt idx="462">
                  <c:v>1.4984197598</c:v>
                </c:pt>
                <c:pt idx="463">
                  <c:v>1.4984197598</c:v>
                </c:pt>
                <c:pt idx="464">
                  <c:v>1.4745278239999999</c:v>
                </c:pt>
                <c:pt idx="465">
                  <c:v>1.4745278239999999</c:v>
                </c:pt>
                <c:pt idx="466">
                  <c:v>1.4745278239999999</c:v>
                </c:pt>
                <c:pt idx="467">
                  <c:v>1.4793216274000001</c:v>
                </c:pt>
                <c:pt idx="468">
                  <c:v>1.4603963809</c:v>
                </c:pt>
                <c:pt idx="469">
                  <c:v>1.4603963809</c:v>
                </c:pt>
                <c:pt idx="470">
                  <c:v>1.4603963809</c:v>
                </c:pt>
                <c:pt idx="471">
                  <c:v>1.4603963809</c:v>
                </c:pt>
                <c:pt idx="472">
                  <c:v>1.4603963809</c:v>
                </c:pt>
                <c:pt idx="473">
                  <c:v>1.50829871</c:v>
                </c:pt>
                <c:pt idx="474">
                  <c:v>1.5511663216</c:v>
                </c:pt>
                <c:pt idx="475">
                  <c:v>1.5704077167999999</c:v>
                </c:pt>
                <c:pt idx="476">
                  <c:v>1.5704077167999999</c:v>
                </c:pt>
                <c:pt idx="477">
                  <c:v>1.5704077167999999</c:v>
                </c:pt>
                <c:pt idx="478">
                  <c:v>1.5799282016</c:v>
                </c:pt>
                <c:pt idx="479">
                  <c:v>1.62064002</c:v>
                </c:pt>
                <c:pt idx="480">
                  <c:v>1.6015085528999999</c:v>
                </c:pt>
                <c:pt idx="481">
                  <c:v>1.6133607247999999</c:v>
                </c:pt>
                <c:pt idx="482">
                  <c:v>1.6685956320999999</c:v>
                </c:pt>
                <c:pt idx="483">
                  <c:v>1.6685956320999999</c:v>
                </c:pt>
                <c:pt idx="484">
                  <c:v>1.6685956320999999</c:v>
                </c:pt>
                <c:pt idx="485">
                  <c:v>1.680731148</c:v>
                </c:pt>
                <c:pt idx="486">
                  <c:v>1.680731148</c:v>
                </c:pt>
                <c:pt idx="487">
                  <c:v>1.680731148</c:v>
                </c:pt>
                <c:pt idx="488">
                  <c:v>1.5986915184999999</c:v>
                </c:pt>
                <c:pt idx="489">
                  <c:v>1.5811652862000001</c:v>
                </c:pt>
                <c:pt idx="490">
                  <c:v>1.5811652862000001</c:v>
                </c:pt>
                <c:pt idx="491">
                  <c:v>1.5811652862000001</c:v>
                </c:pt>
                <c:pt idx="492">
                  <c:v>1.5589246285</c:v>
                </c:pt>
                <c:pt idx="493">
                  <c:v>1.4912504677</c:v>
                </c:pt>
                <c:pt idx="494">
                  <c:v>1.5274062741000001</c:v>
                </c:pt>
                <c:pt idx="495">
                  <c:v>1.5188450306000001</c:v>
                </c:pt>
                <c:pt idx="496">
                  <c:v>1.5290998333000001</c:v>
                </c:pt>
                <c:pt idx="497">
                  <c:v>1.5290998333000001</c:v>
                </c:pt>
                <c:pt idx="498">
                  <c:v>1.5290998333000001</c:v>
                </c:pt>
                <c:pt idx="499">
                  <c:v>1.5098285424</c:v>
                </c:pt>
                <c:pt idx="500">
                  <c:v>1.5194947377000001</c:v>
                </c:pt>
                <c:pt idx="501">
                  <c:v>1.5106338912999999</c:v>
                </c:pt>
                <c:pt idx="502">
                  <c:v>1.5487163756</c:v>
                </c:pt>
                <c:pt idx="503">
                  <c:v>1.5834548311000001</c:v>
                </c:pt>
                <c:pt idx="504">
                  <c:v>1.5834548311000001</c:v>
                </c:pt>
                <c:pt idx="505">
                  <c:v>1.5834548311000001</c:v>
                </c:pt>
                <c:pt idx="506">
                  <c:v>1.6356224336</c:v>
                </c:pt>
                <c:pt idx="507">
                  <c:v>1.5802980719999999</c:v>
                </c:pt>
                <c:pt idx="508">
                  <c:v>1.6218444113999999</c:v>
                </c:pt>
                <c:pt idx="509">
                  <c:v>1.5774555705</c:v>
                </c:pt>
                <c:pt idx="510">
                  <c:v>1.5275542906999999</c:v>
                </c:pt>
                <c:pt idx="511">
                  <c:v>1.5275542906999999</c:v>
                </c:pt>
                <c:pt idx="512">
                  <c:v>1.5275542906999999</c:v>
                </c:pt>
                <c:pt idx="513">
                  <c:v>1.5294939647000001</c:v>
                </c:pt>
                <c:pt idx="514">
                  <c:v>1.4730115675</c:v>
                </c:pt>
                <c:pt idx="515">
                  <c:v>1.4730115675</c:v>
                </c:pt>
                <c:pt idx="516">
                  <c:v>1.4730115675</c:v>
                </c:pt>
                <c:pt idx="517">
                  <c:v>1.4308278381999999</c:v>
                </c:pt>
                <c:pt idx="518">
                  <c:v>1.4308278381999999</c:v>
                </c:pt>
                <c:pt idx="519">
                  <c:v>1.4308278381999999</c:v>
                </c:pt>
                <c:pt idx="520">
                  <c:v>1.3563245191</c:v>
                </c:pt>
                <c:pt idx="521">
                  <c:v>1.3996951382</c:v>
                </c:pt>
                <c:pt idx="522">
                  <c:v>1.3825284043999999</c:v>
                </c:pt>
                <c:pt idx="523">
                  <c:v>1.3499018856</c:v>
                </c:pt>
                <c:pt idx="524">
                  <c:v>1.3603672977000001</c:v>
                </c:pt>
                <c:pt idx="525">
                  <c:v>1.3603672977000001</c:v>
                </c:pt>
                <c:pt idx="526">
                  <c:v>1.3603672977000001</c:v>
                </c:pt>
                <c:pt idx="527">
                  <c:v>1.3623621405999999</c:v>
                </c:pt>
                <c:pt idx="528">
                  <c:v>1.3438065442</c:v>
                </c:pt>
                <c:pt idx="529">
                  <c:v>1.3434449987999999</c:v>
                </c:pt>
                <c:pt idx="530">
                  <c:v>1.3239663984000001</c:v>
                </c:pt>
                <c:pt idx="531">
                  <c:v>1.3800622548999999</c:v>
                </c:pt>
                <c:pt idx="532">
                  <c:v>1.3800622548999999</c:v>
                </c:pt>
                <c:pt idx="533">
                  <c:v>1.3800622548999999</c:v>
                </c:pt>
                <c:pt idx="534">
                  <c:v>1.373855807</c:v>
                </c:pt>
                <c:pt idx="535">
                  <c:v>1.2788876722</c:v>
                </c:pt>
                <c:pt idx="536">
                  <c:v>1.2626384075999999</c:v>
                </c:pt>
                <c:pt idx="537">
                  <c:v>1.3198017699</c:v>
                </c:pt>
                <c:pt idx="538">
                  <c:v>1.4617079424999999</c:v>
                </c:pt>
                <c:pt idx="539">
                  <c:v>1.4617079424999999</c:v>
                </c:pt>
                <c:pt idx="540">
                  <c:v>1.4617079424999999</c:v>
                </c:pt>
                <c:pt idx="541">
                  <c:v>1.5396294407</c:v>
                </c:pt>
                <c:pt idx="542">
                  <c:v>1.5692706354999999</c:v>
                </c:pt>
                <c:pt idx="543">
                  <c:v>1.5355246165000001</c:v>
                </c:pt>
                <c:pt idx="544">
                  <c:v>1.5066821035</c:v>
                </c:pt>
                <c:pt idx="545">
                  <c:v>1.4565672996000001</c:v>
                </c:pt>
                <c:pt idx="546">
                  <c:v>1.4565672996000001</c:v>
                </c:pt>
                <c:pt idx="547">
                  <c:v>1.4565672996000001</c:v>
                </c:pt>
                <c:pt idx="548">
                  <c:v>1.4647132151</c:v>
                </c:pt>
                <c:pt idx="549">
                  <c:v>1.5485910126</c:v>
                </c:pt>
                <c:pt idx="550">
                  <c:v>1.5602507435999999</c:v>
                </c:pt>
                <c:pt idx="551">
                  <c:v>1.5846285373</c:v>
                </c:pt>
                <c:pt idx="552">
                  <c:v>1.5704327451</c:v>
                </c:pt>
                <c:pt idx="553">
                  <c:v>1.5704327451</c:v>
                </c:pt>
                <c:pt idx="554">
                  <c:v>1.5704327451</c:v>
                </c:pt>
                <c:pt idx="555">
                  <c:v>1.5649384548</c:v>
                </c:pt>
                <c:pt idx="556">
                  <c:v>1.5768565808999999</c:v>
                </c:pt>
                <c:pt idx="557">
                  <c:v>1.6205026452</c:v>
                </c:pt>
                <c:pt idx="558">
                  <c:v>1.5401644905</c:v>
                </c:pt>
                <c:pt idx="559">
                  <c:v>1.5470387615000001</c:v>
                </c:pt>
                <c:pt idx="560">
                  <c:v>1.5470387615000001</c:v>
                </c:pt>
                <c:pt idx="561">
                  <c:v>1.5470387615000001</c:v>
                </c:pt>
                <c:pt idx="562">
                  <c:v>1.4873258036000001</c:v>
                </c:pt>
                <c:pt idx="563">
                  <c:v>1.3963923886</c:v>
                </c:pt>
                <c:pt idx="564">
                  <c:v>1.3429327323</c:v>
                </c:pt>
                <c:pt idx="565">
                  <c:v>1.3745873621</c:v>
                </c:pt>
                <c:pt idx="566">
                  <c:v>1.4145928122</c:v>
                </c:pt>
                <c:pt idx="567">
                  <c:v>1.4145928122</c:v>
                </c:pt>
                <c:pt idx="568">
                  <c:v>1.4145928122</c:v>
                </c:pt>
                <c:pt idx="569">
                  <c:v>1.4589627318</c:v>
                </c:pt>
                <c:pt idx="570">
                  <c:v>1.4278167203000001</c:v>
                </c:pt>
                <c:pt idx="571">
                  <c:v>1.3687024831000001</c:v>
                </c:pt>
                <c:pt idx="572">
                  <c:v>1.3655002167000001</c:v>
                </c:pt>
                <c:pt idx="573">
                  <c:v>1.4140572091000001</c:v>
                </c:pt>
                <c:pt idx="574">
                  <c:v>1.4140572091000001</c:v>
                </c:pt>
                <c:pt idx="575">
                  <c:v>1.4140572091000001</c:v>
                </c:pt>
                <c:pt idx="576">
                  <c:v>1.4208182218000001</c:v>
                </c:pt>
                <c:pt idx="577">
                  <c:v>1.3662511635000001</c:v>
                </c:pt>
                <c:pt idx="578">
                  <c:v>1.3662511635000001</c:v>
                </c:pt>
                <c:pt idx="579">
                  <c:v>1.3519512032000001</c:v>
                </c:pt>
                <c:pt idx="580">
                  <c:v>1.4364858854</c:v>
                </c:pt>
                <c:pt idx="581">
                  <c:v>1.4364858854</c:v>
                </c:pt>
                <c:pt idx="582">
                  <c:v>1.4364858854</c:v>
                </c:pt>
                <c:pt idx="583">
                  <c:v>1.5056288303000001</c:v>
                </c:pt>
                <c:pt idx="584">
                  <c:v>1.5407827156</c:v>
                </c:pt>
                <c:pt idx="585">
                  <c:v>1.5533031379</c:v>
                </c:pt>
                <c:pt idx="586">
                  <c:v>1.553642765</c:v>
                </c:pt>
                <c:pt idx="587">
                  <c:v>1.5304903572999999</c:v>
                </c:pt>
                <c:pt idx="588">
                  <c:v>1.5304903572999999</c:v>
                </c:pt>
                <c:pt idx="589">
                  <c:v>1.5304903572999999</c:v>
                </c:pt>
                <c:pt idx="590">
                  <c:v>1.5358028317000001</c:v>
                </c:pt>
                <c:pt idx="591">
                  <c:v>1.5084066373</c:v>
                </c:pt>
                <c:pt idx="592">
                  <c:v>1.5347383327999999</c:v>
                </c:pt>
                <c:pt idx="593">
                  <c:v>1.5407215122</c:v>
                </c:pt>
                <c:pt idx="594">
                  <c:v>1.5766802606000001</c:v>
                </c:pt>
                <c:pt idx="595">
                  <c:v>1.5766802606000001</c:v>
                </c:pt>
                <c:pt idx="596">
                  <c:v>1.5766802606000001</c:v>
                </c:pt>
                <c:pt idx="597">
                  <c:v>1.5935309568</c:v>
                </c:pt>
                <c:pt idx="598">
                  <c:v>1.6436983147999999</c:v>
                </c:pt>
                <c:pt idx="599">
                  <c:v>1.6648910616999999</c:v>
                </c:pt>
                <c:pt idx="600">
                  <c:v>1.6809825088999999</c:v>
                </c:pt>
                <c:pt idx="601">
                  <c:v>1.5704592353</c:v>
                </c:pt>
                <c:pt idx="602">
                  <c:v>1.5704592353</c:v>
                </c:pt>
                <c:pt idx="603">
                  <c:v>1.5704592353</c:v>
                </c:pt>
                <c:pt idx="604">
                  <c:v>1.5157692090999999</c:v>
                </c:pt>
                <c:pt idx="605">
                  <c:v>1.5168602811</c:v>
                </c:pt>
                <c:pt idx="606">
                  <c:v>1.5339111728999999</c:v>
                </c:pt>
                <c:pt idx="607">
                  <c:v>1.4686513111999999</c:v>
                </c:pt>
                <c:pt idx="608">
                  <c:v>1.4155286342</c:v>
                </c:pt>
                <c:pt idx="609">
                  <c:v>1.4155286342</c:v>
                </c:pt>
                <c:pt idx="610">
                  <c:v>1.4155286342</c:v>
                </c:pt>
                <c:pt idx="611">
                  <c:v>1.4121994514</c:v>
                </c:pt>
                <c:pt idx="612">
                  <c:v>1.453675534</c:v>
                </c:pt>
                <c:pt idx="613">
                  <c:v>1.4767590078999999</c:v>
                </c:pt>
                <c:pt idx="614">
                  <c:v>1.4469325820000001</c:v>
                </c:pt>
                <c:pt idx="615">
                  <c:v>1.4647895119000001</c:v>
                </c:pt>
                <c:pt idx="616">
                  <c:v>1.4647895119000001</c:v>
                </c:pt>
                <c:pt idx="617">
                  <c:v>1.4647895119000001</c:v>
                </c:pt>
                <c:pt idx="618">
                  <c:v>1.4490554264</c:v>
                </c:pt>
                <c:pt idx="619">
                  <c:v>1.4507567673999999</c:v>
                </c:pt>
                <c:pt idx="620">
                  <c:v>1.4380242545999999</c:v>
                </c:pt>
                <c:pt idx="621">
                  <c:v>1.4577230666000001</c:v>
                </c:pt>
                <c:pt idx="622">
                  <c:v>1.4386651957000001</c:v>
                </c:pt>
                <c:pt idx="623">
                  <c:v>1.4386651957000001</c:v>
                </c:pt>
                <c:pt idx="624">
                  <c:v>1.4386651957000001</c:v>
                </c:pt>
                <c:pt idx="625">
                  <c:v>1.3408127269000001</c:v>
                </c:pt>
                <c:pt idx="626">
                  <c:v>1.3783921446</c:v>
                </c:pt>
                <c:pt idx="627">
                  <c:v>1.3965683381</c:v>
                </c:pt>
                <c:pt idx="628">
                  <c:v>1.3965683381</c:v>
                </c:pt>
                <c:pt idx="629">
                  <c:v>1.3965683381</c:v>
                </c:pt>
                <c:pt idx="630">
                  <c:v>1.3965683381</c:v>
                </c:pt>
                <c:pt idx="631">
                  <c:v>1.3965683381</c:v>
                </c:pt>
                <c:pt idx="632">
                  <c:v>1.4302058628000001</c:v>
                </c:pt>
                <c:pt idx="633">
                  <c:v>1.4202979173000001</c:v>
                </c:pt>
                <c:pt idx="634">
                  <c:v>1.3896268541000001</c:v>
                </c:pt>
                <c:pt idx="635">
                  <c:v>1.3532935180000001</c:v>
                </c:pt>
                <c:pt idx="636">
                  <c:v>1.4847356776</c:v>
                </c:pt>
                <c:pt idx="637">
                  <c:v>1.4847356776</c:v>
                </c:pt>
                <c:pt idx="638">
                  <c:v>1.4847356776</c:v>
                </c:pt>
                <c:pt idx="639">
                  <c:v>1.4772034649000001</c:v>
                </c:pt>
                <c:pt idx="640">
                  <c:v>1.5439509550999999</c:v>
                </c:pt>
                <c:pt idx="641">
                  <c:v>1.5776408601</c:v>
                </c:pt>
                <c:pt idx="642">
                  <c:v>1.5776408601</c:v>
                </c:pt>
                <c:pt idx="643">
                  <c:v>1.5776408601</c:v>
                </c:pt>
                <c:pt idx="644">
                  <c:v>1.5776408601</c:v>
                </c:pt>
                <c:pt idx="645">
                  <c:v>1.5776408601</c:v>
                </c:pt>
                <c:pt idx="646">
                  <c:v>1.5819103810999999</c:v>
                </c:pt>
                <c:pt idx="647">
                  <c:v>1.6036589106000001</c:v>
                </c:pt>
                <c:pt idx="648">
                  <c:v>1.5568627867</c:v>
                </c:pt>
                <c:pt idx="649">
                  <c:v>1.5568627867</c:v>
                </c:pt>
                <c:pt idx="650">
                  <c:v>1.5568627867</c:v>
                </c:pt>
                <c:pt idx="651">
                  <c:v>1.5568627867</c:v>
                </c:pt>
                <c:pt idx="652">
                  <c:v>1.5568627867</c:v>
                </c:pt>
                <c:pt idx="653">
                  <c:v>1.4891881638</c:v>
                </c:pt>
                <c:pt idx="654">
                  <c:v>1.4788380566999999</c:v>
                </c:pt>
                <c:pt idx="655">
                  <c:v>1.4520345284</c:v>
                </c:pt>
                <c:pt idx="656">
                  <c:v>1.4251213945000001</c:v>
                </c:pt>
                <c:pt idx="657">
                  <c:v>1.3689448715999999</c:v>
                </c:pt>
                <c:pt idx="658">
                  <c:v>1.3689448715999999</c:v>
                </c:pt>
                <c:pt idx="659">
                  <c:v>1.3689448715999999</c:v>
                </c:pt>
                <c:pt idx="660">
                  <c:v>1.4086319674000001</c:v>
                </c:pt>
                <c:pt idx="661">
                  <c:v>1.4074589185999999</c:v>
                </c:pt>
                <c:pt idx="662">
                  <c:v>1.3665837313</c:v>
                </c:pt>
                <c:pt idx="663">
                  <c:v>1.3513268704000001</c:v>
                </c:pt>
                <c:pt idx="664">
                  <c:v>1.3362679312000001</c:v>
                </c:pt>
                <c:pt idx="665">
                  <c:v>1.3362679312000001</c:v>
                </c:pt>
                <c:pt idx="666">
                  <c:v>1.3362679312000001</c:v>
                </c:pt>
                <c:pt idx="667">
                  <c:v>1.3861629945</c:v>
                </c:pt>
                <c:pt idx="668">
                  <c:v>1.4363244006</c:v>
                </c:pt>
                <c:pt idx="669">
                  <c:v>1.4595091415000001</c:v>
                </c:pt>
                <c:pt idx="670">
                  <c:v>1.4771176103999999</c:v>
                </c:pt>
                <c:pt idx="671">
                  <c:v>1.4917122959</c:v>
                </c:pt>
                <c:pt idx="672">
                  <c:v>1.4917122959</c:v>
                </c:pt>
                <c:pt idx="673">
                  <c:v>1.4917122959</c:v>
                </c:pt>
                <c:pt idx="674">
                  <c:v>1.5529447993000001</c:v>
                </c:pt>
                <c:pt idx="675">
                  <c:v>1.5326057697</c:v>
                </c:pt>
                <c:pt idx="676">
                  <c:v>1.5534321234999999</c:v>
                </c:pt>
                <c:pt idx="677">
                  <c:v>1.5275994983000001</c:v>
                </c:pt>
                <c:pt idx="678">
                  <c:v>1.4715993932</c:v>
                </c:pt>
                <c:pt idx="679">
                  <c:v>1.4715993932</c:v>
                </c:pt>
                <c:pt idx="680">
                  <c:v>1.4715993932</c:v>
                </c:pt>
                <c:pt idx="681">
                  <c:v>1.4568854409000001</c:v>
                </c:pt>
                <c:pt idx="682">
                  <c:v>1.4839211189999999</c:v>
                </c:pt>
                <c:pt idx="683">
                  <c:v>1.5109781043999999</c:v>
                </c:pt>
                <c:pt idx="684">
                  <c:v>1.4917046458000001</c:v>
                </c:pt>
                <c:pt idx="685">
                  <c:v>1.5105192213</c:v>
                </c:pt>
                <c:pt idx="686">
                  <c:v>1.5105192213</c:v>
                </c:pt>
                <c:pt idx="687">
                  <c:v>1.5105192213</c:v>
                </c:pt>
                <c:pt idx="688">
                  <c:v>1.4378464664999999</c:v>
                </c:pt>
                <c:pt idx="689">
                  <c:v>1.4026346783000001</c:v>
                </c:pt>
                <c:pt idx="690">
                  <c:v>1.4312761203</c:v>
                </c:pt>
                <c:pt idx="691">
                  <c:v>1.4517063795</c:v>
                </c:pt>
                <c:pt idx="692">
                  <c:v>1.4349846981000001</c:v>
                </c:pt>
                <c:pt idx="693">
                  <c:v>1.4349846981000001</c:v>
                </c:pt>
                <c:pt idx="694">
                  <c:v>1.4349846981000001</c:v>
                </c:pt>
                <c:pt idx="695">
                  <c:v>1.4087898017</c:v>
                </c:pt>
                <c:pt idx="696">
                  <c:v>1.4198448935000001</c:v>
                </c:pt>
                <c:pt idx="697">
                  <c:v>1.4597743538000001</c:v>
                </c:pt>
                <c:pt idx="698">
                  <c:v>1.4606722245999999</c:v>
                </c:pt>
                <c:pt idx="699">
                  <c:v>1.4906905986000001</c:v>
                </c:pt>
                <c:pt idx="700">
                  <c:v>1.4906905986000001</c:v>
                </c:pt>
                <c:pt idx="701">
                  <c:v>1.4906905986000001</c:v>
                </c:pt>
                <c:pt idx="702">
                  <c:v>1.5088126063</c:v>
                </c:pt>
                <c:pt idx="703">
                  <c:v>1.5240221517999999</c:v>
                </c:pt>
                <c:pt idx="704">
                  <c:v>1.5819988107</c:v>
                </c:pt>
                <c:pt idx="705">
                  <c:v>1.5636845210999999</c:v>
                </c:pt>
                <c:pt idx="706">
                  <c:v>1.5098711852</c:v>
                </c:pt>
                <c:pt idx="707">
                  <c:v>1.5098711852</c:v>
                </c:pt>
                <c:pt idx="708">
                  <c:v>1.5098711852</c:v>
                </c:pt>
                <c:pt idx="709">
                  <c:v>1.5122162742</c:v>
                </c:pt>
                <c:pt idx="710">
                  <c:v>1.5473333</c:v>
                </c:pt>
                <c:pt idx="711">
                  <c:v>1.5260267706999999</c:v>
                </c:pt>
                <c:pt idx="712">
                  <c:v>1.475704541</c:v>
                </c:pt>
                <c:pt idx="713">
                  <c:v>1.3798103314000001</c:v>
                </c:pt>
                <c:pt idx="714">
                  <c:v>1.3798103314000001</c:v>
                </c:pt>
                <c:pt idx="715">
                  <c:v>1.3798103314000001</c:v>
                </c:pt>
                <c:pt idx="716">
                  <c:v>1.2861532524999999</c:v>
                </c:pt>
                <c:pt idx="717">
                  <c:v>1.3332179982000001</c:v>
                </c:pt>
                <c:pt idx="718">
                  <c:v>1.3191713119999999</c:v>
                </c:pt>
                <c:pt idx="719">
                  <c:v>1.3632862733</c:v>
                </c:pt>
                <c:pt idx="720">
                  <c:v>1.4126618545</c:v>
                </c:pt>
                <c:pt idx="721">
                  <c:v>1.4126618545</c:v>
                </c:pt>
                <c:pt idx="722">
                  <c:v>1.4126618545</c:v>
                </c:pt>
                <c:pt idx="723">
                  <c:v>1.4463387356999999</c:v>
                </c:pt>
                <c:pt idx="724">
                  <c:v>1.4478292262000001</c:v>
                </c:pt>
                <c:pt idx="725">
                  <c:v>1.4577279019</c:v>
                </c:pt>
                <c:pt idx="726">
                  <c:v>1.5157540869999999</c:v>
                </c:pt>
                <c:pt idx="727">
                  <c:v>1.5100935195</c:v>
                </c:pt>
                <c:pt idx="728">
                  <c:v>1.5100935195</c:v>
                </c:pt>
                <c:pt idx="729">
                  <c:v>1.5100935195</c:v>
                </c:pt>
                <c:pt idx="730">
                  <c:v>1.4770836810000001</c:v>
                </c:pt>
                <c:pt idx="731">
                  <c:v>1.4419056279</c:v>
                </c:pt>
                <c:pt idx="732">
                  <c:v>1.4241082888000001</c:v>
                </c:pt>
                <c:pt idx="733">
                  <c:v>1.4030542823000001</c:v>
                </c:pt>
                <c:pt idx="734">
                  <c:v>1.4109033745999999</c:v>
                </c:pt>
                <c:pt idx="735">
                  <c:v>1.4109033745999999</c:v>
                </c:pt>
                <c:pt idx="736">
                  <c:v>1.4109033745999999</c:v>
                </c:pt>
                <c:pt idx="737">
                  <c:v>1.4414488035999999</c:v>
                </c:pt>
                <c:pt idx="738">
                  <c:v>1.4859090065</c:v>
                </c:pt>
                <c:pt idx="739">
                  <c:v>1.4360099227000001</c:v>
                </c:pt>
                <c:pt idx="740">
                  <c:v>1.4564164876000001</c:v>
                </c:pt>
                <c:pt idx="741">
                  <c:v>1.4849110691</c:v>
                </c:pt>
                <c:pt idx="742">
                  <c:v>1.4849110691</c:v>
                </c:pt>
                <c:pt idx="743">
                  <c:v>1.4849110691</c:v>
                </c:pt>
                <c:pt idx="744">
                  <c:v>1.4689151957</c:v>
                </c:pt>
                <c:pt idx="745">
                  <c:v>1.4660869486000001</c:v>
                </c:pt>
                <c:pt idx="746">
                  <c:v>1.4960759229</c:v>
                </c:pt>
                <c:pt idx="747">
                  <c:v>1.5844269095000001</c:v>
                </c:pt>
                <c:pt idx="748">
                  <c:v>1.5996364959</c:v>
                </c:pt>
                <c:pt idx="749">
                  <c:v>1.5996364959</c:v>
                </c:pt>
                <c:pt idx="750">
                  <c:v>1.5996364959</c:v>
                </c:pt>
                <c:pt idx="751">
                  <c:v>1.6048787337999999</c:v>
                </c:pt>
                <c:pt idx="752">
                  <c:v>1.5849164748</c:v>
                </c:pt>
                <c:pt idx="753">
                  <c:v>1.5690667691</c:v>
                </c:pt>
                <c:pt idx="754">
                  <c:v>1.5436583523</c:v>
                </c:pt>
                <c:pt idx="755">
                  <c:v>1.5417216651000001</c:v>
                </c:pt>
                <c:pt idx="756">
                  <c:v>1.5417216651000001</c:v>
                </c:pt>
                <c:pt idx="757">
                  <c:v>1.5417216651000001</c:v>
                </c:pt>
                <c:pt idx="758">
                  <c:v>1.5283735299000001</c:v>
                </c:pt>
                <c:pt idx="759">
                  <c:v>1.5081770183000001</c:v>
                </c:pt>
                <c:pt idx="760">
                  <c:v>1.5540230436</c:v>
                </c:pt>
                <c:pt idx="761">
                  <c:v>1.5756255335</c:v>
                </c:pt>
                <c:pt idx="762">
                  <c:v>1.5667109136999999</c:v>
                </c:pt>
                <c:pt idx="763">
                  <c:v>1.5667109136999999</c:v>
                </c:pt>
                <c:pt idx="764">
                  <c:v>1.5667109136999999</c:v>
                </c:pt>
                <c:pt idx="765">
                  <c:v>1.5931275294</c:v>
                </c:pt>
                <c:pt idx="766">
                  <c:v>1.5354878983</c:v>
                </c:pt>
                <c:pt idx="767">
                  <c:v>1.5448757758</c:v>
                </c:pt>
                <c:pt idx="768">
                  <c:v>1.5287449437</c:v>
                </c:pt>
                <c:pt idx="769">
                  <c:v>1.5182341669999999</c:v>
                </c:pt>
                <c:pt idx="770">
                  <c:v>1.5182341669999999</c:v>
                </c:pt>
                <c:pt idx="771">
                  <c:v>1.5182341669999999</c:v>
                </c:pt>
                <c:pt idx="772">
                  <c:v>1.4429461768</c:v>
                </c:pt>
                <c:pt idx="773">
                  <c:v>1.5005983012999999</c:v>
                </c:pt>
                <c:pt idx="774">
                  <c:v>1.5234111508999999</c:v>
                </c:pt>
                <c:pt idx="775">
                  <c:v>1.5586109781999999</c:v>
                </c:pt>
                <c:pt idx="776">
                  <c:v>1.621459126</c:v>
                </c:pt>
                <c:pt idx="777">
                  <c:v>1.621459126</c:v>
                </c:pt>
                <c:pt idx="778">
                  <c:v>1.621459126</c:v>
                </c:pt>
                <c:pt idx="779">
                  <c:v>1.5201130622000001</c:v>
                </c:pt>
                <c:pt idx="780">
                  <c:v>1.5494509831000001</c:v>
                </c:pt>
                <c:pt idx="781">
                  <c:v>1.5281310123</c:v>
                </c:pt>
                <c:pt idx="782">
                  <c:v>1.5044690600999999</c:v>
                </c:pt>
                <c:pt idx="783">
                  <c:v>1.4972241927000001</c:v>
                </c:pt>
                <c:pt idx="784">
                  <c:v>1.4972241927000001</c:v>
                </c:pt>
                <c:pt idx="785">
                  <c:v>1.4972241927000001</c:v>
                </c:pt>
                <c:pt idx="786">
                  <c:v>1.4891193820999999</c:v>
                </c:pt>
                <c:pt idx="787">
                  <c:v>1.4579607346000001</c:v>
                </c:pt>
                <c:pt idx="788">
                  <c:v>1.4855144498999999</c:v>
                </c:pt>
                <c:pt idx="789">
                  <c:v>1.4670094484</c:v>
                </c:pt>
                <c:pt idx="790">
                  <c:v>1.4670094484</c:v>
                </c:pt>
                <c:pt idx="791">
                  <c:v>1.4670094484</c:v>
                </c:pt>
                <c:pt idx="792">
                  <c:v>1.4670094484</c:v>
                </c:pt>
                <c:pt idx="793">
                  <c:v>1.4355566398999999</c:v>
                </c:pt>
                <c:pt idx="794">
                  <c:v>1.4373999720999999</c:v>
                </c:pt>
                <c:pt idx="795">
                  <c:v>1.4225002961</c:v>
                </c:pt>
                <c:pt idx="796">
                  <c:v>1.4043124533</c:v>
                </c:pt>
                <c:pt idx="797">
                  <c:v>1.4081461508999999</c:v>
                </c:pt>
                <c:pt idx="798">
                  <c:v>1.4081461508999999</c:v>
                </c:pt>
                <c:pt idx="799">
                  <c:v>1.4081461508999999</c:v>
                </c:pt>
                <c:pt idx="800">
                  <c:v>1.3982233583000001</c:v>
                </c:pt>
                <c:pt idx="801">
                  <c:v>1.3705972155999999</c:v>
                </c:pt>
                <c:pt idx="802">
                  <c:v>1.3836774482</c:v>
                </c:pt>
                <c:pt idx="803">
                  <c:v>1.3742243439999999</c:v>
                </c:pt>
                <c:pt idx="804">
                  <c:v>1.3773999185000001</c:v>
                </c:pt>
                <c:pt idx="805">
                  <c:v>1.3773999185000001</c:v>
                </c:pt>
                <c:pt idx="806">
                  <c:v>1.3773999185000001</c:v>
                </c:pt>
                <c:pt idx="807">
                  <c:v>1.4091819426000001</c:v>
                </c:pt>
                <c:pt idx="808">
                  <c:v>1.3656485592000001</c:v>
                </c:pt>
                <c:pt idx="809">
                  <c:v>1.3650446677999999</c:v>
                </c:pt>
                <c:pt idx="810">
                  <c:v>1.4153284794000001</c:v>
                </c:pt>
                <c:pt idx="811">
                  <c:v>1.4067335055000001</c:v>
                </c:pt>
                <c:pt idx="812">
                  <c:v>1.4067335055000001</c:v>
                </c:pt>
                <c:pt idx="813">
                  <c:v>1.4067335055000001</c:v>
                </c:pt>
                <c:pt idx="814">
                  <c:v>1.4142624408</c:v>
                </c:pt>
                <c:pt idx="815">
                  <c:v>1.3513780139</c:v>
                </c:pt>
                <c:pt idx="816">
                  <c:v>1.3557428343</c:v>
                </c:pt>
                <c:pt idx="817">
                  <c:v>1.2371059492000001</c:v>
                </c:pt>
                <c:pt idx="818">
                  <c:v>1.1669075420999999</c:v>
                </c:pt>
                <c:pt idx="819">
                  <c:v>1.1669075420999999</c:v>
                </c:pt>
                <c:pt idx="820">
                  <c:v>1.1669075420999999</c:v>
                </c:pt>
                <c:pt idx="821">
                  <c:v>1.2577094732</c:v>
                </c:pt>
                <c:pt idx="822">
                  <c:v>1.3203082007</c:v>
                </c:pt>
                <c:pt idx="823">
                  <c:v>1.2780434903</c:v>
                </c:pt>
                <c:pt idx="824">
                  <c:v>1.3003855365000001</c:v>
                </c:pt>
                <c:pt idx="825">
                  <c:v>1.3003855365000001</c:v>
                </c:pt>
                <c:pt idx="826">
                  <c:v>1.3003855365000001</c:v>
                </c:pt>
                <c:pt idx="827">
                  <c:v>1.3003855365000001</c:v>
                </c:pt>
                <c:pt idx="828">
                  <c:v>1.3001751443</c:v>
                </c:pt>
                <c:pt idx="829">
                  <c:v>1.3482788437</c:v>
                </c:pt>
                <c:pt idx="830">
                  <c:v>1.4267211572</c:v>
                </c:pt>
                <c:pt idx="831">
                  <c:v>1.3919748474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</c:v>
                </c:pt>
                <c:pt idx="836">
                  <c:v>1.4468319613</c:v>
                </c:pt>
                <c:pt idx="837">
                  <c:v>1.3995082469</c:v>
                </c:pt>
                <c:pt idx="838">
                  <c:v>1.3995082469</c:v>
                </c:pt>
                <c:pt idx="839">
                  <c:v>1.3995082469</c:v>
                </c:pt>
                <c:pt idx="840">
                  <c:v>1.3995082469</c:v>
                </c:pt>
                <c:pt idx="841">
                  <c:v>1.3995082469</c:v>
                </c:pt>
                <c:pt idx="842">
                  <c:v>1.5144760754</c:v>
                </c:pt>
                <c:pt idx="843">
                  <c:v>1.4926107092000001</c:v>
                </c:pt>
                <c:pt idx="844">
                  <c:v>1.4929139707000001</c:v>
                </c:pt>
                <c:pt idx="845">
                  <c:v>1.4674143407</c:v>
                </c:pt>
                <c:pt idx="846">
                  <c:v>1.4506551405999999</c:v>
                </c:pt>
                <c:pt idx="847">
                  <c:v>1.4506551405999999</c:v>
                </c:pt>
                <c:pt idx="848">
                  <c:v>1.4506551405999999</c:v>
                </c:pt>
                <c:pt idx="849">
                  <c:v>1.4781465238</c:v>
                </c:pt>
                <c:pt idx="850">
                  <c:v>1.5043145038000001</c:v>
                </c:pt>
                <c:pt idx="851">
                  <c:v>1.4914677581</c:v>
                </c:pt>
                <c:pt idx="852">
                  <c:v>1.4731843153999999</c:v>
                </c:pt>
                <c:pt idx="853">
                  <c:v>1.4577088985</c:v>
                </c:pt>
                <c:pt idx="854">
                  <c:v>1.4577088985</c:v>
                </c:pt>
                <c:pt idx="855">
                  <c:v>1.4577088985</c:v>
                </c:pt>
                <c:pt idx="856">
                  <c:v>1.470221778</c:v>
                </c:pt>
                <c:pt idx="857">
                  <c:v>1.5279436580000001</c:v>
                </c:pt>
                <c:pt idx="858">
                  <c:v>1.5073456807000001</c:v>
                </c:pt>
                <c:pt idx="859">
                  <c:v>1.5393387613</c:v>
                </c:pt>
                <c:pt idx="860">
                  <c:v>1.5534737565000001</c:v>
                </c:pt>
                <c:pt idx="861">
                  <c:v>1.5534737565000001</c:v>
                </c:pt>
                <c:pt idx="862">
                  <c:v>1.5534737565000001</c:v>
                </c:pt>
                <c:pt idx="863">
                  <c:v>1.5562804947</c:v>
                </c:pt>
                <c:pt idx="864">
                  <c:v>1.5527142315</c:v>
                </c:pt>
                <c:pt idx="865">
                  <c:v>1.6027183780000001</c:v>
                </c:pt>
                <c:pt idx="866">
                  <c:v>1.6270886377</c:v>
                </c:pt>
                <c:pt idx="867">
                  <c:v>1.6496158485000001</c:v>
                </c:pt>
                <c:pt idx="868">
                  <c:v>1.6496158485000001</c:v>
                </c:pt>
                <c:pt idx="869">
                  <c:v>1.6496158485000001</c:v>
                </c:pt>
                <c:pt idx="870">
                  <c:v>1.6496158485000001</c:v>
                </c:pt>
                <c:pt idx="871">
                  <c:v>1.6817094859999999</c:v>
                </c:pt>
                <c:pt idx="872">
                  <c:v>1.6926283660999999</c:v>
                </c:pt>
                <c:pt idx="873">
                  <c:v>1.6968517688</c:v>
                </c:pt>
                <c:pt idx="874">
                  <c:v>1.6999847901</c:v>
                </c:pt>
                <c:pt idx="875">
                  <c:v>1.6999847901</c:v>
                </c:pt>
                <c:pt idx="876">
                  <c:v>1.6999847901</c:v>
                </c:pt>
                <c:pt idx="877">
                  <c:v>1.6815081601999999</c:v>
                </c:pt>
                <c:pt idx="878">
                  <c:v>1.7026205210000001</c:v>
                </c:pt>
                <c:pt idx="879">
                  <c:v>1.6249426344</c:v>
                </c:pt>
                <c:pt idx="880">
                  <c:v>1.6416842636</c:v>
                </c:pt>
                <c:pt idx="881">
                  <c:v>1.6375399545</c:v>
                </c:pt>
                <c:pt idx="882">
                  <c:v>1.6375399545</c:v>
                </c:pt>
                <c:pt idx="883">
                  <c:v>1.6375399545</c:v>
                </c:pt>
                <c:pt idx="884">
                  <c:v>1.6054474788999999</c:v>
                </c:pt>
                <c:pt idx="885">
                  <c:v>1.6201882000000001</c:v>
                </c:pt>
                <c:pt idx="886">
                  <c:v>1.5970836852999999</c:v>
                </c:pt>
                <c:pt idx="887">
                  <c:v>1.6260348937</c:v>
                </c:pt>
                <c:pt idx="888">
                  <c:v>1.6150216997</c:v>
                </c:pt>
                <c:pt idx="889">
                  <c:v>1.6150216997</c:v>
                </c:pt>
                <c:pt idx="890">
                  <c:v>1.6150216997</c:v>
                </c:pt>
                <c:pt idx="891">
                  <c:v>1.6171043006000001</c:v>
                </c:pt>
                <c:pt idx="892">
                  <c:v>1.6320047981000001</c:v>
                </c:pt>
                <c:pt idx="893">
                  <c:v>1.6577447147</c:v>
                </c:pt>
                <c:pt idx="894">
                  <c:v>1.6320819487</c:v>
                </c:pt>
                <c:pt idx="895">
                  <c:v>1.6292363352999999</c:v>
                </c:pt>
                <c:pt idx="896">
                  <c:v>1.6292363352999999</c:v>
                </c:pt>
                <c:pt idx="897">
                  <c:v>1.6292363352999999</c:v>
                </c:pt>
                <c:pt idx="898">
                  <c:v>1.6528342128</c:v>
                </c:pt>
                <c:pt idx="899">
                  <c:v>1.7265443975999999</c:v>
                </c:pt>
                <c:pt idx="900">
                  <c:v>1.7920080841999999</c:v>
                </c:pt>
                <c:pt idx="901">
                  <c:v>1.8311650802999999</c:v>
                </c:pt>
                <c:pt idx="902">
                  <c:v>1.8024775083</c:v>
                </c:pt>
                <c:pt idx="903">
                  <c:v>1.8024775083</c:v>
                </c:pt>
                <c:pt idx="904">
                  <c:v>1.8024775083</c:v>
                </c:pt>
                <c:pt idx="905">
                  <c:v>1.8120363421000001</c:v>
                </c:pt>
                <c:pt idx="906">
                  <c:v>1.7972635050000001</c:v>
                </c:pt>
                <c:pt idx="907">
                  <c:v>1.7598170281000001</c:v>
                </c:pt>
                <c:pt idx="908">
                  <c:v>1.7083852978</c:v>
                </c:pt>
                <c:pt idx="909">
                  <c:v>1.6365118592000001</c:v>
                </c:pt>
                <c:pt idx="910">
                  <c:v>1.6365118592000001</c:v>
                </c:pt>
                <c:pt idx="911">
                  <c:v>1.6365118592000001</c:v>
                </c:pt>
                <c:pt idx="912">
                  <c:v>1.6809423036</c:v>
                </c:pt>
                <c:pt idx="913">
                  <c:v>1.7734875818</c:v>
                </c:pt>
                <c:pt idx="914">
                  <c:v>1.7621954316999999</c:v>
                </c:pt>
                <c:pt idx="915">
                  <c:v>1.7234832002</c:v>
                </c:pt>
                <c:pt idx="916">
                  <c:v>1.6607826645999999</c:v>
                </c:pt>
                <c:pt idx="917">
                  <c:v>1.6607826645999999</c:v>
                </c:pt>
                <c:pt idx="918">
                  <c:v>1.6607826645999999</c:v>
                </c:pt>
                <c:pt idx="919">
                  <c:v>1.6393380037</c:v>
                </c:pt>
                <c:pt idx="920">
                  <c:v>1.6554270054</c:v>
                </c:pt>
                <c:pt idx="921">
                  <c:v>1.6355688105999999</c:v>
                </c:pt>
                <c:pt idx="922">
                  <c:v>1.6403058802999999</c:v>
                </c:pt>
                <c:pt idx="923">
                  <c:v>1.6108728664</c:v>
                </c:pt>
                <c:pt idx="924">
                  <c:v>1.6108728664</c:v>
                </c:pt>
                <c:pt idx="925">
                  <c:v>1.6108728664</c:v>
                </c:pt>
                <c:pt idx="926">
                  <c:v>1.6769587442</c:v>
                </c:pt>
                <c:pt idx="927">
                  <c:v>1.6692759481999999</c:v>
                </c:pt>
                <c:pt idx="928">
                  <c:v>1.6010101725999999</c:v>
                </c:pt>
                <c:pt idx="929">
                  <c:v>1.6187778056</c:v>
                </c:pt>
                <c:pt idx="930">
                  <c:v>1.5633227005999999</c:v>
                </c:pt>
                <c:pt idx="931">
                  <c:v>1.5633227005999999</c:v>
                </c:pt>
                <c:pt idx="932">
                  <c:v>1.5633227005999999</c:v>
                </c:pt>
                <c:pt idx="933">
                  <c:v>1.5633227005999999</c:v>
                </c:pt>
                <c:pt idx="934">
                  <c:v>1.6943570768</c:v>
                </c:pt>
                <c:pt idx="935">
                  <c:v>1.6793299058</c:v>
                </c:pt>
                <c:pt idx="936">
                  <c:v>1.7015207909000001</c:v>
                </c:pt>
                <c:pt idx="937">
                  <c:v>1.7427513944999999</c:v>
                </c:pt>
                <c:pt idx="938">
                  <c:v>1.7427513944999999</c:v>
                </c:pt>
                <c:pt idx="939">
                  <c:v>1.7427513944999999</c:v>
                </c:pt>
                <c:pt idx="940">
                  <c:v>1.7685245145999999</c:v>
                </c:pt>
                <c:pt idx="941">
                  <c:v>1.7740132020999999</c:v>
                </c:pt>
                <c:pt idx="942">
                  <c:v>1.7798565342999999</c:v>
                </c:pt>
                <c:pt idx="943">
                  <c:v>1.7841493260000001</c:v>
                </c:pt>
                <c:pt idx="944">
                  <c:v>1.7978040907999999</c:v>
                </c:pt>
                <c:pt idx="945">
                  <c:v>1.7978040907999999</c:v>
                </c:pt>
                <c:pt idx="946">
                  <c:v>1.7978040907999999</c:v>
                </c:pt>
                <c:pt idx="947">
                  <c:v>1.7900437199999999</c:v>
                </c:pt>
                <c:pt idx="948">
                  <c:v>1.7079401292</c:v>
                </c:pt>
                <c:pt idx="949">
                  <c:v>1.7151394469000001</c:v>
                </c:pt>
                <c:pt idx="950">
                  <c:v>1.654211112</c:v>
                </c:pt>
                <c:pt idx="951">
                  <c:v>1.6925770872999999</c:v>
                </c:pt>
                <c:pt idx="952">
                  <c:v>1.6925770872999999</c:v>
                </c:pt>
                <c:pt idx="953">
                  <c:v>1.6925770872999999</c:v>
                </c:pt>
                <c:pt idx="954">
                  <c:v>1.7062360925</c:v>
                </c:pt>
                <c:pt idx="955">
                  <c:v>1.6785838596</c:v>
                </c:pt>
                <c:pt idx="956">
                  <c:v>1.7080320407</c:v>
                </c:pt>
                <c:pt idx="957">
                  <c:v>1.7822328988</c:v>
                </c:pt>
                <c:pt idx="958">
                  <c:v>1.8271246920999999</c:v>
                </c:pt>
                <c:pt idx="959">
                  <c:v>1.8271246920999999</c:v>
                </c:pt>
                <c:pt idx="960">
                  <c:v>1.8271246920999999</c:v>
                </c:pt>
                <c:pt idx="961">
                  <c:v>1.8246234117</c:v>
                </c:pt>
                <c:pt idx="962">
                  <c:v>1.8310040645000001</c:v>
                </c:pt>
                <c:pt idx="963">
                  <c:v>1.7858110196999999</c:v>
                </c:pt>
                <c:pt idx="964">
                  <c:v>1.7454554286999999</c:v>
                </c:pt>
                <c:pt idx="965">
                  <c:v>1.7367075038999999</c:v>
                </c:pt>
                <c:pt idx="966">
                  <c:v>1.7367075038999999</c:v>
                </c:pt>
                <c:pt idx="967">
                  <c:v>1.7367075038999999</c:v>
                </c:pt>
                <c:pt idx="968">
                  <c:v>1.6971229461999999</c:v>
                </c:pt>
                <c:pt idx="969">
                  <c:v>1.7312026190000001</c:v>
                </c:pt>
                <c:pt idx="970">
                  <c:v>1.7154849231</c:v>
                </c:pt>
                <c:pt idx="971">
                  <c:v>1.7281197134999999</c:v>
                </c:pt>
                <c:pt idx="972">
                  <c:v>1.7373776999999999</c:v>
                </c:pt>
                <c:pt idx="973">
                  <c:v>1.7373776999999999</c:v>
                </c:pt>
                <c:pt idx="974">
                  <c:v>1.7373776999999999</c:v>
                </c:pt>
                <c:pt idx="975">
                  <c:v>1.6809760109</c:v>
                </c:pt>
                <c:pt idx="976">
                  <c:v>1.688070387</c:v>
                </c:pt>
                <c:pt idx="977">
                  <c:v>1.6803275991</c:v>
                </c:pt>
                <c:pt idx="978">
                  <c:v>1.711884902</c:v>
                </c:pt>
                <c:pt idx="979">
                  <c:v>1.7489142735000001</c:v>
                </c:pt>
                <c:pt idx="980">
                  <c:v>1.7489142735000001</c:v>
                </c:pt>
                <c:pt idx="981">
                  <c:v>1.7489142735000001</c:v>
                </c:pt>
                <c:pt idx="982">
                  <c:v>1.7489142735000001</c:v>
                </c:pt>
                <c:pt idx="983">
                  <c:v>1.7489142735000001</c:v>
                </c:pt>
                <c:pt idx="984">
                  <c:v>1.7489142735000001</c:v>
                </c:pt>
                <c:pt idx="985">
                  <c:v>1.7145111739000001</c:v>
                </c:pt>
                <c:pt idx="986">
                  <c:v>1.7381524115</c:v>
                </c:pt>
                <c:pt idx="987">
                  <c:v>1.7381524115</c:v>
                </c:pt>
                <c:pt idx="988">
                  <c:v>1.7381524115</c:v>
                </c:pt>
                <c:pt idx="989">
                  <c:v>1.6673023459</c:v>
                </c:pt>
                <c:pt idx="990">
                  <c:v>1.6052584430000001</c:v>
                </c:pt>
                <c:pt idx="991">
                  <c:v>1.6052584430000001</c:v>
                </c:pt>
                <c:pt idx="992">
                  <c:v>1.6052584430000001</c:v>
                </c:pt>
                <c:pt idx="993">
                  <c:v>1.6427533045</c:v>
                </c:pt>
                <c:pt idx="994">
                  <c:v>1.6427533045</c:v>
                </c:pt>
                <c:pt idx="995">
                  <c:v>1.6427533045</c:v>
                </c:pt>
                <c:pt idx="996">
                  <c:v>1.6427533045</c:v>
                </c:pt>
                <c:pt idx="997">
                  <c:v>1.6427533045</c:v>
                </c:pt>
                <c:pt idx="998">
                  <c:v>1.6397013673</c:v>
                </c:pt>
                <c:pt idx="999">
                  <c:v>1.6575636324</c:v>
                </c:pt>
                <c:pt idx="1000">
                  <c:v>1.7029719112999999</c:v>
                </c:pt>
                <c:pt idx="1001">
                  <c:v>1.7029719112999999</c:v>
                </c:pt>
                <c:pt idx="1002">
                  <c:v>1.7029719112999999</c:v>
                </c:pt>
                <c:pt idx="1003">
                  <c:v>1.7029719112999999</c:v>
                </c:pt>
                <c:pt idx="1004">
                  <c:v>1.7029719112999999</c:v>
                </c:pt>
                <c:pt idx="1005">
                  <c:v>1.7029402056</c:v>
                </c:pt>
                <c:pt idx="1006">
                  <c:v>1.7644562774000001</c:v>
                </c:pt>
                <c:pt idx="1007">
                  <c:v>1.7742422339999999</c:v>
                </c:pt>
                <c:pt idx="1008">
                  <c:v>1.7742422339999999</c:v>
                </c:pt>
                <c:pt idx="1009">
                  <c:v>1.7742422339999999</c:v>
                </c:pt>
                <c:pt idx="1010">
                  <c:v>1.7340081329000001</c:v>
                </c:pt>
                <c:pt idx="1011">
                  <c:v>1.7457356707</c:v>
                </c:pt>
                <c:pt idx="1012">
                  <c:v>1.7723883115000001</c:v>
                </c:pt>
                <c:pt idx="1013">
                  <c:v>1.8054453576</c:v>
                </c:pt>
                <c:pt idx="1014">
                  <c:v>1.7480644155</c:v>
                </c:pt>
                <c:pt idx="1015">
                  <c:v>1.7480644155</c:v>
                </c:pt>
                <c:pt idx="1016">
                  <c:v>1.7480644155</c:v>
                </c:pt>
                <c:pt idx="1017">
                  <c:v>1.7062004004</c:v>
                </c:pt>
                <c:pt idx="1018">
                  <c:v>1.6907018468999999</c:v>
                </c:pt>
                <c:pt idx="1019">
                  <c:v>1.7534791814999999</c:v>
                </c:pt>
                <c:pt idx="1020">
                  <c:v>1.7913469488</c:v>
                </c:pt>
                <c:pt idx="1021">
                  <c:v>1.7831320003</c:v>
                </c:pt>
                <c:pt idx="1022">
                  <c:v>1.7831320003</c:v>
                </c:pt>
                <c:pt idx="1023">
                  <c:v>1.7831320003</c:v>
                </c:pt>
                <c:pt idx="1024">
                  <c:v>1.748505712</c:v>
                </c:pt>
                <c:pt idx="1025">
                  <c:v>1.7417417616999999</c:v>
                </c:pt>
                <c:pt idx="1026">
                  <c:v>1.7257756737000001</c:v>
                </c:pt>
                <c:pt idx="1027">
                  <c:v>1.7479418996</c:v>
                </c:pt>
                <c:pt idx="1028">
                  <c:v>1.7000020543000001</c:v>
                </c:pt>
                <c:pt idx="1029">
                  <c:v>1.7000020543000001</c:v>
                </c:pt>
                <c:pt idx="1030">
                  <c:v>1.7000020543000001</c:v>
                </c:pt>
                <c:pt idx="1031">
                  <c:v>1.7081519208</c:v>
                </c:pt>
                <c:pt idx="1032">
                  <c:v>1.6729960625</c:v>
                </c:pt>
                <c:pt idx="1033">
                  <c:v>1.6729960625</c:v>
                </c:pt>
                <c:pt idx="1034">
                  <c:v>1.6685914219</c:v>
                </c:pt>
                <c:pt idx="1035">
                  <c:v>1.6583252219</c:v>
                </c:pt>
                <c:pt idx="1036">
                  <c:v>1.6583252219</c:v>
                </c:pt>
                <c:pt idx="1037">
                  <c:v>1.6583252219</c:v>
                </c:pt>
                <c:pt idx="1038">
                  <c:v>1.6462774271</c:v>
                </c:pt>
                <c:pt idx="1039">
                  <c:v>1.7452888767000001</c:v>
                </c:pt>
                <c:pt idx="1040">
                  <c:v>1.7261881464</c:v>
                </c:pt>
                <c:pt idx="1041">
                  <c:v>1.6981787043000001</c:v>
                </c:pt>
                <c:pt idx="1042">
                  <c:v>1.7027586589000001</c:v>
                </c:pt>
                <c:pt idx="1043">
                  <c:v>1.7027586589000001</c:v>
                </c:pt>
                <c:pt idx="1044">
                  <c:v>1.7027586589000001</c:v>
                </c:pt>
                <c:pt idx="1045">
                  <c:v>1.7003250525</c:v>
                </c:pt>
                <c:pt idx="1046">
                  <c:v>1.7712658513999999</c:v>
                </c:pt>
                <c:pt idx="1047">
                  <c:v>1.7605293468000001</c:v>
                </c:pt>
                <c:pt idx="1048">
                  <c:v>1.7553544011</c:v>
                </c:pt>
                <c:pt idx="1049">
                  <c:v>1.7175349112</c:v>
                </c:pt>
                <c:pt idx="1050">
                  <c:v>1.7175349112</c:v>
                </c:pt>
                <c:pt idx="1051">
                  <c:v>1.7175349112</c:v>
                </c:pt>
                <c:pt idx="1052">
                  <c:v>1.7358552707999999</c:v>
                </c:pt>
                <c:pt idx="1053">
                  <c:v>1.7250469889</c:v>
                </c:pt>
                <c:pt idx="1054">
                  <c:v>1.6741978456</c:v>
                </c:pt>
                <c:pt idx="1055">
                  <c:v>1.6812904043000001</c:v>
                </c:pt>
                <c:pt idx="1056">
                  <c:v>1.6666593926</c:v>
                </c:pt>
                <c:pt idx="1057">
                  <c:v>1.6666593926</c:v>
                </c:pt>
                <c:pt idx="1058">
                  <c:v>1.6666593926</c:v>
                </c:pt>
                <c:pt idx="1059">
                  <c:v>1.6121482471999999</c:v>
                </c:pt>
                <c:pt idx="1060">
                  <c:v>1.6213102205000001</c:v>
                </c:pt>
                <c:pt idx="1061">
                  <c:v>1.6004192873</c:v>
                </c:pt>
                <c:pt idx="1062">
                  <c:v>1.6191982988</c:v>
                </c:pt>
                <c:pt idx="1063">
                  <c:v>1.5800199166</c:v>
                </c:pt>
                <c:pt idx="1064">
                  <c:v>1.5800199166</c:v>
                </c:pt>
                <c:pt idx="1065">
                  <c:v>1.5800199166</c:v>
                </c:pt>
                <c:pt idx="1066">
                  <c:v>1.572920638</c:v>
                </c:pt>
                <c:pt idx="1067">
                  <c:v>1.6345326123999999</c:v>
                </c:pt>
                <c:pt idx="1068">
                  <c:v>1.5952577715</c:v>
                </c:pt>
                <c:pt idx="1069">
                  <c:v>1.6024496913999999</c:v>
                </c:pt>
                <c:pt idx="1070">
                  <c:v>1.5628290147999999</c:v>
                </c:pt>
                <c:pt idx="1071">
                  <c:v>1.5628290147999999</c:v>
                </c:pt>
                <c:pt idx="1072">
                  <c:v>1.5628290147999999</c:v>
                </c:pt>
                <c:pt idx="1073">
                  <c:v>1.5791357274</c:v>
                </c:pt>
                <c:pt idx="1074">
                  <c:v>1.5574733497</c:v>
                </c:pt>
                <c:pt idx="1075">
                  <c:v>1.5573361962000001</c:v>
                </c:pt>
                <c:pt idx="1076">
                  <c:v>1.5876945310999999</c:v>
                </c:pt>
                <c:pt idx="1077">
                  <c:v>1.7030898387</c:v>
                </c:pt>
                <c:pt idx="1078">
                  <c:v>1.7030898387</c:v>
                </c:pt>
                <c:pt idx="1079">
                  <c:v>1.7030898387</c:v>
                </c:pt>
                <c:pt idx="1080">
                  <c:v>1.7177813886</c:v>
                </c:pt>
                <c:pt idx="1081">
                  <c:v>1.6526595457</c:v>
                </c:pt>
                <c:pt idx="1082">
                  <c:v>1.6347535981000001</c:v>
                </c:pt>
                <c:pt idx="1083">
                  <c:v>1.6016625352</c:v>
                </c:pt>
                <c:pt idx="1084">
                  <c:v>1.5813660782000001</c:v>
                </c:pt>
                <c:pt idx="1085">
                  <c:v>1.5813660782000001</c:v>
                </c:pt>
                <c:pt idx="1086">
                  <c:v>1.5813660782000001</c:v>
                </c:pt>
                <c:pt idx="1087">
                  <c:v>1.5507824598</c:v>
                </c:pt>
                <c:pt idx="1088">
                  <c:v>1.5521985769</c:v>
                </c:pt>
                <c:pt idx="1089">
                  <c:v>1.5479208312999999</c:v>
                </c:pt>
                <c:pt idx="1090">
                  <c:v>1.6028329255</c:v>
                </c:pt>
                <c:pt idx="1091">
                  <c:v>1.5554418943999999</c:v>
                </c:pt>
                <c:pt idx="1092">
                  <c:v>1.5554418943999999</c:v>
                </c:pt>
                <c:pt idx="1093">
                  <c:v>1.5554418943999999</c:v>
                </c:pt>
                <c:pt idx="1094">
                  <c:v>1.4877053077</c:v>
                </c:pt>
                <c:pt idx="1095">
                  <c:v>1.4980476575999999</c:v>
                </c:pt>
                <c:pt idx="1096">
                  <c:v>1.5353875162999999</c:v>
                </c:pt>
                <c:pt idx="1097">
                  <c:v>1.5114111636000001</c:v>
                </c:pt>
                <c:pt idx="1098">
                  <c:v>1.5077777418</c:v>
                </c:pt>
                <c:pt idx="1099">
                  <c:v>1.5077777418</c:v>
                </c:pt>
                <c:pt idx="1100">
                  <c:v>1.5077777418</c:v>
                </c:pt>
                <c:pt idx="1101">
                  <c:v>1.4992760911</c:v>
                </c:pt>
                <c:pt idx="1102">
                  <c:v>1.485877967</c:v>
                </c:pt>
                <c:pt idx="1103">
                  <c:v>1.4518718238999999</c:v>
                </c:pt>
                <c:pt idx="1104">
                  <c:v>1.4731538773999999</c:v>
                </c:pt>
                <c:pt idx="1105">
                  <c:v>1.5932132837999999</c:v>
                </c:pt>
                <c:pt idx="1106">
                  <c:v>1.5932132837999999</c:v>
                </c:pt>
                <c:pt idx="1107">
                  <c:v>1.5932132837999999</c:v>
                </c:pt>
                <c:pt idx="1108">
                  <c:v>1.5723764870000001</c:v>
                </c:pt>
                <c:pt idx="1109">
                  <c:v>1.6175950983</c:v>
                </c:pt>
                <c:pt idx="1110">
                  <c:v>1.5727928609999999</c:v>
                </c:pt>
                <c:pt idx="1111">
                  <c:v>1.544485084</c:v>
                </c:pt>
                <c:pt idx="1112">
                  <c:v>1.5737760686</c:v>
                </c:pt>
                <c:pt idx="1113">
                  <c:v>1.5737760686</c:v>
                </c:pt>
                <c:pt idx="1114">
                  <c:v>1.5737760686</c:v>
                </c:pt>
                <c:pt idx="1115">
                  <c:v>1.5738081027999999</c:v>
                </c:pt>
                <c:pt idx="1116">
                  <c:v>1.6545649469999999</c:v>
                </c:pt>
                <c:pt idx="1117">
                  <c:v>1.6268885635000001</c:v>
                </c:pt>
                <c:pt idx="1118">
                  <c:v>1.6124412334</c:v>
                </c:pt>
                <c:pt idx="1119">
                  <c:v>1.6030536887</c:v>
                </c:pt>
                <c:pt idx="1120">
                  <c:v>1.6030536887</c:v>
                </c:pt>
                <c:pt idx="1121">
                  <c:v>1.6030536887</c:v>
                </c:pt>
                <c:pt idx="1122">
                  <c:v>1.5917928965999999</c:v>
                </c:pt>
                <c:pt idx="1123">
                  <c:v>1.6165176431999999</c:v>
                </c:pt>
                <c:pt idx="1124">
                  <c:v>1.5829362453</c:v>
                </c:pt>
                <c:pt idx="1125">
                  <c:v>1.5974956402</c:v>
                </c:pt>
                <c:pt idx="1126">
                  <c:v>1.6009853664</c:v>
                </c:pt>
                <c:pt idx="1127">
                  <c:v>1.6009853664</c:v>
                </c:pt>
                <c:pt idx="1128">
                  <c:v>1.6009853664</c:v>
                </c:pt>
                <c:pt idx="1129">
                  <c:v>1.6212886595</c:v>
                </c:pt>
                <c:pt idx="1130">
                  <c:v>1.5989356616999999</c:v>
                </c:pt>
                <c:pt idx="1131">
                  <c:v>1.5849191964</c:v>
                </c:pt>
                <c:pt idx="1132">
                  <c:v>1.5798284349</c:v>
                </c:pt>
                <c:pt idx="1133">
                  <c:v>1.5988412675999999</c:v>
                </c:pt>
                <c:pt idx="1134">
                  <c:v>1.5988412675999999</c:v>
                </c:pt>
                <c:pt idx="1135">
                  <c:v>1.5988412675999999</c:v>
                </c:pt>
                <c:pt idx="1136">
                  <c:v>1.6250038716999999</c:v>
                </c:pt>
                <c:pt idx="1137">
                  <c:v>1.5867741171</c:v>
                </c:pt>
                <c:pt idx="1138">
                  <c:v>1.6156325791999999</c:v>
                </c:pt>
                <c:pt idx="1139">
                  <c:v>1.6337804348</c:v>
                </c:pt>
                <c:pt idx="1140">
                  <c:v>1.6323674513999999</c:v>
                </c:pt>
                <c:pt idx="1141">
                  <c:v>1.6323674513999999</c:v>
                </c:pt>
                <c:pt idx="1142">
                  <c:v>1.6323674513999999</c:v>
                </c:pt>
                <c:pt idx="1143">
                  <c:v>1.6305338222000001</c:v>
                </c:pt>
                <c:pt idx="1144">
                  <c:v>1.6462966972999999</c:v>
                </c:pt>
                <c:pt idx="1145">
                  <c:v>1.6286965554999999</c:v>
                </c:pt>
                <c:pt idx="1146">
                  <c:v>1.6135893458999999</c:v>
                </c:pt>
                <c:pt idx="1147">
                  <c:v>1.6904243433999999</c:v>
                </c:pt>
                <c:pt idx="1148">
                  <c:v>1.6904243433999999</c:v>
                </c:pt>
                <c:pt idx="1149">
                  <c:v>1.6904243433999999</c:v>
                </c:pt>
                <c:pt idx="1150">
                  <c:v>1.6755184412999999</c:v>
                </c:pt>
                <c:pt idx="1151">
                  <c:v>1.6233350826999999</c:v>
                </c:pt>
                <c:pt idx="1152">
                  <c:v>1.5819005572</c:v>
                </c:pt>
                <c:pt idx="1153">
                  <c:v>1.5998675073999999</c:v>
                </c:pt>
                <c:pt idx="1154">
                  <c:v>1.6302552632</c:v>
                </c:pt>
                <c:pt idx="1155">
                  <c:v>1.6302552632</c:v>
                </c:pt>
                <c:pt idx="1156">
                  <c:v>1.6302552632</c:v>
                </c:pt>
                <c:pt idx="1157">
                  <c:v>1.6668657268</c:v>
                </c:pt>
                <c:pt idx="1158">
                  <c:v>1.6501779793</c:v>
                </c:pt>
                <c:pt idx="1159">
                  <c:v>1.6417935871</c:v>
                </c:pt>
                <c:pt idx="1160">
                  <c:v>1.6362961637</c:v>
                </c:pt>
                <c:pt idx="1161">
                  <c:v>1.6047006427999999</c:v>
                </c:pt>
                <c:pt idx="1162">
                  <c:v>1.6047006427999999</c:v>
                </c:pt>
                <c:pt idx="1163">
                  <c:v>1.6047006427999999</c:v>
                </c:pt>
                <c:pt idx="1164">
                  <c:v>1.6504258585</c:v>
                </c:pt>
                <c:pt idx="1165">
                  <c:v>1.6735218799</c:v>
                </c:pt>
                <c:pt idx="1166">
                  <c:v>1.6658696169</c:v>
                </c:pt>
                <c:pt idx="1167">
                  <c:v>1.6823728203999999</c:v>
                </c:pt>
                <c:pt idx="1168">
                  <c:v>1.6654157815999999</c:v>
                </c:pt>
                <c:pt idx="1169">
                  <c:v>1.6654157815999999</c:v>
                </c:pt>
                <c:pt idx="1170">
                  <c:v>1.6654157815999999</c:v>
                </c:pt>
                <c:pt idx="1171">
                  <c:v>1.6447945856999999</c:v>
                </c:pt>
                <c:pt idx="1172">
                  <c:v>1.7084018814999999</c:v>
                </c:pt>
                <c:pt idx="1173">
                  <c:v>1.7532052406</c:v>
                </c:pt>
                <c:pt idx="1174">
                  <c:v>1.7481053633000001</c:v>
                </c:pt>
                <c:pt idx="1175">
                  <c:v>1.7481053633000001</c:v>
                </c:pt>
                <c:pt idx="1176">
                  <c:v>1.7481053633000001</c:v>
                </c:pt>
                <c:pt idx="1177">
                  <c:v>1.7481053633000001</c:v>
                </c:pt>
                <c:pt idx="1178">
                  <c:v>1.7515551674000001</c:v>
                </c:pt>
                <c:pt idx="1179">
                  <c:v>1.6678765807</c:v>
                </c:pt>
                <c:pt idx="1180">
                  <c:v>1.672388669</c:v>
                </c:pt>
                <c:pt idx="1181">
                  <c:v>1.7043682726</c:v>
                </c:pt>
                <c:pt idx="1182">
                  <c:v>1.6455182676</c:v>
                </c:pt>
                <c:pt idx="1183">
                  <c:v>1.6455182676</c:v>
                </c:pt>
                <c:pt idx="1184">
                  <c:v>1.6455182676</c:v>
                </c:pt>
                <c:pt idx="1185">
                  <c:v>1.5885818919000001</c:v>
                </c:pt>
                <c:pt idx="1186">
                  <c:v>1.5832449117</c:v>
                </c:pt>
                <c:pt idx="1187">
                  <c:v>1.6304142465</c:v>
                </c:pt>
                <c:pt idx="1188">
                  <c:v>1.6092960831000001</c:v>
                </c:pt>
                <c:pt idx="1189">
                  <c:v>1.6342726831000001</c:v>
                </c:pt>
                <c:pt idx="1190">
                  <c:v>1.6342726831000001</c:v>
                </c:pt>
                <c:pt idx="1191">
                  <c:v>1.6342726831000001</c:v>
                </c:pt>
                <c:pt idx="1192">
                  <c:v>1.6359240150000001</c:v>
                </c:pt>
                <c:pt idx="1193">
                  <c:v>1.6320886593999999</c:v>
                </c:pt>
                <c:pt idx="1194">
                  <c:v>1.6320886593999999</c:v>
                </c:pt>
                <c:pt idx="1195">
                  <c:v>1.602825881</c:v>
                </c:pt>
                <c:pt idx="1196">
                  <c:v>1.6884349465999999</c:v>
                </c:pt>
                <c:pt idx="1197">
                  <c:v>1.6884349465999999</c:v>
                </c:pt>
                <c:pt idx="1198">
                  <c:v>1.6884349465999999</c:v>
                </c:pt>
                <c:pt idx="1199">
                  <c:v>1.7323595199999999</c:v>
                </c:pt>
                <c:pt idx="1200">
                  <c:v>1.7741873217999999</c:v>
                </c:pt>
                <c:pt idx="1201">
                  <c:v>1.8284631487</c:v>
                </c:pt>
                <c:pt idx="1202">
                  <c:v>1.8488281820000001</c:v>
                </c:pt>
                <c:pt idx="1203">
                  <c:v>1.8212845062</c:v>
                </c:pt>
                <c:pt idx="1204">
                  <c:v>1.8212845062</c:v>
                </c:pt>
                <c:pt idx="1205">
                  <c:v>1.8212845062</c:v>
                </c:pt>
                <c:pt idx="1206">
                  <c:v>1.8452360199</c:v>
                </c:pt>
                <c:pt idx="1207">
                  <c:v>1.860069322</c:v>
                </c:pt>
                <c:pt idx="1208">
                  <c:v>1.8603662802000001</c:v>
                </c:pt>
                <c:pt idx="1209">
                  <c:v>1.7888444674999999</c:v>
                </c:pt>
                <c:pt idx="1210">
                  <c:v>1.7888444674999999</c:v>
                </c:pt>
                <c:pt idx="1211">
                  <c:v>1.7888444674999999</c:v>
                </c:pt>
                <c:pt idx="1212">
                  <c:v>1.7888444674999999</c:v>
                </c:pt>
                <c:pt idx="1213">
                  <c:v>1.8376118721000001</c:v>
                </c:pt>
                <c:pt idx="1214">
                  <c:v>1.8811842259</c:v>
                </c:pt>
                <c:pt idx="1215">
                  <c:v>1.8579549106</c:v>
                </c:pt>
                <c:pt idx="1216">
                  <c:v>1.8210065179999999</c:v>
                </c:pt>
                <c:pt idx="1217">
                  <c:v>1.8049217513</c:v>
                </c:pt>
                <c:pt idx="1218">
                  <c:v>1.8049217513</c:v>
                </c:pt>
                <c:pt idx="1219">
                  <c:v>1.8049217513</c:v>
                </c:pt>
                <c:pt idx="1220">
                  <c:v>1.8049351676000001</c:v>
                </c:pt>
                <c:pt idx="1221">
                  <c:v>1.8010384051999999</c:v>
                </c:pt>
                <c:pt idx="1222">
                  <c:v>1.7785426342999999</c:v>
                </c:pt>
                <c:pt idx="1223">
                  <c:v>1.7785426342999999</c:v>
                </c:pt>
                <c:pt idx="1224">
                  <c:v>1.7785426342999999</c:v>
                </c:pt>
                <c:pt idx="1225">
                  <c:v>1.7785426342999999</c:v>
                </c:pt>
                <c:pt idx="1226">
                  <c:v>1.7785426342999999</c:v>
                </c:pt>
                <c:pt idx="1227">
                  <c:v>1.7828809862999999</c:v>
                </c:pt>
                <c:pt idx="1228">
                  <c:v>1.7348331856000001</c:v>
                </c:pt>
                <c:pt idx="1229">
                  <c:v>1.7320201383</c:v>
                </c:pt>
                <c:pt idx="1230">
                  <c:v>1.7545518602000001</c:v>
                </c:pt>
                <c:pt idx="1231">
                  <c:v>1.7353139592</c:v>
                </c:pt>
                <c:pt idx="1232">
                  <c:v>1.7353139592</c:v>
                </c:pt>
                <c:pt idx="1233">
                  <c:v>1.7353139592</c:v>
                </c:pt>
                <c:pt idx="1234">
                  <c:v>1.7071025593</c:v>
                </c:pt>
                <c:pt idx="1235">
                  <c:v>1.6859386948999999</c:v>
                </c:pt>
                <c:pt idx="1236">
                  <c:v>1.6621777848999999</c:v>
                </c:pt>
                <c:pt idx="1237">
                  <c:v>1.6436701035000001</c:v>
                </c:pt>
                <c:pt idx="1238">
                  <c:v>1.6474262866</c:v>
                </c:pt>
                <c:pt idx="1239">
                  <c:v>1.6474262866</c:v>
                </c:pt>
                <c:pt idx="1240">
                  <c:v>1.6474262866</c:v>
                </c:pt>
                <c:pt idx="1241">
                  <c:v>1.6152642947</c:v>
                </c:pt>
                <c:pt idx="1242">
                  <c:v>1.6518196785999999</c:v>
                </c:pt>
                <c:pt idx="1243">
                  <c:v>1.6451901506</c:v>
                </c:pt>
                <c:pt idx="1244">
                  <c:v>1.6943370015000001</c:v>
                </c:pt>
                <c:pt idx="1245">
                  <c:v>1.7319874554000001</c:v>
                </c:pt>
                <c:pt idx="1246">
                  <c:v>1.7319874554000001</c:v>
                </c:pt>
                <c:pt idx="1247">
                  <c:v>1.7319874554000001</c:v>
                </c:pt>
                <c:pt idx="1248">
                  <c:v>1.6434522276000001</c:v>
                </c:pt>
                <c:pt idx="1249">
                  <c:v>1.7016007867</c:v>
                </c:pt>
                <c:pt idx="1250">
                  <c:v>1.7209647982</c:v>
                </c:pt>
                <c:pt idx="1251">
                  <c:v>1.7319759855000001</c:v>
                </c:pt>
                <c:pt idx="1252">
                  <c:v>1.7260393777</c:v>
                </c:pt>
                <c:pt idx="1253">
                  <c:v>1.7260393777</c:v>
                </c:pt>
                <c:pt idx="1254">
                  <c:v>1.7260393777</c:v>
                </c:pt>
                <c:pt idx="1255">
                  <c:v>1.7260393777</c:v>
                </c:pt>
                <c:pt idx="1256">
                  <c:v>1.7431919881</c:v>
                </c:pt>
                <c:pt idx="1257">
                  <c:v>1.7553236243000001</c:v>
                </c:pt>
                <c:pt idx="1258">
                  <c:v>1.8046760507999999</c:v>
                </c:pt>
                <c:pt idx="1259">
                  <c:v>1.830423693</c:v>
                </c:pt>
                <c:pt idx="1260">
                  <c:v>1.830423693</c:v>
                </c:pt>
                <c:pt idx="1261">
                  <c:v>1.830423693</c:v>
                </c:pt>
                <c:pt idx="1262">
                  <c:v>1.8116944435</c:v>
                </c:pt>
                <c:pt idx="1263">
                  <c:v>1.7704481523</c:v>
                </c:pt>
                <c:pt idx="1264">
                  <c:v>1.7003443516000001</c:v>
                </c:pt>
                <c:pt idx="1265">
                  <c:v>1.6559311304</c:v>
                </c:pt>
                <c:pt idx="1266">
                  <c:v>1.6488384954999999</c:v>
                </c:pt>
                <c:pt idx="1267">
                  <c:v>1.6488384954999999</c:v>
                </c:pt>
                <c:pt idx="1268">
                  <c:v>1.6488384954999999</c:v>
                </c:pt>
                <c:pt idx="1269">
                  <c:v>1.6393009087999999</c:v>
                </c:pt>
                <c:pt idx="1270">
                  <c:v>1.6556604405999999</c:v>
                </c:pt>
                <c:pt idx="1271">
                  <c:v>1.6465844790999999</c:v>
                </c:pt>
                <c:pt idx="1272">
                  <c:v>1.64832033</c:v>
                </c:pt>
                <c:pt idx="1273">
                  <c:v>1.6349914168999999</c:v>
                </c:pt>
                <c:pt idx="1274">
                  <c:v>1.6349914168999999</c:v>
                </c:pt>
                <c:pt idx="1275">
                  <c:v>1.6349914168999999</c:v>
                </c:pt>
                <c:pt idx="1276">
                  <c:v>1.6790204626</c:v>
                </c:pt>
                <c:pt idx="1277">
                  <c:v>1.6712060464</c:v>
                </c:pt>
                <c:pt idx="1278">
                  <c:v>1.6478893711</c:v>
                </c:pt>
                <c:pt idx="1279">
                  <c:v>1.6580208385999999</c:v>
                </c:pt>
                <c:pt idx="1280">
                  <c:v>1.6289894978999999</c:v>
                </c:pt>
                <c:pt idx="1281">
                  <c:v>1.6289894978999999</c:v>
                </c:pt>
                <c:pt idx="1282">
                  <c:v>1.6289894978999999</c:v>
                </c:pt>
                <c:pt idx="1283">
                  <c:v>1.6358436337</c:v>
                </c:pt>
                <c:pt idx="1284">
                  <c:v>1.5982597002000001</c:v>
                </c:pt>
                <c:pt idx="1285">
                  <c:v>1.6068881427999999</c:v>
                </c:pt>
                <c:pt idx="1286">
                  <c:v>1.6383947566999999</c:v>
                </c:pt>
                <c:pt idx="1287">
                  <c:v>1.6642128486000001</c:v>
                </c:pt>
                <c:pt idx="1288">
                  <c:v>1.6642128486000001</c:v>
                </c:pt>
                <c:pt idx="1289">
                  <c:v>1.6642128486000001</c:v>
                </c:pt>
                <c:pt idx="1290">
                  <c:v>1.6080894831000001</c:v>
                </c:pt>
                <c:pt idx="1291">
                  <c:v>1.6388102759000001</c:v>
                </c:pt>
                <c:pt idx="1292">
                  <c:v>1.6351560628999999</c:v>
                </c:pt>
                <c:pt idx="1293">
                  <c:v>1.7440391478999999</c:v>
                </c:pt>
                <c:pt idx="1294">
                  <c:v>1.7672725078</c:v>
                </c:pt>
                <c:pt idx="1295">
                  <c:v>1.7672725078</c:v>
                </c:pt>
                <c:pt idx="1296">
                  <c:v>1.7672725078</c:v>
                </c:pt>
                <c:pt idx="1297">
                  <c:v>1.7964866210999999</c:v>
                </c:pt>
                <c:pt idx="1298">
                  <c:v>1.7876747351</c:v>
                </c:pt>
                <c:pt idx="1299">
                  <c:v>1.7227079542999999</c:v>
                </c:pt>
                <c:pt idx="1300">
                  <c:v>1.7263953867999999</c:v>
                </c:pt>
                <c:pt idx="1301">
                  <c:v>1.6787088544</c:v>
                </c:pt>
                <c:pt idx="1302">
                  <c:v>1.6787088544</c:v>
                </c:pt>
                <c:pt idx="1303">
                  <c:v>1.6787088544</c:v>
                </c:pt>
                <c:pt idx="1304">
                  <c:v>1.7692748015999999</c:v>
                </c:pt>
                <c:pt idx="1305">
                  <c:v>1.8015848404000001</c:v>
                </c:pt>
                <c:pt idx="1306">
                  <c:v>1.8072106537999999</c:v>
                </c:pt>
                <c:pt idx="1307">
                  <c:v>1.8547423579</c:v>
                </c:pt>
                <c:pt idx="1308">
                  <c:v>1.7508079935</c:v>
                </c:pt>
                <c:pt idx="1309">
                  <c:v>1.7508079935</c:v>
                </c:pt>
                <c:pt idx="1310">
                  <c:v>1.7508079935</c:v>
                </c:pt>
                <c:pt idx="1311">
                  <c:v>1.7399899368</c:v>
                </c:pt>
                <c:pt idx="1312">
                  <c:v>1.7135769153</c:v>
                </c:pt>
                <c:pt idx="1313">
                  <c:v>1.6082493389999999</c:v>
                </c:pt>
                <c:pt idx="1314">
                  <c:v>1.7319363094</c:v>
                </c:pt>
                <c:pt idx="1315">
                  <c:v>1.7084145103999999</c:v>
                </c:pt>
                <c:pt idx="1316">
                  <c:v>1.7084145103999999</c:v>
                </c:pt>
                <c:pt idx="1317">
                  <c:v>1.7084145103999999</c:v>
                </c:pt>
                <c:pt idx="1318">
                  <c:v>1.7084145103999999</c:v>
                </c:pt>
                <c:pt idx="1319">
                  <c:v>1.741794855</c:v>
                </c:pt>
                <c:pt idx="1320">
                  <c:v>1.6651975603</c:v>
                </c:pt>
                <c:pt idx="1321">
                  <c:v>1.5921466518</c:v>
                </c:pt>
                <c:pt idx="1322">
                  <c:v>1.5836088247</c:v>
                </c:pt>
                <c:pt idx="1323">
                  <c:v>1.5836088247</c:v>
                </c:pt>
                <c:pt idx="1324">
                  <c:v>1.5836088247</c:v>
                </c:pt>
                <c:pt idx="1325">
                  <c:v>1.5976323029999999</c:v>
                </c:pt>
                <c:pt idx="1326">
                  <c:v>1.5936498910000001</c:v>
                </c:pt>
                <c:pt idx="1327">
                  <c:v>1.5878132314</c:v>
                </c:pt>
                <c:pt idx="1328">
                  <c:v>1.5884723645000001</c:v>
                </c:pt>
                <c:pt idx="1329">
                  <c:v>1.628732587</c:v>
                </c:pt>
                <c:pt idx="1330">
                  <c:v>1.628732587</c:v>
                </c:pt>
                <c:pt idx="1331">
                  <c:v>1.628732587</c:v>
                </c:pt>
                <c:pt idx="1332">
                  <c:v>1.5419142536999999</c:v>
                </c:pt>
                <c:pt idx="1333">
                  <c:v>1.538685501</c:v>
                </c:pt>
                <c:pt idx="1334">
                  <c:v>1.4722342336000001</c:v>
                </c:pt>
                <c:pt idx="1335">
                  <c:v>1.5076814635</c:v>
                </c:pt>
                <c:pt idx="1336">
                  <c:v>1.5058695941</c:v>
                </c:pt>
                <c:pt idx="1337">
                  <c:v>1.5058695941</c:v>
                </c:pt>
                <c:pt idx="1338">
                  <c:v>1.5058695941</c:v>
                </c:pt>
                <c:pt idx="1339">
                  <c:v>1.4247399841999999</c:v>
                </c:pt>
                <c:pt idx="1340">
                  <c:v>1.4672012158000001</c:v>
                </c:pt>
                <c:pt idx="1341">
                  <c:v>1.4412836846999999</c:v>
                </c:pt>
                <c:pt idx="1342">
                  <c:v>1.5067089341</c:v>
                </c:pt>
                <c:pt idx="1343">
                  <c:v>1.5293249048999999</c:v>
                </c:pt>
                <c:pt idx="1344">
                  <c:v>1.5293249048999999</c:v>
                </c:pt>
                <c:pt idx="1345">
                  <c:v>1.5293249048999999</c:v>
                </c:pt>
                <c:pt idx="1346">
                  <c:v>1.4877740692000001</c:v>
                </c:pt>
                <c:pt idx="1347">
                  <c:v>1.5140131902</c:v>
                </c:pt>
                <c:pt idx="1348">
                  <c:v>1.5216724344000001</c:v>
                </c:pt>
                <c:pt idx="1349">
                  <c:v>1.5186003033</c:v>
                </c:pt>
                <c:pt idx="1350">
                  <c:v>1.4891293080000001</c:v>
                </c:pt>
                <c:pt idx="1351">
                  <c:v>1.4891293080000001</c:v>
                </c:pt>
                <c:pt idx="1352">
                  <c:v>1.4891293080000001</c:v>
                </c:pt>
                <c:pt idx="1353">
                  <c:v>1.5125417486999999</c:v>
                </c:pt>
                <c:pt idx="1354">
                  <c:v>1.5239834228</c:v>
                </c:pt>
                <c:pt idx="1355">
                  <c:v>1.5239834228</c:v>
                </c:pt>
                <c:pt idx="1356">
                  <c:v>1.5396839675</c:v>
                </c:pt>
                <c:pt idx="1357">
                  <c:v>1.5503850692000001</c:v>
                </c:pt>
                <c:pt idx="1358">
                  <c:v>1.5503850692000001</c:v>
                </c:pt>
                <c:pt idx="1359">
                  <c:v>1.5503850692000001</c:v>
                </c:pt>
                <c:pt idx="1360">
                  <c:v>1.5509864811</c:v>
                </c:pt>
                <c:pt idx="1361">
                  <c:v>1.5710860031</c:v>
                </c:pt>
                <c:pt idx="1362">
                  <c:v>1.5620236453</c:v>
                </c:pt>
                <c:pt idx="1363">
                  <c:v>1.5305992435</c:v>
                </c:pt>
                <c:pt idx="1364">
                  <c:v>1.5258930774999999</c:v>
                </c:pt>
                <c:pt idx="1365">
                  <c:v>1.5258930774999999</c:v>
                </c:pt>
                <c:pt idx="1366">
                  <c:v>1.5258930774999999</c:v>
                </c:pt>
                <c:pt idx="1367">
                  <c:v>1.5258930774999999</c:v>
                </c:pt>
                <c:pt idx="1368">
                  <c:v>1.5258930774999999</c:v>
                </c:pt>
                <c:pt idx="1369">
                  <c:v>1.5258930774999999</c:v>
                </c:pt>
                <c:pt idx="1370">
                  <c:v>1.5821196181999999</c:v>
                </c:pt>
                <c:pt idx="1371">
                  <c:v>1.6194902099999999</c:v>
                </c:pt>
                <c:pt idx="1372">
                  <c:v>1.6194902099999999</c:v>
                </c:pt>
                <c:pt idx="1373">
                  <c:v>1.6194902099999999</c:v>
                </c:pt>
                <c:pt idx="1374">
                  <c:v>1.6255215015</c:v>
                </c:pt>
                <c:pt idx="1375">
                  <c:v>1.6192816576</c:v>
                </c:pt>
                <c:pt idx="1376">
                  <c:v>1.6192816576</c:v>
                </c:pt>
                <c:pt idx="1377">
                  <c:v>1.6192816576</c:v>
                </c:pt>
                <c:pt idx="1378">
                  <c:v>1.7095140732</c:v>
                </c:pt>
                <c:pt idx="1379">
                  <c:v>1.7095140732</c:v>
                </c:pt>
                <c:pt idx="1380">
                  <c:v>1.7095140732</c:v>
                </c:pt>
                <c:pt idx="1381">
                  <c:v>1.7095140732</c:v>
                </c:pt>
                <c:pt idx="1382">
                  <c:v>1.7095140732</c:v>
                </c:pt>
                <c:pt idx="1383">
                  <c:v>1.6717725725000001</c:v>
                </c:pt>
                <c:pt idx="1384">
                  <c:v>1.6889335735</c:v>
                </c:pt>
                <c:pt idx="1385">
                  <c:v>1.6768714742999999</c:v>
                </c:pt>
                <c:pt idx="1386">
                  <c:v>1.6768714742999999</c:v>
                </c:pt>
                <c:pt idx="1387">
                  <c:v>1.6768714742999999</c:v>
                </c:pt>
                <c:pt idx="1388">
                  <c:v>1.6768714742999999</c:v>
                </c:pt>
                <c:pt idx="1389">
                  <c:v>1.6768714742999999</c:v>
                </c:pt>
                <c:pt idx="1390">
                  <c:v>1.6684897702999999</c:v>
                </c:pt>
                <c:pt idx="1391">
                  <c:v>1.653177817</c:v>
                </c:pt>
                <c:pt idx="1392">
                  <c:v>1.5986056878999999</c:v>
                </c:pt>
                <c:pt idx="1393">
                  <c:v>1.5986056878999999</c:v>
                </c:pt>
                <c:pt idx="1394">
                  <c:v>1.5986056878999999</c:v>
                </c:pt>
                <c:pt idx="1395">
                  <c:v>1.5689875561</c:v>
                </c:pt>
                <c:pt idx="1396">
                  <c:v>1.5908472968</c:v>
                </c:pt>
                <c:pt idx="1397">
                  <c:v>1.5678872513</c:v>
                </c:pt>
                <c:pt idx="1398">
                  <c:v>1.5679498227999999</c:v>
                </c:pt>
                <c:pt idx="1399">
                  <c:v>1.5829137835</c:v>
                </c:pt>
                <c:pt idx="1400">
                  <c:v>1.5829137835</c:v>
                </c:pt>
                <c:pt idx="1401">
                  <c:v>1.5829137835</c:v>
                </c:pt>
                <c:pt idx="1402">
                  <c:v>1.573258244</c:v>
                </c:pt>
                <c:pt idx="1403">
                  <c:v>1.6086115405999999</c:v>
                </c:pt>
                <c:pt idx="1404">
                  <c:v>1.6292469620000001</c:v>
                </c:pt>
                <c:pt idx="1405">
                  <c:v>1.5873416944000001</c:v>
                </c:pt>
                <c:pt idx="1406">
                  <c:v>1.5974011528000001</c:v>
                </c:pt>
                <c:pt idx="1407">
                  <c:v>1.5974011528000001</c:v>
                </c:pt>
                <c:pt idx="1408">
                  <c:v>1.5974011528000001</c:v>
                </c:pt>
                <c:pt idx="1409">
                  <c:v>1.6139450358</c:v>
                </c:pt>
                <c:pt idx="1410">
                  <c:v>1.5781096173</c:v>
                </c:pt>
                <c:pt idx="1411">
                  <c:v>1.5916982172</c:v>
                </c:pt>
                <c:pt idx="1412">
                  <c:v>1.5748272449</c:v>
                </c:pt>
                <c:pt idx="1413">
                  <c:v>1.5679485087</c:v>
                </c:pt>
                <c:pt idx="1414">
                  <c:v>1.5679485087</c:v>
                </c:pt>
                <c:pt idx="1415">
                  <c:v>1.5679485087</c:v>
                </c:pt>
                <c:pt idx="1416">
                  <c:v>1.5707112747</c:v>
                </c:pt>
                <c:pt idx="1417">
                  <c:v>1.5299010526000001</c:v>
                </c:pt>
                <c:pt idx="1418">
                  <c:v>1.5360001889999999</c:v>
                </c:pt>
                <c:pt idx="1419">
                  <c:v>1.5190238285</c:v>
                </c:pt>
                <c:pt idx="1420">
                  <c:v>1.5306291995000001</c:v>
                </c:pt>
                <c:pt idx="1421">
                  <c:v>1.5306291995000001</c:v>
                </c:pt>
                <c:pt idx="1422">
                  <c:v>1.5306291995000001</c:v>
                </c:pt>
                <c:pt idx="1423">
                  <c:v>1.4896596994</c:v>
                </c:pt>
                <c:pt idx="1424">
                  <c:v>1.4989520129</c:v>
                </c:pt>
                <c:pt idx="1425">
                  <c:v>1.5150277759999999</c:v>
                </c:pt>
                <c:pt idx="1426">
                  <c:v>1.5890060107999999</c:v>
                </c:pt>
                <c:pt idx="1427">
                  <c:v>1.5657715038</c:v>
                </c:pt>
                <c:pt idx="1428">
                  <c:v>1.5657715038</c:v>
                </c:pt>
                <c:pt idx="1429">
                  <c:v>1.5657715038</c:v>
                </c:pt>
                <c:pt idx="1430">
                  <c:v>1.6102247797</c:v>
                </c:pt>
                <c:pt idx="1431">
                  <c:v>1.6154756057999999</c:v>
                </c:pt>
                <c:pt idx="1432">
                  <c:v>1.5502551174000001</c:v>
                </c:pt>
                <c:pt idx="1433">
                  <c:v>1.5537771398</c:v>
                </c:pt>
                <c:pt idx="1434">
                  <c:v>1.5372622506</c:v>
                </c:pt>
                <c:pt idx="1435">
                  <c:v>1.5372622506</c:v>
                </c:pt>
                <c:pt idx="1436">
                  <c:v>1.5372622506</c:v>
                </c:pt>
                <c:pt idx="1437">
                  <c:v>1.5782015653999999</c:v>
                </c:pt>
                <c:pt idx="1438">
                  <c:v>1.5346791043000001</c:v>
                </c:pt>
                <c:pt idx="1439">
                  <c:v>1.5046647058</c:v>
                </c:pt>
                <c:pt idx="1440">
                  <c:v>1.5341630392000001</c:v>
                </c:pt>
                <c:pt idx="1441">
                  <c:v>1.4887226509</c:v>
                </c:pt>
                <c:pt idx="1442">
                  <c:v>1.4887226509</c:v>
                </c:pt>
                <c:pt idx="1443">
                  <c:v>1.4887226509</c:v>
                </c:pt>
                <c:pt idx="1444">
                  <c:v>1.4872301744</c:v>
                </c:pt>
                <c:pt idx="1445">
                  <c:v>1.4700865282</c:v>
                </c:pt>
                <c:pt idx="1446">
                  <c:v>1.4920157174999999</c:v>
                </c:pt>
                <c:pt idx="1447">
                  <c:v>1.5113623171999999</c:v>
                </c:pt>
                <c:pt idx="1448">
                  <c:v>1.4917339961</c:v>
                </c:pt>
                <c:pt idx="1449">
                  <c:v>1.4917339961</c:v>
                </c:pt>
                <c:pt idx="1450">
                  <c:v>1.4917339961</c:v>
                </c:pt>
                <c:pt idx="1451">
                  <c:v>1.4632845664</c:v>
                </c:pt>
                <c:pt idx="1452">
                  <c:v>1.4045970243000001</c:v>
                </c:pt>
                <c:pt idx="1453">
                  <c:v>1.3951172965</c:v>
                </c:pt>
                <c:pt idx="1454">
                  <c:v>1.3999737131000001</c:v>
                </c:pt>
                <c:pt idx="1455">
                  <c:v>1.3755866483999999</c:v>
                </c:pt>
                <c:pt idx="1456">
                  <c:v>1.3755866483999999</c:v>
                </c:pt>
                <c:pt idx="1457">
                  <c:v>1.3755866483999999</c:v>
                </c:pt>
                <c:pt idx="1458">
                  <c:v>1.3756468770000001</c:v>
                </c:pt>
                <c:pt idx="1459">
                  <c:v>1.4867585183000001</c:v>
                </c:pt>
                <c:pt idx="1460">
                  <c:v>1.5234726988</c:v>
                </c:pt>
                <c:pt idx="1461">
                  <c:v>1.5309929294</c:v>
                </c:pt>
                <c:pt idx="1462">
                  <c:v>1.6317643056</c:v>
                </c:pt>
                <c:pt idx="1463">
                  <c:v>1.6317643056</c:v>
                </c:pt>
                <c:pt idx="1464">
                  <c:v>1.6317643056</c:v>
                </c:pt>
                <c:pt idx="1465">
                  <c:v>1.5891944115000001</c:v>
                </c:pt>
                <c:pt idx="1466">
                  <c:v>1.5764372714999999</c:v>
                </c:pt>
                <c:pt idx="1467">
                  <c:v>1.5212513335</c:v>
                </c:pt>
                <c:pt idx="1468">
                  <c:v>1.5418448104</c:v>
                </c:pt>
                <c:pt idx="1469">
                  <c:v>1.5276649262999999</c:v>
                </c:pt>
                <c:pt idx="1470">
                  <c:v>1.5276649262999999</c:v>
                </c:pt>
                <c:pt idx="1471">
                  <c:v>1.5276649262999999</c:v>
                </c:pt>
                <c:pt idx="1472">
                  <c:v>1.5146690167000001</c:v>
                </c:pt>
                <c:pt idx="1473">
                  <c:v>1.5180919637000001</c:v>
                </c:pt>
                <c:pt idx="1474">
                  <c:v>1.5354705870000001</c:v>
                </c:pt>
                <c:pt idx="1475">
                  <c:v>1.5390303339</c:v>
                </c:pt>
                <c:pt idx="1476">
                  <c:v>1.5878691615</c:v>
                </c:pt>
                <c:pt idx="1477">
                  <c:v>1.5878691615</c:v>
                </c:pt>
                <c:pt idx="1478">
                  <c:v>1.5878691615</c:v>
                </c:pt>
                <c:pt idx="1479">
                  <c:v>1.573389538</c:v>
                </c:pt>
                <c:pt idx="1480">
                  <c:v>1.5565929382000001</c:v>
                </c:pt>
                <c:pt idx="1481">
                  <c:v>1.5449685967</c:v>
                </c:pt>
                <c:pt idx="1482">
                  <c:v>1.4926894235999999</c:v>
                </c:pt>
                <c:pt idx="1483">
                  <c:v>1.5335629997</c:v>
                </c:pt>
                <c:pt idx="1484">
                  <c:v>1.5335629997</c:v>
                </c:pt>
                <c:pt idx="1485">
                  <c:v>1.5335629997</c:v>
                </c:pt>
                <c:pt idx="1486">
                  <c:v>1.5266540656000001</c:v>
                </c:pt>
                <c:pt idx="1487">
                  <c:v>1.5095493772999999</c:v>
                </c:pt>
                <c:pt idx="1488">
                  <c:v>1.4775676607999999</c:v>
                </c:pt>
                <c:pt idx="1489">
                  <c:v>1.5114729901999999</c:v>
                </c:pt>
                <c:pt idx="1490">
                  <c:v>1.5111739592</c:v>
                </c:pt>
                <c:pt idx="1491">
                  <c:v>1.5111739592</c:v>
                </c:pt>
                <c:pt idx="1492">
                  <c:v>1.5111739592</c:v>
                </c:pt>
                <c:pt idx="1493">
                  <c:v>1.4646920978</c:v>
                </c:pt>
                <c:pt idx="1494">
                  <c:v>1.4367431756</c:v>
                </c:pt>
                <c:pt idx="1495">
                  <c:v>1.4379045472</c:v>
                </c:pt>
                <c:pt idx="1496">
                  <c:v>1.4169864912000001</c:v>
                </c:pt>
                <c:pt idx="1497">
                  <c:v>1.4458164521000001</c:v>
                </c:pt>
                <c:pt idx="1498">
                  <c:v>1.4458164521000001</c:v>
                </c:pt>
                <c:pt idx="1499">
                  <c:v>1.4458164521000001</c:v>
                </c:pt>
                <c:pt idx="1500">
                  <c:v>1.4368970779000001</c:v>
                </c:pt>
                <c:pt idx="1501">
                  <c:v>1.4309707134</c:v>
                </c:pt>
                <c:pt idx="1502">
                  <c:v>1.4083018134</c:v>
                </c:pt>
                <c:pt idx="1503">
                  <c:v>1.4667109204</c:v>
                </c:pt>
                <c:pt idx="1504">
                  <c:v>1.4832235995</c:v>
                </c:pt>
                <c:pt idx="1505">
                  <c:v>1.4832235995</c:v>
                </c:pt>
                <c:pt idx="1506">
                  <c:v>1.4832235995</c:v>
                </c:pt>
                <c:pt idx="1507">
                  <c:v>1.4802847629</c:v>
                </c:pt>
                <c:pt idx="1508">
                  <c:v>1.4899774690000001</c:v>
                </c:pt>
                <c:pt idx="1509">
                  <c:v>1.4578344323000001</c:v>
                </c:pt>
                <c:pt idx="1510">
                  <c:v>1.4748887758</c:v>
                </c:pt>
                <c:pt idx="1511">
                  <c:v>1.4751438102000001</c:v>
                </c:pt>
                <c:pt idx="1512">
                  <c:v>1.4751438102000001</c:v>
                </c:pt>
                <c:pt idx="1513">
                  <c:v>1.4751438102000001</c:v>
                </c:pt>
                <c:pt idx="1514">
                  <c:v>1.5158774670999999</c:v>
                </c:pt>
                <c:pt idx="1515">
                  <c:v>1.4512347306</c:v>
                </c:pt>
                <c:pt idx="1516">
                  <c:v>1.3885212737999999</c:v>
                </c:pt>
                <c:pt idx="1517">
                  <c:v>1.4315435393</c:v>
                </c:pt>
                <c:pt idx="1518">
                  <c:v>1.455184152</c:v>
                </c:pt>
                <c:pt idx="1519">
                  <c:v>1.455184152</c:v>
                </c:pt>
                <c:pt idx="1520">
                  <c:v>1.455184152</c:v>
                </c:pt>
                <c:pt idx="1521">
                  <c:v>1.4964582863</c:v>
                </c:pt>
                <c:pt idx="1522">
                  <c:v>1.4964582863</c:v>
                </c:pt>
                <c:pt idx="1523">
                  <c:v>1.3958798885999999</c:v>
                </c:pt>
                <c:pt idx="1524">
                  <c:v>1.4221066216</c:v>
                </c:pt>
                <c:pt idx="1525">
                  <c:v>1.4321918946000001</c:v>
                </c:pt>
                <c:pt idx="1526">
                  <c:v>1.4321918946000001</c:v>
                </c:pt>
                <c:pt idx="1527">
                  <c:v>1.4321918946000001</c:v>
                </c:pt>
                <c:pt idx="1528">
                  <c:v>1.5471945954999999</c:v>
                </c:pt>
                <c:pt idx="1529">
                  <c:v>1.5890869751000001</c:v>
                </c:pt>
                <c:pt idx="1530">
                  <c:v>1.5890869751000001</c:v>
                </c:pt>
                <c:pt idx="1531">
                  <c:v>1.2730189750000001</c:v>
                </c:pt>
                <c:pt idx="1532">
                  <c:v>1.2102261172</c:v>
                </c:pt>
                <c:pt idx="1533">
                  <c:v>1.2102261172</c:v>
                </c:pt>
                <c:pt idx="1534">
                  <c:v>1.2102261172</c:v>
                </c:pt>
                <c:pt idx="1535">
                  <c:v>1.2863866396999999</c:v>
                </c:pt>
                <c:pt idx="1536">
                  <c:v>1.1986879129000001</c:v>
                </c:pt>
                <c:pt idx="1537">
                  <c:v>1.3609130154</c:v>
                </c:pt>
                <c:pt idx="1538">
                  <c:v>0.92974920380000003</c:v>
                </c:pt>
                <c:pt idx="1539">
                  <c:v>0.88176164990000006</c:v>
                </c:pt>
                <c:pt idx="1540">
                  <c:v>0.88176164990000006</c:v>
                </c:pt>
                <c:pt idx="1541">
                  <c:v>0.88176164990000006</c:v>
                </c:pt>
                <c:pt idx="1542">
                  <c:v>0.88228458529999998</c:v>
                </c:pt>
                <c:pt idx="1543">
                  <c:v>0.79827713619999996</c:v>
                </c:pt>
                <c:pt idx="1544">
                  <c:v>0.63340404299999997</c:v>
                </c:pt>
                <c:pt idx="1545">
                  <c:v>0.84444179630000005</c:v>
                </c:pt>
                <c:pt idx="1546">
                  <c:v>1.1240480061</c:v>
                </c:pt>
                <c:pt idx="1547">
                  <c:v>1.1240480061</c:v>
                </c:pt>
                <c:pt idx="1548">
                  <c:v>1.1240480061</c:v>
                </c:pt>
                <c:pt idx="1549">
                  <c:v>1.2873524827</c:v>
                </c:pt>
                <c:pt idx="1550">
                  <c:v>1.2982684689999999</c:v>
                </c:pt>
                <c:pt idx="1551">
                  <c:v>1.3818834273</c:v>
                </c:pt>
                <c:pt idx="1552">
                  <c:v>1.4228636748000001</c:v>
                </c:pt>
                <c:pt idx="1553">
                  <c:v>1.5114561796999999</c:v>
                </c:pt>
                <c:pt idx="1554">
                  <c:v>1.5114561796999999</c:v>
                </c:pt>
                <c:pt idx="1555">
                  <c:v>1.5114561796999999</c:v>
                </c:pt>
                <c:pt idx="1556">
                  <c:v>1.5014081224</c:v>
                </c:pt>
                <c:pt idx="1557">
                  <c:v>1.2608261995000001</c:v>
                </c:pt>
                <c:pt idx="1558">
                  <c:v>1.2743894575000001</c:v>
                </c:pt>
                <c:pt idx="1559">
                  <c:v>1.2743894575000001</c:v>
                </c:pt>
                <c:pt idx="1560">
                  <c:v>1.2743894575000001</c:v>
                </c:pt>
                <c:pt idx="1561">
                  <c:v>1.2743894575000001</c:v>
                </c:pt>
                <c:pt idx="1562">
                  <c:v>1.2743894575000001</c:v>
                </c:pt>
                <c:pt idx="1563">
                  <c:v>1.3207877683</c:v>
                </c:pt>
                <c:pt idx="1564">
                  <c:v>1.4099694254999999</c:v>
                </c:pt>
                <c:pt idx="1565">
                  <c:v>1.4099694254999999</c:v>
                </c:pt>
                <c:pt idx="1566">
                  <c:v>1.4099694254999999</c:v>
                </c:pt>
                <c:pt idx="1567">
                  <c:v>1.5504995319999999</c:v>
                </c:pt>
                <c:pt idx="1568">
                  <c:v>1.5504995319999999</c:v>
                </c:pt>
                <c:pt idx="1569">
                  <c:v>1.5504995319999999</c:v>
                </c:pt>
                <c:pt idx="1570">
                  <c:v>1.5527892825</c:v>
                </c:pt>
                <c:pt idx="1571">
                  <c:v>1.5448941951999999</c:v>
                </c:pt>
                <c:pt idx="1572">
                  <c:v>1.5218010794000001</c:v>
                </c:pt>
                <c:pt idx="1573">
                  <c:v>1.5677925098000001</c:v>
                </c:pt>
                <c:pt idx="1574">
                  <c:v>1.5375525672000001</c:v>
                </c:pt>
                <c:pt idx="1575">
                  <c:v>1.5375525672000001</c:v>
                </c:pt>
                <c:pt idx="1576">
                  <c:v>1.5375525672000001</c:v>
                </c:pt>
                <c:pt idx="1577">
                  <c:v>1.5165461176999999</c:v>
                </c:pt>
                <c:pt idx="1578">
                  <c:v>1.5628363732999999</c:v>
                </c:pt>
                <c:pt idx="1579">
                  <c:v>1.5628363732999999</c:v>
                </c:pt>
                <c:pt idx="1580">
                  <c:v>1.5628363732999999</c:v>
                </c:pt>
                <c:pt idx="1581">
                  <c:v>1.4835015686999999</c:v>
                </c:pt>
                <c:pt idx="1582">
                  <c:v>1.4835015686999999</c:v>
                </c:pt>
                <c:pt idx="1583">
                  <c:v>1.4835015686999999</c:v>
                </c:pt>
                <c:pt idx="1584">
                  <c:v>1.4229881938</c:v>
                </c:pt>
                <c:pt idx="1585">
                  <c:v>1.5143924528999999</c:v>
                </c:pt>
                <c:pt idx="1586">
                  <c:v>1.53983059</c:v>
                </c:pt>
                <c:pt idx="1587">
                  <c:v>1.5615546293</c:v>
                </c:pt>
                <c:pt idx="1588">
                  <c:v>1.5078805921</c:v>
                </c:pt>
                <c:pt idx="1589">
                  <c:v>1.5078805921</c:v>
                </c:pt>
                <c:pt idx="1590">
                  <c:v>1.5078805921</c:v>
                </c:pt>
                <c:pt idx="1591">
                  <c:v>1.4718180554</c:v>
                </c:pt>
                <c:pt idx="1592">
                  <c:v>1.4436135149</c:v>
                </c:pt>
                <c:pt idx="1593">
                  <c:v>1.3994769879</c:v>
                </c:pt>
                <c:pt idx="1594">
                  <c:v>1.4226612042</c:v>
                </c:pt>
                <c:pt idx="1595">
                  <c:v>1.4307247475</c:v>
                </c:pt>
                <c:pt idx="1596">
                  <c:v>1.4307247475</c:v>
                </c:pt>
                <c:pt idx="1597">
                  <c:v>1.4307247475</c:v>
                </c:pt>
                <c:pt idx="1598">
                  <c:v>1.3944350587000001</c:v>
                </c:pt>
                <c:pt idx="1599">
                  <c:v>1.4941772137</c:v>
                </c:pt>
                <c:pt idx="1600">
                  <c:v>1.4536787633999999</c:v>
                </c:pt>
                <c:pt idx="1601">
                  <c:v>1.4026727830000001</c:v>
                </c:pt>
                <c:pt idx="1602">
                  <c:v>1.3904683695</c:v>
                </c:pt>
                <c:pt idx="1603">
                  <c:v>1.3904683695</c:v>
                </c:pt>
                <c:pt idx="1604">
                  <c:v>1.3904683695</c:v>
                </c:pt>
                <c:pt idx="1605">
                  <c:v>1.3690985070999999</c:v>
                </c:pt>
                <c:pt idx="1606">
                  <c:v>1.4212764501999999</c:v>
                </c:pt>
                <c:pt idx="1607">
                  <c:v>1.5261498117000001</c:v>
                </c:pt>
                <c:pt idx="1608">
                  <c:v>1.514900293</c:v>
                </c:pt>
                <c:pt idx="1609">
                  <c:v>1.514900293</c:v>
                </c:pt>
                <c:pt idx="1610">
                  <c:v>1.514900293</c:v>
                </c:pt>
                <c:pt idx="1611">
                  <c:v>1.514900293</c:v>
                </c:pt>
                <c:pt idx="1612">
                  <c:v>1.5143515028000001</c:v>
                </c:pt>
                <c:pt idx="1613">
                  <c:v>1.5630929638</c:v>
                </c:pt>
                <c:pt idx="1614">
                  <c:v>1.5359786382</c:v>
                </c:pt>
                <c:pt idx="1615">
                  <c:v>1.5389238159</c:v>
                </c:pt>
                <c:pt idx="1616">
                  <c:v>1.557762785</c:v>
                </c:pt>
                <c:pt idx="1617">
                  <c:v>1.557762785</c:v>
                </c:pt>
                <c:pt idx="1618">
                  <c:v>1.557762785</c:v>
                </c:pt>
                <c:pt idx="1619">
                  <c:v>1.557762785</c:v>
                </c:pt>
                <c:pt idx="1620">
                  <c:v>1.5451181544000001</c:v>
                </c:pt>
                <c:pt idx="1621">
                  <c:v>1.5889828023999999</c:v>
                </c:pt>
                <c:pt idx="1622">
                  <c:v>1.5960262309</c:v>
                </c:pt>
                <c:pt idx="1623">
                  <c:v>1.5684477555</c:v>
                </c:pt>
                <c:pt idx="1624">
                  <c:v>1.5684477555</c:v>
                </c:pt>
                <c:pt idx="1625">
                  <c:v>1.5684477555</c:v>
                </c:pt>
                <c:pt idx="1626">
                  <c:v>1.5575373723999999</c:v>
                </c:pt>
                <c:pt idx="1627">
                  <c:v>1.5583348201</c:v>
                </c:pt>
                <c:pt idx="1628">
                  <c:v>1.5635365628</c:v>
                </c:pt>
                <c:pt idx="1629">
                  <c:v>1.5578404426000001</c:v>
                </c:pt>
                <c:pt idx="1630">
                  <c:v>1.6328195283</c:v>
                </c:pt>
                <c:pt idx="1631">
                  <c:v>1.6328195283</c:v>
                </c:pt>
                <c:pt idx="1632">
                  <c:v>1.6328195283</c:v>
                </c:pt>
                <c:pt idx="1633">
                  <c:v>1.5814881510000001</c:v>
                </c:pt>
                <c:pt idx="1634">
                  <c:v>1.5283103047</c:v>
                </c:pt>
                <c:pt idx="1635">
                  <c:v>1.4941680646</c:v>
                </c:pt>
                <c:pt idx="1636">
                  <c:v>1.5306410198</c:v>
                </c:pt>
                <c:pt idx="1637">
                  <c:v>1.5029581242000001</c:v>
                </c:pt>
                <c:pt idx="1638">
                  <c:v>1.5029581242000001</c:v>
                </c:pt>
                <c:pt idx="1639">
                  <c:v>1.5029581242000001</c:v>
                </c:pt>
                <c:pt idx="1640">
                  <c:v>1.4686704496</c:v>
                </c:pt>
                <c:pt idx="1641">
                  <c:v>1.4571114637</c:v>
                </c:pt>
                <c:pt idx="1642">
                  <c:v>1.4779320976000001</c:v>
                </c:pt>
                <c:pt idx="1643">
                  <c:v>1.4369055944</c:v>
                </c:pt>
                <c:pt idx="1644">
                  <c:v>1.4435954795999999</c:v>
                </c:pt>
                <c:pt idx="1645">
                  <c:v>1.4435954795999999</c:v>
                </c:pt>
                <c:pt idx="1646">
                  <c:v>1.4435954795999999</c:v>
                </c:pt>
                <c:pt idx="1647">
                  <c:v>1.4249509491000001</c:v>
                </c:pt>
                <c:pt idx="1648">
                  <c:v>1.3602816277000001</c:v>
                </c:pt>
                <c:pt idx="1649">
                  <c:v>1.3522723855000001</c:v>
                </c:pt>
                <c:pt idx="1650">
                  <c:v>1.3856534825</c:v>
                </c:pt>
                <c:pt idx="1651">
                  <c:v>1.2700475879999999</c:v>
                </c:pt>
                <c:pt idx="1652">
                  <c:v>1.2700475879999999</c:v>
                </c:pt>
                <c:pt idx="1653">
                  <c:v>1.2700475879999999</c:v>
                </c:pt>
                <c:pt idx="1654">
                  <c:v>1.2225268646</c:v>
                </c:pt>
                <c:pt idx="1655">
                  <c:v>1.2499805939999999</c:v>
                </c:pt>
                <c:pt idx="1656">
                  <c:v>1.2354916701000001</c:v>
                </c:pt>
                <c:pt idx="1657">
                  <c:v>1.2598741445999999</c:v>
                </c:pt>
                <c:pt idx="1658">
                  <c:v>1.2220619468</c:v>
                </c:pt>
                <c:pt idx="1659">
                  <c:v>1.2220619468</c:v>
                </c:pt>
                <c:pt idx="1660">
                  <c:v>1.2220619468</c:v>
                </c:pt>
                <c:pt idx="1661">
                  <c:v>1.1474384656000001</c:v>
                </c:pt>
                <c:pt idx="1662">
                  <c:v>1.1212920609999999</c:v>
                </c:pt>
                <c:pt idx="1663">
                  <c:v>1.1141214832999999</c:v>
                </c:pt>
                <c:pt idx="1664">
                  <c:v>1.1523813060999999</c:v>
                </c:pt>
                <c:pt idx="1665">
                  <c:v>1.1961141264999999</c:v>
                </c:pt>
                <c:pt idx="1666">
                  <c:v>1.1961141264999999</c:v>
                </c:pt>
                <c:pt idx="1667">
                  <c:v>1.1961141264999999</c:v>
                </c:pt>
                <c:pt idx="1668">
                  <c:v>1.1824789196000001</c:v>
                </c:pt>
                <c:pt idx="1669">
                  <c:v>1.2367749541999999</c:v>
                </c:pt>
                <c:pt idx="1670">
                  <c:v>1.2360428613000001</c:v>
                </c:pt>
                <c:pt idx="1671">
                  <c:v>1.2263096178999999</c:v>
                </c:pt>
                <c:pt idx="1672">
                  <c:v>1.2263096178999999</c:v>
                </c:pt>
                <c:pt idx="1673">
                  <c:v>1.2263096178999999</c:v>
                </c:pt>
                <c:pt idx="1674">
                  <c:v>1.2263096178999999</c:v>
                </c:pt>
                <c:pt idx="1675">
                  <c:v>1.2112492386</c:v>
                </c:pt>
                <c:pt idx="1676">
                  <c:v>1.2403264841999999</c:v>
                </c:pt>
                <c:pt idx="1677">
                  <c:v>1.2466708621</c:v>
                </c:pt>
                <c:pt idx="1678">
                  <c:v>1.2864015424999999</c:v>
                </c:pt>
                <c:pt idx="1679">
                  <c:v>1.2963155569</c:v>
                </c:pt>
                <c:pt idx="1680">
                  <c:v>1.2963155569</c:v>
                </c:pt>
                <c:pt idx="1681">
                  <c:v>1.2963155569</c:v>
                </c:pt>
                <c:pt idx="1682">
                  <c:v>1.2822753924000001</c:v>
                </c:pt>
                <c:pt idx="1683">
                  <c:v>1.2853311986</c:v>
                </c:pt>
                <c:pt idx="1684">
                  <c:v>1.3249267706000001</c:v>
                </c:pt>
                <c:pt idx="1685">
                  <c:v>1.3870286803</c:v>
                </c:pt>
                <c:pt idx="1686">
                  <c:v>1.3875854835999999</c:v>
                </c:pt>
                <c:pt idx="1687">
                  <c:v>1.3875854835999999</c:v>
                </c:pt>
                <c:pt idx="1688">
                  <c:v>1.3875854835999999</c:v>
                </c:pt>
                <c:pt idx="1689">
                  <c:v>1.4003379954999999</c:v>
                </c:pt>
                <c:pt idx="1690">
                  <c:v>1.4132639414999999</c:v>
                </c:pt>
                <c:pt idx="1691">
                  <c:v>1.3959506557000001</c:v>
                </c:pt>
                <c:pt idx="1692">
                  <c:v>1.4326458880999999</c:v>
                </c:pt>
                <c:pt idx="1693">
                  <c:v>1.4365244804999999</c:v>
                </c:pt>
                <c:pt idx="1694">
                  <c:v>1.4365244804999999</c:v>
                </c:pt>
                <c:pt idx="1695">
                  <c:v>1.4365244804999999</c:v>
                </c:pt>
                <c:pt idx="1696">
                  <c:v>1.4286502663</c:v>
                </c:pt>
                <c:pt idx="1697">
                  <c:v>1.4589540915999999</c:v>
                </c:pt>
                <c:pt idx="1698">
                  <c:v>1.4767985438</c:v>
                </c:pt>
                <c:pt idx="1699">
                  <c:v>1.4998852349</c:v>
                </c:pt>
                <c:pt idx="1700">
                  <c:v>1.5453846972</c:v>
                </c:pt>
                <c:pt idx="1701">
                  <c:v>1.5453846972</c:v>
                </c:pt>
                <c:pt idx="1702">
                  <c:v>1.5453846972</c:v>
                </c:pt>
                <c:pt idx="1703">
                  <c:v>1.5008172439</c:v>
                </c:pt>
                <c:pt idx="1704">
                  <c:v>1.5867925985</c:v>
                </c:pt>
                <c:pt idx="1705">
                  <c:v>1.5918484736</c:v>
                </c:pt>
                <c:pt idx="1706">
                  <c:v>1.6079207229000001</c:v>
                </c:pt>
                <c:pt idx="1707">
                  <c:v>1.6169765076</c:v>
                </c:pt>
                <c:pt idx="1708">
                  <c:v>1.6169765076</c:v>
                </c:pt>
                <c:pt idx="1709">
                  <c:v>1.6169765076</c:v>
                </c:pt>
                <c:pt idx="1710">
                  <c:v>1.5875632800999999</c:v>
                </c:pt>
                <c:pt idx="1711">
                  <c:v>1.5651566017</c:v>
                </c:pt>
                <c:pt idx="1712">
                  <c:v>1.5207197880000001</c:v>
                </c:pt>
                <c:pt idx="1713">
                  <c:v>1.4478030025999999</c:v>
                </c:pt>
                <c:pt idx="1714">
                  <c:v>1.4492902256</c:v>
                </c:pt>
                <c:pt idx="1715">
                  <c:v>1.4492902256</c:v>
                </c:pt>
                <c:pt idx="1716">
                  <c:v>1.4492902256</c:v>
                </c:pt>
                <c:pt idx="1717">
                  <c:v>1.380622252</c:v>
                </c:pt>
                <c:pt idx="1718">
                  <c:v>1.3771753791000001</c:v>
                </c:pt>
                <c:pt idx="1719">
                  <c:v>1.3769686636</c:v>
                </c:pt>
                <c:pt idx="1720">
                  <c:v>1.3691004706000001</c:v>
                </c:pt>
                <c:pt idx="1721">
                  <c:v>1.2988173914000001</c:v>
                </c:pt>
                <c:pt idx="1722">
                  <c:v>1.2988173914000001</c:v>
                </c:pt>
                <c:pt idx="1723">
                  <c:v>1.2988173914000001</c:v>
                </c:pt>
                <c:pt idx="1724">
                  <c:v>1.2988173914000001</c:v>
                </c:pt>
                <c:pt idx="1725">
                  <c:v>1.3360440508</c:v>
                </c:pt>
                <c:pt idx="1726">
                  <c:v>1.3039526146</c:v>
                </c:pt>
                <c:pt idx="1727">
                  <c:v>1.3253227901</c:v>
                </c:pt>
                <c:pt idx="1728">
                  <c:v>1.2792838173000001</c:v>
                </c:pt>
                <c:pt idx="1729">
                  <c:v>1.2792838173000001</c:v>
                </c:pt>
                <c:pt idx="1730">
                  <c:v>1.2792838173000001</c:v>
                </c:pt>
                <c:pt idx="1731">
                  <c:v>1.2792838173000001</c:v>
                </c:pt>
                <c:pt idx="1732">
                  <c:v>1.2792838173000001</c:v>
                </c:pt>
                <c:pt idx="1733">
                  <c:v>1.2295335487000001</c:v>
                </c:pt>
                <c:pt idx="1734">
                  <c:v>1.2454224119999999</c:v>
                </c:pt>
                <c:pt idx="1735">
                  <c:v>1.3177878190000001</c:v>
                </c:pt>
                <c:pt idx="1736">
                  <c:v>1.3177878190000001</c:v>
                </c:pt>
                <c:pt idx="1737">
                  <c:v>1.3177878190000001</c:v>
                </c:pt>
                <c:pt idx="1738">
                  <c:v>1.4269989038999999</c:v>
                </c:pt>
                <c:pt idx="1739">
                  <c:v>1.4484903338999999</c:v>
                </c:pt>
                <c:pt idx="1740">
                  <c:v>1.4116089194999999</c:v>
                </c:pt>
                <c:pt idx="1741">
                  <c:v>1.3693957689</c:v>
                </c:pt>
                <c:pt idx="1742">
                  <c:v>1.3437750789</c:v>
                </c:pt>
                <c:pt idx="1743">
                  <c:v>1.3437750789</c:v>
                </c:pt>
                <c:pt idx="1744">
                  <c:v>1.3437750789</c:v>
                </c:pt>
                <c:pt idx="1745">
                  <c:v>1.3438242030000001</c:v>
                </c:pt>
                <c:pt idx="1746">
                  <c:v>1.3750141684999999</c:v>
                </c:pt>
                <c:pt idx="1747">
                  <c:v>1.3501792742000001</c:v>
                </c:pt>
                <c:pt idx="1748">
                  <c:v>1.3926190768</c:v>
                </c:pt>
                <c:pt idx="1749">
                  <c:v>1.4002428503</c:v>
                </c:pt>
                <c:pt idx="1750">
                  <c:v>1.4002428503</c:v>
                </c:pt>
                <c:pt idx="1751">
                  <c:v>1.4002428503</c:v>
                </c:pt>
                <c:pt idx="1752">
                  <c:v>1.4179213128999999</c:v>
                </c:pt>
                <c:pt idx="1753">
                  <c:v>1.4599016468999999</c:v>
                </c:pt>
                <c:pt idx="1754">
                  <c:v>1.4006072222999999</c:v>
                </c:pt>
                <c:pt idx="1755">
                  <c:v>1.4436042373</c:v>
                </c:pt>
                <c:pt idx="1756">
                  <c:v>1.4197338579000001</c:v>
                </c:pt>
                <c:pt idx="1757">
                  <c:v>1.4197338579000001</c:v>
                </c:pt>
                <c:pt idx="1758">
                  <c:v>1.4197338579000001</c:v>
                </c:pt>
                <c:pt idx="1759">
                  <c:v>1.4603136835999999</c:v>
                </c:pt>
                <c:pt idx="1760">
                  <c:v>1.478933837</c:v>
                </c:pt>
                <c:pt idx="1761">
                  <c:v>1.4834397518</c:v>
                </c:pt>
                <c:pt idx="1762">
                  <c:v>1.4340276110000001</c:v>
                </c:pt>
                <c:pt idx="1763">
                  <c:v>1.492955467</c:v>
                </c:pt>
                <c:pt idx="1764">
                  <c:v>1.492955467</c:v>
                </c:pt>
                <c:pt idx="1765">
                  <c:v>1.492955467</c:v>
                </c:pt>
                <c:pt idx="1766">
                  <c:v>1.4239587087000001</c:v>
                </c:pt>
                <c:pt idx="1767">
                  <c:v>1.4057537163</c:v>
                </c:pt>
                <c:pt idx="1768">
                  <c:v>1.3684774382</c:v>
                </c:pt>
                <c:pt idx="1769">
                  <c:v>1.3436002965</c:v>
                </c:pt>
                <c:pt idx="1770">
                  <c:v>1.3572258292999999</c:v>
                </c:pt>
                <c:pt idx="1771">
                  <c:v>1.3572258292999999</c:v>
                </c:pt>
                <c:pt idx="1772">
                  <c:v>1.3572258292999999</c:v>
                </c:pt>
                <c:pt idx="1773">
                  <c:v>1.3605861370000001</c:v>
                </c:pt>
                <c:pt idx="1774">
                  <c:v>1.3830810355000001</c:v>
                </c:pt>
                <c:pt idx="1775">
                  <c:v>1.3817034454999999</c:v>
                </c:pt>
                <c:pt idx="1776">
                  <c:v>1.3466496015</c:v>
                </c:pt>
                <c:pt idx="1777">
                  <c:v>1.3759166946000001</c:v>
                </c:pt>
                <c:pt idx="1778">
                  <c:v>1.3759166946000001</c:v>
                </c:pt>
                <c:pt idx="1779">
                  <c:v>1.3759166946000001</c:v>
                </c:pt>
                <c:pt idx="1780">
                  <c:v>1.3599067575999999</c:v>
                </c:pt>
                <c:pt idx="1781">
                  <c:v>1.3834119059000001</c:v>
                </c:pt>
                <c:pt idx="1782">
                  <c:v>1.4577360208000001</c:v>
                </c:pt>
                <c:pt idx="1783">
                  <c:v>1.4862442993</c:v>
                </c:pt>
                <c:pt idx="1784">
                  <c:v>1.5266302342</c:v>
                </c:pt>
                <c:pt idx="1785">
                  <c:v>1.5266302342</c:v>
                </c:pt>
                <c:pt idx="1786">
                  <c:v>1.5266302342</c:v>
                </c:pt>
                <c:pt idx="1787">
                  <c:v>1.4937621069</c:v>
                </c:pt>
                <c:pt idx="1788">
                  <c:v>1.5203446350000001</c:v>
                </c:pt>
                <c:pt idx="1789">
                  <c:v>1.5494243890999999</c:v>
                </c:pt>
                <c:pt idx="1790">
                  <c:v>1.5336003846999999</c:v>
                </c:pt>
                <c:pt idx="1791">
                  <c:v>1.5802581126999999</c:v>
                </c:pt>
                <c:pt idx="1792">
                  <c:v>1.5802581126999999</c:v>
                </c:pt>
                <c:pt idx="1793">
                  <c:v>1.5802581126999999</c:v>
                </c:pt>
                <c:pt idx="1794">
                  <c:v>1.5478394088</c:v>
                </c:pt>
                <c:pt idx="1795">
                  <c:v>1.5254636714000001</c:v>
                </c:pt>
                <c:pt idx="1796">
                  <c:v>1.5276435292999999</c:v>
                </c:pt>
                <c:pt idx="1797">
                  <c:v>1.5097222669000001</c:v>
                </c:pt>
                <c:pt idx="1798">
                  <c:v>1.5027055522999999</c:v>
                </c:pt>
                <c:pt idx="1799">
                  <c:v>1.5027055522999999</c:v>
                </c:pt>
                <c:pt idx="1800">
                  <c:v>1.5027055522999999</c:v>
                </c:pt>
                <c:pt idx="1801">
                  <c:v>1.4680659788999999</c:v>
                </c:pt>
                <c:pt idx="1802">
                  <c:v>1.4573687943</c:v>
                </c:pt>
                <c:pt idx="1803">
                  <c:v>1.4586193223999999</c:v>
                </c:pt>
                <c:pt idx="1804">
                  <c:v>1.4656312937</c:v>
                </c:pt>
                <c:pt idx="1805">
                  <c:v>1.4559488428</c:v>
                </c:pt>
                <c:pt idx="1806">
                  <c:v>1.4559488428</c:v>
                </c:pt>
                <c:pt idx="1807">
                  <c:v>1.4559488428</c:v>
                </c:pt>
                <c:pt idx="1808">
                  <c:v>1.4880216856999999</c:v>
                </c:pt>
                <c:pt idx="1809">
                  <c:v>1.5520790543</c:v>
                </c:pt>
                <c:pt idx="1810">
                  <c:v>1.5765286700000001</c:v>
                </c:pt>
                <c:pt idx="1811">
                  <c:v>1.6072782773000001</c:v>
                </c:pt>
                <c:pt idx="1812">
                  <c:v>1.6064672763000001</c:v>
                </c:pt>
                <c:pt idx="1813">
                  <c:v>1.6064672763000001</c:v>
                </c:pt>
                <c:pt idx="1814">
                  <c:v>1.6064672763000001</c:v>
                </c:pt>
                <c:pt idx="1815">
                  <c:v>1.5880351695999999</c:v>
                </c:pt>
                <c:pt idx="1816">
                  <c:v>1.5557273852</c:v>
                </c:pt>
                <c:pt idx="1817">
                  <c:v>1.6005593393999999</c:v>
                </c:pt>
                <c:pt idx="1818">
                  <c:v>1.6101301767</c:v>
                </c:pt>
                <c:pt idx="1819">
                  <c:v>1.5828362784000001</c:v>
                </c:pt>
                <c:pt idx="1820">
                  <c:v>1.5828362784000001</c:v>
                </c:pt>
                <c:pt idx="1821">
                  <c:v>1.5828362784000001</c:v>
                </c:pt>
                <c:pt idx="1822">
                  <c:v>1.5756720396999999</c:v>
                </c:pt>
                <c:pt idx="1823">
                  <c:v>1.5986629190999999</c:v>
                </c:pt>
                <c:pt idx="1824">
                  <c:v>1.6006436392000001</c:v>
                </c:pt>
                <c:pt idx="1825">
                  <c:v>1.6117259369000001</c:v>
                </c:pt>
                <c:pt idx="1826">
                  <c:v>1.6236028543000001</c:v>
                </c:pt>
                <c:pt idx="1827">
                  <c:v>1.6236028543000001</c:v>
                </c:pt>
                <c:pt idx="1828">
                  <c:v>1.6236028543000001</c:v>
                </c:pt>
                <c:pt idx="1829">
                  <c:v>1.6366729417000001</c:v>
                </c:pt>
                <c:pt idx="1830">
                  <c:v>1.6370289828</c:v>
                </c:pt>
                <c:pt idx="1831">
                  <c:v>1.6413945807999999</c:v>
                </c:pt>
                <c:pt idx="1832">
                  <c:v>1.6896346253000001</c:v>
                </c:pt>
                <c:pt idx="1833">
                  <c:v>1.7708502311000001</c:v>
                </c:pt>
                <c:pt idx="1834">
                  <c:v>1.7708502311000001</c:v>
                </c:pt>
                <c:pt idx="1835">
                  <c:v>1.7708502311000001</c:v>
                </c:pt>
                <c:pt idx="1836">
                  <c:v>1.7409974342000001</c:v>
                </c:pt>
                <c:pt idx="1837">
                  <c:v>1.7814376264</c:v>
                </c:pt>
                <c:pt idx="1838">
                  <c:v>1.7265341214000001</c:v>
                </c:pt>
                <c:pt idx="1839">
                  <c:v>1.7141881825</c:v>
                </c:pt>
                <c:pt idx="1840">
                  <c:v>1.7199133224000001</c:v>
                </c:pt>
                <c:pt idx="1841">
                  <c:v>1.7199133224000001</c:v>
                </c:pt>
                <c:pt idx="1842">
                  <c:v>1.7199133224000001</c:v>
                </c:pt>
                <c:pt idx="1843">
                  <c:v>1.7287931921999999</c:v>
                </c:pt>
                <c:pt idx="1844">
                  <c:v>1.7336941986000001</c:v>
                </c:pt>
                <c:pt idx="1845">
                  <c:v>1.7405534009000001</c:v>
                </c:pt>
                <c:pt idx="1846">
                  <c:v>1.7560197775999999</c:v>
                </c:pt>
                <c:pt idx="1847">
                  <c:v>1.7131287553000001</c:v>
                </c:pt>
                <c:pt idx="1848">
                  <c:v>1.7131287553000001</c:v>
                </c:pt>
                <c:pt idx="1849">
                  <c:v>1.7131287553000001</c:v>
                </c:pt>
                <c:pt idx="1850">
                  <c:v>1.7241419331000001</c:v>
                </c:pt>
                <c:pt idx="1851">
                  <c:v>1.7185770545000001</c:v>
                </c:pt>
                <c:pt idx="1852">
                  <c:v>1.6956137549000001</c:v>
                </c:pt>
                <c:pt idx="1853">
                  <c:v>1.6817805802000001</c:v>
                </c:pt>
                <c:pt idx="1854">
                  <c:v>1.6963232203</c:v>
                </c:pt>
                <c:pt idx="1855">
                  <c:v>1.6963232203</c:v>
                </c:pt>
                <c:pt idx="1856">
                  <c:v>1.6963232203</c:v>
                </c:pt>
                <c:pt idx="1857">
                  <c:v>1.6935012642</c:v>
                </c:pt>
                <c:pt idx="1858">
                  <c:v>1.6233210129</c:v>
                </c:pt>
                <c:pt idx="1859">
                  <c:v>1.5707919984000001</c:v>
                </c:pt>
                <c:pt idx="1860">
                  <c:v>1.5889836462</c:v>
                </c:pt>
                <c:pt idx="1861">
                  <c:v>1.6060355765000001</c:v>
                </c:pt>
                <c:pt idx="1862">
                  <c:v>1.6060355765000001</c:v>
                </c:pt>
                <c:pt idx="1863">
                  <c:v>1.6060355765000001</c:v>
                </c:pt>
                <c:pt idx="1864">
                  <c:v>1.6247116155000001</c:v>
                </c:pt>
                <c:pt idx="1865">
                  <c:v>1.5462045392999999</c:v>
                </c:pt>
                <c:pt idx="1866">
                  <c:v>1.5457229015</c:v>
                </c:pt>
                <c:pt idx="1867">
                  <c:v>1.5797697545</c:v>
                </c:pt>
                <c:pt idx="1868">
                  <c:v>1.5401221266</c:v>
                </c:pt>
                <c:pt idx="1869">
                  <c:v>1.5401221266</c:v>
                </c:pt>
                <c:pt idx="1870">
                  <c:v>1.5401221266</c:v>
                </c:pt>
                <c:pt idx="1871">
                  <c:v>1.4512938867</c:v>
                </c:pt>
                <c:pt idx="1872">
                  <c:v>1.4765002965</c:v>
                </c:pt>
                <c:pt idx="1873">
                  <c:v>1.5348458242</c:v>
                </c:pt>
                <c:pt idx="1874">
                  <c:v>1.5290407089</c:v>
                </c:pt>
                <c:pt idx="1875">
                  <c:v>1.6081692997999999</c:v>
                </c:pt>
                <c:pt idx="1876">
                  <c:v>1.6081692997999999</c:v>
                </c:pt>
                <c:pt idx="1877">
                  <c:v>1.6081692997999999</c:v>
                </c:pt>
                <c:pt idx="1878">
                  <c:v>1.57641473</c:v>
                </c:pt>
                <c:pt idx="1879">
                  <c:v>1.6425138419</c:v>
                </c:pt>
                <c:pt idx="1880">
                  <c:v>1.6410569827000001</c:v>
                </c:pt>
                <c:pt idx="1881">
                  <c:v>1.6173943074999999</c:v>
                </c:pt>
                <c:pt idx="1882">
                  <c:v>1.6400565305999999</c:v>
                </c:pt>
                <c:pt idx="1883">
                  <c:v>1.6400565305999999</c:v>
                </c:pt>
                <c:pt idx="1884">
                  <c:v>1.6400565305999999</c:v>
                </c:pt>
                <c:pt idx="1885">
                  <c:v>1.6653878135</c:v>
                </c:pt>
                <c:pt idx="1886">
                  <c:v>1.6660957018</c:v>
                </c:pt>
                <c:pt idx="1887">
                  <c:v>1.6793159727</c:v>
                </c:pt>
                <c:pt idx="1888">
                  <c:v>1.7034695596</c:v>
                </c:pt>
                <c:pt idx="1889">
                  <c:v>1.7851310264</c:v>
                </c:pt>
                <c:pt idx="1890">
                  <c:v>1.7851310264</c:v>
                </c:pt>
                <c:pt idx="1891">
                  <c:v>1.7851310264</c:v>
                </c:pt>
                <c:pt idx="1892">
                  <c:v>1.8193667855</c:v>
                </c:pt>
                <c:pt idx="1893">
                  <c:v>1.8116893914000001</c:v>
                </c:pt>
                <c:pt idx="1894">
                  <c:v>1.7707203289</c:v>
                </c:pt>
                <c:pt idx="1895">
                  <c:v>1.7240752001999999</c:v>
                </c:pt>
                <c:pt idx="1896">
                  <c:v>1.7314184274</c:v>
                </c:pt>
                <c:pt idx="1897">
                  <c:v>1.7314184274</c:v>
                </c:pt>
                <c:pt idx="1898">
                  <c:v>1.7314184274</c:v>
                </c:pt>
                <c:pt idx="1899">
                  <c:v>1.7459052295999999</c:v>
                </c:pt>
                <c:pt idx="1900">
                  <c:v>1.7671502594999999</c:v>
                </c:pt>
                <c:pt idx="1901">
                  <c:v>1.7009479111000001</c:v>
                </c:pt>
                <c:pt idx="1902">
                  <c:v>1.7390043811</c:v>
                </c:pt>
                <c:pt idx="1903">
                  <c:v>1.748798316</c:v>
                </c:pt>
                <c:pt idx="1904">
                  <c:v>1.748798316</c:v>
                </c:pt>
                <c:pt idx="1905">
                  <c:v>1.748798316</c:v>
                </c:pt>
                <c:pt idx="1906">
                  <c:v>1.748798316</c:v>
                </c:pt>
                <c:pt idx="1907">
                  <c:v>1.702818709</c:v>
                </c:pt>
                <c:pt idx="1908">
                  <c:v>1.702818709</c:v>
                </c:pt>
                <c:pt idx="1909">
                  <c:v>1.7403090948</c:v>
                </c:pt>
                <c:pt idx="1910">
                  <c:v>1.7083562001999999</c:v>
                </c:pt>
                <c:pt idx="1911">
                  <c:v>1.7083562001999999</c:v>
                </c:pt>
                <c:pt idx="1912">
                  <c:v>1.7083562001999999</c:v>
                </c:pt>
                <c:pt idx="1913">
                  <c:v>1.7083562001999999</c:v>
                </c:pt>
                <c:pt idx="1914">
                  <c:v>1.6848635892999999</c:v>
                </c:pt>
                <c:pt idx="1915">
                  <c:v>1.7667238148</c:v>
                </c:pt>
                <c:pt idx="1916">
                  <c:v>1.7161662002</c:v>
                </c:pt>
                <c:pt idx="1917">
                  <c:v>1.7390307464999999</c:v>
                </c:pt>
                <c:pt idx="1918">
                  <c:v>1.7390307464999999</c:v>
                </c:pt>
                <c:pt idx="1919">
                  <c:v>1.7390307464999999</c:v>
                </c:pt>
                <c:pt idx="1920">
                  <c:v>1.7573602066</c:v>
                </c:pt>
                <c:pt idx="1921">
                  <c:v>1.7753796817</c:v>
                </c:pt>
                <c:pt idx="1922">
                  <c:v>1.720263726</c:v>
                </c:pt>
                <c:pt idx="1923">
                  <c:v>1.7213568136999999</c:v>
                </c:pt>
                <c:pt idx="1924">
                  <c:v>1.6933817154999999</c:v>
                </c:pt>
                <c:pt idx="1925">
                  <c:v>1.6933817154999999</c:v>
                </c:pt>
                <c:pt idx="1926">
                  <c:v>1.6933817154999999</c:v>
                </c:pt>
                <c:pt idx="1927">
                  <c:v>1.7003048465999999</c:v>
                </c:pt>
                <c:pt idx="1928">
                  <c:v>1.6913970171999999</c:v>
                </c:pt>
                <c:pt idx="1929">
                  <c:v>1.6776490146</c:v>
                </c:pt>
                <c:pt idx="1930">
                  <c:v>1.6776490146</c:v>
                </c:pt>
                <c:pt idx="1931">
                  <c:v>1.6776490146</c:v>
                </c:pt>
                <c:pt idx="1932">
                  <c:v>1.6776490146</c:v>
                </c:pt>
                <c:pt idx="1933">
                  <c:v>1.6776490146</c:v>
                </c:pt>
                <c:pt idx="1934">
                  <c:v>1.6416344593000001</c:v>
                </c:pt>
                <c:pt idx="1935">
                  <c:v>1.6094550553</c:v>
                </c:pt>
                <c:pt idx="1936">
                  <c:v>1.6014698060000001</c:v>
                </c:pt>
                <c:pt idx="1937">
                  <c:v>1.5954077135</c:v>
                </c:pt>
                <c:pt idx="1938">
                  <c:v>1.6282038207</c:v>
                </c:pt>
                <c:pt idx="1939">
                  <c:v>1.6282038207</c:v>
                </c:pt>
                <c:pt idx="1940">
                  <c:v>1.6282038207</c:v>
                </c:pt>
                <c:pt idx="1941">
                  <c:v>1.671272149</c:v>
                </c:pt>
                <c:pt idx="1942">
                  <c:v>1.7267406765</c:v>
                </c:pt>
                <c:pt idx="1943">
                  <c:v>1.7405573012</c:v>
                </c:pt>
                <c:pt idx="1944">
                  <c:v>1.7293155991</c:v>
                </c:pt>
                <c:pt idx="1945">
                  <c:v>1.7510197375000001</c:v>
                </c:pt>
                <c:pt idx="1946">
                  <c:v>1.7510197375000001</c:v>
                </c:pt>
                <c:pt idx="1947">
                  <c:v>1.7510197375000001</c:v>
                </c:pt>
                <c:pt idx="1948">
                  <c:v>1.7970998532</c:v>
                </c:pt>
                <c:pt idx="1949">
                  <c:v>1.7980225681999999</c:v>
                </c:pt>
                <c:pt idx="1950">
                  <c:v>1.8487650015999999</c:v>
                </c:pt>
                <c:pt idx="1951">
                  <c:v>1.9102833688</c:v>
                </c:pt>
                <c:pt idx="1952">
                  <c:v>1.9574348386</c:v>
                </c:pt>
                <c:pt idx="1953">
                  <c:v>1.9574348386</c:v>
                </c:pt>
                <c:pt idx="1954">
                  <c:v>1.9574348386</c:v>
                </c:pt>
                <c:pt idx="1955">
                  <c:v>2.0337052308999999</c:v>
                </c:pt>
                <c:pt idx="1956">
                  <c:v>2.1580738192000002</c:v>
                </c:pt>
                <c:pt idx="1957">
                  <c:v>2.1353944733999999</c:v>
                </c:pt>
                <c:pt idx="1958">
                  <c:v>2.2148953337999999</c:v>
                </c:pt>
                <c:pt idx="1959">
                  <c:v>2.3545497963000002</c:v>
                </c:pt>
                <c:pt idx="1960">
                  <c:v>2.3545497963000002</c:v>
                </c:pt>
                <c:pt idx="1961">
                  <c:v>2.3545497963000002</c:v>
                </c:pt>
                <c:pt idx="1962">
                  <c:v>2.3545497963000002</c:v>
                </c:pt>
                <c:pt idx="1963">
                  <c:v>2.3545497963000002</c:v>
                </c:pt>
                <c:pt idx="1964">
                  <c:v>2.1421119656999998</c:v>
                </c:pt>
                <c:pt idx="1965">
                  <c:v>2.1189578298999998</c:v>
                </c:pt>
                <c:pt idx="1966">
                  <c:v>2.0790014315000001</c:v>
                </c:pt>
                <c:pt idx="1967">
                  <c:v>2.0790014315000001</c:v>
                </c:pt>
                <c:pt idx="1968">
                  <c:v>2.0790014315000001</c:v>
                </c:pt>
                <c:pt idx="1969">
                  <c:v>2.0692067057000001</c:v>
                </c:pt>
                <c:pt idx="1970">
                  <c:v>2.0468448197</c:v>
                </c:pt>
                <c:pt idx="1971">
                  <c:v>2.0007824470000002</c:v>
                </c:pt>
                <c:pt idx="1972">
                  <c:v>1.9227378879000001</c:v>
                </c:pt>
                <c:pt idx="1973">
                  <c:v>1.9376016003000001</c:v>
                </c:pt>
                <c:pt idx="1974">
                  <c:v>1.9376016003000001</c:v>
                </c:pt>
                <c:pt idx="1975">
                  <c:v>1.9376016003000001</c:v>
                </c:pt>
                <c:pt idx="1976">
                  <c:v>1.9365062891</c:v>
                </c:pt>
                <c:pt idx="1977">
                  <c:v>1.8631373687999999</c:v>
                </c:pt>
                <c:pt idx="1978">
                  <c:v>1.9148172377999999</c:v>
                </c:pt>
                <c:pt idx="1979">
                  <c:v>1.9479931334</c:v>
                </c:pt>
                <c:pt idx="1980">
                  <c:v>1.8885088666000001</c:v>
                </c:pt>
                <c:pt idx="1981">
                  <c:v>1.8885088666000001</c:v>
                </c:pt>
                <c:pt idx="1982">
                  <c:v>1.8885088666000001</c:v>
                </c:pt>
                <c:pt idx="1983">
                  <c:v>1.9311645838</c:v>
                </c:pt>
                <c:pt idx="1984">
                  <c:v>1.9238660031999999</c:v>
                </c:pt>
                <c:pt idx="1985">
                  <c:v>1.9565290301</c:v>
                </c:pt>
                <c:pt idx="1986">
                  <c:v>2.0026242707000002</c:v>
                </c:pt>
                <c:pt idx="1987">
                  <c:v>2.052105734</c:v>
                </c:pt>
                <c:pt idx="1988">
                  <c:v>2.052105734</c:v>
                </c:pt>
                <c:pt idx="1989">
                  <c:v>2.052105734</c:v>
                </c:pt>
                <c:pt idx="1990">
                  <c:v>2.0094205388000002</c:v>
                </c:pt>
                <c:pt idx="1991">
                  <c:v>1.9716622877000001</c:v>
                </c:pt>
                <c:pt idx="1992">
                  <c:v>1.9443710538000001</c:v>
                </c:pt>
                <c:pt idx="1993">
                  <c:v>1.8875417945999999</c:v>
                </c:pt>
                <c:pt idx="1994">
                  <c:v>1.9277325725000001</c:v>
                </c:pt>
                <c:pt idx="1995">
                  <c:v>1.9277325725000001</c:v>
                </c:pt>
                <c:pt idx="1996">
                  <c:v>1.9277325725000001</c:v>
                </c:pt>
                <c:pt idx="1997">
                  <c:v>1.7979885328</c:v>
                </c:pt>
                <c:pt idx="1998">
                  <c:v>1.7078539962999999</c:v>
                </c:pt>
                <c:pt idx="1999">
                  <c:v>1.7185116617</c:v>
                </c:pt>
                <c:pt idx="2000">
                  <c:v>1.7511542593</c:v>
                </c:pt>
                <c:pt idx="2001">
                  <c:v>1.7670000446</c:v>
                </c:pt>
                <c:pt idx="2002">
                  <c:v>1.7670000446</c:v>
                </c:pt>
                <c:pt idx="2003">
                  <c:v>1.7670000446</c:v>
                </c:pt>
                <c:pt idx="2004">
                  <c:v>1.8078677231</c:v>
                </c:pt>
                <c:pt idx="2005">
                  <c:v>1.8034865525999999</c:v>
                </c:pt>
                <c:pt idx="2006">
                  <c:v>1.7826375118</c:v>
                </c:pt>
                <c:pt idx="2007">
                  <c:v>1.7805780592</c:v>
                </c:pt>
                <c:pt idx="2008">
                  <c:v>1.7982998639000001</c:v>
                </c:pt>
                <c:pt idx="2009">
                  <c:v>1.7982998639000001</c:v>
                </c:pt>
                <c:pt idx="2010">
                  <c:v>1.7982998639000001</c:v>
                </c:pt>
                <c:pt idx="2011">
                  <c:v>1.8086785555</c:v>
                </c:pt>
                <c:pt idx="2012">
                  <c:v>1.8750346358000001</c:v>
                </c:pt>
                <c:pt idx="2013">
                  <c:v>1.8589237517999999</c:v>
                </c:pt>
                <c:pt idx="2014">
                  <c:v>1.8992903777000001</c:v>
                </c:pt>
                <c:pt idx="2015">
                  <c:v>1.8230832019000001</c:v>
                </c:pt>
                <c:pt idx="2016">
                  <c:v>1.8230832019000001</c:v>
                </c:pt>
                <c:pt idx="2017">
                  <c:v>1.8230832019000001</c:v>
                </c:pt>
                <c:pt idx="2018">
                  <c:v>1.8573781863000001</c:v>
                </c:pt>
                <c:pt idx="2019">
                  <c:v>1.8563766421000001</c:v>
                </c:pt>
                <c:pt idx="2020">
                  <c:v>1.9056702495</c:v>
                </c:pt>
                <c:pt idx="2021">
                  <c:v>1.8787769928</c:v>
                </c:pt>
                <c:pt idx="2022">
                  <c:v>1.8443373914000001</c:v>
                </c:pt>
                <c:pt idx="2023">
                  <c:v>1.8443373914000001</c:v>
                </c:pt>
                <c:pt idx="2024">
                  <c:v>1.8443373914000001</c:v>
                </c:pt>
                <c:pt idx="2025">
                  <c:v>1.8443373914000001</c:v>
                </c:pt>
                <c:pt idx="2026">
                  <c:v>1.7664844473000001</c:v>
                </c:pt>
                <c:pt idx="2027">
                  <c:v>1.7764474423000001</c:v>
                </c:pt>
                <c:pt idx="2028">
                  <c:v>1.8441598316000001</c:v>
                </c:pt>
                <c:pt idx="2029">
                  <c:v>1.8818216185000001</c:v>
                </c:pt>
                <c:pt idx="2030">
                  <c:v>1.8818216185000001</c:v>
                </c:pt>
                <c:pt idx="2031">
                  <c:v>1.8818216185000001</c:v>
                </c:pt>
                <c:pt idx="2032">
                  <c:v>1.8366277123999999</c:v>
                </c:pt>
                <c:pt idx="2033">
                  <c:v>1.8593821079999999</c:v>
                </c:pt>
                <c:pt idx="2034">
                  <c:v>1.8443488172</c:v>
                </c:pt>
                <c:pt idx="2035">
                  <c:v>1.8803417465000001</c:v>
                </c:pt>
                <c:pt idx="2036">
                  <c:v>1.9578113185999999</c:v>
                </c:pt>
                <c:pt idx="2037">
                  <c:v>1.9578113185999999</c:v>
                </c:pt>
                <c:pt idx="2038">
                  <c:v>1.9578113185999999</c:v>
                </c:pt>
                <c:pt idx="2039">
                  <c:v>1.8892071715000001</c:v>
                </c:pt>
                <c:pt idx="2040">
                  <c:v>1.8770864490000001</c:v>
                </c:pt>
                <c:pt idx="2041">
                  <c:v>1.8579323092</c:v>
                </c:pt>
                <c:pt idx="2042">
                  <c:v>1.8843517443</c:v>
                </c:pt>
                <c:pt idx="2043">
                  <c:v>1.8817681770000001</c:v>
                </c:pt>
                <c:pt idx="2044">
                  <c:v>1.8817681770000001</c:v>
                </c:pt>
                <c:pt idx="2045">
                  <c:v>1.8817681770000001</c:v>
                </c:pt>
                <c:pt idx="2046">
                  <c:v>1.9030525629999999</c:v>
                </c:pt>
                <c:pt idx="2047">
                  <c:v>1.8853850578</c:v>
                </c:pt>
                <c:pt idx="2048">
                  <c:v>1.9495979186000001</c:v>
                </c:pt>
                <c:pt idx="2049">
                  <c:v>1.8573337722000001</c:v>
                </c:pt>
                <c:pt idx="2050">
                  <c:v>1.8399276349</c:v>
                </c:pt>
                <c:pt idx="2051">
                  <c:v>1.8399276349</c:v>
                </c:pt>
                <c:pt idx="2052">
                  <c:v>1.8399276349</c:v>
                </c:pt>
                <c:pt idx="2053">
                  <c:v>1.8797555953</c:v>
                </c:pt>
                <c:pt idx="2054">
                  <c:v>1.8939301994</c:v>
                </c:pt>
                <c:pt idx="2055">
                  <c:v>1.890967844</c:v>
                </c:pt>
                <c:pt idx="2056">
                  <c:v>1.8600481911</c:v>
                </c:pt>
                <c:pt idx="2057">
                  <c:v>1.9313421947</c:v>
                </c:pt>
                <c:pt idx="2058">
                  <c:v>1.9313421947</c:v>
                </c:pt>
                <c:pt idx="2059">
                  <c:v>1.9313421947</c:v>
                </c:pt>
                <c:pt idx="2060">
                  <c:v>1.9049609945999999</c:v>
                </c:pt>
                <c:pt idx="2061">
                  <c:v>1.9568581437999999</c:v>
                </c:pt>
                <c:pt idx="2062">
                  <c:v>1.9755434097</c:v>
                </c:pt>
                <c:pt idx="2063">
                  <c:v>2.082137157</c:v>
                </c:pt>
                <c:pt idx="2064">
                  <c:v>2.1078461458</c:v>
                </c:pt>
                <c:pt idx="2065">
                  <c:v>2.1078461458</c:v>
                </c:pt>
                <c:pt idx="2066">
                  <c:v>2.1078461458</c:v>
                </c:pt>
                <c:pt idx="2067">
                  <c:v>2.1189155778000002</c:v>
                </c:pt>
                <c:pt idx="2068">
                  <c:v>2.1227294834000001</c:v>
                </c:pt>
                <c:pt idx="2069">
                  <c:v>2.1029493830999999</c:v>
                </c:pt>
                <c:pt idx="2070">
                  <c:v>2.1749945188000002</c:v>
                </c:pt>
                <c:pt idx="2071">
                  <c:v>2.3158051602</c:v>
                </c:pt>
                <c:pt idx="2072">
                  <c:v>2.3158051602</c:v>
                </c:pt>
                <c:pt idx="2073">
                  <c:v>2.3158051602</c:v>
                </c:pt>
                <c:pt idx="2074">
                  <c:v>2.3595318679999999</c:v>
                </c:pt>
                <c:pt idx="2075">
                  <c:v>2.3595318679999999</c:v>
                </c:pt>
                <c:pt idx="2076">
                  <c:v>2.3595318679999999</c:v>
                </c:pt>
                <c:pt idx="2077">
                  <c:v>2.3595318679999999</c:v>
                </c:pt>
                <c:pt idx="2078">
                  <c:v>2.3468523702000001</c:v>
                </c:pt>
                <c:pt idx="2079">
                  <c:v>2.3468523702000001</c:v>
                </c:pt>
                <c:pt idx="2080">
                  <c:v>2.3468523702000001</c:v>
                </c:pt>
                <c:pt idx="2081">
                  <c:v>2.2759744096999999</c:v>
                </c:pt>
                <c:pt idx="2082">
                  <c:v>2.3020794604999999</c:v>
                </c:pt>
                <c:pt idx="2083">
                  <c:v>2.2744443861999999</c:v>
                </c:pt>
                <c:pt idx="2084">
                  <c:v>2.2744443861999999</c:v>
                </c:pt>
                <c:pt idx="2085">
                  <c:v>2.2744443861999999</c:v>
                </c:pt>
                <c:pt idx="2086">
                  <c:v>2.2744443861999999</c:v>
                </c:pt>
                <c:pt idx="2087">
                  <c:v>2.2744443861999999</c:v>
                </c:pt>
                <c:pt idx="2088">
                  <c:v>2.3355352586999998</c:v>
                </c:pt>
                <c:pt idx="2089">
                  <c:v>2.3355352586999998</c:v>
                </c:pt>
                <c:pt idx="2090">
                  <c:v>2.3355352586999998</c:v>
                </c:pt>
                <c:pt idx="2091">
                  <c:v>2.3498257358000001</c:v>
                </c:pt>
                <c:pt idx="2092">
                  <c:v>2.3618086741000002</c:v>
                </c:pt>
                <c:pt idx="2093">
                  <c:v>2.3618086741000002</c:v>
                </c:pt>
                <c:pt idx="2094">
                  <c:v>2.3618086741000002</c:v>
                </c:pt>
                <c:pt idx="2095">
                  <c:v>2.3415905464</c:v>
                </c:pt>
                <c:pt idx="2096">
                  <c:v>2.3415905464</c:v>
                </c:pt>
                <c:pt idx="2097">
                  <c:v>2.3415905464</c:v>
                </c:pt>
                <c:pt idx="2098">
                  <c:v>2.4013807801999998</c:v>
                </c:pt>
                <c:pt idx="2099">
                  <c:v>2.3952327601999999</c:v>
                </c:pt>
                <c:pt idx="2100">
                  <c:v>2.3952327601999999</c:v>
                </c:pt>
                <c:pt idx="2101">
                  <c:v>2.3952327601999999</c:v>
                </c:pt>
                <c:pt idx="2102">
                  <c:v>2.4051907629999998</c:v>
                </c:pt>
                <c:pt idx="2103">
                  <c:v>2.5231994664999999</c:v>
                </c:pt>
                <c:pt idx="2104">
                  <c:v>2.5334688073999998</c:v>
                </c:pt>
                <c:pt idx="2105">
                  <c:v>2.5050855559</c:v>
                </c:pt>
                <c:pt idx="2106">
                  <c:v>2.4071604738999999</c:v>
                </c:pt>
                <c:pt idx="2107">
                  <c:v>2.4071604738999999</c:v>
                </c:pt>
                <c:pt idx="2108">
                  <c:v>2.4071604738999999</c:v>
                </c:pt>
                <c:pt idx="2109">
                  <c:v>2.4393911952999998</c:v>
                </c:pt>
                <c:pt idx="2110">
                  <c:v>2.4321138704999998</c:v>
                </c:pt>
                <c:pt idx="2111">
                  <c:v>2.3887081369000001</c:v>
                </c:pt>
                <c:pt idx="2112">
                  <c:v>2.3938407383999998</c:v>
                </c:pt>
                <c:pt idx="2113">
                  <c:v>2.4084163584999998</c:v>
                </c:pt>
                <c:pt idx="2114">
                  <c:v>2.4084163584999998</c:v>
                </c:pt>
                <c:pt idx="2115">
                  <c:v>2.4084163584999998</c:v>
                </c:pt>
                <c:pt idx="2116">
                  <c:v>2.4104071880000002</c:v>
                </c:pt>
                <c:pt idx="2117">
                  <c:v>2.4301706839000001</c:v>
                </c:pt>
                <c:pt idx="2118">
                  <c:v>2.4192704347</c:v>
                </c:pt>
                <c:pt idx="2119">
                  <c:v>2.3862711001000001</c:v>
                </c:pt>
                <c:pt idx="2120">
                  <c:v>2.4556468045000002</c:v>
                </c:pt>
                <c:pt idx="2121">
                  <c:v>2.4556468045000002</c:v>
                </c:pt>
                <c:pt idx="2122">
                  <c:v>2.4556468045000002</c:v>
                </c:pt>
                <c:pt idx="2123">
                  <c:v>2.5145769456</c:v>
                </c:pt>
                <c:pt idx="2124">
                  <c:v>2.6171917532000002</c:v>
                </c:pt>
                <c:pt idx="2125">
                  <c:v>2.6764298975999998</c:v>
                </c:pt>
                <c:pt idx="2126">
                  <c:v>2.5525207991999999</c:v>
                </c:pt>
                <c:pt idx="2127">
                  <c:v>2.5049531784000001</c:v>
                </c:pt>
                <c:pt idx="2128">
                  <c:v>2.5049531784000001</c:v>
                </c:pt>
                <c:pt idx="2129">
                  <c:v>2.5049531784000001</c:v>
                </c:pt>
                <c:pt idx="2130">
                  <c:v>2.5722488414</c:v>
                </c:pt>
                <c:pt idx="2131">
                  <c:v>2.6419206993</c:v>
                </c:pt>
                <c:pt idx="2132">
                  <c:v>2.6225052357999998</c:v>
                </c:pt>
                <c:pt idx="2133">
                  <c:v>2.7616502697</c:v>
                </c:pt>
                <c:pt idx="2134">
                  <c:v>2.6620191094000001</c:v>
                </c:pt>
                <c:pt idx="2135">
                  <c:v>2.6620191094000001</c:v>
                </c:pt>
                <c:pt idx="2136">
                  <c:v>2.6620191094000001</c:v>
                </c:pt>
                <c:pt idx="2137">
                  <c:v>2.6291092407000001</c:v>
                </c:pt>
                <c:pt idx="2138">
                  <c:v>2.6227280585999999</c:v>
                </c:pt>
                <c:pt idx="2139">
                  <c:v>2.6141145399000001</c:v>
                </c:pt>
                <c:pt idx="2140">
                  <c:v>2.6157987140999999</c:v>
                </c:pt>
                <c:pt idx="2141">
                  <c:v>2.5816494991000001</c:v>
                </c:pt>
                <c:pt idx="2142">
                  <c:v>2.5816494991000001</c:v>
                </c:pt>
                <c:pt idx="2143">
                  <c:v>2.5816494991000001</c:v>
                </c:pt>
                <c:pt idx="2144">
                  <c:v>2.5757136426999998</c:v>
                </c:pt>
                <c:pt idx="2145">
                  <c:v>2.6199138519999998</c:v>
                </c:pt>
                <c:pt idx="2146">
                  <c:v>2.5471921945</c:v>
                </c:pt>
                <c:pt idx="2147">
                  <c:v>2.5496598647000002</c:v>
                </c:pt>
                <c:pt idx="2148">
                  <c:v>2.5606661874999999</c:v>
                </c:pt>
                <c:pt idx="2149">
                  <c:v>2.5606661874999999</c:v>
                </c:pt>
                <c:pt idx="2150">
                  <c:v>2.5606661874999999</c:v>
                </c:pt>
                <c:pt idx="2151">
                  <c:v>2.4917913687</c:v>
                </c:pt>
                <c:pt idx="2152">
                  <c:v>2.4020322084000001</c:v>
                </c:pt>
                <c:pt idx="2153">
                  <c:v>2.4012938211999999</c:v>
                </c:pt>
                <c:pt idx="2154">
                  <c:v>2.4560589461000002</c:v>
                </c:pt>
                <c:pt idx="2155">
                  <c:v>2.4042279975</c:v>
                </c:pt>
                <c:pt idx="2156">
                  <c:v>2.4042279975</c:v>
                </c:pt>
                <c:pt idx="2157">
                  <c:v>2.4042279975</c:v>
                </c:pt>
                <c:pt idx="2158">
                  <c:v>2.3870093926</c:v>
                </c:pt>
                <c:pt idx="2159">
                  <c:v>2.3687928290000002</c:v>
                </c:pt>
                <c:pt idx="2160">
                  <c:v>2.3606070756999999</c:v>
                </c:pt>
                <c:pt idx="2161">
                  <c:v>2.3461671802000001</c:v>
                </c:pt>
                <c:pt idx="2162">
                  <c:v>2.2925988685999998</c:v>
                </c:pt>
                <c:pt idx="2163">
                  <c:v>2.2925988685999998</c:v>
                </c:pt>
                <c:pt idx="2164">
                  <c:v>2.2925988685999998</c:v>
                </c:pt>
                <c:pt idx="2165">
                  <c:v>2.2731232957</c:v>
                </c:pt>
                <c:pt idx="2166">
                  <c:v>2.3797628768000001</c:v>
                </c:pt>
                <c:pt idx="2167">
                  <c:v>2.4200918791000001</c:v>
                </c:pt>
                <c:pt idx="2168">
                  <c:v>2.4285380320000001</c:v>
                </c:pt>
                <c:pt idx="2169">
                  <c:v>2.4588123467999998</c:v>
                </c:pt>
                <c:pt idx="2170">
                  <c:v>2.4588123467999998</c:v>
                </c:pt>
                <c:pt idx="2171">
                  <c:v>2.4588123467999998</c:v>
                </c:pt>
                <c:pt idx="2172">
                  <c:v>2.4634135628</c:v>
                </c:pt>
                <c:pt idx="2173">
                  <c:v>2.5265217827000002</c:v>
                </c:pt>
                <c:pt idx="2174">
                  <c:v>2.5308358297</c:v>
                </c:pt>
                <c:pt idx="2175">
                  <c:v>2.6351477597000001</c:v>
                </c:pt>
                <c:pt idx="2176">
                  <c:v>2.5444027126000002</c:v>
                </c:pt>
                <c:pt idx="2177">
                  <c:v>2.5444027126000002</c:v>
                </c:pt>
                <c:pt idx="2178">
                  <c:v>2.5444027126000002</c:v>
                </c:pt>
                <c:pt idx="2179">
                  <c:v>2.545832109</c:v>
                </c:pt>
                <c:pt idx="2180">
                  <c:v>2.5816436705000001</c:v>
                </c:pt>
                <c:pt idx="2181">
                  <c:v>2.6397135153</c:v>
                </c:pt>
                <c:pt idx="2182">
                  <c:v>2.6637524844999998</c:v>
                </c:pt>
                <c:pt idx="2183">
                  <c:v>2.651978159</c:v>
                </c:pt>
                <c:pt idx="2184">
                  <c:v>2.651978159</c:v>
                </c:pt>
                <c:pt idx="2185">
                  <c:v>2.651978159</c:v>
                </c:pt>
                <c:pt idx="2186">
                  <c:v>2.6811204969000002</c:v>
                </c:pt>
                <c:pt idx="2187">
                  <c:v>2.6579269621999999</c:v>
                </c:pt>
                <c:pt idx="2188">
                  <c:v>2.5296513704999999</c:v>
                </c:pt>
                <c:pt idx="2189">
                  <c:v>2.5514620991000001</c:v>
                </c:pt>
                <c:pt idx="2190">
                  <c:v>2.6545719826999998</c:v>
                </c:pt>
                <c:pt idx="2191">
                  <c:v>2.6545719826999998</c:v>
                </c:pt>
                <c:pt idx="2192">
                  <c:v>2.6545719826999998</c:v>
                </c:pt>
                <c:pt idx="2193">
                  <c:v>2.5879518632999998</c:v>
                </c:pt>
                <c:pt idx="2194">
                  <c:v>2.5938533611999999</c:v>
                </c:pt>
                <c:pt idx="2195">
                  <c:v>2.6441066926999999</c:v>
                </c:pt>
                <c:pt idx="2196">
                  <c:v>2.6247144143000001</c:v>
                </c:pt>
                <c:pt idx="2197">
                  <c:v>2.6330365168999998</c:v>
                </c:pt>
                <c:pt idx="2198">
                  <c:v>2.6330365168999998</c:v>
                </c:pt>
                <c:pt idx="2199">
                  <c:v>2.6330365168999998</c:v>
                </c:pt>
                <c:pt idx="2200">
                  <c:v>2.6637221202000001</c:v>
                </c:pt>
                <c:pt idx="2201">
                  <c:v>2.7394644839</c:v>
                </c:pt>
                <c:pt idx="2202">
                  <c:v>2.7105327085000002</c:v>
                </c:pt>
                <c:pt idx="2203">
                  <c:v>2.7982137337999999</c:v>
                </c:pt>
                <c:pt idx="2204">
                  <c:v>2.6793936116000001</c:v>
                </c:pt>
                <c:pt idx="2205">
                  <c:v>2.6793936116000001</c:v>
                </c:pt>
                <c:pt idx="2206">
                  <c:v>2.6793936116000001</c:v>
                </c:pt>
                <c:pt idx="2207">
                  <c:v>2.7237899107999999</c:v>
                </c:pt>
                <c:pt idx="2208">
                  <c:v>2.7279482099000001</c:v>
                </c:pt>
                <c:pt idx="2209">
                  <c:v>2.7352082146000001</c:v>
                </c:pt>
                <c:pt idx="2210">
                  <c:v>2.6672135843000002</c:v>
                </c:pt>
                <c:pt idx="2211">
                  <c:v>2.7012623184</c:v>
                </c:pt>
                <c:pt idx="2212">
                  <c:v>2.7012623184</c:v>
                </c:pt>
                <c:pt idx="2213">
                  <c:v>2.7012623184</c:v>
                </c:pt>
                <c:pt idx="2214">
                  <c:v>2.6243444453999998</c:v>
                </c:pt>
                <c:pt idx="2215">
                  <c:v>2.6086471401</c:v>
                </c:pt>
                <c:pt idx="2216">
                  <c:v>2.6429230579</c:v>
                </c:pt>
                <c:pt idx="2217">
                  <c:v>2.6622732252999999</c:v>
                </c:pt>
                <c:pt idx="2218">
                  <c:v>2.6465257116999998</c:v>
                </c:pt>
                <c:pt idx="2219">
                  <c:v>2.6465257116999998</c:v>
                </c:pt>
                <c:pt idx="2220">
                  <c:v>2.6465257116999998</c:v>
                </c:pt>
                <c:pt idx="2221">
                  <c:v>2.6193753997</c:v>
                </c:pt>
                <c:pt idx="2222">
                  <c:v>2.557717968</c:v>
                </c:pt>
                <c:pt idx="2223">
                  <c:v>2.4750065055000001</c:v>
                </c:pt>
                <c:pt idx="2224">
                  <c:v>2.4012458859999999</c:v>
                </c:pt>
                <c:pt idx="2225">
                  <c:v>2.3744385879999999</c:v>
                </c:pt>
                <c:pt idx="2226">
                  <c:v>2.3744385879999999</c:v>
                </c:pt>
                <c:pt idx="2227">
                  <c:v>2.3744385879999999</c:v>
                </c:pt>
                <c:pt idx="2228">
                  <c:v>2.3022214464999999</c:v>
                </c:pt>
                <c:pt idx="2229">
                  <c:v>2.2444020797999999</c:v>
                </c:pt>
                <c:pt idx="2230">
                  <c:v>2.2580306203</c:v>
                </c:pt>
                <c:pt idx="2231">
                  <c:v>2.4226673016000002</c:v>
                </c:pt>
                <c:pt idx="2232">
                  <c:v>2.4355402488000002</c:v>
                </c:pt>
                <c:pt idx="2233">
                  <c:v>2.4355402488000002</c:v>
                </c:pt>
                <c:pt idx="2234">
                  <c:v>2.4355402488000002</c:v>
                </c:pt>
                <c:pt idx="2235">
                  <c:v>2.4275594605999999</c:v>
                </c:pt>
                <c:pt idx="2236">
                  <c:v>2.4254823474</c:v>
                </c:pt>
                <c:pt idx="2237">
                  <c:v>2.4654203245000001</c:v>
                </c:pt>
                <c:pt idx="2238">
                  <c:v>2.4345894591000001</c:v>
                </c:pt>
                <c:pt idx="2239">
                  <c:v>2.2882324200999999</c:v>
                </c:pt>
                <c:pt idx="2240">
                  <c:v>2.2882324200999999</c:v>
                </c:pt>
                <c:pt idx="2241">
                  <c:v>2.2882324200999999</c:v>
                </c:pt>
                <c:pt idx="2242">
                  <c:v>2.2744257783999999</c:v>
                </c:pt>
                <c:pt idx="2243">
                  <c:v>2.3965537599000002</c:v>
                </c:pt>
                <c:pt idx="2244">
                  <c:v>2.4144611633999999</c:v>
                </c:pt>
                <c:pt idx="2245">
                  <c:v>2.3905365394000002</c:v>
                </c:pt>
                <c:pt idx="2246">
                  <c:v>2.2812637221999998</c:v>
                </c:pt>
                <c:pt idx="2247">
                  <c:v>2.2812637221999998</c:v>
                </c:pt>
                <c:pt idx="2248">
                  <c:v>2.2812637221999998</c:v>
                </c:pt>
                <c:pt idx="2249">
                  <c:v>2.3627219149999998</c:v>
                </c:pt>
                <c:pt idx="2250">
                  <c:v>2.4189486701999998</c:v>
                </c:pt>
                <c:pt idx="2251">
                  <c:v>2.4327341677000001</c:v>
                </c:pt>
                <c:pt idx="2252">
                  <c:v>2.4273748271</c:v>
                </c:pt>
                <c:pt idx="2253">
                  <c:v>2.5000799669</c:v>
                </c:pt>
                <c:pt idx="2254">
                  <c:v>2.5000799669</c:v>
                </c:pt>
                <c:pt idx="2255">
                  <c:v>2.5000799669</c:v>
                </c:pt>
                <c:pt idx="2256">
                  <c:v>2.4370253379000002</c:v>
                </c:pt>
                <c:pt idx="2257">
                  <c:v>2.4936634172000001</c:v>
                </c:pt>
                <c:pt idx="2258">
                  <c:v>2.4649300063999999</c:v>
                </c:pt>
                <c:pt idx="2259">
                  <c:v>2.5242373647999998</c:v>
                </c:pt>
                <c:pt idx="2260">
                  <c:v>2.4881220621</c:v>
                </c:pt>
                <c:pt idx="2261">
                  <c:v>2.4881220621</c:v>
                </c:pt>
                <c:pt idx="2262">
                  <c:v>2.4881220621</c:v>
                </c:pt>
                <c:pt idx="2263">
                  <c:v>2.5462155963000002</c:v>
                </c:pt>
                <c:pt idx="2264">
                  <c:v>2.5764663932</c:v>
                </c:pt>
                <c:pt idx="2265">
                  <c:v>2.6601109526000002</c:v>
                </c:pt>
                <c:pt idx="2266">
                  <c:v>2.6312740916999999</c:v>
                </c:pt>
                <c:pt idx="2267">
                  <c:v>2.6312740916999999</c:v>
                </c:pt>
                <c:pt idx="2268">
                  <c:v>2.6312740916999999</c:v>
                </c:pt>
                <c:pt idx="2269">
                  <c:v>2.6312740916999999</c:v>
                </c:pt>
                <c:pt idx="2270">
                  <c:v>2.5991648993999998</c:v>
                </c:pt>
                <c:pt idx="2271">
                  <c:v>2.6474009128999998</c:v>
                </c:pt>
                <c:pt idx="2272">
                  <c:v>2.679329273</c:v>
                </c:pt>
                <c:pt idx="2273">
                  <c:v>2.6683839103000002</c:v>
                </c:pt>
                <c:pt idx="2274">
                  <c:v>2.7876488590999999</c:v>
                </c:pt>
                <c:pt idx="2275">
                  <c:v>2.7876488590999999</c:v>
                </c:pt>
                <c:pt idx="2276">
                  <c:v>2.7876488590999999</c:v>
                </c:pt>
                <c:pt idx="2277">
                  <c:v>2.7827808120999999</c:v>
                </c:pt>
                <c:pt idx="2278">
                  <c:v>2.7767535140000001</c:v>
                </c:pt>
                <c:pt idx="2279">
                  <c:v>2.7697638586000002</c:v>
                </c:pt>
                <c:pt idx="2280">
                  <c:v>2.5863492532999999</c:v>
                </c:pt>
                <c:pt idx="2281">
                  <c:v>2.6712195520000002</c:v>
                </c:pt>
                <c:pt idx="2282">
                  <c:v>2.6712195520000002</c:v>
                </c:pt>
                <c:pt idx="2283">
                  <c:v>2.6712195520000002</c:v>
                </c:pt>
                <c:pt idx="2284">
                  <c:v>2.5852354786</c:v>
                </c:pt>
                <c:pt idx="2285">
                  <c:v>2.5990747003000001</c:v>
                </c:pt>
                <c:pt idx="2286">
                  <c:v>2.6497131508999998</c:v>
                </c:pt>
                <c:pt idx="2287">
                  <c:v>2.6399268281000001</c:v>
                </c:pt>
                <c:pt idx="2288">
                  <c:v>2.6924305407000002</c:v>
                </c:pt>
                <c:pt idx="2289">
                  <c:v>2.6924305407000002</c:v>
                </c:pt>
                <c:pt idx="2290">
                  <c:v>2.6924305407000002</c:v>
                </c:pt>
                <c:pt idx="2291">
                  <c:v>2.7682160904000002</c:v>
                </c:pt>
                <c:pt idx="2292">
                  <c:v>2.7644289877000001</c:v>
                </c:pt>
                <c:pt idx="2293">
                  <c:v>2.6845899779</c:v>
                </c:pt>
                <c:pt idx="2294">
                  <c:v>2.5545777747999998</c:v>
                </c:pt>
                <c:pt idx="2295">
                  <c:v>2.4273003241</c:v>
                </c:pt>
                <c:pt idx="2296">
                  <c:v>2.4273003241</c:v>
                </c:pt>
                <c:pt idx="2297">
                  <c:v>2.4273003241</c:v>
                </c:pt>
                <c:pt idx="2298">
                  <c:v>2.4142437657000002</c:v>
                </c:pt>
                <c:pt idx="2299">
                  <c:v>2.3628398215000002</c:v>
                </c:pt>
                <c:pt idx="2300">
                  <c:v>2.465707412</c:v>
                </c:pt>
                <c:pt idx="2301">
                  <c:v>2.4247014364999999</c:v>
                </c:pt>
                <c:pt idx="2302">
                  <c:v>2.4247014364999999</c:v>
                </c:pt>
                <c:pt idx="2303">
                  <c:v>2.4247014364999999</c:v>
                </c:pt>
                <c:pt idx="2304">
                  <c:v>2.4247014364999999</c:v>
                </c:pt>
                <c:pt idx="2305">
                  <c:v>2.4086351583000001</c:v>
                </c:pt>
                <c:pt idx="2306">
                  <c:v>2.4344414028000001</c:v>
                </c:pt>
                <c:pt idx="2307">
                  <c:v>2.3938571369999999</c:v>
                </c:pt>
                <c:pt idx="2308">
                  <c:v>2.3412214943</c:v>
                </c:pt>
                <c:pt idx="2309">
                  <c:v>2.4245928413</c:v>
                </c:pt>
                <c:pt idx="2310">
                  <c:v>2.4245928413</c:v>
                </c:pt>
                <c:pt idx="2311">
                  <c:v>2.4245928413</c:v>
                </c:pt>
                <c:pt idx="2312">
                  <c:v>2.3872538373999999</c:v>
                </c:pt>
                <c:pt idx="2313">
                  <c:v>2.4303301873000001</c:v>
                </c:pt>
                <c:pt idx="2314">
                  <c:v>2.3024829697000002</c:v>
                </c:pt>
                <c:pt idx="2315">
                  <c:v>2.3024829697000002</c:v>
                </c:pt>
                <c:pt idx="2316">
                  <c:v>2.3024829697000002</c:v>
                </c:pt>
                <c:pt idx="2317">
                  <c:v>2.3024829697000002</c:v>
                </c:pt>
                <c:pt idx="2318">
                  <c:v>2.3024829697000002</c:v>
                </c:pt>
                <c:pt idx="2319">
                  <c:v>2.3165485981999998</c:v>
                </c:pt>
                <c:pt idx="2320">
                  <c:v>2.3641271056000002</c:v>
                </c:pt>
                <c:pt idx="2321">
                  <c:v>2.3001573166</c:v>
                </c:pt>
                <c:pt idx="2322">
                  <c:v>2.2174588108000002</c:v>
                </c:pt>
                <c:pt idx="2323">
                  <c:v>2.1879194082</c:v>
                </c:pt>
                <c:pt idx="2324">
                  <c:v>2.1879194082</c:v>
                </c:pt>
                <c:pt idx="2325">
                  <c:v>2.1879194082</c:v>
                </c:pt>
                <c:pt idx="2326">
                  <c:v>2.1630419434000001</c:v>
                </c:pt>
                <c:pt idx="2327">
                  <c:v>2.0691836209000001</c:v>
                </c:pt>
                <c:pt idx="2328">
                  <c:v>2.0273806701999999</c:v>
                </c:pt>
                <c:pt idx="2329">
                  <c:v>2.1205091312</c:v>
                </c:pt>
                <c:pt idx="2330">
                  <c:v>2.2458641295000001</c:v>
                </c:pt>
                <c:pt idx="2331">
                  <c:v>2.2458641295000001</c:v>
                </c:pt>
                <c:pt idx="2332">
                  <c:v>2.2458641295000001</c:v>
                </c:pt>
                <c:pt idx="2333">
                  <c:v>2.1970496487000002</c:v>
                </c:pt>
                <c:pt idx="2334">
                  <c:v>2.2139193324000002</c:v>
                </c:pt>
                <c:pt idx="2335">
                  <c:v>2.0773887773999999</c:v>
                </c:pt>
                <c:pt idx="2336">
                  <c:v>2.1157058725</c:v>
                </c:pt>
                <c:pt idx="2337">
                  <c:v>2.0610479006000002</c:v>
                </c:pt>
                <c:pt idx="2338">
                  <c:v>2.0610479006000002</c:v>
                </c:pt>
                <c:pt idx="2339">
                  <c:v>2.0610479006000002</c:v>
                </c:pt>
                <c:pt idx="2340">
                  <c:v>2.1952300662000002</c:v>
                </c:pt>
                <c:pt idx="2341">
                  <c:v>2.3082551519000001</c:v>
                </c:pt>
                <c:pt idx="2342">
                  <c:v>2.3485669954000001</c:v>
                </c:pt>
                <c:pt idx="2343">
                  <c:v>2.4245836274000001</c:v>
                </c:pt>
                <c:pt idx="2344">
                  <c:v>2.4789503473000001</c:v>
                </c:pt>
                <c:pt idx="2345">
                  <c:v>2.4789503473000001</c:v>
                </c:pt>
                <c:pt idx="2346">
                  <c:v>2.4789503473000001</c:v>
                </c:pt>
                <c:pt idx="2347">
                  <c:v>2.4789503473000001</c:v>
                </c:pt>
                <c:pt idx="2348">
                  <c:v>2.5011660998999998</c:v>
                </c:pt>
                <c:pt idx="2349">
                  <c:v>2.5689223265000001</c:v>
                </c:pt>
                <c:pt idx="2350">
                  <c:v>2.5707362119999999</c:v>
                </c:pt>
                <c:pt idx="2351">
                  <c:v>2.5567944576000001</c:v>
                </c:pt>
                <c:pt idx="2352">
                  <c:v>2.5567944576000001</c:v>
                </c:pt>
                <c:pt idx="2353">
                  <c:v>2.5567944576000001</c:v>
                </c:pt>
                <c:pt idx="2354">
                  <c:v>2.6142697377999999</c:v>
                </c:pt>
                <c:pt idx="2355">
                  <c:v>2.5067928006</c:v>
                </c:pt>
                <c:pt idx="2356">
                  <c:v>2.5305760632999998</c:v>
                </c:pt>
                <c:pt idx="2357">
                  <c:v>2.3525042503</c:v>
                </c:pt>
                <c:pt idx="2358">
                  <c:v>2.1395953771</c:v>
                </c:pt>
                <c:pt idx="2359">
                  <c:v>2.1395953771</c:v>
                </c:pt>
                <c:pt idx="2360">
                  <c:v>2.1395953771</c:v>
                </c:pt>
                <c:pt idx="2361">
                  <c:v>2.0653198694000001</c:v>
                </c:pt>
                <c:pt idx="2362">
                  <c:v>2.1321562846000002</c:v>
                </c:pt>
                <c:pt idx="2363">
                  <c:v>2.3639353715000002</c:v>
                </c:pt>
                <c:pt idx="2364">
                  <c:v>2.3401300501</c:v>
                </c:pt>
                <c:pt idx="2365">
                  <c:v>2.3361204665000002</c:v>
                </c:pt>
                <c:pt idx="2366">
                  <c:v>2.3361204665000002</c:v>
                </c:pt>
                <c:pt idx="2367">
                  <c:v>2.3361204665000002</c:v>
                </c:pt>
                <c:pt idx="2368">
                  <c:v>2.2270430295999999</c:v>
                </c:pt>
                <c:pt idx="2369">
                  <c:v>2.3276943472</c:v>
                </c:pt>
                <c:pt idx="2370">
                  <c:v>2.3190997582000001</c:v>
                </c:pt>
                <c:pt idx="2371">
                  <c:v>2.3502513140999999</c:v>
                </c:pt>
                <c:pt idx="2372">
                  <c:v>2.3066266354999998</c:v>
                </c:pt>
                <c:pt idx="2373">
                  <c:v>2.3066266354999998</c:v>
                </c:pt>
                <c:pt idx="2374">
                  <c:v>2.3066266354999998</c:v>
                </c:pt>
                <c:pt idx="2375">
                  <c:v>2.4306720724000002</c:v>
                </c:pt>
                <c:pt idx="2376">
                  <c:v>2.3653974580999999</c:v>
                </c:pt>
                <c:pt idx="2377">
                  <c:v>2.2697843550000001</c:v>
                </c:pt>
                <c:pt idx="2378">
                  <c:v>2.2350980905000002</c:v>
                </c:pt>
                <c:pt idx="2379">
                  <c:v>2.1939611136999999</c:v>
                </c:pt>
                <c:pt idx="2380">
                  <c:v>2.1939611136999999</c:v>
                </c:pt>
                <c:pt idx="2381">
                  <c:v>2.1939611136999999</c:v>
                </c:pt>
                <c:pt idx="2382">
                  <c:v>2.3202869015999998</c:v>
                </c:pt>
                <c:pt idx="2383">
                  <c:v>2.1290870574</c:v>
                </c:pt>
                <c:pt idx="2384">
                  <c:v>2.0867211993999999</c:v>
                </c:pt>
                <c:pt idx="2385">
                  <c:v>2.0928653246</c:v>
                </c:pt>
                <c:pt idx="2386">
                  <c:v>2.2106178016000002</c:v>
                </c:pt>
                <c:pt idx="2387">
                  <c:v>2.2106178016000002</c:v>
                </c:pt>
                <c:pt idx="2388">
                  <c:v>2.2106178016000002</c:v>
                </c:pt>
                <c:pt idx="2389">
                  <c:v>2.1436999537000001</c:v>
                </c:pt>
                <c:pt idx="2390">
                  <c:v>2.1531691122000001</c:v>
                </c:pt>
                <c:pt idx="2391">
                  <c:v>2.1126596814999998</c:v>
                </c:pt>
                <c:pt idx="2392">
                  <c:v>2.1854237012</c:v>
                </c:pt>
                <c:pt idx="2393">
                  <c:v>2.1552372725</c:v>
                </c:pt>
                <c:pt idx="2394">
                  <c:v>2.1552372725</c:v>
                </c:pt>
                <c:pt idx="2395">
                  <c:v>2.1552372725</c:v>
                </c:pt>
                <c:pt idx="2396">
                  <c:v>2.1008333061000002</c:v>
                </c:pt>
                <c:pt idx="2397">
                  <c:v>2.2398884807999999</c:v>
                </c:pt>
                <c:pt idx="2398">
                  <c:v>2.3271279027</c:v>
                </c:pt>
                <c:pt idx="2399">
                  <c:v>2.4000689963999999</c:v>
                </c:pt>
                <c:pt idx="2400">
                  <c:v>2.4154503535999998</c:v>
                </c:pt>
                <c:pt idx="2401">
                  <c:v>2.4154503535999998</c:v>
                </c:pt>
                <c:pt idx="2402">
                  <c:v>2.4154503535999998</c:v>
                </c:pt>
                <c:pt idx="2403">
                  <c:v>2.4933693403000001</c:v>
                </c:pt>
                <c:pt idx="2404">
                  <c:v>2.5799202864000002</c:v>
                </c:pt>
                <c:pt idx="2405">
                  <c:v>2.6265826498</c:v>
                </c:pt>
                <c:pt idx="2406">
                  <c:v>2.7406305243000002</c:v>
                </c:pt>
                <c:pt idx="2407">
                  <c:v>2.6899048308000002</c:v>
                </c:pt>
                <c:pt idx="2408">
                  <c:v>2.6899048308000002</c:v>
                </c:pt>
                <c:pt idx="2409">
                  <c:v>2.6899048308000002</c:v>
                </c:pt>
                <c:pt idx="2410">
                  <c:v>2.6899048308000002</c:v>
                </c:pt>
                <c:pt idx="2411">
                  <c:v>2.6495072893999998</c:v>
                </c:pt>
                <c:pt idx="2412">
                  <c:v>2.6650439808000002</c:v>
                </c:pt>
                <c:pt idx="2413">
                  <c:v>2.5842912639</c:v>
                </c:pt>
                <c:pt idx="2414">
                  <c:v>2.6612487410000001</c:v>
                </c:pt>
                <c:pt idx="2415">
                  <c:v>2.6612487410000001</c:v>
                </c:pt>
                <c:pt idx="2416">
                  <c:v>2.6612487410000001</c:v>
                </c:pt>
                <c:pt idx="2417">
                  <c:v>2.6527183174000002</c:v>
                </c:pt>
                <c:pt idx="2418">
                  <c:v>2.5738881453000002</c:v>
                </c:pt>
                <c:pt idx="2419">
                  <c:v>2.6338606173999999</c:v>
                </c:pt>
                <c:pt idx="2420">
                  <c:v>2.6489793845</c:v>
                </c:pt>
                <c:pt idx="2421">
                  <c:v>2.6651607457000002</c:v>
                </c:pt>
                <c:pt idx="2422">
                  <c:v>2.6651607457000002</c:v>
                </c:pt>
                <c:pt idx="2423">
                  <c:v>2.6651607457000002</c:v>
                </c:pt>
                <c:pt idx="2424">
                  <c:v>2.7271545286999999</c:v>
                </c:pt>
                <c:pt idx="2425">
                  <c:v>2.6651910444000002</c:v>
                </c:pt>
                <c:pt idx="2426">
                  <c:v>2.6755614235</c:v>
                </c:pt>
                <c:pt idx="2427">
                  <c:v>2.7178632396000002</c:v>
                </c:pt>
                <c:pt idx="2428">
                  <c:v>2.7240876330999999</c:v>
                </c:pt>
                <c:pt idx="2429">
                  <c:v>2.7240876330999999</c:v>
                </c:pt>
                <c:pt idx="2430">
                  <c:v>2.7240876330999999</c:v>
                </c:pt>
                <c:pt idx="2431">
                  <c:v>2.7120251149999999</c:v>
                </c:pt>
                <c:pt idx="2432">
                  <c:v>2.7835938150000001</c:v>
                </c:pt>
                <c:pt idx="2433">
                  <c:v>2.7313935758999999</c:v>
                </c:pt>
                <c:pt idx="2434">
                  <c:v>2.7774636375999999</c:v>
                </c:pt>
                <c:pt idx="2435">
                  <c:v>2.6907181741000001</c:v>
                </c:pt>
                <c:pt idx="2436">
                  <c:v>2.6907181741000001</c:v>
                </c:pt>
                <c:pt idx="2437">
                  <c:v>2.6907181741000001</c:v>
                </c:pt>
                <c:pt idx="2438">
                  <c:v>2.6847811412000002</c:v>
                </c:pt>
                <c:pt idx="2439">
                  <c:v>2.7218550089</c:v>
                </c:pt>
                <c:pt idx="2440">
                  <c:v>2.6299264865</c:v>
                </c:pt>
                <c:pt idx="2441">
                  <c:v>2.606566672</c:v>
                </c:pt>
                <c:pt idx="2442">
                  <c:v>2.4662227485999999</c:v>
                </c:pt>
                <c:pt idx="2443">
                  <c:v>2.4662227485999999</c:v>
                </c:pt>
                <c:pt idx="2444">
                  <c:v>2.4662227485999999</c:v>
                </c:pt>
                <c:pt idx="2445">
                  <c:v>2.4154370984</c:v>
                </c:pt>
                <c:pt idx="2446">
                  <c:v>2.4736555041999999</c:v>
                </c:pt>
                <c:pt idx="2447">
                  <c:v>2.5264663973000001</c:v>
                </c:pt>
                <c:pt idx="2448">
                  <c:v>2.5094908046</c:v>
                </c:pt>
                <c:pt idx="2449">
                  <c:v>2.5061602970000001</c:v>
                </c:pt>
                <c:pt idx="2450">
                  <c:v>2.5061602970000001</c:v>
                </c:pt>
                <c:pt idx="2451">
                  <c:v>2.5061602970000001</c:v>
                </c:pt>
                <c:pt idx="2452">
                  <c:v>2.3795706348999999</c:v>
                </c:pt>
                <c:pt idx="2453">
                  <c:v>2.4872506221999999</c:v>
                </c:pt>
                <c:pt idx="2454">
                  <c:v>2.3589571345999998</c:v>
                </c:pt>
                <c:pt idx="2455">
                  <c:v>2.5579467507000002</c:v>
                </c:pt>
                <c:pt idx="2456">
                  <c:v>2.6004660256999999</c:v>
                </c:pt>
                <c:pt idx="2457">
                  <c:v>2.6004660256999999</c:v>
                </c:pt>
                <c:pt idx="2458">
                  <c:v>2.6004660256999999</c:v>
                </c:pt>
                <c:pt idx="2459">
                  <c:v>2.6004660256999999</c:v>
                </c:pt>
                <c:pt idx="2460">
                  <c:v>2.6004660256999999</c:v>
                </c:pt>
                <c:pt idx="2461">
                  <c:v>2.6004660256999999</c:v>
                </c:pt>
                <c:pt idx="2462">
                  <c:v>2.8291287664000002</c:v>
                </c:pt>
                <c:pt idx="2463">
                  <c:v>2.7965718562999999</c:v>
                </c:pt>
                <c:pt idx="2464">
                  <c:v>2.7965718562999999</c:v>
                </c:pt>
                <c:pt idx="2465">
                  <c:v>2.7965718562999999</c:v>
                </c:pt>
                <c:pt idx="2466">
                  <c:v>2.5974732163000001</c:v>
                </c:pt>
                <c:pt idx="2467">
                  <c:v>2.3862133285999998</c:v>
                </c:pt>
                <c:pt idx="2468">
                  <c:v>2.3862133285999998</c:v>
                </c:pt>
                <c:pt idx="2469">
                  <c:v>2.3862133285999998</c:v>
                </c:pt>
                <c:pt idx="2470">
                  <c:v>2.4529164082000001</c:v>
                </c:pt>
                <c:pt idx="2471">
                  <c:v>2.4529164082000001</c:v>
                </c:pt>
                <c:pt idx="2472">
                  <c:v>2.4529164082000001</c:v>
                </c:pt>
                <c:pt idx="2473">
                  <c:v>2.4529164082000001</c:v>
                </c:pt>
                <c:pt idx="2474">
                  <c:v>2.4529164082000001</c:v>
                </c:pt>
                <c:pt idx="2475">
                  <c:v>2.5034944948</c:v>
                </c:pt>
                <c:pt idx="2476">
                  <c:v>2.5034559658000002</c:v>
                </c:pt>
                <c:pt idx="2477">
                  <c:v>2.5699100576</c:v>
                </c:pt>
                <c:pt idx="2478">
                  <c:v>2.5699100576</c:v>
                </c:pt>
                <c:pt idx="2479">
                  <c:v>2.5699100576</c:v>
                </c:pt>
                <c:pt idx="2480">
                  <c:v>2.5699100576</c:v>
                </c:pt>
                <c:pt idx="2481">
                  <c:v>2.5699100576</c:v>
                </c:pt>
                <c:pt idx="2482">
                  <c:v>2.652328002</c:v>
                </c:pt>
                <c:pt idx="2483">
                  <c:v>2.6703774206999999</c:v>
                </c:pt>
                <c:pt idx="2484">
                  <c:v>2.6765853932999999</c:v>
                </c:pt>
                <c:pt idx="2485">
                  <c:v>2.6765853932999999</c:v>
                </c:pt>
                <c:pt idx="2486">
                  <c:v>2.6765853932999999</c:v>
                </c:pt>
                <c:pt idx="2487">
                  <c:v>2.6846391796</c:v>
                </c:pt>
                <c:pt idx="2488">
                  <c:v>2.6284205503</c:v>
                </c:pt>
                <c:pt idx="2489">
                  <c:v>2.6258362327999998</c:v>
                </c:pt>
                <c:pt idx="2490">
                  <c:v>2.6095916160999999</c:v>
                </c:pt>
                <c:pt idx="2491">
                  <c:v>2.5828080250999998</c:v>
                </c:pt>
                <c:pt idx="2492">
                  <c:v>2.5828080250999998</c:v>
                </c:pt>
                <c:pt idx="2493">
                  <c:v>2.5828080250999998</c:v>
                </c:pt>
                <c:pt idx="2494">
                  <c:v>2.6496477970000001</c:v>
                </c:pt>
                <c:pt idx="2495">
                  <c:v>2.5724056887</c:v>
                </c:pt>
                <c:pt idx="2496">
                  <c:v>2.5724056887</c:v>
                </c:pt>
                <c:pt idx="2497">
                  <c:v>2.5751419389999999</c:v>
                </c:pt>
                <c:pt idx="2498">
                  <c:v>2.7005522547999998</c:v>
                </c:pt>
                <c:pt idx="2499">
                  <c:v>2.7005522547999998</c:v>
                </c:pt>
                <c:pt idx="2500">
                  <c:v>2.7005522547999998</c:v>
                </c:pt>
                <c:pt idx="2501">
                  <c:v>2.6558129917</c:v>
                </c:pt>
                <c:pt idx="2502">
                  <c:v>2.6600591471000001</c:v>
                </c:pt>
                <c:pt idx="2503">
                  <c:v>2.6122103922000002</c:v>
                </c:pt>
                <c:pt idx="2504">
                  <c:v>2.6299216893000001</c:v>
                </c:pt>
                <c:pt idx="2505">
                  <c:v>2.4920419921999999</c:v>
                </c:pt>
                <c:pt idx="2506">
                  <c:v>2.4920419921999999</c:v>
                </c:pt>
                <c:pt idx="2507">
                  <c:v>2.4920419921999999</c:v>
                </c:pt>
                <c:pt idx="2508">
                  <c:v>2.5783052111</c:v>
                </c:pt>
                <c:pt idx="2509">
                  <c:v>2.5664812189999999</c:v>
                </c:pt>
                <c:pt idx="2510">
                  <c:v>2.5854424619</c:v>
                </c:pt>
                <c:pt idx="2511">
                  <c:v>2.5843399366000002</c:v>
                </c:pt>
                <c:pt idx="2512">
                  <c:v>2.5639932193999999</c:v>
                </c:pt>
                <c:pt idx="2513">
                  <c:v>2.5639932193999999</c:v>
                </c:pt>
                <c:pt idx="2514">
                  <c:v>2.5639932193999999</c:v>
                </c:pt>
                <c:pt idx="2515">
                  <c:v>2.5559788604000002</c:v>
                </c:pt>
                <c:pt idx="2516">
                  <c:v>2.4947857996999998</c:v>
                </c:pt>
                <c:pt idx="2517">
                  <c:v>2.4674943506</c:v>
                </c:pt>
                <c:pt idx="2518">
                  <c:v>2.5312757063000002</c:v>
                </c:pt>
                <c:pt idx="2519">
                  <c:v>2.470829669</c:v>
                </c:pt>
                <c:pt idx="2520">
                  <c:v>2.470829669</c:v>
                </c:pt>
                <c:pt idx="2521">
                  <c:v>2.470829669</c:v>
                </c:pt>
                <c:pt idx="2522">
                  <c:v>2.4626388884999999</c:v>
                </c:pt>
                <c:pt idx="2523">
                  <c:v>2.5573009316999999</c:v>
                </c:pt>
                <c:pt idx="2524">
                  <c:v>2.5934880692000002</c:v>
                </c:pt>
                <c:pt idx="2525">
                  <c:v>2.6261146950000001</c:v>
                </c:pt>
                <c:pt idx="2526">
                  <c:v>2.5867755909999999</c:v>
                </c:pt>
                <c:pt idx="2527">
                  <c:v>2.5867755909999999</c:v>
                </c:pt>
                <c:pt idx="2528">
                  <c:v>2.5867755909999999</c:v>
                </c:pt>
                <c:pt idx="2529">
                  <c:v>2.6052132067999998</c:v>
                </c:pt>
                <c:pt idx="2530">
                  <c:v>2.5252562328999999</c:v>
                </c:pt>
                <c:pt idx="2531">
                  <c:v>2.5404208975000002</c:v>
                </c:pt>
                <c:pt idx="2532">
                  <c:v>2.6123064837999999</c:v>
                </c:pt>
                <c:pt idx="2533">
                  <c:v>2.7114406504000002</c:v>
                </c:pt>
                <c:pt idx="2534">
                  <c:v>2.7114406504000002</c:v>
                </c:pt>
                <c:pt idx="2535">
                  <c:v>2.7114406504000002</c:v>
                </c:pt>
                <c:pt idx="2536">
                  <c:v>2.7053546484000002</c:v>
                </c:pt>
                <c:pt idx="2537">
                  <c:v>2.63847554</c:v>
                </c:pt>
                <c:pt idx="2538">
                  <c:v>2.5402630885000002</c:v>
                </c:pt>
                <c:pt idx="2539">
                  <c:v>2.5919328229</c:v>
                </c:pt>
                <c:pt idx="2540">
                  <c:v>2.5009862889000001</c:v>
                </c:pt>
                <c:pt idx="2541">
                  <c:v>2.5009862889000001</c:v>
                </c:pt>
                <c:pt idx="2542">
                  <c:v>2.5009862889000001</c:v>
                </c:pt>
                <c:pt idx="2543">
                  <c:v>2.4741287114000001</c:v>
                </c:pt>
                <c:pt idx="2544">
                  <c:v>2.5301540372</c:v>
                </c:pt>
                <c:pt idx="2545">
                  <c:v>2.5297610093</c:v>
                </c:pt>
                <c:pt idx="2546">
                  <c:v>2.5983722672999998</c:v>
                </c:pt>
                <c:pt idx="2547">
                  <c:v>2.6487779262000002</c:v>
                </c:pt>
                <c:pt idx="2548">
                  <c:v>2.6487779262000002</c:v>
                </c:pt>
                <c:pt idx="2549">
                  <c:v>2.6487779262000002</c:v>
                </c:pt>
                <c:pt idx="2550">
                  <c:v>2.6142067683999999</c:v>
                </c:pt>
                <c:pt idx="2551">
                  <c:v>2.7078782469</c:v>
                </c:pt>
                <c:pt idx="2552">
                  <c:v>2.7085299761999999</c:v>
                </c:pt>
                <c:pt idx="2553">
                  <c:v>2.7537941311999998</c:v>
                </c:pt>
                <c:pt idx="2554">
                  <c:v>2.7074739115000002</c:v>
                </c:pt>
                <c:pt idx="2555">
                  <c:v>2.7074739115000002</c:v>
                </c:pt>
                <c:pt idx="2556">
                  <c:v>2.7074739115000002</c:v>
                </c:pt>
                <c:pt idx="2557">
                  <c:v>2.6754449996999998</c:v>
                </c:pt>
                <c:pt idx="2558">
                  <c:v>2.5679932710000002</c:v>
                </c:pt>
                <c:pt idx="2559">
                  <c:v>2.5622081191000001</c:v>
                </c:pt>
                <c:pt idx="2560">
                  <c:v>2.3891631895000001</c:v>
                </c:pt>
                <c:pt idx="2561">
                  <c:v>2.4011343740000002</c:v>
                </c:pt>
                <c:pt idx="2562">
                  <c:v>2.4011343740000002</c:v>
                </c:pt>
                <c:pt idx="2563">
                  <c:v>2.4011343740000002</c:v>
                </c:pt>
                <c:pt idx="2564">
                  <c:v>2.4101926828</c:v>
                </c:pt>
                <c:pt idx="2565">
                  <c:v>2.4495327167999998</c:v>
                </c:pt>
                <c:pt idx="2566">
                  <c:v>2.5237148225000001</c:v>
                </c:pt>
                <c:pt idx="2567">
                  <c:v>2.4894701933999999</c:v>
                </c:pt>
                <c:pt idx="2568">
                  <c:v>2.5093372478</c:v>
                </c:pt>
                <c:pt idx="2569">
                  <c:v>2.5093372478</c:v>
                </c:pt>
                <c:pt idx="2570">
                  <c:v>2.5093372478</c:v>
                </c:pt>
                <c:pt idx="2571">
                  <c:v>2.4741100344000002</c:v>
                </c:pt>
                <c:pt idx="2572">
                  <c:v>2.5349259443999999</c:v>
                </c:pt>
                <c:pt idx="2573">
                  <c:v>2.4884625462000001</c:v>
                </c:pt>
                <c:pt idx="2574">
                  <c:v>2.4346651278999998</c:v>
                </c:pt>
                <c:pt idx="2575">
                  <c:v>2.5266574932000001</c:v>
                </c:pt>
                <c:pt idx="2576">
                  <c:v>2.5266574932000001</c:v>
                </c:pt>
                <c:pt idx="2577">
                  <c:v>2.5266574932000001</c:v>
                </c:pt>
                <c:pt idx="2578">
                  <c:v>2.5717016928</c:v>
                </c:pt>
                <c:pt idx="2579">
                  <c:v>2.5821186774</c:v>
                </c:pt>
                <c:pt idx="2580">
                  <c:v>2.5826397963000001</c:v>
                </c:pt>
                <c:pt idx="2581">
                  <c:v>2.4434705015999998</c:v>
                </c:pt>
                <c:pt idx="2582">
                  <c:v>2.4818755714999998</c:v>
                </c:pt>
                <c:pt idx="2583">
                  <c:v>2.4818755714999998</c:v>
                </c:pt>
                <c:pt idx="2584">
                  <c:v>2.4818755714999998</c:v>
                </c:pt>
                <c:pt idx="2585">
                  <c:v>2.5204941908</c:v>
                </c:pt>
                <c:pt idx="2586">
                  <c:v>2.5402605599000001</c:v>
                </c:pt>
                <c:pt idx="2587">
                  <c:v>2.5414725392999999</c:v>
                </c:pt>
                <c:pt idx="2588">
                  <c:v>2.6029707920999998</c:v>
                </c:pt>
                <c:pt idx="2589">
                  <c:v>2.5071693881999999</c:v>
                </c:pt>
                <c:pt idx="2590">
                  <c:v>2.5071693881999999</c:v>
                </c:pt>
                <c:pt idx="2591">
                  <c:v>2.5071693881999999</c:v>
                </c:pt>
                <c:pt idx="2592">
                  <c:v>2.5359543766999999</c:v>
                </c:pt>
                <c:pt idx="2593">
                  <c:v>2.5270391551000002</c:v>
                </c:pt>
                <c:pt idx="2594">
                  <c:v>2.5628939536000002</c:v>
                </c:pt>
                <c:pt idx="2595">
                  <c:v>2.6061421171000001</c:v>
                </c:pt>
                <c:pt idx="2596">
                  <c:v>2.5867324953000002</c:v>
                </c:pt>
                <c:pt idx="2597">
                  <c:v>2.5867324953000002</c:v>
                </c:pt>
                <c:pt idx="2598">
                  <c:v>2.5867324953000002</c:v>
                </c:pt>
                <c:pt idx="2599">
                  <c:v>2.6456152392000001</c:v>
                </c:pt>
                <c:pt idx="2600">
                  <c:v>2.6186066013999998</c:v>
                </c:pt>
                <c:pt idx="2601">
                  <c:v>2.5749924959000001</c:v>
                </c:pt>
                <c:pt idx="2602">
                  <c:v>2.5976174533999998</c:v>
                </c:pt>
                <c:pt idx="2603">
                  <c:v>2.7223587894999999</c:v>
                </c:pt>
                <c:pt idx="2604">
                  <c:v>2.7223587894999999</c:v>
                </c:pt>
                <c:pt idx="2605">
                  <c:v>2.7223587894999999</c:v>
                </c:pt>
                <c:pt idx="2606">
                  <c:v>2.7342076025000002</c:v>
                </c:pt>
                <c:pt idx="2607">
                  <c:v>2.6336174308999998</c:v>
                </c:pt>
                <c:pt idx="2608">
                  <c:v>2.7148180158000002</c:v>
                </c:pt>
                <c:pt idx="2609">
                  <c:v>2.7534975633999998</c:v>
                </c:pt>
                <c:pt idx="2610">
                  <c:v>2.7520582372</c:v>
                </c:pt>
                <c:pt idx="2611">
                  <c:v>2.7520582372</c:v>
                </c:pt>
                <c:pt idx="2612">
                  <c:v>2.7520582372</c:v>
                </c:pt>
                <c:pt idx="2613">
                  <c:v>2.5926768719000002</c:v>
                </c:pt>
                <c:pt idx="2614">
                  <c:v>2.5788157203000002</c:v>
                </c:pt>
                <c:pt idx="2615">
                  <c:v>2.6215323985999999</c:v>
                </c:pt>
                <c:pt idx="2616">
                  <c:v>2.5860673125</c:v>
                </c:pt>
                <c:pt idx="2617">
                  <c:v>2.6735946997000002</c:v>
                </c:pt>
                <c:pt idx="2618">
                  <c:v>2.6735946997000002</c:v>
                </c:pt>
                <c:pt idx="2619">
                  <c:v>2.6735946997000002</c:v>
                </c:pt>
                <c:pt idx="2620">
                  <c:v>2.5823442897</c:v>
                </c:pt>
                <c:pt idx="2621">
                  <c:v>2.6467675735</c:v>
                </c:pt>
                <c:pt idx="2622">
                  <c:v>2.6467675735</c:v>
                </c:pt>
                <c:pt idx="2623">
                  <c:v>2.5737903619</c:v>
                </c:pt>
                <c:pt idx="2624">
                  <c:v>2.642515543</c:v>
                </c:pt>
                <c:pt idx="2625">
                  <c:v>2.642515543</c:v>
                </c:pt>
                <c:pt idx="2626">
                  <c:v>2.642515543</c:v>
                </c:pt>
                <c:pt idx="2627">
                  <c:v>2.6585806618999999</c:v>
                </c:pt>
                <c:pt idx="2628">
                  <c:v>2.6222489766999999</c:v>
                </c:pt>
                <c:pt idx="2629">
                  <c:v>2.6090462065</c:v>
                </c:pt>
                <c:pt idx="2630">
                  <c:v>2.5899907155999999</c:v>
                </c:pt>
                <c:pt idx="2631">
                  <c:v>2.7848768861000002</c:v>
                </c:pt>
                <c:pt idx="2632">
                  <c:v>2.7848768861000002</c:v>
                </c:pt>
                <c:pt idx="2633">
                  <c:v>2.7848768861000002</c:v>
                </c:pt>
                <c:pt idx="2634">
                  <c:v>2.7748590110000002</c:v>
                </c:pt>
                <c:pt idx="2635">
                  <c:v>2.7103638058000001</c:v>
                </c:pt>
                <c:pt idx="2636">
                  <c:v>2.7293420722000001</c:v>
                </c:pt>
                <c:pt idx="2637">
                  <c:v>2.7832172717999999</c:v>
                </c:pt>
                <c:pt idx="2638">
                  <c:v>2.8117381795999998</c:v>
                </c:pt>
                <c:pt idx="2639">
                  <c:v>2.8117381795999998</c:v>
                </c:pt>
                <c:pt idx="2640">
                  <c:v>2.8117381795999998</c:v>
                </c:pt>
                <c:pt idx="2641">
                  <c:v>2.7147757699000001</c:v>
                </c:pt>
                <c:pt idx="2642">
                  <c:v>2.4899591222000002</c:v>
                </c:pt>
                <c:pt idx="2643">
                  <c:v>2.5666768125999999</c:v>
                </c:pt>
                <c:pt idx="2644">
                  <c:v>2.5224677901999999</c:v>
                </c:pt>
                <c:pt idx="2645">
                  <c:v>2.6326470384</c:v>
                </c:pt>
                <c:pt idx="2646">
                  <c:v>2.6326470384</c:v>
                </c:pt>
                <c:pt idx="2647">
                  <c:v>2.6326470384</c:v>
                </c:pt>
                <c:pt idx="2648">
                  <c:v>2.6621052502000002</c:v>
                </c:pt>
                <c:pt idx="2649">
                  <c:v>2.568449674</c:v>
                </c:pt>
                <c:pt idx="2650">
                  <c:v>2.5131023016</c:v>
                </c:pt>
                <c:pt idx="2651">
                  <c:v>2.5131023016</c:v>
                </c:pt>
                <c:pt idx="2652">
                  <c:v>2.5131023016</c:v>
                </c:pt>
                <c:pt idx="2653">
                  <c:v>2.5131023016</c:v>
                </c:pt>
                <c:pt idx="2654">
                  <c:v>2.5131023016</c:v>
                </c:pt>
                <c:pt idx="2655">
                  <c:v>2.5131381446000001</c:v>
                </c:pt>
                <c:pt idx="2656">
                  <c:v>2.5609882061999998</c:v>
                </c:pt>
                <c:pt idx="2657">
                  <c:v>2.5609882061999998</c:v>
                </c:pt>
                <c:pt idx="2658">
                  <c:v>2.5609882061999998</c:v>
                </c:pt>
                <c:pt idx="2659">
                  <c:v>2.5830887200000001</c:v>
                </c:pt>
                <c:pt idx="2660">
                  <c:v>2.5830887200000001</c:v>
                </c:pt>
                <c:pt idx="2661">
                  <c:v>2.5830887200000001</c:v>
                </c:pt>
                <c:pt idx="2662">
                  <c:v>2.6888243562</c:v>
                </c:pt>
                <c:pt idx="2663">
                  <c:v>2.7516439065</c:v>
                </c:pt>
                <c:pt idx="2664">
                  <c:v>2.5038319313000001</c:v>
                </c:pt>
                <c:pt idx="2665">
                  <c:v>2.5105308388999998</c:v>
                </c:pt>
                <c:pt idx="2666">
                  <c:v>2.5287873593999999</c:v>
                </c:pt>
                <c:pt idx="2667">
                  <c:v>2.5287873593999999</c:v>
                </c:pt>
                <c:pt idx="2668">
                  <c:v>2.5287873593999999</c:v>
                </c:pt>
                <c:pt idx="2669">
                  <c:v>2.5644331790999999</c:v>
                </c:pt>
                <c:pt idx="2670">
                  <c:v>2.4360958900999998</c:v>
                </c:pt>
                <c:pt idx="2671">
                  <c:v>2.4360958900999998</c:v>
                </c:pt>
                <c:pt idx="2672">
                  <c:v>2.4360958900999998</c:v>
                </c:pt>
                <c:pt idx="2673">
                  <c:v>2.4747145604999998</c:v>
                </c:pt>
                <c:pt idx="2674">
                  <c:v>2.4747145604999998</c:v>
                </c:pt>
                <c:pt idx="2675">
                  <c:v>2.4747145604999998</c:v>
                </c:pt>
                <c:pt idx="2676">
                  <c:v>2.4686964486999998</c:v>
                </c:pt>
                <c:pt idx="2677">
                  <c:v>2.5774575305999998</c:v>
                </c:pt>
                <c:pt idx="2678">
                  <c:v>2.5144021695999998</c:v>
                </c:pt>
                <c:pt idx="2679">
                  <c:v>2.4796868675999999</c:v>
                </c:pt>
                <c:pt idx="2680">
                  <c:v>2.6627241968000002</c:v>
                </c:pt>
                <c:pt idx="2681">
                  <c:v>2.6627241968000002</c:v>
                </c:pt>
                <c:pt idx="2682">
                  <c:v>2.6627241968000002</c:v>
                </c:pt>
                <c:pt idx="2683">
                  <c:v>2.6179079159</c:v>
                </c:pt>
                <c:pt idx="2684">
                  <c:v>2.6266819574000002</c:v>
                </c:pt>
                <c:pt idx="2685">
                  <c:v>2.5978808852999999</c:v>
                </c:pt>
                <c:pt idx="2686">
                  <c:v>2.6027053558</c:v>
                </c:pt>
                <c:pt idx="2687">
                  <c:v>2.4920642873999999</c:v>
                </c:pt>
                <c:pt idx="2688">
                  <c:v>2.4920642873999999</c:v>
                </c:pt>
                <c:pt idx="2689">
                  <c:v>2.4920642873999999</c:v>
                </c:pt>
                <c:pt idx="2690">
                  <c:v>2.5605043330999999</c:v>
                </c:pt>
                <c:pt idx="2691">
                  <c:v>2.5055586368</c:v>
                </c:pt>
                <c:pt idx="2692">
                  <c:v>2.5722979375000001</c:v>
                </c:pt>
                <c:pt idx="2693">
                  <c:v>2.6636587886999998</c:v>
                </c:pt>
                <c:pt idx="2694">
                  <c:v>2.6829859248000001</c:v>
                </c:pt>
                <c:pt idx="2695">
                  <c:v>2.6829859248000001</c:v>
                </c:pt>
                <c:pt idx="2696">
                  <c:v>2.6829859248000001</c:v>
                </c:pt>
                <c:pt idx="2697">
                  <c:v>2.6106023404999998</c:v>
                </c:pt>
                <c:pt idx="2698">
                  <c:v>2.5269109762999999</c:v>
                </c:pt>
                <c:pt idx="2699">
                  <c:v>2.4890907472000001</c:v>
                </c:pt>
                <c:pt idx="2700">
                  <c:v>2.4475513404</c:v>
                </c:pt>
                <c:pt idx="2701">
                  <c:v>2.4475513404</c:v>
                </c:pt>
                <c:pt idx="2702">
                  <c:v>2.4475513404</c:v>
                </c:pt>
                <c:pt idx="2703">
                  <c:v>2.4475513404</c:v>
                </c:pt>
                <c:pt idx="2704">
                  <c:v>2.5560235659999999</c:v>
                </c:pt>
                <c:pt idx="2705">
                  <c:v>2.5154109165</c:v>
                </c:pt>
                <c:pt idx="2706">
                  <c:v>2.4868427402000002</c:v>
                </c:pt>
                <c:pt idx="2707">
                  <c:v>2.4841839443999998</c:v>
                </c:pt>
                <c:pt idx="2708">
                  <c:v>2.4577828940000002</c:v>
                </c:pt>
                <c:pt idx="2709">
                  <c:v>2.4577828940000002</c:v>
                </c:pt>
                <c:pt idx="2710">
                  <c:v>2.4577828940000002</c:v>
                </c:pt>
                <c:pt idx="2711">
                  <c:v>2.4784256485</c:v>
                </c:pt>
                <c:pt idx="2712">
                  <c:v>2.4107329528000001</c:v>
                </c:pt>
                <c:pt idx="2713">
                  <c:v>2.3693655070999999</c:v>
                </c:pt>
                <c:pt idx="2714">
                  <c:v>2.3803530905999999</c:v>
                </c:pt>
                <c:pt idx="2715">
                  <c:v>2.4347731653000002</c:v>
                </c:pt>
                <c:pt idx="2716">
                  <c:v>2.4347731653000002</c:v>
                </c:pt>
                <c:pt idx="2717">
                  <c:v>2.4347731653000002</c:v>
                </c:pt>
                <c:pt idx="2718">
                  <c:v>2.4600263131000002</c:v>
                </c:pt>
                <c:pt idx="2719">
                  <c:v>2.4510798485</c:v>
                </c:pt>
                <c:pt idx="2720">
                  <c:v>2.4093431976000002</c:v>
                </c:pt>
                <c:pt idx="2721">
                  <c:v>2.4638068614000002</c:v>
                </c:pt>
                <c:pt idx="2722">
                  <c:v>2.5172993987000001</c:v>
                </c:pt>
                <c:pt idx="2723">
                  <c:v>2.5172993987000001</c:v>
                </c:pt>
                <c:pt idx="2724">
                  <c:v>2.5172993987000001</c:v>
                </c:pt>
                <c:pt idx="2725">
                  <c:v>2.4538819200000002</c:v>
                </c:pt>
                <c:pt idx="2726">
                  <c:v>2.4832117758000001</c:v>
                </c:pt>
                <c:pt idx="2727">
                  <c:v>2.5345957576</c:v>
                </c:pt>
                <c:pt idx="2728">
                  <c:v>2.4696994368</c:v>
                </c:pt>
                <c:pt idx="2729">
                  <c:v>2.4959545412000002</c:v>
                </c:pt>
                <c:pt idx="2730">
                  <c:v>2.4959545412000002</c:v>
                </c:pt>
                <c:pt idx="2731">
                  <c:v>2.4959545412000002</c:v>
                </c:pt>
                <c:pt idx="2732">
                  <c:v>2.4177700036999998</c:v>
                </c:pt>
                <c:pt idx="2733">
                  <c:v>2.4484832696000001</c:v>
                </c:pt>
                <c:pt idx="2734">
                  <c:v>2.4710384073</c:v>
                </c:pt>
                <c:pt idx="2735">
                  <c:v>2.4560228339000001</c:v>
                </c:pt>
                <c:pt idx="2736">
                  <c:v>2.4998950145999999</c:v>
                </c:pt>
                <c:pt idx="2737">
                  <c:v>2.4998950145999999</c:v>
                </c:pt>
                <c:pt idx="2738">
                  <c:v>2.4998950145999999</c:v>
                </c:pt>
                <c:pt idx="2739">
                  <c:v>2.5745739443</c:v>
                </c:pt>
                <c:pt idx="2740">
                  <c:v>2.4851921712</c:v>
                </c:pt>
                <c:pt idx="2741">
                  <c:v>2.5196979151000001</c:v>
                </c:pt>
                <c:pt idx="2742">
                  <c:v>2.4920806544</c:v>
                </c:pt>
                <c:pt idx="2743">
                  <c:v>2.5241753712000001</c:v>
                </c:pt>
                <c:pt idx="2744">
                  <c:v>2.5241753712000001</c:v>
                </c:pt>
                <c:pt idx="2745">
                  <c:v>2.5241753712000001</c:v>
                </c:pt>
                <c:pt idx="2746">
                  <c:v>2.4990051265000002</c:v>
                </c:pt>
                <c:pt idx="2747">
                  <c:v>2.4306577253000001</c:v>
                </c:pt>
                <c:pt idx="2748">
                  <c:v>2.4685089145000001</c:v>
                </c:pt>
                <c:pt idx="2749">
                  <c:v>2.4607044397000002</c:v>
                </c:pt>
                <c:pt idx="2750">
                  <c:v>2.6147775257000001</c:v>
                </c:pt>
                <c:pt idx="2751">
                  <c:v>2.6147775257000001</c:v>
                </c:pt>
                <c:pt idx="2752">
                  <c:v>2.6147775257000001</c:v>
                </c:pt>
                <c:pt idx="2753">
                  <c:v>2.6506318435999998</c:v>
                </c:pt>
                <c:pt idx="2754">
                  <c:v>2.6698243264000001</c:v>
                </c:pt>
                <c:pt idx="2755">
                  <c:v>2.6308351720999998</c:v>
                </c:pt>
                <c:pt idx="2756">
                  <c:v>2.5906470747000001</c:v>
                </c:pt>
                <c:pt idx="2757">
                  <c:v>2.6492599381000002</c:v>
                </c:pt>
                <c:pt idx="2758">
                  <c:v>2.6492599381000002</c:v>
                </c:pt>
                <c:pt idx="2759">
                  <c:v>2.6492599381000002</c:v>
                </c:pt>
                <c:pt idx="2760">
                  <c:v>2.6280036190999998</c:v>
                </c:pt>
                <c:pt idx="2761">
                  <c:v>2.658941848</c:v>
                </c:pt>
                <c:pt idx="2762">
                  <c:v>2.5528505359000002</c:v>
                </c:pt>
                <c:pt idx="2763">
                  <c:v>2.5315391082000001</c:v>
                </c:pt>
                <c:pt idx="2764">
                  <c:v>2.5315391082000001</c:v>
                </c:pt>
                <c:pt idx="2765">
                  <c:v>2.5315391082000001</c:v>
                </c:pt>
                <c:pt idx="2766">
                  <c:v>2.5315391082000001</c:v>
                </c:pt>
                <c:pt idx="2767">
                  <c:v>2.5173387412000001</c:v>
                </c:pt>
                <c:pt idx="2768">
                  <c:v>2.4525870894000001</c:v>
                </c:pt>
                <c:pt idx="2769">
                  <c:v>2.5025733520000002</c:v>
                </c:pt>
                <c:pt idx="2770">
                  <c:v>2.5099059611999999</c:v>
                </c:pt>
                <c:pt idx="2771">
                  <c:v>2.4748943166999999</c:v>
                </c:pt>
                <c:pt idx="2772">
                  <c:v>2.4748943166999999</c:v>
                </c:pt>
                <c:pt idx="2773">
                  <c:v>2.4748943166999999</c:v>
                </c:pt>
                <c:pt idx="2774">
                  <c:v>2.4677671486000001</c:v>
                </c:pt>
                <c:pt idx="2775">
                  <c:v>2.4281779205</c:v>
                </c:pt>
                <c:pt idx="2776">
                  <c:v>2.3379783803</c:v>
                </c:pt>
                <c:pt idx="2777">
                  <c:v>2.4087948080000001</c:v>
                </c:pt>
                <c:pt idx="2778">
                  <c:v>2.3575542897999999</c:v>
                </c:pt>
                <c:pt idx="2779">
                  <c:v>2.3575542897999999</c:v>
                </c:pt>
                <c:pt idx="2780">
                  <c:v>2.3575542897999999</c:v>
                </c:pt>
                <c:pt idx="2781">
                  <c:v>2.4482973795</c:v>
                </c:pt>
                <c:pt idx="2782">
                  <c:v>2.4690767474999999</c:v>
                </c:pt>
                <c:pt idx="2783">
                  <c:v>2.4479875517999998</c:v>
                </c:pt>
                <c:pt idx="2784">
                  <c:v>2.4670629361</c:v>
                </c:pt>
                <c:pt idx="2785">
                  <c:v>2.3681181232999999</c:v>
                </c:pt>
                <c:pt idx="2786">
                  <c:v>2.3681181232999999</c:v>
                </c:pt>
                <c:pt idx="2787">
                  <c:v>2.3681181232999999</c:v>
                </c:pt>
                <c:pt idx="2788">
                  <c:v>2.4083628073000001</c:v>
                </c:pt>
                <c:pt idx="2789">
                  <c:v>2.4107802732999999</c:v>
                </c:pt>
                <c:pt idx="2790">
                  <c:v>2.3956337379999999</c:v>
                </c:pt>
                <c:pt idx="2791">
                  <c:v>2.4529641866</c:v>
                </c:pt>
                <c:pt idx="2792">
                  <c:v>2.4544195296</c:v>
                </c:pt>
                <c:pt idx="2793">
                  <c:v>2.4544195296</c:v>
                </c:pt>
                <c:pt idx="2794">
                  <c:v>2.4544195296</c:v>
                </c:pt>
                <c:pt idx="2795">
                  <c:v>2.4144585479999998</c:v>
                </c:pt>
                <c:pt idx="2796">
                  <c:v>2.5104600082999999</c:v>
                </c:pt>
                <c:pt idx="2797">
                  <c:v>2.4698203563000001</c:v>
                </c:pt>
                <c:pt idx="2798">
                  <c:v>2.4420415063999998</c:v>
                </c:pt>
                <c:pt idx="2799">
                  <c:v>2.4578142911</c:v>
                </c:pt>
                <c:pt idx="2800">
                  <c:v>2.4578142911</c:v>
                </c:pt>
                <c:pt idx="2801">
                  <c:v>2.4578142911</c:v>
                </c:pt>
                <c:pt idx="2802">
                  <c:v>2.4524776985000001</c:v>
                </c:pt>
                <c:pt idx="2803">
                  <c:v>2.4916190639</c:v>
                </c:pt>
                <c:pt idx="2804">
                  <c:v>2.4371344003000002</c:v>
                </c:pt>
                <c:pt idx="2805">
                  <c:v>2.4183848129999999</c:v>
                </c:pt>
                <c:pt idx="2806">
                  <c:v>2.4646152017</c:v>
                </c:pt>
                <c:pt idx="2807">
                  <c:v>2.4646152017</c:v>
                </c:pt>
                <c:pt idx="2808">
                  <c:v>2.4646152017</c:v>
                </c:pt>
                <c:pt idx="2809">
                  <c:v>2.4935784352999999</c:v>
                </c:pt>
                <c:pt idx="2810">
                  <c:v>2.3578604803999998</c:v>
                </c:pt>
                <c:pt idx="2811">
                  <c:v>2.4964302689000002</c:v>
                </c:pt>
                <c:pt idx="2812">
                  <c:v>2.4565622045</c:v>
                </c:pt>
                <c:pt idx="2813">
                  <c:v>2.4523279519000001</c:v>
                </c:pt>
                <c:pt idx="2814">
                  <c:v>2.4523279519000001</c:v>
                </c:pt>
                <c:pt idx="2815">
                  <c:v>2.4523279519000001</c:v>
                </c:pt>
                <c:pt idx="2816">
                  <c:v>2.4523279519000001</c:v>
                </c:pt>
                <c:pt idx="2817">
                  <c:v>2.4443410293999999</c:v>
                </c:pt>
                <c:pt idx="2818">
                  <c:v>2.4632090182000002</c:v>
                </c:pt>
                <c:pt idx="2819">
                  <c:v>2.4348869705</c:v>
                </c:pt>
                <c:pt idx="2820">
                  <c:v>2.3842352628999999</c:v>
                </c:pt>
                <c:pt idx="2821">
                  <c:v>2.3842352628999999</c:v>
                </c:pt>
                <c:pt idx="2822">
                  <c:v>2.3842352628999999</c:v>
                </c:pt>
                <c:pt idx="2823">
                  <c:v>2.3842352628999999</c:v>
                </c:pt>
                <c:pt idx="2824">
                  <c:v>2.3842352628999999</c:v>
                </c:pt>
                <c:pt idx="2825">
                  <c:v>2.4004190795000002</c:v>
                </c:pt>
                <c:pt idx="2826">
                  <c:v>2.4950730365</c:v>
                </c:pt>
                <c:pt idx="2827">
                  <c:v>2.5347408445999999</c:v>
                </c:pt>
                <c:pt idx="2828">
                  <c:v>2.5347408445999999</c:v>
                </c:pt>
                <c:pt idx="2829">
                  <c:v>2.5347408445999999</c:v>
                </c:pt>
                <c:pt idx="2830">
                  <c:v>2.4565046612999999</c:v>
                </c:pt>
                <c:pt idx="2831">
                  <c:v>2.4512436383999998</c:v>
                </c:pt>
                <c:pt idx="2832">
                  <c:v>2.5536570997000001</c:v>
                </c:pt>
                <c:pt idx="2833">
                  <c:v>2.5641727928</c:v>
                </c:pt>
                <c:pt idx="2834">
                  <c:v>2.5814831183</c:v>
                </c:pt>
                <c:pt idx="2835">
                  <c:v>2.5814831183</c:v>
                </c:pt>
                <c:pt idx="2836">
                  <c:v>2.5814831183</c:v>
                </c:pt>
                <c:pt idx="2837">
                  <c:v>2.7466582506999999</c:v>
                </c:pt>
                <c:pt idx="2838">
                  <c:v>2.5903993074999998</c:v>
                </c:pt>
                <c:pt idx="2839">
                  <c:v>2.4956910291000001</c:v>
                </c:pt>
                <c:pt idx="2840">
                  <c:v>2.5685333306999998</c:v>
                </c:pt>
                <c:pt idx="2841">
                  <c:v>2.3558194365</c:v>
                </c:pt>
                <c:pt idx="2842">
                  <c:v>2.3558194365</c:v>
                </c:pt>
                <c:pt idx="2843">
                  <c:v>2.3558194365</c:v>
                </c:pt>
                <c:pt idx="2844">
                  <c:v>2.2162675501</c:v>
                </c:pt>
                <c:pt idx="2845">
                  <c:v>2.3730921032999999</c:v>
                </c:pt>
                <c:pt idx="2846">
                  <c:v>2.4712091316000002</c:v>
                </c:pt>
                <c:pt idx="2847">
                  <c:v>2.523535431</c:v>
                </c:pt>
                <c:pt idx="2848">
                  <c:v>2.5709512871000002</c:v>
                </c:pt>
                <c:pt idx="2849">
                  <c:v>2.5709512871000002</c:v>
                </c:pt>
                <c:pt idx="2850">
                  <c:v>2.5709512871000002</c:v>
                </c:pt>
                <c:pt idx="2851">
                  <c:v>2.4938605922999999</c:v>
                </c:pt>
                <c:pt idx="2852">
                  <c:v>2.5214361331999999</c:v>
                </c:pt>
                <c:pt idx="2853">
                  <c:v>2.3835344363000002</c:v>
                </c:pt>
                <c:pt idx="2854">
                  <c:v>2.4193900172</c:v>
                </c:pt>
                <c:pt idx="2855">
                  <c:v>2.2645060377999999</c:v>
                </c:pt>
                <c:pt idx="2856">
                  <c:v>2.2645060377999999</c:v>
                </c:pt>
                <c:pt idx="2857">
                  <c:v>2.2645060377999999</c:v>
                </c:pt>
                <c:pt idx="2858">
                  <c:v>2.2610572232999999</c:v>
                </c:pt>
                <c:pt idx="2859">
                  <c:v>2.2881365525000001</c:v>
                </c:pt>
                <c:pt idx="2860">
                  <c:v>2.2426991429999998</c:v>
                </c:pt>
                <c:pt idx="2861">
                  <c:v>2.2614019658000002</c:v>
                </c:pt>
                <c:pt idx="2862">
                  <c:v>2.2826477907</c:v>
                </c:pt>
                <c:pt idx="2863">
                  <c:v>2.2826477907</c:v>
                </c:pt>
                <c:pt idx="2864">
                  <c:v>2.2826477907</c:v>
                </c:pt>
                <c:pt idx="2865">
                  <c:v>2.3560458144999998</c:v>
                </c:pt>
                <c:pt idx="2866">
                  <c:v>2.3149735896000001</c:v>
                </c:pt>
                <c:pt idx="2867">
                  <c:v>2.3597471877</c:v>
                </c:pt>
                <c:pt idx="2868">
                  <c:v>2.4449847980000001</c:v>
                </c:pt>
                <c:pt idx="2869">
                  <c:v>2.3991223882999999</c:v>
                </c:pt>
                <c:pt idx="2870">
                  <c:v>2.3991223882999999</c:v>
                </c:pt>
                <c:pt idx="2871">
                  <c:v>2.3991223882999999</c:v>
                </c:pt>
                <c:pt idx="2872">
                  <c:v>2.4416044913000001</c:v>
                </c:pt>
                <c:pt idx="2873">
                  <c:v>2.4410721994000002</c:v>
                </c:pt>
                <c:pt idx="2874">
                  <c:v>2.3523899424999999</c:v>
                </c:pt>
                <c:pt idx="2875">
                  <c:v>2.3207020135</c:v>
                </c:pt>
                <c:pt idx="2876">
                  <c:v>2.3203553785</c:v>
                </c:pt>
                <c:pt idx="2877">
                  <c:v>2.3203553785</c:v>
                </c:pt>
                <c:pt idx="2878">
                  <c:v>2.3203553785</c:v>
                </c:pt>
                <c:pt idx="2879">
                  <c:v>2.3031552201999999</c:v>
                </c:pt>
                <c:pt idx="2880">
                  <c:v>2.2948037982999998</c:v>
                </c:pt>
                <c:pt idx="2881">
                  <c:v>2.2999746450999998</c:v>
                </c:pt>
                <c:pt idx="2882">
                  <c:v>2.3418879335999998</c:v>
                </c:pt>
                <c:pt idx="2883">
                  <c:v>2.4138047630999999</c:v>
                </c:pt>
                <c:pt idx="2884">
                  <c:v>2.4138047630999999</c:v>
                </c:pt>
                <c:pt idx="2885">
                  <c:v>2.4138047630999999</c:v>
                </c:pt>
                <c:pt idx="2886">
                  <c:v>2.3780413790999999</c:v>
                </c:pt>
                <c:pt idx="2887">
                  <c:v>2.4672289528000002</c:v>
                </c:pt>
                <c:pt idx="2888">
                  <c:v>2.3671627839</c:v>
                </c:pt>
                <c:pt idx="2889">
                  <c:v>2.3588533272999999</c:v>
                </c:pt>
                <c:pt idx="2890">
                  <c:v>2.3323667766999998</c:v>
                </c:pt>
                <c:pt idx="2891">
                  <c:v>2.3323667766999998</c:v>
                </c:pt>
                <c:pt idx="2892">
                  <c:v>2.3323667766999998</c:v>
                </c:pt>
                <c:pt idx="2893">
                  <c:v>2.3077222912000002</c:v>
                </c:pt>
                <c:pt idx="2894">
                  <c:v>2.2872535834000001</c:v>
                </c:pt>
                <c:pt idx="2895">
                  <c:v>2.3287904368999999</c:v>
                </c:pt>
                <c:pt idx="2896">
                  <c:v>2.3516645570999999</c:v>
                </c:pt>
                <c:pt idx="2897">
                  <c:v>2.3623076328999999</c:v>
                </c:pt>
                <c:pt idx="2898">
                  <c:v>2.3623076328999999</c:v>
                </c:pt>
                <c:pt idx="2899">
                  <c:v>2.3623076328999999</c:v>
                </c:pt>
                <c:pt idx="2900">
                  <c:v>2.3608035011999999</c:v>
                </c:pt>
                <c:pt idx="2901">
                  <c:v>2.4507332695000001</c:v>
                </c:pt>
                <c:pt idx="2902">
                  <c:v>2.3549371435999999</c:v>
                </c:pt>
                <c:pt idx="2903">
                  <c:v>2.3029110894000002</c:v>
                </c:pt>
                <c:pt idx="2904">
                  <c:v>2.2863440239999999</c:v>
                </c:pt>
                <c:pt idx="2905">
                  <c:v>2.2863440239999999</c:v>
                </c:pt>
                <c:pt idx="2906">
                  <c:v>2.2863440239999999</c:v>
                </c:pt>
                <c:pt idx="2907">
                  <c:v>2.3304385217000001</c:v>
                </c:pt>
                <c:pt idx="2908">
                  <c:v>2.3429124044999998</c:v>
                </c:pt>
                <c:pt idx="2909">
                  <c:v>2.3871012839999999</c:v>
                </c:pt>
                <c:pt idx="2910">
                  <c:v>2.3993096744</c:v>
                </c:pt>
                <c:pt idx="2911">
                  <c:v>2.3333473446999999</c:v>
                </c:pt>
                <c:pt idx="2912">
                  <c:v>2.3333473446999999</c:v>
                </c:pt>
                <c:pt idx="2913">
                  <c:v>2.3333473446999999</c:v>
                </c:pt>
                <c:pt idx="2914">
                  <c:v>2.375188788</c:v>
                </c:pt>
                <c:pt idx="2915">
                  <c:v>2.3818439202000001</c:v>
                </c:pt>
                <c:pt idx="2916">
                  <c:v>2.3868723481999998</c:v>
                </c:pt>
                <c:pt idx="2917">
                  <c:v>2.434647741</c:v>
                </c:pt>
                <c:pt idx="2918">
                  <c:v>2.3399626649999998</c:v>
                </c:pt>
                <c:pt idx="2919">
                  <c:v>2.3399626649999998</c:v>
                </c:pt>
                <c:pt idx="2920">
                  <c:v>2.3399626649999998</c:v>
                </c:pt>
                <c:pt idx="2921">
                  <c:v>2.3686705863999999</c:v>
                </c:pt>
                <c:pt idx="2922">
                  <c:v>2.3424832098000001</c:v>
                </c:pt>
                <c:pt idx="2923">
                  <c:v>2.3374006174000002</c:v>
                </c:pt>
                <c:pt idx="2924">
                  <c:v>2.4534744477000001</c:v>
                </c:pt>
                <c:pt idx="2925">
                  <c:v>2.4122322617999998</c:v>
                </c:pt>
                <c:pt idx="2926">
                  <c:v>2.4122322617999998</c:v>
                </c:pt>
                <c:pt idx="2927">
                  <c:v>2.4122322617999998</c:v>
                </c:pt>
                <c:pt idx="2928">
                  <c:v>2.4270486424</c:v>
                </c:pt>
                <c:pt idx="2929">
                  <c:v>2.4195619605999998</c:v>
                </c:pt>
                <c:pt idx="2930">
                  <c:v>2.5050231043000002</c:v>
                </c:pt>
                <c:pt idx="2931">
                  <c:v>2.4566250674000001</c:v>
                </c:pt>
                <c:pt idx="2932">
                  <c:v>2.4495402092999998</c:v>
                </c:pt>
                <c:pt idx="2933">
                  <c:v>2.4495402092999998</c:v>
                </c:pt>
                <c:pt idx="2934">
                  <c:v>2.4495402092999998</c:v>
                </c:pt>
                <c:pt idx="2935">
                  <c:v>2.4600270223999998</c:v>
                </c:pt>
                <c:pt idx="2936">
                  <c:v>2.4120881013000002</c:v>
                </c:pt>
                <c:pt idx="2937">
                  <c:v>2.5118516456000002</c:v>
                </c:pt>
                <c:pt idx="2938">
                  <c:v>2.5155227597000001</c:v>
                </c:pt>
                <c:pt idx="2939">
                  <c:v>2.5134309735000002</c:v>
                </c:pt>
                <c:pt idx="2940">
                  <c:v>2.5134309735000002</c:v>
                </c:pt>
                <c:pt idx="2941">
                  <c:v>2.5134309735000002</c:v>
                </c:pt>
                <c:pt idx="2942">
                  <c:v>2.5482895117000002</c:v>
                </c:pt>
                <c:pt idx="2943">
                  <c:v>2.5262488498</c:v>
                </c:pt>
                <c:pt idx="2944">
                  <c:v>2.5369877319</c:v>
                </c:pt>
                <c:pt idx="2945">
                  <c:v>2.4651498261999998</c:v>
                </c:pt>
                <c:pt idx="2946">
                  <c:v>2.4516228686999999</c:v>
                </c:pt>
                <c:pt idx="2947">
                  <c:v>2.4516228686999999</c:v>
                </c:pt>
                <c:pt idx="2948">
                  <c:v>2.4516228686999999</c:v>
                </c:pt>
                <c:pt idx="2949">
                  <c:v>2.4532823959000001</c:v>
                </c:pt>
                <c:pt idx="2950">
                  <c:v>2.4566828342</c:v>
                </c:pt>
                <c:pt idx="2951">
                  <c:v>2.4747227937999998</c:v>
                </c:pt>
                <c:pt idx="2952">
                  <c:v>2.4034662339000001</c:v>
                </c:pt>
                <c:pt idx="2953">
                  <c:v>2.3557621871999999</c:v>
                </c:pt>
                <c:pt idx="2954">
                  <c:v>2.3557621871999999</c:v>
                </c:pt>
                <c:pt idx="2955">
                  <c:v>2.3557621871999999</c:v>
                </c:pt>
                <c:pt idx="2956">
                  <c:v>2.4104043480000001</c:v>
                </c:pt>
                <c:pt idx="2957">
                  <c:v>2.4115409667000001</c:v>
                </c:pt>
                <c:pt idx="2958">
                  <c:v>2.4104737605</c:v>
                </c:pt>
                <c:pt idx="2959">
                  <c:v>2.4193959683999999</c:v>
                </c:pt>
                <c:pt idx="2960">
                  <c:v>2.4458151798999999</c:v>
                </c:pt>
                <c:pt idx="2961">
                  <c:v>2.4458151798999999</c:v>
                </c:pt>
                <c:pt idx="2962">
                  <c:v>2.4458151798999999</c:v>
                </c:pt>
                <c:pt idx="2963">
                  <c:v>2.4796037420000001</c:v>
                </c:pt>
                <c:pt idx="2964">
                  <c:v>2.3905158555999999</c:v>
                </c:pt>
                <c:pt idx="2965">
                  <c:v>2.3417757411000002</c:v>
                </c:pt>
                <c:pt idx="2966">
                  <c:v>2.4333404539000001</c:v>
                </c:pt>
                <c:pt idx="2967">
                  <c:v>2.4082716686999999</c:v>
                </c:pt>
                <c:pt idx="2968">
                  <c:v>2.4082716686999999</c:v>
                </c:pt>
                <c:pt idx="2969">
                  <c:v>2.4082716686999999</c:v>
                </c:pt>
                <c:pt idx="2970">
                  <c:v>2.4022391114000001</c:v>
                </c:pt>
                <c:pt idx="2971">
                  <c:v>2.4236161876</c:v>
                </c:pt>
                <c:pt idx="2972">
                  <c:v>2.3695007148</c:v>
                </c:pt>
                <c:pt idx="2973">
                  <c:v>2.3855773985000002</c:v>
                </c:pt>
                <c:pt idx="2974">
                  <c:v>2.3733758909999998</c:v>
                </c:pt>
                <c:pt idx="2975">
                  <c:v>2.3733758909999998</c:v>
                </c:pt>
                <c:pt idx="2976">
                  <c:v>2.3733758909999998</c:v>
                </c:pt>
                <c:pt idx="2977">
                  <c:v>2.3439018317999998</c:v>
                </c:pt>
                <c:pt idx="2978">
                  <c:v>2.3437292269999999</c:v>
                </c:pt>
                <c:pt idx="2979">
                  <c:v>2.3437292269999999</c:v>
                </c:pt>
                <c:pt idx="2980">
                  <c:v>2.4284239373999998</c:v>
                </c:pt>
                <c:pt idx="2981">
                  <c:v>2.4330509294999998</c:v>
                </c:pt>
                <c:pt idx="2982">
                  <c:v>2.4330509294999998</c:v>
                </c:pt>
                <c:pt idx="2983">
                  <c:v>2.4330509294999998</c:v>
                </c:pt>
                <c:pt idx="2984">
                  <c:v>2.4277366529000002</c:v>
                </c:pt>
                <c:pt idx="2985">
                  <c:v>2.4556509008999998</c:v>
                </c:pt>
                <c:pt idx="2986">
                  <c:v>2.4744022234999998</c:v>
                </c:pt>
                <c:pt idx="2987">
                  <c:v>2.4452171433999998</c:v>
                </c:pt>
                <c:pt idx="2988">
                  <c:v>2.435044429</c:v>
                </c:pt>
                <c:pt idx="2989">
                  <c:v>2.435044429</c:v>
                </c:pt>
                <c:pt idx="2990">
                  <c:v>2.435044429</c:v>
                </c:pt>
                <c:pt idx="2991">
                  <c:v>2.3855306849</c:v>
                </c:pt>
                <c:pt idx="2992">
                  <c:v>2.3933077741000002</c:v>
                </c:pt>
                <c:pt idx="2993">
                  <c:v>2.4129910203999998</c:v>
                </c:pt>
                <c:pt idx="2994">
                  <c:v>2.3771134126</c:v>
                </c:pt>
                <c:pt idx="2995">
                  <c:v>2.4950971993</c:v>
                </c:pt>
                <c:pt idx="2996">
                  <c:v>2.4950971993</c:v>
                </c:pt>
                <c:pt idx="2997">
                  <c:v>2.4950971993</c:v>
                </c:pt>
                <c:pt idx="2998">
                  <c:v>2.4939396105</c:v>
                </c:pt>
                <c:pt idx="2999">
                  <c:v>2.5339424013</c:v>
                </c:pt>
                <c:pt idx="3000">
                  <c:v>2.4976750189999999</c:v>
                </c:pt>
                <c:pt idx="3001">
                  <c:v>2.4631691399000002</c:v>
                </c:pt>
                <c:pt idx="3002">
                  <c:v>2.4229098458</c:v>
                </c:pt>
                <c:pt idx="3003">
                  <c:v>2.4229098458</c:v>
                </c:pt>
                <c:pt idx="3004">
                  <c:v>2.4229098458</c:v>
                </c:pt>
                <c:pt idx="3005">
                  <c:v>2.4229098458</c:v>
                </c:pt>
                <c:pt idx="3006">
                  <c:v>2.4496939936</c:v>
                </c:pt>
                <c:pt idx="3007">
                  <c:v>2.4605453164000002</c:v>
                </c:pt>
                <c:pt idx="3008">
                  <c:v>2.4935228250999999</c:v>
                </c:pt>
                <c:pt idx="3009">
                  <c:v>2.4802023924999999</c:v>
                </c:pt>
                <c:pt idx="3010">
                  <c:v>2.4802023924999999</c:v>
                </c:pt>
                <c:pt idx="3011">
                  <c:v>2.4802023924999999</c:v>
                </c:pt>
                <c:pt idx="3012">
                  <c:v>2.4981193862</c:v>
                </c:pt>
                <c:pt idx="3013">
                  <c:v>2.5571596701999999</c:v>
                </c:pt>
                <c:pt idx="3014">
                  <c:v>2.525919864</c:v>
                </c:pt>
                <c:pt idx="3015">
                  <c:v>2.5148137876000001</c:v>
                </c:pt>
                <c:pt idx="3016">
                  <c:v>2.5286740954</c:v>
                </c:pt>
                <c:pt idx="3017">
                  <c:v>2.5286740954</c:v>
                </c:pt>
                <c:pt idx="3018">
                  <c:v>2.5286740954</c:v>
                </c:pt>
                <c:pt idx="3019">
                  <c:v>2.6254057724000002</c:v>
                </c:pt>
                <c:pt idx="3020">
                  <c:v>2.5448772624</c:v>
                </c:pt>
                <c:pt idx="3021">
                  <c:v>2.5948322613000001</c:v>
                </c:pt>
                <c:pt idx="3022">
                  <c:v>2.6967186045</c:v>
                </c:pt>
                <c:pt idx="3023">
                  <c:v>2.6694554384</c:v>
                </c:pt>
                <c:pt idx="3024">
                  <c:v>2.6694554384</c:v>
                </c:pt>
                <c:pt idx="3025">
                  <c:v>2.6694554384</c:v>
                </c:pt>
                <c:pt idx="3026">
                  <c:v>2.5820566681999999</c:v>
                </c:pt>
                <c:pt idx="3027">
                  <c:v>2.6233879104</c:v>
                </c:pt>
                <c:pt idx="3028">
                  <c:v>2.7025182426000001</c:v>
                </c:pt>
                <c:pt idx="3029">
                  <c:v>2.7408164221</c:v>
                </c:pt>
                <c:pt idx="3030">
                  <c:v>2.6882500649000001</c:v>
                </c:pt>
                <c:pt idx="3031">
                  <c:v>2.6882500649000001</c:v>
                </c:pt>
                <c:pt idx="3032">
                  <c:v>2.6882500649000001</c:v>
                </c:pt>
                <c:pt idx="3033">
                  <c:v>2.7494208147000001</c:v>
                </c:pt>
                <c:pt idx="3034">
                  <c:v>2.7494208147000001</c:v>
                </c:pt>
                <c:pt idx="3035">
                  <c:v>2.7494208147000001</c:v>
                </c:pt>
                <c:pt idx="3036">
                  <c:v>2.7253116938000002</c:v>
                </c:pt>
                <c:pt idx="3037">
                  <c:v>2.7135386524</c:v>
                </c:pt>
                <c:pt idx="3038">
                  <c:v>2.7135386524</c:v>
                </c:pt>
                <c:pt idx="3039">
                  <c:v>2.7135386524</c:v>
                </c:pt>
                <c:pt idx="3040">
                  <c:v>2.7135386524</c:v>
                </c:pt>
                <c:pt idx="3041">
                  <c:v>2.7135386524</c:v>
                </c:pt>
                <c:pt idx="3042">
                  <c:v>2.6461014339000002</c:v>
                </c:pt>
                <c:pt idx="3043">
                  <c:v>2.6538338596000002</c:v>
                </c:pt>
                <c:pt idx="3044">
                  <c:v>2.5735913747999999</c:v>
                </c:pt>
                <c:pt idx="3045">
                  <c:v>2.5735913747999999</c:v>
                </c:pt>
                <c:pt idx="3046">
                  <c:v>2.5735913747999999</c:v>
                </c:pt>
                <c:pt idx="3047">
                  <c:v>2.6035143259</c:v>
                </c:pt>
                <c:pt idx="3048">
                  <c:v>2.6699152175999998</c:v>
                </c:pt>
                <c:pt idx="3049">
                  <c:v>2.6133683349000001</c:v>
                </c:pt>
                <c:pt idx="3050">
                  <c:v>2.5445829446000001</c:v>
                </c:pt>
                <c:pt idx="3051">
                  <c:v>2.547673058</c:v>
                </c:pt>
                <c:pt idx="3052">
                  <c:v>2.547673058</c:v>
                </c:pt>
                <c:pt idx="3053">
                  <c:v>2.547673058</c:v>
                </c:pt>
                <c:pt idx="3054">
                  <c:v>2.6352916577999999</c:v>
                </c:pt>
                <c:pt idx="3055">
                  <c:v>2.6352916577999999</c:v>
                </c:pt>
                <c:pt idx="3056">
                  <c:v>2.6352916577999999</c:v>
                </c:pt>
                <c:pt idx="3057">
                  <c:v>2.6650163886999998</c:v>
                </c:pt>
                <c:pt idx="3058">
                  <c:v>2.6809040424999999</c:v>
                </c:pt>
                <c:pt idx="3059">
                  <c:v>2.6809040424999999</c:v>
                </c:pt>
                <c:pt idx="3060">
                  <c:v>2.6809040424999999</c:v>
                </c:pt>
                <c:pt idx="3061">
                  <c:v>2.7100702177999998</c:v>
                </c:pt>
                <c:pt idx="3062">
                  <c:v>2.5939242441000001</c:v>
                </c:pt>
                <c:pt idx="3063">
                  <c:v>2.5190098226000002</c:v>
                </c:pt>
                <c:pt idx="3064">
                  <c:v>2.5804054963</c:v>
                </c:pt>
                <c:pt idx="3065">
                  <c:v>2.5657550922999999</c:v>
                </c:pt>
                <c:pt idx="3066">
                  <c:v>2.5657550922999999</c:v>
                </c:pt>
                <c:pt idx="3067">
                  <c:v>2.5657550922999999</c:v>
                </c:pt>
                <c:pt idx="3068">
                  <c:v>2.6292639960000002</c:v>
                </c:pt>
                <c:pt idx="3069">
                  <c:v>2.6633478245000002</c:v>
                </c:pt>
                <c:pt idx="3070">
                  <c:v>2.5889647855</c:v>
                </c:pt>
                <c:pt idx="3071">
                  <c:v>2.6194234946999999</c:v>
                </c:pt>
                <c:pt idx="3072">
                  <c:v>2.6243497904000002</c:v>
                </c:pt>
                <c:pt idx="3073">
                  <c:v>2.6243497904000002</c:v>
                </c:pt>
                <c:pt idx="3074">
                  <c:v>2.6243497904000002</c:v>
                </c:pt>
                <c:pt idx="3075">
                  <c:v>2.5485514827000002</c:v>
                </c:pt>
                <c:pt idx="3076">
                  <c:v>2.4985701986</c:v>
                </c:pt>
                <c:pt idx="3077">
                  <c:v>2.4716406642000002</c:v>
                </c:pt>
                <c:pt idx="3078">
                  <c:v>2.5226187212000002</c:v>
                </c:pt>
                <c:pt idx="3079">
                  <c:v>2.5809298959000002</c:v>
                </c:pt>
                <c:pt idx="3080">
                  <c:v>2.5809298959000002</c:v>
                </c:pt>
                <c:pt idx="3081">
                  <c:v>2.5809298959000002</c:v>
                </c:pt>
                <c:pt idx="3082">
                  <c:v>2.5298869273000002</c:v>
                </c:pt>
                <c:pt idx="3083">
                  <c:v>2.6011345167000002</c:v>
                </c:pt>
                <c:pt idx="3084">
                  <c:v>2.6011345167000002</c:v>
                </c:pt>
                <c:pt idx="3085">
                  <c:v>2.6011345167000002</c:v>
                </c:pt>
                <c:pt idx="3086">
                  <c:v>2.5103604639000001</c:v>
                </c:pt>
                <c:pt idx="3087">
                  <c:v>2.5103604639000001</c:v>
                </c:pt>
                <c:pt idx="3088">
                  <c:v>2.5103604639000001</c:v>
                </c:pt>
                <c:pt idx="3089">
                  <c:v>2.4961928960000002</c:v>
                </c:pt>
                <c:pt idx="3090">
                  <c:v>2.5532394718</c:v>
                </c:pt>
                <c:pt idx="3091">
                  <c:v>2.5541796431999999</c:v>
                </c:pt>
                <c:pt idx="3092">
                  <c:v>2.4855756121999999</c:v>
                </c:pt>
                <c:pt idx="3093">
                  <c:v>2.5147506111000002</c:v>
                </c:pt>
                <c:pt idx="3094">
                  <c:v>2.5147506111000002</c:v>
                </c:pt>
                <c:pt idx="3095">
                  <c:v>2.5147506111000002</c:v>
                </c:pt>
                <c:pt idx="3096">
                  <c:v>2.6383739785000002</c:v>
                </c:pt>
                <c:pt idx="3097">
                  <c:v>2.6204320117000002</c:v>
                </c:pt>
                <c:pt idx="3098">
                  <c:v>2.6419595455999998</c:v>
                </c:pt>
                <c:pt idx="3099">
                  <c:v>2.6719120288</c:v>
                </c:pt>
                <c:pt idx="3100">
                  <c:v>2.6354915932999998</c:v>
                </c:pt>
                <c:pt idx="3101">
                  <c:v>2.6354915932999998</c:v>
                </c:pt>
                <c:pt idx="3102">
                  <c:v>2.6354915932999998</c:v>
                </c:pt>
                <c:pt idx="3103">
                  <c:v>2.5313264676</c:v>
                </c:pt>
                <c:pt idx="3104">
                  <c:v>2.5610599695</c:v>
                </c:pt>
                <c:pt idx="3105">
                  <c:v>2.5511392358</c:v>
                </c:pt>
                <c:pt idx="3106">
                  <c:v>2.4892981154</c:v>
                </c:pt>
                <c:pt idx="3107">
                  <c:v>2.4793064116000001</c:v>
                </c:pt>
                <c:pt idx="3108">
                  <c:v>2.4793064116000001</c:v>
                </c:pt>
                <c:pt idx="3109">
                  <c:v>2.4793064116000001</c:v>
                </c:pt>
                <c:pt idx="3110">
                  <c:v>2.4712824482000002</c:v>
                </c:pt>
                <c:pt idx="3111">
                  <c:v>2.4853862455</c:v>
                </c:pt>
                <c:pt idx="3112">
                  <c:v>2.5575446792999998</c:v>
                </c:pt>
                <c:pt idx="3113">
                  <c:v>2.5095455374000002</c:v>
                </c:pt>
                <c:pt idx="3114">
                  <c:v>2.5504197326</c:v>
                </c:pt>
                <c:pt idx="3115">
                  <c:v>2.5504197326</c:v>
                </c:pt>
                <c:pt idx="3116">
                  <c:v>2.5504197326</c:v>
                </c:pt>
                <c:pt idx="3117">
                  <c:v>2.5363090991999999</c:v>
                </c:pt>
                <c:pt idx="3118">
                  <c:v>2.5293238788000001</c:v>
                </c:pt>
                <c:pt idx="3119">
                  <c:v>2.5895825505999999</c:v>
                </c:pt>
                <c:pt idx="3120">
                  <c:v>2.6416894990999999</c:v>
                </c:pt>
                <c:pt idx="3121">
                  <c:v>2.5592998315000002</c:v>
                </c:pt>
                <c:pt idx="3122">
                  <c:v>2.5592998315000002</c:v>
                </c:pt>
                <c:pt idx="3123">
                  <c:v>2.5592998315000002</c:v>
                </c:pt>
                <c:pt idx="3124">
                  <c:v>2.5731076026999999</c:v>
                </c:pt>
                <c:pt idx="3125">
                  <c:v>2.5633797923000001</c:v>
                </c:pt>
                <c:pt idx="3126">
                  <c:v>2.6411642640999999</c:v>
                </c:pt>
                <c:pt idx="3127">
                  <c:v>2.6685251488000001</c:v>
                </c:pt>
                <c:pt idx="3128">
                  <c:v>2.6921131692000002</c:v>
                </c:pt>
                <c:pt idx="3129">
                  <c:v>2.6921131692000002</c:v>
                </c:pt>
                <c:pt idx="3130">
                  <c:v>2.6921131692000002</c:v>
                </c:pt>
                <c:pt idx="3131">
                  <c:v>2.7374621134999999</c:v>
                </c:pt>
                <c:pt idx="3132">
                  <c:v>2.6443785819999999</c:v>
                </c:pt>
                <c:pt idx="3133">
                  <c:v>2.5566107421000002</c:v>
                </c:pt>
                <c:pt idx="3134">
                  <c:v>2.5272937304999998</c:v>
                </c:pt>
                <c:pt idx="3135">
                  <c:v>2.5196051486000002</c:v>
                </c:pt>
                <c:pt idx="3136">
                  <c:v>2.5196051486000002</c:v>
                </c:pt>
                <c:pt idx="3137">
                  <c:v>2.5196051486000002</c:v>
                </c:pt>
                <c:pt idx="3138">
                  <c:v>2.5400731648999999</c:v>
                </c:pt>
                <c:pt idx="3139">
                  <c:v>2.4654974422000002</c:v>
                </c:pt>
                <c:pt idx="3140">
                  <c:v>2.6054717703999999</c:v>
                </c:pt>
                <c:pt idx="3141">
                  <c:v>2.6064105992000002</c:v>
                </c:pt>
                <c:pt idx="3142">
                  <c:v>2.6081080378000001</c:v>
                </c:pt>
                <c:pt idx="3143">
                  <c:v>2.6081080378000001</c:v>
                </c:pt>
                <c:pt idx="3144">
                  <c:v>2.6081080378000001</c:v>
                </c:pt>
                <c:pt idx="3145">
                  <c:v>2.5903433786000001</c:v>
                </c:pt>
                <c:pt idx="3146">
                  <c:v>2.6238365545</c:v>
                </c:pt>
                <c:pt idx="3147">
                  <c:v>2.6238365545</c:v>
                </c:pt>
                <c:pt idx="3148">
                  <c:v>2.6222642221000001</c:v>
                </c:pt>
                <c:pt idx="3149">
                  <c:v>2.6215667664</c:v>
                </c:pt>
                <c:pt idx="3150">
                  <c:v>2.6215667664</c:v>
                </c:pt>
                <c:pt idx="3151">
                  <c:v>2.6215667664</c:v>
                </c:pt>
                <c:pt idx="3152">
                  <c:v>2.5963902376000001</c:v>
                </c:pt>
                <c:pt idx="3153">
                  <c:v>2.6332652176</c:v>
                </c:pt>
                <c:pt idx="3154">
                  <c:v>2.6394547868</c:v>
                </c:pt>
                <c:pt idx="3155">
                  <c:v>2.6058908185999998</c:v>
                </c:pt>
                <c:pt idx="3156">
                  <c:v>2.5873489323999999</c:v>
                </c:pt>
                <c:pt idx="3157">
                  <c:v>2.5873489323999999</c:v>
                </c:pt>
                <c:pt idx="3158">
                  <c:v>2.5873489323999999</c:v>
                </c:pt>
                <c:pt idx="3159">
                  <c:v>2.5534720310000001</c:v>
                </c:pt>
                <c:pt idx="3160">
                  <c:v>2.6149956433999999</c:v>
                </c:pt>
                <c:pt idx="3161">
                  <c:v>2.6609077642000001</c:v>
                </c:pt>
                <c:pt idx="3162">
                  <c:v>2.6720751612</c:v>
                </c:pt>
                <c:pt idx="3163">
                  <c:v>2.665664123</c:v>
                </c:pt>
                <c:pt idx="3164">
                  <c:v>2.665664123</c:v>
                </c:pt>
                <c:pt idx="3165">
                  <c:v>2.665664123</c:v>
                </c:pt>
                <c:pt idx="3166">
                  <c:v>2.6463250437000001</c:v>
                </c:pt>
                <c:pt idx="3167">
                  <c:v>2.6333460816000001</c:v>
                </c:pt>
                <c:pt idx="3168">
                  <c:v>2.6146545154999998</c:v>
                </c:pt>
                <c:pt idx="3169">
                  <c:v>2.5672550128</c:v>
                </c:pt>
                <c:pt idx="3170">
                  <c:v>2.4973637676</c:v>
                </c:pt>
                <c:pt idx="3171">
                  <c:v>2.4973637676</c:v>
                </c:pt>
                <c:pt idx="3172">
                  <c:v>2.4973637676</c:v>
                </c:pt>
                <c:pt idx="3173">
                  <c:v>2.4866622289000002</c:v>
                </c:pt>
                <c:pt idx="3174">
                  <c:v>2.4270501356</c:v>
                </c:pt>
                <c:pt idx="3175">
                  <c:v>2.4672458646000002</c:v>
                </c:pt>
                <c:pt idx="3176">
                  <c:v>2.5261627987000002</c:v>
                </c:pt>
                <c:pt idx="3177">
                  <c:v>2.5557432445999999</c:v>
                </c:pt>
                <c:pt idx="3178">
                  <c:v>2.5557432445999999</c:v>
                </c:pt>
                <c:pt idx="3179">
                  <c:v>2.5557432445999999</c:v>
                </c:pt>
                <c:pt idx="3180">
                  <c:v>2.5420683835000002</c:v>
                </c:pt>
                <c:pt idx="3181">
                  <c:v>2.5277367024999999</c:v>
                </c:pt>
                <c:pt idx="3182">
                  <c:v>2.5044680295999999</c:v>
                </c:pt>
                <c:pt idx="3183">
                  <c:v>2.5139098727000002</c:v>
                </c:pt>
                <c:pt idx="3184">
                  <c:v>2.5415512166999998</c:v>
                </c:pt>
                <c:pt idx="3185">
                  <c:v>2.5415512166999998</c:v>
                </c:pt>
                <c:pt idx="3186">
                  <c:v>2.5415512166999998</c:v>
                </c:pt>
                <c:pt idx="3187">
                  <c:v>2.5021387087</c:v>
                </c:pt>
                <c:pt idx="3188">
                  <c:v>2.6731868375999999</c:v>
                </c:pt>
                <c:pt idx="3189">
                  <c:v>2.4784529666999999</c:v>
                </c:pt>
                <c:pt idx="3190">
                  <c:v>2.5978669478</c:v>
                </c:pt>
                <c:pt idx="3191">
                  <c:v>2.6595634857000001</c:v>
                </c:pt>
                <c:pt idx="3192">
                  <c:v>2.6595634857000001</c:v>
                </c:pt>
                <c:pt idx="3193">
                  <c:v>2.6595634857000001</c:v>
                </c:pt>
                <c:pt idx="3194">
                  <c:v>2.6474457983000002</c:v>
                </c:pt>
                <c:pt idx="3195">
                  <c:v>2.6550131486000002</c:v>
                </c:pt>
                <c:pt idx="3196">
                  <c:v>2.6485368815000001</c:v>
                </c:pt>
                <c:pt idx="3197">
                  <c:v>2.6485368815000001</c:v>
                </c:pt>
                <c:pt idx="3198">
                  <c:v>2.6485368815000001</c:v>
                </c:pt>
                <c:pt idx="3199">
                  <c:v>2.6485368815000001</c:v>
                </c:pt>
                <c:pt idx="3200">
                  <c:v>2.6485368815000001</c:v>
                </c:pt>
                <c:pt idx="3201">
                  <c:v>2.6407583757999999</c:v>
                </c:pt>
                <c:pt idx="3202">
                  <c:v>2.5708805913999999</c:v>
                </c:pt>
                <c:pt idx="3203">
                  <c:v>2.4655416034000002</c:v>
                </c:pt>
                <c:pt idx="3204">
                  <c:v>2.4992266852</c:v>
                </c:pt>
                <c:pt idx="3205">
                  <c:v>2.5089839028999998</c:v>
                </c:pt>
                <c:pt idx="3206">
                  <c:v>2.5089839028999998</c:v>
                </c:pt>
                <c:pt idx="3207">
                  <c:v>2.5089839028999998</c:v>
                </c:pt>
                <c:pt idx="3208">
                  <c:v>2.5133028125000001</c:v>
                </c:pt>
                <c:pt idx="3209">
                  <c:v>2.5213593063999999</c:v>
                </c:pt>
                <c:pt idx="3210">
                  <c:v>2.4409923655000001</c:v>
                </c:pt>
                <c:pt idx="3211">
                  <c:v>2.4409923655000001</c:v>
                </c:pt>
                <c:pt idx="3212">
                  <c:v>2.4409923655000001</c:v>
                </c:pt>
                <c:pt idx="3213">
                  <c:v>2.4409923655000001</c:v>
                </c:pt>
                <c:pt idx="3214">
                  <c:v>2.4409923655000001</c:v>
                </c:pt>
                <c:pt idx="3215">
                  <c:v>2.47353077</c:v>
                </c:pt>
                <c:pt idx="3216">
                  <c:v>2.4841193762999998</c:v>
                </c:pt>
                <c:pt idx="3217">
                  <c:v>2.5305862434000002</c:v>
                </c:pt>
                <c:pt idx="3218">
                  <c:v>2.5305862434000002</c:v>
                </c:pt>
                <c:pt idx="3219">
                  <c:v>2.5305862434000002</c:v>
                </c:pt>
                <c:pt idx="3220">
                  <c:v>2.5305862434000002</c:v>
                </c:pt>
                <c:pt idx="3221">
                  <c:v>2.5305862434000002</c:v>
                </c:pt>
                <c:pt idx="3222">
                  <c:v>2.5071960299999998</c:v>
                </c:pt>
                <c:pt idx="3223">
                  <c:v>2.5094601839999999</c:v>
                </c:pt>
                <c:pt idx="3224">
                  <c:v>2.47029546</c:v>
                </c:pt>
                <c:pt idx="3225">
                  <c:v>2.4875172715999998</c:v>
                </c:pt>
                <c:pt idx="3226">
                  <c:v>2.4928866750999998</c:v>
                </c:pt>
                <c:pt idx="3227">
                  <c:v>2.4928866750999998</c:v>
                </c:pt>
                <c:pt idx="3228">
                  <c:v>2.4928866750999998</c:v>
                </c:pt>
                <c:pt idx="3229">
                  <c:v>2.4868688638999998</c:v>
                </c:pt>
                <c:pt idx="3230">
                  <c:v>2.4937360163000002</c:v>
                </c:pt>
                <c:pt idx="3231">
                  <c:v>2.4933800678</c:v>
                </c:pt>
                <c:pt idx="3232">
                  <c:v>2.4870644447000001</c:v>
                </c:pt>
                <c:pt idx="3233">
                  <c:v>2.5189694840999999</c:v>
                </c:pt>
                <c:pt idx="3234">
                  <c:v>2.5189694840999999</c:v>
                </c:pt>
                <c:pt idx="3235">
                  <c:v>2.5189694840999999</c:v>
                </c:pt>
                <c:pt idx="3236">
                  <c:v>2.5593850708999999</c:v>
                </c:pt>
                <c:pt idx="3237">
                  <c:v>2.5331904529</c:v>
                </c:pt>
                <c:pt idx="3238">
                  <c:v>2.5150376099999998</c:v>
                </c:pt>
                <c:pt idx="3239">
                  <c:v>2.5637491788000002</c:v>
                </c:pt>
                <c:pt idx="3240">
                  <c:v>2.5898209424999998</c:v>
                </c:pt>
                <c:pt idx="3241">
                  <c:v>2.5898209424999998</c:v>
                </c:pt>
                <c:pt idx="3242">
                  <c:v>2.5898209424999998</c:v>
                </c:pt>
                <c:pt idx="3243">
                  <c:v>2.5635324477000001</c:v>
                </c:pt>
                <c:pt idx="3244">
                  <c:v>2.4414593128000002</c:v>
                </c:pt>
                <c:pt idx="3245">
                  <c:v>2.3776744589000001</c:v>
                </c:pt>
                <c:pt idx="3246">
                  <c:v>2.3572499893000001</c:v>
                </c:pt>
                <c:pt idx="3247">
                  <c:v>2.3312114957999999</c:v>
                </c:pt>
                <c:pt idx="3248">
                  <c:v>2.3312114957999999</c:v>
                </c:pt>
                <c:pt idx="3249">
                  <c:v>2.3312114957999999</c:v>
                </c:pt>
                <c:pt idx="3250">
                  <c:v>2.4083794123</c:v>
                </c:pt>
                <c:pt idx="3251">
                  <c:v>2.3344611318999999</c:v>
                </c:pt>
                <c:pt idx="3252">
                  <c:v>2.3550461575999999</c:v>
                </c:pt>
                <c:pt idx="3253">
                  <c:v>2.3868987521</c:v>
                </c:pt>
                <c:pt idx="3254">
                  <c:v>2.3331220829000001</c:v>
                </c:pt>
                <c:pt idx="3255">
                  <c:v>2.3331220829000001</c:v>
                </c:pt>
                <c:pt idx="3256">
                  <c:v>2.3331220829000001</c:v>
                </c:pt>
                <c:pt idx="3257">
                  <c:v>2.3052990306000001</c:v>
                </c:pt>
                <c:pt idx="3258">
                  <c:v>2.3582697617999999</c:v>
                </c:pt>
                <c:pt idx="3259">
                  <c:v>2.3828200249</c:v>
                </c:pt>
                <c:pt idx="3260">
                  <c:v>2.3628860112000001</c:v>
                </c:pt>
                <c:pt idx="3261">
                  <c:v>2.3335758541999998</c:v>
                </c:pt>
                <c:pt idx="3262">
                  <c:v>2.3335758541999998</c:v>
                </c:pt>
                <c:pt idx="3263">
                  <c:v>2.3335758541999998</c:v>
                </c:pt>
                <c:pt idx="3264">
                  <c:v>2.2645901575999998</c:v>
                </c:pt>
                <c:pt idx="3265">
                  <c:v>2.2637251781000001</c:v>
                </c:pt>
                <c:pt idx="3266">
                  <c:v>2.3171358579999999</c:v>
                </c:pt>
                <c:pt idx="3267">
                  <c:v>2.3623369901000002</c:v>
                </c:pt>
                <c:pt idx="3268">
                  <c:v>2.3561276971999998</c:v>
                </c:pt>
                <c:pt idx="3269">
                  <c:v>2.3561276971999998</c:v>
                </c:pt>
                <c:pt idx="3270">
                  <c:v>2.3561276971999998</c:v>
                </c:pt>
                <c:pt idx="3271">
                  <c:v>2.3090798655999998</c:v>
                </c:pt>
                <c:pt idx="3272">
                  <c:v>2.3216183005</c:v>
                </c:pt>
                <c:pt idx="3273">
                  <c:v>2.3270666534000002</c:v>
                </c:pt>
                <c:pt idx="3274">
                  <c:v>2.3660931998999999</c:v>
                </c:pt>
                <c:pt idx="3275">
                  <c:v>2.4218309873999999</c:v>
                </c:pt>
                <c:pt idx="3276">
                  <c:v>2.4218309873999999</c:v>
                </c:pt>
                <c:pt idx="3277">
                  <c:v>2.4218309873999999</c:v>
                </c:pt>
                <c:pt idx="3278">
                  <c:v>2.4194172110999999</c:v>
                </c:pt>
                <c:pt idx="3279">
                  <c:v>2.4100857716999999</c:v>
                </c:pt>
                <c:pt idx="3280">
                  <c:v>2.4123869951999999</c:v>
                </c:pt>
                <c:pt idx="3281">
                  <c:v>2.4312790995000002</c:v>
                </c:pt>
                <c:pt idx="3282">
                  <c:v>2.4525002119999999</c:v>
                </c:pt>
                <c:pt idx="3283">
                  <c:v>2.4525002119999999</c:v>
                </c:pt>
                <c:pt idx="3284">
                  <c:v>2.4525002119999999</c:v>
                </c:pt>
                <c:pt idx="3285">
                  <c:v>2.4746993785</c:v>
                </c:pt>
                <c:pt idx="3286">
                  <c:v>2.3545442685000002</c:v>
                </c:pt>
                <c:pt idx="3287">
                  <c:v>2.3565729715999999</c:v>
                </c:pt>
                <c:pt idx="3288">
                  <c:v>2.3536403750999999</c:v>
                </c:pt>
                <c:pt idx="3289">
                  <c:v>2.2724465518999999</c:v>
                </c:pt>
                <c:pt idx="3290">
                  <c:v>2.2724465518999999</c:v>
                </c:pt>
                <c:pt idx="3291">
                  <c:v>2.2724465518999999</c:v>
                </c:pt>
                <c:pt idx="3292">
                  <c:v>2.2954116419999999</c:v>
                </c:pt>
                <c:pt idx="3293">
                  <c:v>2.3006601806</c:v>
                </c:pt>
                <c:pt idx="3294">
                  <c:v>2.2863413394999998</c:v>
                </c:pt>
                <c:pt idx="3295">
                  <c:v>2.3608094384</c:v>
                </c:pt>
                <c:pt idx="3296">
                  <c:v>2.3734653097999998</c:v>
                </c:pt>
                <c:pt idx="3297">
                  <c:v>2.3734653097999998</c:v>
                </c:pt>
                <c:pt idx="3298">
                  <c:v>2.3734653097999998</c:v>
                </c:pt>
                <c:pt idx="3299">
                  <c:v>2.4084786356999999</c:v>
                </c:pt>
                <c:pt idx="3300">
                  <c:v>2.3907704984999998</c:v>
                </c:pt>
                <c:pt idx="3301">
                  <c:v>2.4191314800999999</c:v>
                </c:pt>
                <c:pt idx="3302">
                  <c:v>2.4124904731000001</c:v>
                </c:pt>
                <c:pt idx="3303">
                  <c:v>2.3711512663000001</c:v>
                </c:pt>
                <c:pt idx="3304">
                  <c:v>2.3711512663000001</c:v>
                </c:pt>
                <c:pt idx="3305">
                  <c:v>2.3711512663000001</c:v>
                </c:pt>
                <c:pt idx="3306">
                  <c:v>2.3478029935000002</c:v>
                </c:pt>
                <c:pt idx="3307">
                  <c:v>2.3434744571000001</c:v>
                </c:pt>
                <c:pt idx="3308">
                  <c:v>2.3374427861</c:v>
                </c:pt>
                <c:pt idx="3309">
                  <c:v>2.3473417912999999</c:v>
                </c:pt>
                <c:pt idx="3310">
                  <c:v>2.3453390162000001</c:v>
                </c:pt>
                <c:pt idx="3311">
                  <c:v>2.3453390162000001</c:v>
                </c:pt>
                <c:pt idx="3312">
                  <c:v>2.3453390162000001</c:v>
                </c:pt>
                <c:pt idx="3313">
                  <c:v>2.3292060807000001</c:v>
                </c:pt>
                <c:pt idx="3314">
                  <c:v>2.3292792184</c:v>
                </c:pt>
                <c:pt idx="3315">
                  <c:v>2.2801972745999999</c:v>
                </c:pt>
                <c:pt idx="3316">
                  <c:v>2.3014765490000002</c:v>
                </c:pt>
                <c:pt idx="3317">
                  <c:v>2.3260221343</c:v>
                </c:pt>
                <c:pt idx="3318">
                  <c:v>2.3260221343</c:v>
                </c:pt>
                <c:pt idx="3319">
                  <c:v>2.3260221343</c:v>
                </c:pt>
                <c:pt idx="3320">
                  <c:v>2.3862541352000002</c:v>
                </c:pt>
                <c:pt idx="3321">
                  <c:v>2.3498943424999998</c:v>
                </c:pt>
                <c:pt idx="3322">
                  <c:v>2.3627224912</c:v>
                </c:pt>
                <c:pt idx="3323">
                  <c:v>2.3001131528999998</c:v>
                </c:pt>
                <c:pt idx="3324">
                  <c:v>2.3556689496000001</c:v>
                </c:pt>
                <c:pt idx="3325">
                  <c:v>2.3556689496000001</c:v>
                </c:pt>
                <c:pt idx="3326">
                  <c:v>2.3556689496000001</c:v>
                </c:pt>
                <c:pt idx="3327">
                  <c:v>2.3872105663999998</c:v>
                </c:pt>
                <c:pt idx="3328">
                  <c:v>2.3478054493</c:v>
                </c:pt>
                <c:pt idx="3329">
                  <c:v>2.3506222546000002</c:v>
                </c:pt>
                <c:pt idx="3330">
                  <c:v>2.4267755246</c:v>
                </c:pt>
                <c:pt idx="3331">
                  <c:v>2.4149612925000001</c:v>
                </c:pt>
                <c:pt idx="3332">
                  <c:v>2.4149612925000001</c:v>
                </c:pt>
                <c:pt idx="3333">
                  <c:v>2.4149612925000001</c:v>
                </c:pt>
                <c:pt idx="3334">
                  <c:v>2.3817664731999999</c:v>
                </c:pt>
                <c:pt idx="3335">
                  <c:v>2.362360368</c:v>
                </c:pt>
                <c:pt idx="3336">
                  <c:v>2.3984565119000001</c:v>
                </c:pt>
                <c:pt idx="3337">
                  <c:v>2.4146349528000002</c:v>
                </c:pt>
                <c:pt idx="3338">
                  <c:v>2.3329400017999999</c:v>
                </c:pt>
                <c:pt idx="3339">
                  <c:v>2.3329400017999999</c:v>
                </c:pt>
                <c:pt idx="3340">
                  <c:v>2.3329400017999999</c:v>
                </c:pt>
                <c:pt idx="3341">
                  <c:v>2.2988475912999999</c:v>
                </c:pt>
                <c:pt idx="3342">
                  <c:v>2.3178108357</c:v>
                </c:pt>
                <c:pt idx="3343">
                  <c:v>2.3416001845999999</c:v>
                </c:pt>
                <c:pt idx="3344">
                  <c:v>2.3286880056000001</c:v>
                </c:pt>
                <c:pt idx="3345">
                  <c:v>2.3182128386</c:v>
                </c:pt>
                <c:pt idx="3346">
                  <c:v>2.3182128386</c:v>
                </c:pt>
                <c:pt idx="3347">
                  <c:v>2.3182128386</c:v>
                </c:pt>
                <c:pt idx="3348">
                  <c:v>2.2993666294000001</c:v>
                </c:pt>
                <c:pt idx="3349">
                  <c:v>2.3678338855000001</c:v>
                </c:pt>
                <c:pt idx="3350">
                  <c:v>2.3400661247999999</c:v>
                </c:pt>
                <c:pt idx="3351">
                  <c:v>2.3863384509999999</c:v>
                </c:pt>
                <c:pt idx="3352">
                  <c:v>2.4023104151000001</c:v>
                </c:pt>
                <c:pt idx="3353">
                  <c:v>2.4023104151000001</c:v>
                </c:pt>
                <c:pt idx="3354">
                  <c:v>2.4023104151000001</c:v>
                </c:pt>
                <c:pt idx="3355">
                  <c:v>2.3598786752000001</c:v>
                </c:pt>
                <c:pt idx="3356">
                  <c:v>2.3370608383000002</c:v>
                </c:pt>
                <c:pt idx="3357">
                  <c:v>2.3305098509</c:v>
                </c:pt>
                <c:pt idx="3358">
                  <c:v>2.3147231156000001</c:v>
                </c:pt>
                <c:pt idx="3359">
                  <c:v>2.3651980808999999</c:v>
                </c:pt>
                <c:pt idx="3360">
                  <c:v>2.3651980808999999</c:v>
                </c:pt>
                <c:pt idx="3361">
                  <c:v>2.3651980808999999</c:v>
                </c:pt>
                <c:pt idx="3362">
                  <c:v>2.3313595397000002</c:v>
                </c:pt>
                <c:pt idx="3363">
                  <c:v>2.3164951401999998</c:v>
                </c:pt>
                <c:pt idx="3364">
                  <c:v>2.3077611339000002</c:v>
                </c:pt>
                <c:pt idx="3365">
                  <c:v>2.3462089491999998</c:v>
                </c:pt>
                <c:pt idx="3366">
                  <c:v>2.3252034911999999</c:v>
                </c:pt>
                <c:pt idx="3367">
                  <c:v>2.3252034911999999</c:v>
                </c:pt>
                <c:pt idx="3368">
                  <c:v>2.3252034911999999</c:v>
                </c:pt>
                <c:pt idx="3369">
                  <c:v>2.3925648752000002</c:v>
                </c:pt>
                <c:pt idx="3370">
                  <c:v>2.3546035817000002</c:v>
                </c:pt>
                <c:pt idx="3371">
                  <c:v>2.3431174536000001</c:v>
                </c:pt>
                <c:pt idx="3372">
                  <c:v>2.3359931264</c:v>
                </c:pt>
                <c:pt idx="3373">
                  <c:v>2.3466929449</c:v>
                </c:pt>
                <c:pt idx="3374">
                  <c:v>2.3466929449</c:v>
                </c:pt>
                <c:pt idx="3375">
                  <c:v>2.3466929449</c:v>
                </c:pt>
                <c:pt idx="3376">
                  <c:v>2.2752628496999998</c:v>
                </c:pt>
                <c:pt idx="3377">
                  <c:v>2.2442067806999999</c:v>
                </c:pt>
                <c:pt idx="3378">
                  <c:v>2.2229663947999998</c:v>
                </c:pt>
                <c:pt idx="3379">
                  <c:v>2.2353594221000002</c:v>
                </c:pt>
                <c:pt idx="3380">
                  <c:v>2.1668611440999999</c:v>
                </c:pt>
                <c:pt idx="3381">
                  <c:v>2.1668611440999999</c:v>
                </c:pt>
                <c:pt idx="3382">
                  <c:v>2.1668611440999999</c:v>
                </c:pt>
                <c:pt idx="3383">
                  <c:v>2.0884643169000001</c:v>
                </c:pt>
                <c:pt idx="3384">
                  <c:v>2.0950293039000001</c:v>
                </c:pt>
                <c:pt idx="3385">
                  <c:v>2.0247163135999999</c:v>
                </c:pt>
                <c:pt idx="3386">
                  <c:v>2.1117484541999998</c:v>
                </c:pt>
                <c:pt idx="3387">
                  <c:v>2.0722273091000001</c:v>
                </c:pt>
                <c:pt idx="3388">
                  <c:v>2.0722273091000001</c:v>
                </c:pt>
                <c:pt idx="3389">
                  <c:v>2.0722273091000001</c:v>
                </c:pt>
                <c:pt idx="3390">
                  <c:v>2.0722273091000001</c:v>
                </c:pt>
                <c:pt idx="3391">
                  <c:v>2.0701273242</c:v>
                </c:pt>
                <c:pt idx="3392">
                  <c:v>2.0404734404</c:v>
                </c:pt>
                <c:pt idx="3393">
                  <c:v>1.9950971621</c:v>
                </c:pt>
                <c:pt idx="3394">
                  <c:v>2.0190447454</c:v>
                </c:pt>
                <c:pt idx="3395">
                  <c:v>2.0190447454</c:v>
                </c:pt>
                <c:pt idx="3396">
                  <c:v>2.0190447454</c:v>
                </c:pt>
                <c:pt idx="3397">
                  <c:v>2.0366423321</c:v>
                </c:pt>
                <c:pt idx="3398">
                  <c:v>2.0247666188000002</c:v>
                </c:pt>
                <c:pt idx="3399">
                  <c:v>2.0675768250000002</c:v>
                </c:pt>
                <c:pt idx="3400">
                  <c:v>2.0528944686999999</c:v>
                </c:pt>
                <c:pt idx="3401">
                  <c:v>2.1147212329</c:v>
                </c:pt>
                <c:pt idx="3402">
                  <c:v>2.1147212329</c:v>
                </c:pt>
                <c:pt idx="3403">
                  <c:v>2.1147212329</c:v>
                </c:pt>
                <c:pt idx="3404">
                  <c:v>2.1550892455000001</c:v>
                </c:pt>
                <c:pt idx="3405">
                  <c:v>2.1458340212999998</c:v>
                </c:pt>
                <c:pt idx="3406">
                  <c:v>2.1490170415000001</c:v>
                </c:pt>
                <c:pt idx="3407">
                  <c:v>2.1490170415000001</c:v>
                </c:pt>
                <c:pt idx="3408">
                  <c:v>2.1490170415000001</c:v>
                </c:pt>
                <c:pt idx="3409">
                  <c:v>2.1490170415000001</c:v>
                </c:pt>
                <c:pt idx="3410">
                  <c:v>2.1490170415000001</c:v>
                </c:pt>
                <c:pt idx="3411">
                  <c:v>2.0809301404</c:v>
                </c:pt>
                <c:pt idx="3412">
                  <c:v>2.1254694443000002</c:v>
                </c:pt>
                <c:pt idx="3413">
                  <c:v>2.0833088837</c:v>
                </c:pt>
                <c:pt idx="3414">
                  <c:v>2.0234158204999999</c:v>
                </c:pt>
                <c:pt idx="3415">
                  <c:v>2.0115962323000001</c:v>
                </c:pt>
                <c:pt idx="3416">
                  <c:v>2.0115962323000001</c:v>
                </c:pt>
                <c:pt idx="3417">
                  <c:v>2.0115962323000001</c:v>
                </c:pt>
                <c:pt idx="3418">
                  <c:v>2.0725456369000002</c:v>
                </c:pt>
                <c:pt idx="3419">
                  <c:v>2.0930039857999998</c:v>
                </c:pt>
                <c:pt idx="3420">
                  <c:v>2.0930861622000001</c:v>
                </c:pt>
                <c:pt idx="3421">
                  <c:v>2.0899862512</c:v>
                </c:pt>
                <c:pt idx="3422">
                  <c:v>2.1008873514999999</c:v>
                </c:pt>
                <c:pt idx="3423">
                  <c:v>2.1008873514999999</c:v>
                </c:pt>
                <c:pt idx="3424">
                  <c:v>2.1008873514999999</c:v>
                </c:pt>
                <c:pt idx="3425">
                  <c:v>2.0492321543999998</c:v>
                </c:pt>
                <c:pt idx="3426">
                  <c:v>2.1415133198</c:v>
                </c:pt>
                <c:pt idx="3427">
                  <c:v>2.1141744386000001</c:v>
                </c:pt>
                <c:pt idx="3428">
                  <c:v>2.1604330314000002</c:v>
                </c:pt>
                <c:pt idx="3429">
                  <c:v>2.1665465741999999</c:v>
                </c:pt>
                <c:pt idx="3430">
                  <c:v>2.1665465741999999</c:v>
                </c:pt>
                <c:pt idx="3431">
                  <c:v>2.1665465741999999</c:v>
                </c:pt>
                <c:pt idx="3432">
                  <c:v>2.1510248979000002</c:v>
                </c:pt>
                <c:pt idx="3433">
                  <c:v>2.1655055771999998</c:v>
                </c:pt>
                <c:pt idx="3434">
                  <c:v>2.1393800645000001</c:v>
                </c:pt>
                <c:pt idx="3435">
                  <c:v>2.1724127048000001</c:v>
                </c:pt>
                <c:pt idx="3436">
                  <c:v>2.0458976607000001</c:v>
                </c:pt>
                <c:pt idx="3437">
                  <c:v>2.0458976607000001</c:v>
                </c:pt>
                <c:pt idx="3438">
                  <c:v>2.0458976607000001</c:v>
                </c:pt>
                <c:pt idx="3439">
                  <c:v>2.0458976607000001</c:v>
                </c:pt>
                <c:pt idx="3440">
                  <c:v>2.0458976607000001</c:v>
                </c:pt>
                <c:pt idx="3441">
                  <c:v>2.0436177848999999</c:v>
                </c:pt>
                <c:pt idx="3442">
                  <c:v>2.0257661155000002</c:v>
                </c:pt>
                <c:pt idx="3443">
                  <c:v>2.0140227028000002</c:v>
                </c:pt>
                <c:pt idx="3444">
                  <c:v>2.0140227028000002</c:v>
                </c:pt>
                <c:pt idx="3445">
                  <c:v>2.0140227028000002</c:v>
                </c:pt>
                <c:pt idx="3446">
                  <c:v>2.0101675623999999</c:v>
                </c:pt>
                <c:pt idx="3447">
                  <c:v>2.0164426907999999</c:v>
                </c:pt>
                <c:pt idx="3448">
                  <c:v>1.9965110097000001</c:v>
                </c:pt>
                <c:pt idx="3449">
                  <c:v>2.0077032626000002</c:v>
                </c:pt>
                <c:pt idx="3450">
                  <c:v>2.0673146299999998</c:v>
                </c:pt>
                <c:pt idx="3451">
                  <c:v>2.0673146299999998</c:v>
                </c:pt>
                <c:pt idx="3452">
                  <c:v>2.0673146299999998</c:v>
                </c:pt>
                <c:pt idx="3453">
                  <c:v>2.1168689245999999</c:v>
                </c:pt>
                <c:pt idx="3454">
                  <c:v>2.0286525437999998</c:v>
                </c:pt>
                <c:pt idx="3455">
                  <c:v>2.0850832078999999</c:v>
                </c:pt>
                <c:pt idx="3456">
                  <c:v>2.0826139037</c:v>
                </c:pt>
                <c:pt idx="3457">
                  <c:v>2.1253492680999999</c:v>
                </c:pt>
                <c:pt idx="3458">
                  <c:v>2.1253492680999999</c:v>
                </c:pt>
                <c:pt idx="3459">
                  <c:v>2.1253492680999999</c:v>
                </c:pt>
                <c:pt idx="3460">
                  <c:v>2.1198818333</c:v>
                </c:pt>
                <c:pt idx="3461">
                  <c:v>2.0898307300000001</c:v>
                </c:pt>
                <c:pt idx="3462">
                  <c:v>2.1237737016999998</c:v>
                </c:pt>
                <c:pt idx="3463">
                  <c:v>2.0733886927</c:v>
                </c:pt>
                <c:pt idx="3464">
                  <c:v>1.9962404087000001</c:v>
                </c:pt>
                <c:pt idx="3465">
                  <c:v>1.9962404087000001</c:v>
                </c:pt>
                <c:pt idx="3466">
                  <c:v>1.9962404087000001</c:v>
                </c:pt>
                <c:pt idx="3467">
                  <c:v>1.9848247454000001</c:v>
                </c:pt>
                <c:pt idx="3468">
                  <c:v>2.0375155202999999</c:v>
                </c:pt>
                <c:pt idx="3469">
                  <c:v>2.1042337897999999</c:v>
                </c:pt>
                <c:pt idx="3470">
                  <c:v>2.0788859299000002</c:v>
                </c:pt>
                <c:pt idx="3471">
                  <c:v>2.0854919341000002</c:v>
                </c:pt>
                <c:pt idx="3472">
                  <c:v>2.0854919341000002</c:v>
                </c:pt>
                <c:pt idx="3473">
                  <c:v>2.0854919341000002</c:v>
                </c:pt>
                <c:pt idx="3474">
                  <c:v>2.1058011355000001</c:v>
                </c:pt>
                <c:pt idx="3475">
                  <c:v>2.1034993026</c:v>
                </c:pt>
                <c:pt idx="3476">
                  <c:v>2.1115467626000002</c:v>
                </c:pt>
                <c:pt idx="3477">
                  <c:v>2.0847000589000002</c:v>
                </c:pt>
                <c:pt idx="3478">
                  <c:v>2.12419862</c:v>
                </c:pt>
                <c:pt idx="3479">
                  <c:v>2.12419862</c:v>
                </c:pt>
                <c:pt idx="3480">
                  <c:v>2.12419862</c:v>
                </c:pt>
                <c:pt idx="3481">
                  <c:v>2.1054041583999998</c:v>
                </c:pt>
                <c:pt idx="3482">
                  <c:v>2.0962694429000002</c:v>
                </c:pt>
                <c:pt idx="3483">
                  <c:v>2.0831092921000001</c:v>
                </c:pt>
                <c:pt idx="3484">
                  <c:v>2.0481427300999999</c:v>
                </c:pt>
                <c:pt idx="3485">
                  <c:v>2.1428352109</c:v>
                </c:pt>
                <c:pt idx="3486">
                  <c:v>2.1428352109</c:v>
                </c:pt>
                <c:pt idx="3487">
                  <c:v>2.1428352109</c:v>
                </c:pt>
                <c:pt idx="3488">
                  <c:v>2.1768982026999999</c:v>
                </c:pt>
                <c:pt idx="3489">
                  <c:v>2.1515911351999999</c:v>
                </c:pt>
                <c:pt idx="3490">
                  <c:v>2.1417014832999999</c:v>
                </c:pt>
                <c:pt idx="3491">
                  <c:v>2.1353082675000001</c:v>
                </c:pt>
                <c:pt idx="3492">
                  <c:v>2.0805450597999999</c:v>
                </c:pt>
                <c:pt idx="3493">
                  <c:v>2.0805450597999999</c:v>
                </c:pt>
                <c:pt idx="3494">
                  <c:v>2.0805450597999999</c:v>
                </c:pt>
                <c:pt idx="3495">
                  <c:v>2.1117607261</c:v>
                </c:pt>
                <c:pt idx="3496">
                  <c:v>2.1528098826000002</c:v>
                </c:pt>
                <c:pt idx="3497">
                  <c:v>2.1918837681999999</c:v>
                </c:pt>
                <c:pt idx="3498">
                  <c:v>2.1867601435999999</c:v>
                </c:pt>
                <c:pt idx="3499">
                  <c:v>2.2126054292999999</c:v>
                </c:pt>
                <c:pt idx="3500">
                  <c:v>2.2126054292999999</c:v>
                </c:pt>
                <c:pt idx="3501">
                  <c:v>2.2126054292999999</c:v>
                </c:pt>
                <c:pt idx="3502">
                  <c:v>2.2126054292999999</c:v>
                </c:pt>
                <c:pt idx="3503">
                  <c:v>2.1470933200000002</c:v>
                </c:pt>
                <c:pt idx="3504">
                  <c:v>2.0869106419999999</c:v>
                </c:pt>
                <c:pt idx="3505">
                  <c:v>2.1739732067999999</c:v>
                </c:pt>
                <c:pt idx="3506">
                  <c:v>2.1328870973999998</c:v>
                </c:pt>
                <c:pt idx="3507">
                  <c:v>2.1328870973999998</c:v>
                </c:pt>
                <c:pt idx="3508">
                  <c:v>2.1328870973999998</c:v>
                </c:pt>
                <c:pt idx="3509">
                  <c:v>2.0881975105000001</c:v>
                </c:pt>
                <c:pt idx="3510">
                  <c:v>2.1876952001999999</c:v>
                </c:pt>
                <c:pt idx="3511">
                  <c:v>2.1089045091999998</c:v>
                </c:pt>
                <c:pt idx="3512">
                  <c:v>2.0487283600000001</c:v>
                </c:pt>
                <c:pt idx="3513">
                  <c:v>2.0884807809999999</c:v>
                </c:pt>
                <c:pt idx="3514">
                  <c:v>2.0884807809999999</c:v>
                </c:pt>
                <c:pt idx="3515">
                  <c:v>2.0884807809999999</c:v>
                </c:pt>
                <c:pt idx="3516">
                  <c:v>2.0312913216999999</c:v>
                </c:pt>
                <c:pt idx="3517">
                  <c:v>1.9708938581</c:v>
                </c:pt>
                <c:pt idx="3518">
                  <c:v>2.0031694917</c:v>
                </c:pt>
                <c:pt idx="3519">
                  <c:v>2.0164558278000002</c:v>
                </c:pt>
                <c:pt idx="3520">
                  <c:v>2.0178496370999999</c:v>
                </c:pt>
                <c:pt idx="3521">
                  <c:v>2.0178496370999999</c:v>
                </c:pt>
                <c:pt idx="3522">
                  <c:v>2.0178496370999999</c:v>
                </c:pt>
                <c:pt idx="3523">
                  <c:v>2.0089547236</c:v>
                </c:pt>
                <c:pt idx="3524">
                  <c:v>2.0451224367999998</c:v>
                </c:pt>
                <c:pt idx="3525">
                  <c:v>2.0837291062999999</c:v>
                </c:pt>
                <c:pt idx="3526">
                  <c:v>2.1312168726</c:v>
                </c:pt>
                <c:pt idx="3527">
                  <c:v>2.0720161056999999</c:v>
                </c:pt>
                <c:pt idx="3528">
                  <c:v>2.0720161056999999</c:v>
                </c:pt>
                <c:pt idx="3529">
                  <c:v>2.0720161056999999</c:v>
                </c:pt>
                <c:pt idx="3530">
                  <c:v>2.1014510661000001</c:v>
                </c:pt>
                <c:pt idx="3531">
                  <c:v>2.0514708230999998</c:v>
                </c:pt>
                <c:pt idx="3532">
                  <c:v>2.0124887213</c:v>
                </c:pt>
                <c:pt idx="3533">
                  <c:v>2.0599610874000001</c:v>
                </c:pt>
                <c:pt idx="3534">
                  <c:v>1.9727094002000001</c:v>
                </c:pt>
                <c:pt idx="3535">
                  <c:v>1.9727094002000001</c:v>
                </c:pt>
                <c:pt idx="3536">
                  <c:v>1.9727094002000001</c:v>
                </c:pt>
                <c:pt idx="3537">
                  <c:v>1.9813998337000001</c:v>
                </c:pt>
                <c:pt idx="3538">
                  <c:v>1.9445216855</c:v>
                </c:pt>
                <c:pt idx="3539">
                  <c:v>1.9875806412999999</c:v>
                </c:pt>
                <c:pt idx="3540">
                  <c:v>2.0245315377000002</c:v>
                </c:pt>
                <c:pt idx="3541">
                  <c:v>2.0255266915000001</c:v>
                </c:pt>
                <c:pt idx="3542">
                  <c:v>2.0255266915000001</c:v>
                </c:pt>
                <c:pt idx="3543">
                  <c:v>2.0255266915000001</c:v>
                </c:pt>
                <c:pt idx="3544">
                  <c:v>2.0197975548999998</c:v>
                </c:pt>
                <c:pt idx="3545">
                  <c:v>2.0173744076000002</c:v>
                </c:pt>
                <c:pt idx="3546">
                  <c:v>1.948591009</c:v>
                </c:pt>
                <c:pt idx="3547">
                  <c:v>1.9530959725000001</c:v>
                </c:pt>
                <c:pt idx="3548">
                  <c:v>1.9150650887</c:v>
                </c:pt>
                <c:pt idx="3549">
                  <c:v>1.9150650887</c:v>
                </c:pt>
                <c:pt idx="3550">
                  <c:v>1.9150650887</c:v>
                </c:pt>
                <c:pt idx="3551">
                  <c:v>1.9241932411</c:v>
                </c:pt>
                <c:pt idx="3552">
                  <c:v>1.9241932411</c:v>
                </c:pt>
                <c:pt idx="3553">
                  <c:v>1.9241932411</c:v>
                </c:pt>
                <c:pt idx="3554">
                  <c:v>1.9241932411</c:v>
                </c:pt>
                <c:pt idx="3555">
                  <c:v>1.9648025607999999</c:v>
                </c:pt>
                <c:pt idx="3556">
                  <c:v>1.9648025607999999</c:v>
                </c:pt>
                <c:pt idx="3557">
                  <c:v>1.9648025607999999</c:v>
                </c:pt>
                <c:pt idx="3558">
                  <c:v>1.9678154495</c:v>
                </c:pt>
                <c:pt idx="3559">
                  <c:v>2.0459133978000001</c:v>
                </c:pt>
                <c:pt idx="3560">
                  <c:v>2.0723000753999998</c:v>
                </c:pt>
                <c:pt idx="3561">
                  <c:v>2.0723000753999998</c:v>
                </c:pt>
                <c:pt idx="3562">
                  <c:v>2.0723000753999998</c:v>
                </c:pt>
                <c:pt idx="3563">
                  <c:v>2.0723000753999998</c:v>
                </c:pt>
                <c:pt idx="3564">
                  <c:v>2.0723000753999998</c:v>
                </c:pt>
                <c:pt idx="3565">
                  <c:v>2.0429190068</c:v>
                </c:pt>
                <c:pt idx="3566">
                  <c:v>2.0429190068</c:v>
                </c:pt>
                <c:pt idx="3567">
                  <c:v>2.0429190068</c:v>
                </c:pt>
                <c:pt idx="3568">
                  <c:v>2.0892720683000001</c:v>
                </c:pt>
                <c:pt idx="3569">
                  <c:v>2.1077115516</c:v>
                </c:pt>
                <c:pt idx="3570">
                  <c:v>2.1077115516</c:v>
                </c:pt>
                <c:pt idx="3571">
                  <c:v>2.1077115516</c:v>
                </c:pt>
                <c:pt idx="3572">
                  <c:v>2.1017808591999998</c:v>
                </c:pt>
                <c:pt idx="3573">
                  <c:v>2.1017808591999998</c:v>
                </c:pt>
                <c:pt idx="3574">
                  <c:v>2.1017808591999998</c:v>
                </c:pt>
                <c:pt idx="3575">
                  <c:v>2.1054261475999998</c:v>
                </c:pt>
                <c:pt idx="3576">
                  <c:v>2.1122882153</c:v>
                </c:pt>
                <c:pt idx="3577">
                  <c:v>2.1122882153</c:v>
                </c:pt>
                <c:pt idx="3578">
                  <c:v>2.1122882153</c:v>
                </c:pt>
                <c:pt idx="3579">
                  <c:v>2.1466928304000001</c:v>
                </c:pt>
                <c:pt idx="3580">
                  <c:v>2.1171260648999999</c:v>
                </c:pt>
                <c:pt idx="3581">
                  <c:v>2.1067817517999998</c:v>
                </c:pt>
                <c:pt idx="3582">
                  <c:v>2.0845974929</c:v>
                </c:pt>
                <c:pt idx="3583">
                  <c:v>2.0273716656</c:v>
                </c:pt>
                <c:pt idx="3584">
                  <c:v>2.0273716656</c:v>
                </c:pt>
                <c:pt idx="3585">
                  <c:v>2.0273716656</c:v>
                </c:pt>
                <c:pt idx="3586">
                  <c:v>2.0355758866999998</c:v>
                </c:pt>
                <c:pt idx="3587">
                  <c:v>2.0353965984000002</c:v>
                </c:pt>
                <c:pt idx="3588">
                  <c:v>2.0118328023999998</c:v>
                </c:pt>
                <c:pt idx="3589">
                  <c:v>2.0037671448999999</c:v>
                </c:pt>
                <c:pt idx="3590">
                  <c:v>2.0071620362</c:v>
                </c:pt>
                <c:pt idx="3591">
                  <c:v>2.0071620362</c:v>
                </c:pt>
                <c:pt idx="3592">
                  <c:v>2.0071620362</c:v>
                </c:pt>
                <c:pt idx="3593">
                  <c:v>1.9823880300000001</c:v>
                </c:pt>
                <c:pt idx="3594">
                  <c:v>2.0343543848999999</c:v>
                </c:pt>
                <c:pt idx="3595">
                  <c:v>2.0317552552000002</c:v>
                </c:pt>
                <c:pt idx="3596">
                  <c:v>2.1025291774000001</c:v>
                </c:pt>
                <c:pt idx="3597">
                  <c:v>2.1236339634000001</c:v>
                </c:pt>
                <c:pt idx="3598">
                  <c:v>2.1236339634000001</c:v>
                </c:pt>
                <c:pt idx="3599">
                  <c:v>2.1236339634000001</c:v>
                </c:pt>
                <c:pt idx="3600">
                  <c:v>2.0727178817</c:v>
                </c:pt>
                <c:pt idx="3601">
                  <c:v>2.0740277035000001</c:v>
                </c:pt>
                <c:pt idx="3602">
                  <c:v>2.0525348425000001</c:v>
                </c:pt>
                <c:pt idx="3603">
                  <c:v>2.0325077862000001</c:v>
                </c:pt>
                <c:pt idx="3604">
                  <c:v>1.9971528828</c:v>
                </c:pt>
                <c:pt idx="3605">
                  <c:v>1.9971528828</c:v>
                </c:pt>
                <c:pt idx="3606">
                  <c:v>1.9971528828</c:v>
                </c:pt>
                <c:pt idx="3607">
                  <c:v>1.9727431445000001</c:v>
                </c:pt>
                <c:pt idx="3608">
                  <c:v>2.0290596542000001</c:v>
                </c:pt>
                <c:pt idx="3609">
                  <c:v>1.9998483805</c:v>
                </c:pt>
                <c:pt idx="3610">
                  <c:v>1.9739296462</c:v>
                </c:pt>
                <c:pt idx="3611">
                  <c:v>1.9955656277</c:v>
                </c:pt>
                <c:pt idx="3612">
                  <c:v>1.9955656277</c:v>
                </c:pt>
                <c:pt idx="3613">
                  <c:v>1.9955656277</c:v>
                </c:pt>
                <c:pt idx="3614">
                  <c:v>1.9622172278000001</c:v>
                </c:pt>
                <c:pt idx="3615">
                  <c:v>1.9572326282000001</c:v>
                </c:pt>
                <c:pt idx="3616">
                  <c:v>1.9585305664999999</c:v>
                </c:pt>
                <c:pt idx="3617">
                  <c:v>1.9786354491</c:v>
                </c:pt>
                <c:pt idx="3618">
                  <c:v>1.9623166425</c:v>
                </c:pt>
                <c:pt idx="3619">
                  <c:v>1.9623166425</c:v>
                </c:pt>
                <c:pt idx="3620">
                  <c:v>1.9623166425</c:v>
                </c:pt>
                <c:pt idx="3621">
                  <c:v>1.9712399751</c:v>
                </c:pt>
                <c:pt idx="3622">
                  <c:v>2.0004715272000002</c:v>
                </c:pt>
                <c:pt idx="3623">
                  <c:v>1.9802244817000001</c:v>
                </c:pt>
                <c:pt idx="3624">
                  <c:v>1.9758445371</c:v>
                </c:pt>
                <c:pt idx="3625">
                  <c:v>1.9824744157</c:v>
                </c:pt>
                <c:pt idx="3626">
                  <c:v>1.9824744157</c:v>
                </c:pt>
                <c:pt idx="3627">
                  <c:v>1.9824744157</c:v>
                </c:pt>
                <c:pt idx="3628">
                  <c:v>1.9820113936999999</c:v>
                </c:pt>
                <c:pt idx="3629">
                  <c:v>1.965296599</c:v>
                </c:pt>
                <c:pt idx="3630">
                  <c:v>1.9645968309999999</c:v>
                </c:pt>
                <c:pt idx="3631">
                  <c:v>2.0079659471000002</c:v>
                </c:pt>
                <c:pt idx="3632">
                  <c:v>2.0269649013</c:v>
                </c:pt>
                <c:pt idx="3633">
                  <c:v>2.0269649013</c:v>
                </c:pt>
                <c:pt idx="3634">
                  <c:v>2.0269649013</c:v>
                </c:pt>
                <c:pt idx="3635">
                  <c:v>2.0092429562</c:v>
                </c:pt>
                <c:pt idx="3636">
                  <c:v>1.97861694</c:v>
                </c:pt>
                <c:pt idx="3637">
                  <c:v>1.9912629247</c:v>
                </c:pt>
                <c:pt idx="3638">
                  <c:v>2.0295361028999999</c:v>
                </c:pt>
                <c:pt idx="3639">
                  <c:v>2.0507776175000001</c:v>
                </c:pt>
                <c:pt idx="3640">
                  <c:v>2.0507776175000001</c:v>
                </c:pt>
                <c:pt idx="3641">
                  <c:v>2.0507776175000001</c:v>
                </c:pt>
                <c:pt idx="3642">
                  <c:v>2.0307237458</c:v>
                </c:pt>
                <c:pt idx="3643">
                  <c:v>2.0810063879</c:v>
                </c:pt>
                <c:pt idx="3644">
                  <c:v>2.0652471531000001</c:v>
                </c:pt>
                <c:pt idx="3645">
                  <c:v>2.0547621812000001</c:v>
                </c:pt>
                <c:pt idx="3646">
                  <c:v>1.9997299531999999</c:v>
                </c:pt>
                <c:pt idx="3647">
                  <c:v>1.9997299531999999</c:v>
                </c:pt>
                <c:pt idx="3648">
                  <c:v>1.9997299531999999</c:v>
                </c:pt>
                <c:pt idx="3649">
                  <c:v>1.9271785245999999</c:v>
                </c:pt>
                <c:pt idx="3650">
                  <c:v>1.9833396454000001</c:v>
                </c:pt>
                <c:pt idx="3651">
                  <c:v>2.0076677609</c:v>
                </c:pt>
                <c:pt idx="3652">
                  <c:v>2.0332837293999999</c:v>
                </c:pt>
                <c:pt idx="3653">
                  <c:v>2.0119207128999999</c:v>
                </c:pt>
                <c:pt idx="3654">
                  <c:v>2.0119207128999999</c:v>
                </c:pt>
                <c:pt idx="3655">
                  <c:v>2.0119207128999999</c:v>
                </c:pt>
                <c:pt idx="3656">
                  <c:v>2.0119207128999999</c:v>
                </c:pt>
                <c:pt idx="3657">
                  <c:v>1.9795714605000001</c:v>
                </c:pt>
                <c:pt idx="3658">
                  <c:v>2.0081291711000002</c:v>
                </c:pt>
                <c:pt idx="3659">
                  <c:v>1.9477657676</c:v>
                </c:pt>
                <c:pt idx="3660">
                  <c:v>1.96873421</c:v>
                </c:pt>
                <c:pt idx="3661">
                  <c:v>1.9108240746</c:v>
                </c:pt>
                <c:pt idx="3662">
                  <c:v>1.9108240746</c:v>
                </c:pt>
                <c:pt idx="3663">
                  <c:v>1.9108240746</c:v>
                </c:pt>
                <c:pt idx="3664">
                  <c:v>1.8874956191000001</c:v>
                </c:pt>
                <c:pt idx="3665">
                  <c:v>1.8770047581</c:v>
                </c:pt>
                <c:pt idx="3666">
                  <c:v>1.8697715072000001</c:v>
                </c:pt>
                <c:pt idx="3667">
                  <c:v>1.8695867343000001</c:v>
                </c:pt>
                <c:pt idx="3668">
                  <c:v>1.8591710681</c:v>
                </c:pt>
                <c:pt idx="3669">
                  <c:v>1.8591710681</c:v>
                </c:pt>
                <c:pt idx="3670">
                  <c:v>1.8591710681</c:v>
                </c:pt>
                <c:pt idx="3671">
                  <c:v>1.8177943497</c:v>
                </c:pt>
                <c:pt idx="3672">
                  <c:v>1.8447381203</c:v>
                </c:pt>
                <c:pt idx="3673">
                  <c:v>1.8533355529</c:v>
                </c:pt>
                <c:pt idx="3674">
                  <c:v>1.8388624991</c:v>
                </c:pt>
                <c:pt idx="3675">
                  <c:v>1.8768814654999999</c:v>
                </c:pt>
                <c:pt idx="3676">
                  <c:v>1.8768814654999999</c:v>
                </c:pt>
                <c:pt idx="3677">
                  <c:v>1.8768814654999999</c:v>
                </c:pt>
                <c:pt idx="3678">
                  <c:v>1.8774333270000001</c:v>
                </c:pt>
                <c:pt idx="3679">
                  <c:v>1.8346501264999999</c:v>
                </c:pt>
                <c:pt idx="3680">
                  <c:v>1.8302747163999999</c:v>
                </c:pt>
                <c:pt idx="3681">
                  <c:v>1.827732278</c:v>
                </c:pt>
                <c:pt idx="3682">
                  <c:v>1.7941927567</c:v>
                </c:pt>
                <c:pt idx="3683">
                  <c:v>1.7941927567</c:v>
                </c:pt>
                <c:pt idx="3684">
                  <c:v>1.7941927567</c:v>
                </c:pt>
                <c:pt idx="3685">
                  <c:v>1.7688324908999999</c:v>
                </c:pt>
                <c:pt idx="3686">
                  <c:v>1.8187043226999999</c:v>
                </c:pt>
                <c:pt idx="3687">
                  <c:v>1.7694355164</c:v>
                </c:pt>
                <c:pt idx="3688">
                  <c:v>1.8136361444</c:v>
                </c:pt>
                <c:pt idx="3689">
                  <c:v>1.8143789101000001</c:v>
                </c:pt>
                <c:pt idx="3690">
                  <c:v>1.8143789101000001</c:v>
                </c:pt>
                <c:pt idx="3691">
                  <c:v>1.8143789101000001</c:v>
                </c:pt>
                <c:pt idx="3692">
                  <c:v>1.8198156812999999</c:v>
                </c:pt>
                <c:pt idx="3693">
                  <c:v>1.8656203497999999</c:v>
                </c:pt>
                <c:pt idx="3694">
                  <c:v>1.8729346470999999</c:v>
                </c:pt>
                <c:pt idx="3695">
                  <c:v>1.8746874346</c:v>
                </c:pt>
                <c:pt idx="3696">
                  <c:v>1.8477828092999999</c:v>
                </c:pt>
                <c:pt idx="3697">
                  <c:v>1.8477828092999999</c:v>
                </c:pt>
                <c:pt idx="3698">
                  <c:v>1.8477828092999999</c:v>
                </c:pt>
                <c:pt idx="3699">
                  <c:v>1.7773821167999999</c:v>
                </c:pt>
                <c:pt idx="3700">
                  <c:v>1.7386329263</c:v>
                </c:pt>
                <c:pt idx="3701">
                  <c:v>1.6787971104999999</c:v>
                </c:pt>
                <c:pt idx="3702">
                  <c:v>1.8251314209</c:v>
                </c:pt>
                <c:pt idx="3703">
                  <c:v>1.7997739603</c:v>
                </c:pt>
                <c:pt idx="3704">
                  <c:v>1.7997739603</c:v>
                </c:pt>
                <c:pt idx="3705">
                  <c:v>1.7997739603</c:v>
                </c:pt>
                <c:pt idx="3706">
                  <c:v>1.7615319265</c:v>
                </c:pt>
                <c:pt idx="3707">
                  <c:v>1.7290088547</c:v>
                </c:pt>
                <c:pt idx="3708">
                  <c:v>1.7884898412000001</c:v>
                </c:pt>
                <c:pt idx="3709">
                  <c:v>1.8520731394000001</c:v>
                </c:pt>
                <c:pt idx="3710">
                  <c:v>1.8346149300000001</c:v>
                </c:pt>
                <c:pt idx="3711">
                  <c:v>1.8346149300000001</c:v>
                </c:pt>
                <c:pt idx="3712">
                  <c:v>1.8346149300000001</c:v>
                </c:pt>
                <c:pt idx="3713">
                  <c:v>1.8208267459</c:v>
                </c:pt>
                <c:pt idx="3714">
                  <c:v>1.8208267459</c:v>
                </c:pt>
                <c:pt idx="3715">
                  <c:v>1.8666975538999999</c:v>
                </c:pt>
                <c:pt idx="3716">
                  <c:v>1.8361769307</c:v>
                </c:pt>
                <c:pt idx="3717">
                  <c:v>1.8393280927</c:v>
                </c:pt>
                <c:pt idx="3718">
                  <c:v>1.8393280927</c:v>
                </c:pt>
                <c:pt idx="3719">
                  <c:v>1.8393280927</c:v>
                </c:pt>
                <c:pt idx="3720">
                  <c:v>1.8765978187000001</c:v>
                </c:pt>
                <c:pt idx="3721">
                  <c:v>1.8825264321999999</c:v>
                </c:pt>
                <c:pt idx="3722">
                  <c:v>1.8438787808999999</c:v>
                </c:pt>
                <c:pt idx="3723">
                  <c:v>1.8570301866000001</c:v>
                </c:pt>
                <c:pt idx="3724">
                  <c:v>1.9125325344999999</c:v>
                </c:pt>
                <c:pt idx="3725">
                  <c:v>1.9125325344999999</c:v>
                </c:pt>
                <c:pt idx="3726">
                  <c:v>1.9125325344999999</c:v>
                </c:pt>
                <c:pt idx="3727">
                  <c:v>1.920963411</c:v>
                </c:pt>
                <c:pt idx="3728">
                  <c:v>1.9316196379999999</c:v>
                </c:pt>
                <c:pt idx="3729">
                  <c:v>1.9093049532999999</c:v>
                </c:pt>
                <c:pt idx="3730">
                  <c:v>2.0342271231</c:v>
                </c:pt>
                <c:pt idx="3731">
                  <c:v>2.0252399715</c:v>
                </c:pt>
                <c:pt idx="3732">
                  <c:v>2.0252399715</c:v>
                </c:pt>
                <c:pt idx="3733">
                  <c:v>2.0252399715</c:v>
                </c:pt>
                <c:pt idx="3734">
                  <c:v>1.9119076603</c:v>
                </c:pt>
                <c:pt idx="3735">
                  <c:v>1.8639944750999999</c:v>
                </c:pt>
                <c:pt idx="3736">
                  <c:v>1.8622020783</c:v>
                </c:pt>
                <c:pt idx="3737">
                  <c:v>1.8769561018000001</c:v>
                </c:pt>
                <c:pt idx="3738">
                  <c:v>1.8384523041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F9-4D0B-8FB2-8073EC197867}"/>
            </c:ext>
          </c:extLst>
        </c:ser>
        <c:ser>
          <c:idx val="0"/>
          <c:order val="3"/>
          <c:tx>
            <c:strRef>
              <c:f>'איור 5 נתונים'!$E$3</c:f>
              <c:strCache>
                <c:ptCount val="1"/>
                <c:pt idx="0">
                  <c:v>5-10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3735"/>
              <c:layout>
                <c:manualLayout>
                  <c:x val="1.7110921061716002E-2"/>
                  <c:y val="-4.6049682234118299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/>
                    </a:pPr>
                    <a:r>
                      <a:rPr lang="en-US" sz="1100" b="1" dirty="0" smtClean="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1.8%</a:t>
                    </a:r>
                    <a:endParaRPr lang="en-US" sz="1100" b="1" dirty="0">
                      <a:solidFill>
                        <a:srgbClr val="DA8F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F9-4D0B-8FB2-8073EC197867}"/>
                </c:ext>
              </c:extLst>
            </c:dLbl>
            <c:dLbl>
              <c:idx val="3738"/>
              <c:layout>
                <c:manualLayout>
                  <c:x val="1.3609589798840813E-2"/>
                  <c:y val="-4.2595864501932382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008D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1.9%</a:t>
                    </a:r>
                    <a:endParaRPr lang="en-US" sz="1100" b="1" dirty="0">
                      <a:solidFill>
                        <a:srgbClr val="008DA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F9-4D0B-8FB2-8073EC1978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</c:numCache>
            </c:numRef>
          </c:cat>
          <c:val>
            <c:numRef>
              <c:f>'איור 5 נתונים'!$E$4:$E$4000</c:f>
              <c:numCache>
                <c:formatCode>0.0</c:formatCode>
                <c:ptCount val="3997"/>
                <c:pt idx="0">
                  <c:v>2.1223052061000001</c:v>
                </c:pt>
                <c:pt idx="1">
                  <c:v>2.1223052061000001</c:v>
                </c:pt>
                <c:pt idx="2">
                  <c:v>2.1055655632999999</c:v>
                </c:pt>
                <c:pt idx="3">
                  <c:v>2.0636899513999998</c:v>
                </c:pt>
                <c:pt idx="4">
                  <c:v>2.1366259912999999</c:v>
                </c:pt>
                <c:pt idx="5">
                  <c:v>2.1283865417999999</c:v>
                </c:pt>
                <c:pt idx="6">
                  <c:v>2.1414609612</c:v>
                </c:pt>
                <c:pt idx="7">
                  <c:v>2.1414609612</c:v>
                </c:pt>
                <c:pt idx="8">
                  <c:v>2.1414609612</c:v>
                </c:pt>
                <c:pt idx="9">
                  <c:v>2.1701389904999999</c:v>
                </c:pt>
                <c:pt idx="10">
                  <c:v>2.1582478034000001</c:v>
                </c:pt>
                <c:pt idx="11">
                  <c:v>2.1983029742000002</c:v>
                </c:pt>
                <c:pt idx="12">
                  <c:v>2.1731344377999999</c:v>
                </c:pt>
                <c:pt idx="13">
                  <c:v>2.1587307685999999</c:v>
                </c:pt>
                <c:pt idx="14">
                  <c:v>2.1587307685999999</c:v>
                </c:pt>
                <c:pt idx="15">
                  <c:v>2.1587307685999999</c:v>
                </c:pt>
                <c:pt idx="16">
                  <c:v>2.1850709070000001</c:v>
                </c:pt>
                <c:pt idx="17">
                  <c:v>2.1823426115000002</c:v>
                </c:pt>
                <c:pt idx="18">
                  <c:v>2.1628091798</c:v>
                </c:pt>
                <c:pt idx="19">
                  <c:v>2.0962580450999999</c:v>
                </c:pt>
                <c:pt idx="20">
                  <c:v>2.1466891458999999</c:v>
                </c:pt>
                <c:pt idx="21">
                  <c:v>2.1466891458999999</c:v>
                </c:pt>
                <c:pt idx="22">
                  <c:v>2.1466891458999999</c:v>
                </c:pt>
                <c:pt idx="23">
                  <c:v>2.2039502784999998</c:v>
                </c:pt>
                <c:pt idx="24">
                  <c:v>2.2209129768000002</c:v>
                </c:pt>
                <c:pt idx="25">
                  <c:v>2.2201873458999999</c:v>
                </c:pt>
                <c:pt idx="26">
                  <c:v>2.1113697449000002</c:v>
                </c:pt>
                <c:pt idx="27">
                  <c:v>2.0952475232999999</c:v>
                </c:pt>
                <c:pt idx="28">
                  <c:v>2.0952475232999999</c:v>
                </c:pt>
                <c:pt idx="29">
                  <c:v>2.0952475232999999</c:v>
                </c:pt>
                <c:pt idx="30">
                  <c:v>2.1506805401000002</c:v>
                </c:pt>
                <c:pt idx="31">
                  <c:v>2.1853856348999998</c:v>
                </c:pt>
                <c:pt idx="32">
                  <c:v>2.1618367141000001</c:v>
                </c:pt>
                <c:pt idx="33">
                  <c:v>2.1854562772000001</c:v>
                </c:pt>
                <c:pt idx="34">
                  <c:v>2.1055333354000001</c:v>
                </c:pt>
                <c:pt idx="35">
                  <c:v>2.1055333354000001</c:v>
                </c:pt>
                <c:pt idx="36">
                  <c:v>2.1055333354000001</c:v>
                </c:pt>
                <c:pt idx="37">
                  <c:v>2.0866723234000002</c:v>
                </c:pt>
                <c:pt idx="38">
                  <c:v>2.0882667627</c:v>
                </c:pt>
                <c:pt idx="39">
                  <c:v>2.1501153952999998</c:v>
                </c:pt>
                <c:pt idx="40">
                  <c:v>2.1395106938000001</c:v>
                </c:pt>
                <c:pt idx="41">
                  <c:v>2.0925213500000002</c:v>
                </c:pt>
                <c:pt idx="42">
                  <c:v>2.0925213500000002</c:v>
                </c:pt>
                <c:pt idx="43">
                  <c:v>2.0925213500000002</c:v>
                </c:pt>
                <c:pt idx="44">
                  <c:v>2.0995345766</c:v>
                </c:pt>
                <c:pt idx="45">
                  <c:v>2.0188565057000001</c:v>
                </c:pt>
                <c:pt idx="46">
                  <c:v>1.9251844950999999</c:v>
                </c:pt>
                <c:pt idx="47">
                  <c:v>1.8741374537</c:v>
                </c:pt>
                <c:pt idx="48">
                  <c:v>1.9733165282</c:v>
                </c:pt>
                <c:pt idx="49">
                  <c:v>1.9733165282</c:v>
                </c:pt>
                <c:pt idx="50">
                  <c:v>1.9733165282</c:v>
                </c:pt>
                <c:pt idx="51">
                  <c:v>1.9370041023</c:v>
                </c:pt>
                <c:pt idx="52">
                  <c:v>1.9725381326</c:v>
                </c:pt>
                <c:pt idx="53">
                  <c:v>2.0032670143</c:v>
                </c:pt>
                <c:pt idx="54">
                  <c:v>2.0303424485999999</c:v>
                </c:pt>
                <c:pt idx="55">
                  <c:v>2.0765643928999999</c:v>
                </c:pt>
                <c:pt idx="56">
                  <c:v>2.0765643928999999</c:v>
                </c:pt>
                <c:pt idx="57">
                  <c:v>2.0765643928999999</c:v>
                </c:pt>
                <c:pt idx="58">
                  <c:v>2.1017653056999999</c:v>
                </c:pt>
                <c:pt idx="59">
                  <c:v>2.1240582062</c:v>
                </c:pt>
                <c:pt idx="60">
                  <c:v>2.1125023117000001</c:v>
                </c:pt>
                <c:pt idx="61">
                  <c:v>2.1136734541000002</c:v>
                </c:pt>
                <c:pt idx="62">
                  <c:v>2.1212506862999998</c:v>
                </c:pt>
                <c:pt idx="63">
                  <c:v>2.1212506862999998</c:v>
                </c:pt>
                <c:pt idx="64">
                  <c:v>2.1212506862999998</c:v>
                </c:pt>
                <c:pt idx="65">
                  <c:v>2.1583972190999998</c:v>
                </c:pt>
                <c:pt idx="66">
                  <c:v>2.1058185458000001</c:v>
                </c:pt>
                <c:pt idx="67">
                  <c:v>2.1404880477999999</c:v>
                </c:pt>
                <c:pt idx="68">
                  <c:v>2.1474675919999999</c:v>
                </c:pt>
                <c:pt idx="69">
                  <c:v>2.2153328024999999</c:v>
                </c:pt>
                <c:pt idx="70">
                  <c:v>2.2153328024999999</c:v>
                </c:pt>
                <c:pt idx="71">
                  <c:v>2.2153328024999999</c:v>
                </c:pt>
                <c:pt idx="72">
                  <c:v>2.2253013114</c:v>
                </c:pt>
                <c:pt idx="73">
                  <c:v>2.2487820721</c:v>
                </c:pt>
                <c:pt idx="74">
                  <c:v>2.2318176776</c:v>
                </c:pt>
                <c:pt idx="75">
                  <c:v>2.2468812200000001</c:v>
                </c:pt>
                <c:pt idx="76">
                  <c:v>2.2144543087000002</c:v>
                </c:pt>
                <c:pt idx="77">
                  <c:v>2.2144543087000002</c:v>
                </c:pt>
                <c:pt idx="78">
                  <c:v>2.2144543087000002</c:v>
                </c:pt>
                <c:pt idx="79">
                  <c:v>2.1910762015</c:v>
                </c:pt>
                <c:pt idx="80">
                  <c:v>2.1163062606</c:v>
                </c:pt>
                <c:pt idx="81">
                  <c:v>2.1035223548999999</c:v>
                </c:pt>
                <c:pt idx="82">
                  <c:v>2.0681362182999998</c:v>
                </c:pt>
                <c:pt idx="83">
                  <c:v>2.0681362182999998</c:v>
                </c:pt>
                <c:pt idx="84">
                  <c:v>2.0681362182999998</c:v>
                </c:pt>
                <c:pt idx="85">
                  <c:v>2.0681362182999998</c:v>
                </c:pt>
                <c:pt idx="86">
                  <c:v>2.0846016730999999</c:v>
                </c:pt>
                <c:pt idx="87">
                  <c:v>2.0576274496</c:v>
                </c:pt>
                <c:pt idx="88">
                  <c:v>1.9945020358000001</c:v>
                </c:pt>
                <c:pt idx="89">
                  <c:v>1.9505674492</c:v>
                </c:pt>
                <c:pt idx="90">
                  <c:v>1.9777682184000001</c:v>
                </c:pt>
                <c:pt idx="91">
                  <c:v>1.9777682184000001</c:v>
                </c:pt>
                <c:pt idx="92">
                  <c:v>1.9777682184000001</c:v>
                </c:pt>
                <c:pt idx="93">
                  <c:v>2.0113849644999999</c:v>
                </c:pt>
                <c:pt idx="94">
                  <c:v>2.0222480622000001</c:v>
                </c:pt>
                <c:pt idx="95">
                  <c:v>1.9798645411</c:v>
                </c:pt>
                <c:pt idx="96">
                  <c:v>1.9978927598</c:v>
                </c:pt>
                <c:pt idx="97">
                  <c:v>1.9452495831000001</c:v>
                </c:pt>
                <c:pt idx="98">
                  <c:v>1.9452495831000001</c:v>
                </c:pt>
                <c:pt idx="99">
                  <c:v>1.9452495831000001</c:v>
                </c:pt>
                <c:pt idx="100">
                  <c:v>1.9739469771</c:v>
                </c:pt>
                <c:pt idx="101">
                  <c:v>2.0384377617</c:v>
                </c:pt>
                <c:pt idx="102">
                  <c:v>2.0506741650000002</c:v>
                </c:pt>
                <c:pt idx="103">
                  <c:v>2.1031762931000002</c:v>
                </c:pt>
                <c:pt idx="104">
                  <c:v>2.0971218603000001</c:v>
                </c:pt>
                <c:pt idx="105">
                  <c:v>2.0971218603000001</c:v>
                </c:pt>
                <c:pt idx="106">
                  <c:v>2.0971218603000001</c:v>
                </c:pt>
                <c:pt idx="107">
                  <c:v>2.0779737452</c:v>
                </c:pt>
                <c:pt idx="108">
                  <c:v>2.0654931353000001</c:v>
                </c:pt>
                <c:pt idx="109">
                  <c:v>2.1372241883999998</c:v>
                </c:pt>
                <c:pt idx="110">
                  <c:v>2.1479536191999999</c:v>
                </c:pt>
                <c:pt idx="111">
                  <c:v>2.1595659856</c:v>
                </c:pt>
                <c:pt idx="112">
                  <c:v>2.1595659856</c:v>
                </c:pt>
                <c:pt idx="113">
                  <c:v>2.1595659856</c:v>
                </c:pt>
                <c:pt idx="114">
                  <c:v>2.1973770669000001</c:v>
                </c:pt>
                <c:pt idx="115">
                  <c:v>2.2207468543000002</c:v>
                </c:pt>
                <c:pt idx="116">
                  <c:v>2.2540582725</c:v>
                </c:pt>
                <c:pt idx="117">
                  <c:v>2.2649167049000001</c:v>
                </c:pt>
                <c:pt idx="118">
                  <c:v>2.2649167049000001</c:v>
                </c:pt>
                <c:pt idx="119">
                  <c:v>2.2649167049000001</c:v>
                </c:pt>
                <c:pt idx="120">
                  <c:v>2.2649167049000001</c:v>
                </c:pt>
                <c:pt idx="121">
                  <c:v>2.1831681757000001</c:v>
                </c:pt>
                <c:pt idx="122">
                  <c:v>2.2150038148000002</c:v>
                </c:pt>
                <c:pt idx="123">
                  <c:v>2.1717294360000001</c:v>
                </c:pt>
                <c:pt idx="124">
                  <c:v>2.1677723677</c:v>
                </c:pt>
                <c:pt idx="125">
                  <c:v>2.1650357160000002</c:v>
                </c:pt>
                <c:pt idx="126">
                  <c:v>2.1650357160000002</c:v>
                </c:pt>
                <c:pt idx="127">
                  <c:v>2.1650357160000002</c:v>
                </c:pt>
                <c:pt idx="128">
                  <c:v>2.1505044993000002</c:v>
                </c:pt>
                <c:pt idx="129">
                  <c:v>2.1192684382000002</c:v>
                </c:pt>
                <c:pt idx="130">
                  <c:v>2.1182254239999998</c:v>
                </c:pt>
                <c:pt idx="131">
                  <c:v>2.1182254239999998</c:v>
                </c:pt>
                <c:pt idx="132">
                  <c:v>2.1182254239999998</c:v>
                </c:pt>
                <c:pt idx="133">
                  <c:v>2.1182254239999998</c:v>
                </c:pt>
                <c:pt idx="134">
                  <c:v>2.1182254239999998</c:v>
                </c:pt>
                <c:pt idx="135">
                  <c:v>2.1416884237999998</c:v>
                </c:pt>
                <c:pt idx="136">
                  <c:v>2.1596301916999998</c:v>
                </c:pt>
                <c:pt idx="137">
                  <c:v>2.2583806332999998</c:v>
                </c:pt>
                <c:pt idx="138">
                  <c:v>2.2663063563999999</c:v>
                </c:pt>
                <c:pt idx="139">
                  <c:v>2.2668919757000001</c:v>
                </c:pt>
                <c:pt idx="140">
                  <c:v>2.2668919757000001</c:v>
                </c:pt>
                <c:pt idx="141">
                  <c:v>2.2668919757000001</c:v>
                </c:pt>
                <c:pt idx="142">
                  <c:v>2.2500882927000001</c:v>
                </c:pt>
                <c:pt idx="143">
                  <c:v>2.3225535202000001</c:v>
                </c:pt>
                <c:pt idx="144">
                  <c:v>2.3039780472000002</c:v>
                </c:pt>
                <c:pt idx="145">
                  <c:v>2.2571280691000002</c:v>
                </c:pt>
                <c:pt idx="146">
                  <c:v>2.2435387672</c:v>
                </c:pt>
                <c:pt idx="147">
                  <c:v>2.2435387672</c:v>
                </c:pt>
                <c:pt idx="148">
                  <c:v>2.2435387672</c:v>
                </c:pt>
                <c:pt idx="149">
                  <c:v>2.2051901086000001</c:v>
                </c:pt>
                <c:pt idx="150">
                  <c:v>2.2184334291000001</c:v>
                </c:pt>
                <c:pt idx="151">
                  <c:v>2.2088482477000002</c:v>
                </c:pt>
                <c:pt idx="152">
                  <c:v>2.1692419429999998</c:v>
                </c:pt>
                <c:pt idx="153">
                  <c:v>2.0981450608999999</c:v>
                </c:pt>
                <c:pt idx="154">
                  <c:v>2.0981450608999999</c:v>
                </c:pt>
                <c:pt idx="155">
                  <c:v>2.0981450608999999</c:v>
                </c:pt>
                <c:pt idx="156">
                  <c:v>2.0698819049999999</c:v>
                </c:pt>
                <c:pt idx="157">
                  <c:v>2.0846793736000002</c:v>
                </c:pt>
                <c:pt idx="158">
                  <c:v>2.1271677621</c:v>
                </c:pt>
                <c:pt idx="159">
                  <c:v>2.1213891829999998</c:v>
                </c:pt>
                <c:pt idx="160">
                  <c:v>2.1291117996</c:v>
                </c:pt>
                <c:pt idx="161">
                  <c:v>2.1291117996</c:v>
                </c:pt>
                <c:pt idx="162">
                  <c:v>2.1291117996</c:v>
                </c:pt>
                <c:pt idx="163">
                  <c:v>2.1291117996</c:v>
                </c:pt>
                <c:pt idx="164">
                  <c:v>2.0905227317000001</c:v>
                </c:pt>
                <c:pt idx="165">
                  <c:v>2.1364593548999999</c:v>
                </c:pt>
                <c:pt idx="166">
                  <c:v>2.1646740049000002</c:v>
                </c:pt>
                <c:pt idx="167">
                  <c:v>2.1765415879000001</c:v>
                </c:pt>
                <c:pt idx="168">
                  <c:v>2.1765415879000001</c:v>
                </c:pt>
                <c:pt idx="169">
                  <c:v>2.1765415879000001</c:v>
                </c:pt>
                <c:pt idx="170">
                  <c:v>2.1690556851</c:v>
                </c:pt>
                <c:pt idx="171">
                  <c:v>2.1776508596999999</c:v>
                </c:pt>
                <c:pt idx="172">
                  <c:v>2.1830576089</c:v>
                </c:pt>
                <c:pt idx="173">
                  <c:v>2.1422313650999998</c:v>
                </c:pt>
                <c:pt idx="174">
                  <c:v>2.1412428143</c:v>
                </c:pt>
                <c:pt idx="175">
                  <c:v>2.1412428143</c:v>
                </c:pt>
                <c:pt idx="176">
                  <c:v>2.1412428143</c:v>
                </c:pt>
                <c:pt idx="177">
                  <c:v>2.0801366641999999</c:v>
                </c:pt>
                <c:pt idx="178">
                  <c:v>2.0476909944999999</c:v>
                </c:pt>
                <c:pt idx="179">
                  <c:v>2.0864509250999999</c:v>
                </c:pt>
                <c:pt idx="180">
                  <c:v>2.1085141462000001</c:v>
                </c:pt>
                <c:pt idx="181">
                  <c:v>2.1212791985999999</c:v>
                </c:pt>
                <c:pt idx="182">
                  <c:v>2.1212791985999999</c:v>
                </c:pt>
                <c:pt idx="183">
                  <c:v>2.1212791985999999</c:v>
                </c:pt>
                <c:pt idx="184">
                  <c:v>2.1062230049999999</c:v>
                </c:pt>
                <c:pt idx="185">
                  <c:v>2.1170941109000001</c:v>
                </c:pt>
                <c:pt idx="186">
                  <c:v>2.1351625750999998</c:v>
                </c:pt>
                <c:pt idx="187">
                  <c:v>2.0785714591</c:v>
                </c:pt>
                <c:pt idx="188">
                  <c:v>2.1270099879000002</c:v>
                </c:pt>
                <c:pt idx="189">
                  <c:v>2.1270099879000002</c:v>
                </c:pt>
                <c:pt idx="190">
                  <c:v>2.1270099879000002</c:v>
                </c:pt>
                <c:pt idx="191">
                  <c:v>2.1515709527000002</c:v>
                </c:pt>
                <c:pt idx="192">
                  <c:v>2.1850924850000002</c:v>
                </c:pt>
                <c:pt idx="193">
                  <c:v>2.2349146395999999</c:v>
                </c:pt>
                <c:pt idx="194">
                  <c:v>2.2088208139000001</c:v>
                </c:pt>
                <c:pt idx="195">
                  <c:v>2.1887275510999999</c:v>
                </c:pt>
                <c:pt idx="196">
                  <c:v>2.1887275510999999</c:v>
                </c:pt>
                <c:pt idx="197">
                  <c:v>2.1887275510999999</c:v>
                </c:pt>
                <c:pt idx="198">
                  <c:v>2.2005664312</c:v>
                </c:pt>
                <c:pt idx="199">
                  <c:v>2.2023505699000001</c:v>
                </c:pt>
                <c:pt idx="200">
                  <c:v>2.1974105365000001</c:v>
                </c:pt>
                <c:pt idx="201">
                  <c:v>2.2194603123999999</c:v>
                </c:pt>
                <c:pt idx="202">
                  <c:v>2.2137598162000001</c:v>
                </c:pt>
                <c:pt idx="203">
                  <c:v>2.2137598162000001</c:v>
                </c:pt>
                <c:pt idx="204">
                  <c:v>2.2137598162000001</c:v>
                </c:pt>
                <c:pt idx="205">
                  <c:v>2.1732961694999999</c:v>
                </c:pt>
                <c:pt idx="206">
                  <c:v>2.1792364972999998</c:v>
                </c:pt>
                <c:pt idx="207">
                  <c:v>2.1878452383</c:v>
                </c:pt>
                <c:pt idx="208">
                  <c:v>2.1759125861999999</c:v>
                </c:pt>
                <c:pt idx="209">
                  <c:v>2.1749982031999999</c:v>
                </c:pt>
                <c:pt idx="210">
                  <c:v>2.1749982031999999</c:v>
                </c:pt>
                <c:pt idx="211">
                  <c:v>2.1749982031999999</c:v>
                </c:pt>
                <c:pt idx="212">
                  <c:v>2.1613950934999999</c:v>
                </c:pt>
                <c:pt idx="213">
                  <c:v>2.1742519735000001</c:v>
                </c:pt>
                <c:pt idx="214">
                  <c:v>2.1617376365999998</c:v>
                </c:pt>
                <c:pt idx="215">
                  <c:v>2.1320864606000001</c:v>
                </c:pt>
                <c:pt idx="216">
                  <c:v>2.1418222613000002</c:v>
                </c:pt>
                <c:pt idx="217">
                  <c:v>2.1418222613000002</c:v>
                </c:pt>
                <c:pt idx="218">
                  <c:v>2.1418222613000002</c:v>
                </c:pt>
                <c:pt idx="219">
                  <c:v>2.2045241246999998</c:v>
                </c:pt>
                <c:pt idx="220">
                  <c:v>2.2201264529000002</c:v>
                </c:pt>
                <c:pt idx="221">
                  <c:v>2.1800662522000001</c:v>
                </c:pt>
                <c:pt idx="222">
                  <c:v>2.1941558039000002</c:v>
                </c:pt>
                <c:pt idx="223">
                  <c:v>2.1304183749000001</c:v>
                </c:pt>
                <c:pt idx="224">
                  <c:v>2.1304183749000001</c:v>
                </c:pt>
                <c:pt idx="225">
                  <c:v>2.1304183749000001</c:v>
                </c:pt>
                <c:pt idx="226">
                  <c:v>2.1304183749000001</c:v>
                </c:pt>
                <c:pt idx="227">
                  <c:v>2.1018573452</c:v>
                </c:pt>
                <c:pt idx="228">
                  <c:v>2.1347821665</c:v>
                </c:pt>
                <c:pt idx="229">
                  <c:v>2.0829003487</c:v>
                </c:pt>
                <c:pt idx="230">
                  <c:v>2.0810313086000001</c:v>
                </c:pt>
                <c:pt idx="231">
                  <c:v>2.0810313086000001</c:v>
                </c:pt>
                <c:pt idx="232">
                  <c:v>2.0810313086000001</c:v>
                </c:pt>
                <c:pt idx="233">
                  <c:v>2.1048130769000002</c:v>
                </c:pt>
                <c:pt idx="234">
                  <c:v>2.0944510903000002</c:v>
                </c:pt>
                <c:pt idx="235">
                  <c:v>2.0992100526000002</c:v>
                </c:pt>
                <c:pt idx="236">
                  <c:v>2.1162705395999999</c:v>
                </c:pt>
                <c:pt idx="237">
                  <c:v>2.1155308804000001</c:v>
                </c:pt>
                <c:pt idx="238">
                  <c:v>2.1155308804000001</c:v>
                </c:pt>
                <c:pt idx="239">
                  <c:v>2.1155308804000001</c:v>
                </c:pt>
                <c:pt idx="240">
                  <c:v>2.0953354910000002</c:v>
                </c:pt>
                <c:pt idx="241">
                  <c:v>2.1299486377000001</c:v>
                </c:pt>
                <c:pt idx="242">
                  <c:v>2.0900524669</c:v>
                </c:pt>
                <c:pt idx="243">
                  <c:v>2.0890013042</c:v>
                </c:pt>
                <c:pt idx="244">
                  <c:v>2.0689250902</c:v>
                </c:pt>
                <c:pt idx="245">
                  <c:v>2.0689250902</c:v>
                </c:pt>
                <c:pt idx="246">
                  <c:v>2.0689250902</c:v>
                </c:pt>
                <c:pt idx="247">
                  <c:v>2.0563801015999998</c:v>
                </c:pt>
                <c:pt idx="248">
                  <c:v>2.0067136834000001</c:v>
                </c:pt>
                <c:pt idx="249">
                  <c:v>2.0004213160000002</c:v>
                </c:pt>
                <c:pt idx="250">
                  <c:v>1.9724680869</c:v>
                </c:pt>
                <c:pt idx="251">
                  <c:v>1.9610144695</c:v>
                </c:pt>
                <c:pt idx="252">
                  <c:v>1.9610144695</c:v>
                </c:pt>
                <c:pt idx="253">
                  <c:v>1.9610144695</c:v>
                </c:pt>
                <c:pt idx="254">
                  <c:v>1.9716579108000001</c:v>
                </c:pt>
                <c:pt idx="255">
                  <c:v>2.0602797701000002</c:v>
                </c:pt>
                <c:pt idx="256">
                  <c:v>2.0790163275000002</c:v>
                </c:pt>
                <c:pt idx="257">
                  <c:v>2.0649925806999998</c:v>
                </c:pt>
                <c:pt idx="258">
                  <c:v>2.0623351758999999</c:v>
                </c:pt>
                <c:pt idx="259">
                  <c:v>2.0623351758999999</c:v>
                </c:pt>
                <c:pt idx="260">
                  <c:v>2.0623351758999999</c:v>
                </c:pt>
                <c:pt idx="261">
                  <c:v>2.1310832097999999</c:v>
                </c:pt>
                <c:pt idx="262">
                  <c:v>2.0997075581</c:v>
                </c:pt>
                <c:pt idx="263">
                  <c:v>2.0782430593000001</c:v>
                </c:pt>
                <c:pt idx="264">
                  <c:v>2.0564781457999999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2.0092344878000001</c:v>
                </c:pt>
                <c:pt idx="269">
                  <c:v>2.0986745307999999</c:v>
                </c:pt>
                <c:pt idx="270">
                  <c:v>2.1225423289999998</c:v>
                </c:pt>
                <c:pt idx="271">
                  <c:v>2.1169088970000001</c:v>
                </c:pt>
                <c:pt idx="272">
                  <c:v>2.0965224712000001</c:v>
                </c:pt>
                <c:pt idx="273">
                  <c:v>2.0965224712000001</c:v>
                </c:pt>
                <c:pt idx="274">
                  <c:v>2.0965224712000001</c:v>
                </c:pt>
                <c:pt idx="275">
                  <c:v>2.0965224712000001</c:v>
                </c:pt>
                <c:pt idx="276">
                  <c:v>2.0965224712000001</c:v>
                </c:pt>
                <c:pt idx="277">
                  <c:v>2.0965224712000001</c:v>
                </c:pt>
                <c:pt idx="278">
                  <c:v>2.0886849619999999</c:v>
                </c:pt>
                <c:pt idx="279">
                  <c:v>2.0873256217999998</c:v>
                </c:pt>
                <c:pt idx="280">
                  <c:v>2.0873256217999998</c:v>
                </c:pt>
                <c:pt idx="281">
                  <c:v>2.0873256217999998</c:v>
                </c:pt>
                <c:pt idx="282">
                  <c:v>2.0653797619000001</c:v>
                </c:pt>
                <c:pt idx="283">
                  <c:v>2.1345745349</c:v>
                </c:pt>
                <c:pt idx="284">
                  <c:v>2.1345745349</c:v>
                </c:pt>
                <c:pt idx="285">
                  <c:v>2.1345745349</c:v>
                </c:pt>
                <c:pt idx="286">
                  <c:v>2.1253067874</c:v>
                </c:pt>
                <c:pt idx="287">
                  <c:v>2.1253067874</c:v>
                </c:pt>
                <c:pt idx="288">
                  <c:v>2.1253067874</c:v>
                </c:pt>
                <c:pt idx="289">
                  <c:v>2.1253067874</c:v>
                </c:pt>
                <c:pt idx="290">
                  <c:v>2.1253067874</c:v>
                </c:pt>
                <c:pt idx="291">
                  <c:v>2.131389134</c:v>
                </c:pt>
                <c:pt idx="292">
                  <c:v>2.1102927185000002</c:v>
                </c:pt>
                <c:pt idx="293">
                  <c:v>2.1288194701999998</c:v>
                </c:pt>
                <c:pt idx="294">
                  <c:v>2.1288194701999998</c:v>
                </c:pt>
                <c:pt idx="295">
                  <c:v>2.1288194701999998</c:v>
                </c:pt>
                <c:pt idx="296">
                  <c:v>2.1288194701999998</c:v>
                </c:pt>
                <c:pt idx="297">
                  <c:v>2.1288194701999998</c:v>
                </c:pt>
                <c:pt idx="298">
                  <c:v>2.1161560989999999</c:v>
                </c:pt>
                <c:pt idx="299">
                  <c:v>2.1435373819999999</c:v>
                </c:pt>
                <c:pt idx="300">
                  <c:v>2.1390070616000001</c:v>
                </c:pt>
                <c:pt idx="301">
                  <c:v>2.1390070616000001</c:v>
                </c:pt>
                <c:pt idx="302">
                  <c:v>2.1390070616000001</c:v>
                </c:pt>
                <c:pt idx="303">
                  <c:v>2.1295332889999998</c:v>
                </c:pt>
                <c:pt idx="304">
                  <c:v>2.1407350246000001</c:v>
                </c:pt>
                <c:pt idx="305">
                  <c:v>2.1557338190999999</c:v>
                </c:pt>
                <c:pt idx="306">
                  <c:v>2.1286423446999998</c:v>
                </c:pt>
                <c:pt idx="307">
                  <c:v>2.2019201602999998</c:v>
                </c:pt>
                <c:pt idx="308">
                  <c:v>2.2019201602999998</c:v>
                </c:pt>
                <c:pt idx="309">
                  <c:v>2.2019201602999998</c:v>
                </c:pt>
                <c:pt idx="310">
                  <c:v>2.1905034314999998</c:v>
                </c:pt>
                <c:pt idx="311">
                  <c:v>2.1778989540000002</c:v>
                </c:pt>
                <c:pt idx="312">
                  <c:v>2.1843278953</c:v>
                </c:pt>
                <c:pt idx="313">
                  <c:v>2.1846026705999999</c:v>
                </c:pt>
                <c:pt idx="314">
                  <c:v>2.2142207870999999</c:v>
                </c:pt>
                <c:pt idx="315">
                  <c:v>2.2142207870999999</c:v>
                </c:pt>
                <c:pt idx="316">
                  <c:v>2.2142207870999999</c:v>
                </c:pt>
                <c:pt idx="317">
                  <c:v>2.2505741640000001</c:v>
                </c:pt>
                <c:pt idx="318">
                  <c:v>2.3354811859</c:v>
                </c:pt>
                <c:pt idx="319">
                  <c:v>2.4137990914</c:v>
                </c:pt>
                <c:pt idx="320">
                  <c:v>2.4362125681000002</c:v>
                </c:pt>
                <c:pt idx="321">
                  <c:v>2.3290194669000002</c:v>
                </c:pt>
                <c:pt idx="322">
                  <c:v>2.3290194669000002</c:v>
                </c:pt>
                <c:pt idx="323">
                  <c:v>2.3290194669000002</c:v>
                </c:pt>
                <c:pt idx="324">
                  <c:v>2.3711397930000002</c:v>
                </c:pt>
                <c:pt idx="325">
                  <c:v>2.3755276646999999</c:v>
                </c:pt>
                <c:pt idx="326">
                  <c:v>2.3521299698</c:v>
                </c:pt>
                <c:pt idx="327">
                  <c:v>2.3704399623999999</c:v>
                </c:pt>
                <c:pt idx="328">
                  <c:v>2.3842702187000002</c:v>
                </c:pt>
                <c:pt idx="329">
                  <c:v>2.3842702187000002</c:v>
                </c:pt>
                <c:pt idx="330">
                  <c:v>2.3842702187000002</c:v>
                </c:pt>
                <c:pt idx="331">
                  <c:v>2.3034143865000001</c:v>
                </c:pt>
                <c:pt idx="332">
                  <c:v>2.3019112788</c:v>
                </c:pt>
                <c:pt idx="333">
                  <c:v>2.3770037087999998</c:v>
                </c:pt>
                <c:pt idx="334">
                  <c:v>2.4136534749999998</c:v>
                </c:pt>
                <c:pt idx="335">
                  <c:v>2.4053395224999998</c:v>
                </c:pt>
                <c:pt idx="336">
                  <c:v>2.4053395224999998</c:v>
                </c:pt>
                <c:pt idx="337">
                  <c:v>2.4053395224999998</c:v>
                </c:pt>
                <c:pt idx="338">
                  <c:v>2.3808118884999998</c:v>
                </c:pt>
                <c:pt idx="339">
                  <c:v>2.4499470457000001</c:v>
                </c:pt>
                <c:pt idx="340">
                  <c:v>2.3981146491000001</c:v>
                </c:pt>
                <c:pt idx="341">
                  <c:v>2.4221357727999999</c:v>
                </c:pt>
                <c:pt idx="342">
                  <c:v>2.3844346752000001</c:v>
                </c:pt>
                <c:pt idx="343">
                  <c:v>2.3844346752000001</c:v>
                </c:pt>
                <c:pt idx="344">
                  <c:v>2.3844346752000001</c:v>
                </c:pt>
                <c:pt idx="345">
                  <c:v>2.4400334372999999</c:v>
                </c:pt>
                <c:pt idx="346">
                  <c:v>2.4133425715999999</c:v>
                </c:pt>
                <c:pt idx="347">
                  <c:v>2.3841514651</c:v>
                </c:pt>
                <c:pt idx="348">
                  <c:v>2.3709292067000001</c:v>
                </c:pt>
                <c:pt idx="349">
                  <c:v>2.3752889929999998</c:v>
                </c:pt>
                <c:pt idx="350">
                  <c:v>2.3752889929999998</c:v>
                </c:pt>
                <c:pt idx="351">
                  <c:v>2.3752889929999998</c:v>
                </c:pt>
                <c:pt idx="352">
                  <c:v>2.3871807276000001</c:v>
                </c:pt>
                <c:pt idx="353">
                  <c:v>2.3496048848000002</c:v>
                </c:pt>
                <c:pt idx="354">
                  <c:v>2.3740968638000002</c:v>
                </c:pt>
                <c:pt idx="355">
                  <c:v>2.3672593125999999</c:v>
                </c:pt>
                <c:pt idx="356">
                  <c:v>2.3379972317000002</c:v>
                </c:pt>
                <c:pt idx="357">
                  <c:v>2.3379972317000002</c:v>
                </c:pt>
                <c:pt idx="358">
                  <c:v>2.3379972317000002</c:v>
                </c:pt>
                <c:pt idx="359">
                  <c:v>2.3084052013999998</c:v>
                </c:pt>
                <c:pt idx="360">
                  <c:v>2.3417645264</c:v>
                </c:pt>
                <c:pt idx="361">
                  <c:v>2.3118294691000001</c:v>
                </c:pt>
                <c:pt idx="362">
                  <c:v>2.3421154462999998</c:v>
                </c:pt>
                <c:pt idx="363">
                  <c:v>2.3200702322</c:v>
                </c:pt>
                <c:pt idx="364">
                  <c:v>2.3200702322</c:v>
                </c:pt>
                <c:pt idx="365">
                  <c:v>2.3200702322</c:v>
                </c:pt>
                <c:pt idx="366">
                  <c:v>2.2869316518999998</c:v>
                </c:pt>
                <c:pt idx="367">
                  <c:v>2.2617572451000001</c:v>
                </c:pt>
                <c:pt idx="368">
                  <c:v>2.2023572186</c:v>
                </c:pt>
                <c:pt idx="369">
                  <c:v>2.2039090342000001</c:v>
                </c:pt>
                <c:pt idx="370">
                  <c:v>2.2486736703000001</c:v>
                </c:pt>
                <c:pt idx="371">
                  <c:v>2.2486736703000001</c:v>
                </c:pt>
                <c:pt idx="372">
                  <c:v>2.2486736703000001</c:v>
                </c:pt>
                <c:pt idx="373">
                  <c:v>2.2289313531000001</c:v>
                </c:pt>
                <c:pt idx="374">
                  <c:v>2.2843669290999999</c:v>
                </c:pt>
                <c:pt idx="375">
                  <c:v>2.3253998131000002</c:v>
                </c:pt>
                <c:pt idx="376">
                  <c:v>2.2981545420999998</c:v>
                </c:pt>
                <c:pt idx="377">
                  <c:v>2.2935272001000002</c:v>
                </c:pt>
                <c:pt idx="378">
                  <c:v>2.2935272001000002</c:v>
                </c:pt>
                <c:pt idx="379">
                  <c:v>2.2935272001000002</c:v>
                </c:pt>
                <c:pt idx="380">
                  <c:v>2.3489699381000002</c:v>
                </c:pt>
                <c:pt idx="381">
                  <c:v>2.2929833338000001</c:v>
                </c:pt>
                <c:pt idx="382">
                  <c:v>2.2934328122999998</c:v>
                </c:pt>
                <c:pt idx="383">
                  <c:v>2.2604478934999999</c:v>
                </c:pt>
                <c:pt idx="384">
                  <c:v>2.2340145254000001</c:v>
                </c:pt>
                <c:pt idx="385">
                  <c:v>2.2340145254000001</c:v>
                </c:pt>
                <c:pt idx="386">
                  <c:v>2.2340145254000001</c:v>
                </c:pt>
                <c:pt idx="387">
                  <c:v>2.2181785141999999</c:v>
                </c:pt>
                <c:pt idx="388">
                  <c:v>2.2639196335</c:v>
                </c:pt>
                <c:pt idx="389">
                  <c:v>2.3161114639</c:v>
                </c:pt>
                <c:pt idx="390">
                  <c:v>2.2969412013000001</c:v>
                </c:pt>
                <c:pt idx="391">
                  <c:v>2.2886025322000001</c:v>
                </c:pt>
                <c:pt idx="392">
                  <c:v>2.2886025322000001</c:v>
                </c:pt>
                <c:pt idx="393">
                  <c:v>2.2886025322000001</c:v>
                </c:pt>
                <c:pt idx="394">
                  <c:v>2.2644352100999998</c:v>
                </c:pt>
                <c:pt idx="395">
                  <c:v>2.2538276983999999</c:v>
                </c:pt>
                <c:pt idx="396">
                  <c:v>2.2959444428000002</c:v>
                </c:pt>
                <c:pt idx="397">
                  <c:v>2.3341652094000001</c:v>
                </c:pt>
                <c:pt idx="398">
                  <c:v>2.3138955262000001</c:v>
                </c:pt>
                <c:pt idx="399">
                  <c:v>2.3138955262000001</c:v>
                </c:pt>
                <c:pt idx="400">
                  <c:v>2.3138955262000001</c:v>
                </c:pt>
                <c:pt idx="401">
                  <c:v>2.2937838668000001</c:v>
                </c:pt>
                <c:pt idx="402">
                  <c:v>2.2804745658000001</c:v>
                </c:pt>
                <c:pt idx="403">
                  <c:v>2.3051863566000002</c:v>
                </c:pt>
                <c:pt idx="404">
                  <c:v>2.2243944633999999</c:v>
                </c:pt>
                <c:pt idx="405">
                  <c:v>2.2559763006</c:v>
                </c:pt>
                <c:pt idx="406">
                  <c:v>2.2559763006</c:v>
                </c:pt>
                <c:pt idx="407">
                  <c:v>2.2559763006</c:v>
                </c:pt>
                <c:pt idx="408">
                  <c:v>2.2176500551</c:v>
                </c:pt>
                <c:pt idx="409">
                  <c:v>2.1801910787000001</c:v>
                </c:pt>
                <c:pt idx="410">
                  <c:v>2.2147674857999999</c:v>
                </c:pt>
                <c:pt idx="411">
                  <c:v>2.2277872806999999</c:v>
                </c:pt>
                <c:pt idx="412">
                  <c:v>2.2567736665</c:v>
                </c:pt>
                <c:pt idx="413">
                  <c:v>2.2567736665</c:v>
                </c:pt>
                <c:pt idx="414">
                  <c:v>2.2567736665</c:v>
                </c:pt>
                <c:pt idx="415">
                  <c:v>2.2227089142000001</c:v>
                </c:pt>
                <c:pt idx="416">
                  <c:v>2.1307475342000002</c:v>
                </c:pt>
                <c:pt idx="417">
                  <c:v>2.1448369826000002</c:v>
                </c:pt>
                <c:pt idx="418">
                  <c:v>2.0758707528999998</c:v>
                </c:pt>
                <c:pt idx="419">
                  <c:v>2.0520431873999998</c:v>
                </c:pt>
                <c:pt idx="420">
                  <c:v>2.0520431873999998</c:v>
                </c:pt>
                <c:pt idx="421">
                  <c:v>2.0520431873999998</c:v>
                </c:pt>
                <c:pt idx="422">
                  <c:v>2.0455971073999999</c:v>
                </c:pt>
                <c:pt idx="423">
                  <c:v>2.1103658341</c:v>
                </c:pt>
                <c:pt idx="424">
                  <c:v>2.1229055017</c:v>
                </c:pt>
                <c:pt idx="425">
                  <c:v>2.1298353192000001</c:v>
                </c:pt>
                <c:pt idx="426">
                  <c:v>2.0972233122000001</c:v>
                </c:pt>
                <c:pt idx="427">
                  <c:v>2.0972233122000001</c:v>
                </c:pt>
                <c:pt idx="428">
                  <c:v>2.0972233122000001</c:v>
                </c:pt>
                <c:pt idx="429">
                  <c:v>2.0942926803000002</c:v>
                </c:pt>
                <c:pt idx="430">
                  <c:v>2.1155808756000001</c:v>
                </c:pt>
                <c:pt idx="431">
                  <c:v>2.0896083544000001</c:v>
                </c:pt>
                <c:pt idx="432">
                  <c:v>2.0782738397</c:v>
                </c:pt>
                <c:pt idx="433">
                  <c:v>2.0267409851</c:v>
                </c:pt>
                <c:pt idx="434">
                  <c:v>2.0267409851</c:v>
                </c:pt>
                <c:pt idx="435">
                  <c:v>2.0267409851</c:v>
                </c:pt>
                <c:pt idx="436">
                  <c:v>2.0267409851</c:v>
                </c:pt>
                <c:pt idx="437">
                  <c:v>1.9794077181</c:v>
                </c:pt>
                <c:pt idx="438">
                  <c:v>1.9855444716999999</c:v>
                </c:pt>
                <c:pt idx="439">
                  <c:v>2.0690521034999998</c:v>
                </c:pt>
                <c:pt idx="440">
                  <c:v>2.0168990857</c:v>
                </c:pt>
                <c:pt idx="441">
                  <c:v>2.0168990857</c:v>
                </c:pt>
                <c:pt idx="442">
                  <c:v>2.0168990857</c:v>
                </c:pt>
                <c:pt idx="443">
                  <c:v>1.9846829237000001</c:v>
                </c:pt>
                <c:pt idx="444">
                  <c:v>2.0075755706999998</c:v>
                </c:pt>
                <c:pt idx="445">
                  <c:v>2.0343843806000002</c:v>
                </c:pt>
                <c:pt idx="446">
                  <c:v>1.9868877411000001</c:v>
                </c:pt>
                <c:pt idx="447">
                  <c:v>1.9719761646</c:v>
                </c:pt>
                <c:pt idx="448">
                  <c:v>1.9719761646</c:v>
                </c:pt>
                <c:pt idx="449">
                  <c:v>1.9719761646</c:v>
                </c:pt>
                <c:pt idx="450">
                  <c:v>1.9360413516999999</c:v>
                </c:pt>
                <c:pt idx="451">
                  <c:v>1.9085062644999999</c:v>
                </c:pt>
                <c:pt idx="452">
                  <c:v>1.9011215263000001</c:v>
                </c:pt>
                <c:pt idx="453">
                  <c:v>1.9466267828999999</c:v>
                </c:pt>
                <c:pt idx="454">
                  <c:v>1.9329353167000001</c:v>
                </c:pt>
                <c:pt idx="455">
                  <c:v>1.9329353167000001</c:v>
                </c:pt>
                <c:pt idx="456">
                  <c:v>1.9329353167000001</c:v>
                </c:pt>
                <c:pt idx="457">
                  <c:v>1.9076322145</c:v>
                </c:pt>
                <c:pt idx="458">
                  <c:v>1.9216181779999999</c:v>
                </c:pt>
                <c:pt idx="459">
                  <c:v>1.9095969830999999</c:v>
                </c:pt>
                <c:pt idx="460">
                  <c:v>1.8967517565000001</c:v>
                </c:pt>
                <c:pt idx="461">
                  <c:v>1.8814156794000001</c:v>
                </c:pt>
                <c:pt idx="462">
                  <c:v>1.8814156794000001</c:v>
                </c:pt>
                <c:pt idx="463">
                  <c:v>1.8814156794000001</c:v>
                </c:pt>
                <c:pt idx="464">
                  <c:v>1.897261479</c:v>
                </c:pt>
                <c:pt idx="465">
                  <c:v>1.897261479</c:v>
                </c:pt>
                <c:pt idx="466">
                  <c:v>1.897261479</c:v>
                </c:pt>
                <c:pt idx="467">
                  <c:v>1.8718131052</c:v>
                </c:pt>
                <c:pt idx="468">
                  <c:v>1.8509423947999999</c:v>
                </c:pt>
                <c:pt idx="469">
                  <c:v>1.8509423947999999</c:v>
                </c:pt>
                <c:pt idx="470">
                  <c:v>1.8509423947999999</c:v>
                </c:pt>
                <c:pt idx="471">
                  <c:v>1.8509423947999999</c:v>
                </c:pt>
                <c:pt idx="472">
                  <c:v>1.8509423947999999</c:v>
                </c:pt>
                <c:pt idx="473">
                  <c:v>1.8682914892</c:v>
                </c:pt>
                <c:pt idx="474">
                  <c:v>1.8651740615000001</c:v>
                </c:pt>
                <c:pt idx="475">
                  <c:v>1.9275345372999999</c:v>
                </c:pt>
                <c:pt idx="476">
                  <c:v>1.9275345372999999</c:v>
                </c:pt>
                <c:pt idx="477">
                  <c:v>1.9275345372999999</c:v>
                </c:pt>
                <c:pt idx="478">
                  <c:v>1.9783655893000001</c:v>
                </c:pt>
                <c:pt idx="479">
                  <c:v>2.0355875608999998</c:v>
                </c:pt>
                <c:pt idx="480">
                  <c:v>2.0827372300000002</c:v>
                </c:pt>
                <c:pt idx="481">
                  <c:v>2.0742393215999999</c:v>
                </c:pt>
                <c:pt idx="482">
                  <c:v>2.0748338032999998</c:v>
                </c:pt>
                <c:pt idx="483">
                  <c:v>2.0748338032999998</c:v>
                </c:pt>
                <c:pt idx="484">
                  <c:v>2.0748338032999998</c:v>
                </c:pt>
                <c:pt idx="485">
                  <c:v>2.0555723564999999</c:v>
                </c:pt>
                <c:pt idx="486">
                  <c:v>2.0555723564999999</c:v>
                </c:pt>
                <c:pt idx="487">
                  <c:v>2.0555723564999999</c:v>
                </c:pt>
                <c:pt idx="488">
                  <c:v>2.0151775211</c:v>
                </c:pt>
                <c:pt idx="489">
                  <c:v>2.0297584117</c:v>
                </c:pt>
                <c:pt idx="490">
                  <c:v>2.0297584117</c:v>
                </c:pt>
                <c:pt idx="491">
                  <c:v>2.0297584117</c:v>
                </c:pt>
                <c:pt idx="492">
                  <c:v>2.0787757343000002</c:v>
                </c:pt>
                <c:pt idx="493">
                  <c:v>2.0727910039999999</c:v>
                </c:pt>
                <c:pt idx="494">
                  <c:v>2.0076881047000001</c:v>
                </c:pt>
                <c:pt idx="495">
                  <c:v>2.0012367022999999</c:v>
                </c:pt>
                <c:pt idx="496">
                  <c:v>1.9873345206999999</c:v>
                </c:pt>
                <c:pt idx="497">
                  <c:v>1.9873345206999999</c:v>
                </c:pt>
                <c:pt idx="498">
                  <c:v>1.9873345206999999</c:v>
                </c:pt>
                <c:pt idx="499">
                  <c:v>2.0393298784999998</c:v>
                </c:pt>
                <c:pt idx="500">
                  <c:v>1.9955448323</c:v>
                </c:pt>
                <c:pt idx="501">
                  <c:v>2.0400487470000002</c:v>
                </c:pt>
                <c:pt idx="502">
                  <c:v>1.9743493787999999</c:v>
                </c:pt>
                <c:pt idx="503">
                  <c:v>2.0271368954</c:v>
                </c:pt>
                <c:pt idx="504">
                  <c:v>2.0271368954</c:v>
                </c:pt>
                <c:pt idx="505">
                  <c:v>2.0271368954</c:v>
                </c:pt>
                <c:pt idx="506">
                  <c:v>2.0428374242</c:v>
                </c:pt>
                <c:pt idx="507">
                  <c:v>2.0263402575999998</c:v>
                </c:pt>
                <c:pt idx="508">
                  <c:v>2.0396467366</c:v>
                </c:pt>
                <c:pt idx="509">
                  <c:v>2.0231847690000002</c:v>
                </c:pt>
                <c:pt idx="510">
                  <c:v>2.0183327961000002</c:v>
                </c:pt>
                <c:pt idx="511">
                  <c:v>2.0183327961000002</c:v>
                </c:pt>
                <c:pt idx="512">
                  <c:v>2.0183327961000002</c:v>
                </c:pt>
                <c:pt idx="513">
                  <c:v>2.0118789424000001</c:v>
                </c:pt>
                <c:pt idx="514">
                  <c:v>1.9998349089</c:v>
                </c:pt>
                <c:pt idx="515">
                  <c:v>1.9998349089</c:v>
                </c:pt>
                <c:pt idx="516">
                  <c:v>1.9998349089</c:v>
                </c:pt>
                <c:pt idx="517">
                  <c:v>1.9583363390999999</c:v>
                </c:pt>
                <c:pt idx="518">
                  <c:v>1.9583363390999999</c:v>
                </c:pt>
                <c:pt idx="519">
                  <c:v>1.9583363390999999</c:v>
                </c:pt>
                <c:pt idx="520">
                  <c:v>1.8474508181</c:v>
                </c:pt>
                <c:pt idx="521">
                  <c:v>1.9045151694</c:v>
                </c:pt>
                <c:pt idx="522">
                  <c:v>1.8860237609999999</c:v>
                </c:pt>
                <c:pt idx="523">
                  <c:v>1.8884881569</c:v>
                </c:pt>
                <c:pt idx="524">
                  <c:v>1.9294966264</c:v>
                </c:pt>
                <c:pt idx="525">
                  <c:v>1.9294966264</c:v>
                </c:pt>
                <c:pt idx="526">
                  <c:v>1.9294966264</c:v>
                </c:pt>
                <c:pt idx="527">
                  <c:v>1.9242075455000001</c:v>
                </c:pt>
                <c:pt idx="528">
                  <c:v>1.9270572343000001</c:v>
                </c:pt>
                <c:pt idx="529">
                  <c:v>1.9846963317999999</c:v>
                </c:pt>
                <c:pt idx="530">
                  <c:v>1.9811780111999999</c:v>
                </c:pt>
                <c:pt idx="531">
                  <c:v>1.9363560108</c:v>
                </c:pt>
                <c:pt idx="532">
                  <c:v>1.9363560108</c:v>
                </c:pt>
                <c:pt idx="533">
                  <c:v>1.9363560108</c:v>
                </c:pt>
                <c:pt idx="534">
                  <c:v>1.9322650329</c:v>
                </c:pt>
                <c:pt idx="535">
                  <c:v>1.9557646414000001</c:v>
                </c:pt>
                <c:pt idx="536">
                  <c:v>1.9720849349</c:v>
                </c:pt>
                <c:pt idx="537">
                  <c:v>1.9520497558000001</c:v>
                </c:pt>
                <c:pt idx="538">
                  <c:v>1.9103236681</c:v>
                </c:pt>
                <c:pt idx="539">
                  <c:v>1.9103236681</c:v>
                </c:pt>
                <c:pt idx="540">
                  <c:v>1.9103236681</c:v>
                </c:pt>
                <c:pt idx="541">
                  <c:v>1.8792902355000001</c:v>
                </c:pt>
                <c:pt idx="542">
                  <c:v>1.9365214171</c:v>
                </c:pt>
                <c:pt idx="543">
                  <c:v>1.9611292354000001</c:v>
                </c:pt>
                <c:pt idx="544">
                  <c:v>1.9590197554</c:v>
                </c:pt>
                <c:pt idx="545">
                  <c:v>2.0218358673000001</c:v>
                </c:pt>
                <c:pt idx="546">
                  <c:v>2.0218358673000001</c:v>
                </c:pt>
                <c:pt idx="547">
                  <c:v>2.0218358673000001</c:v>
                </c:pt>
                <c:pt idx="548">
                  <c:v>2.0095399731999999</c:v>
                </c:pt>
                <c:pt idx="549">
                  <c:v>2.0498199755000002</c:v>
                </c:pt>
                <c:pt idx="550">
                  <c:v>2.0541485671999999</c:v>
                </c:pt>
                <c:pt idx="551">
                  <c:v>2.0458523801999999</c:v>
                </c:pt>
                <c:pt idx="552">
                  <c:v>2.0824323561</c:v>
                </c:pt>
                <c:pt idx="553">
                  <c:v>2.0824323561</c:v>
                </c:pt>
                <c:pt idx="554">
                  <c:v>2.0824323561</c:v>
                </c:pt>
                <c:pt idx="555">
                  <c:v>2.0789216871999998</c:v>
                </c:pt>
                <c:pt idx="556">
                  <c:v>2.0495995937</c:v>
                </c:pt>
                <c:pt idx="557">
                  <c:v>2.0757999893000001</c:v>
                </c:pt>
                <c:pt idx="558">
                  <c:v>2.1324605422</c:v>
                </c:pt>
                <c:pt idx="559">
                  <c:v>2.1583144309</c:v>
                </c:pt>
                <c:pt idx="560">
                  <c:v>2.1583144309</c:v>
                </c:pt>
                <c:pt idx="561">
                  <c:v>2.1583144309</c:v>
                </c:pt>
                <c:pt idx="562">
                  <c:v>2.1672256067000002</c:v>
                </c:pt>
                <c:pt idx="563">
                  <c:v>2.1295048724000001</c:v>
                </c:pt>
                <c:pt idx="564">
                  <c:v>2.0574587896000001</c:v>
                </c:pt>
                <c:pt idx="565">
                  <c:v>2.0651524602000002</c:v>
                </c:pt>
                <c:pt idx="566">
                  <c:v>2.0831777847000001</c:v>
                </c:pt>
                <c:pt idx="567">
                  <c:v>2.0831777847000001</c:v>
                </c:pt>
                <c:pt idx="568">
                  <c:v>2.0831777847000001</c:v>
                </c:pt>
                <c:pt idx="569">
                  <c:v>2.0284059078999999</c:v>
                </c:pt>
                <c:pt idx="570">
                  <c:v>1.999477846</c:v>
                </c:pt>
                <c:pt idx="571">
                  <c:v>2.0377377021999998</c:v>
                </c:pt>
                <c:pt idx="572">
                  <c:v>2.0673183723999999</c:v>
                </c:pt>
                <c:pt idx="573">
                  <c:v>2.0088035893999998</c:v>
                </c:pt>
                <c:pt idx="574">
                  <c:v>2.0088035893999998</c:v>
                </c:pt>
                <c:pt idx="575">
                  <c:v>2.0088035893999998</c:v>
                </c:pt>
                <c:pt idx="576">
                  <c:v>2.0067917204999999</c:v>
                </c:pt>
                <c:pt idx="577">
                  <c:v>1.9714885992</c:v>
                </c:pt>
                <c:pt idx="578">
                  <c:v>1.9714885992</c:v>
                </c:pt>
                <c:pt idx="579">
                  <c:v>1.9233030712000001</c:v>
                </c:pt>
                <c:pt idx="580">
                  <c:v>1.9627013712000001</c:v>
                </c:pt>
                <c:pt idx="581">
                  <c:v>1.9627013712000001</c:v>
                </c:pt>
                <c:pt idx="582">
                  <c:v>1.9627013712000001</c:v>
                </c:pt>
                <c:pt idx="583">
                  <c:v>1.9608892378</c:v>
                </c:pt>
                <c:pt idx="584">
                  <c:v>1.9719779607000001</c:v>
                </c:pt>
                <c:pt idx="585">
                  <c:v>2.0066293447999999</c:v>
                </c:pt>
                <c:pt idx="586">
                  <c:v>2.0292958470000002</c:v>
                </c:pt>
                <c:pt idx="587">
                  <c:v>2.0414023541000001</c:v>
                </c:pt>
                <c:pt idx="588">
                  <c:v>2.0414023541000001</c:v>
                </c:pt>
                <c:pt idx="589">
                  <c:v>2.0414023541000001</c:v>
                </c:pt>
                <c:pt idx="590">
                  <c:v>2.0317939041000002</c:v>
                </c:pt>
                <c:pt idx="591">
                  <c:v>2.0449228432000002</c:v>
                </c:pt>
                <c:pt idx="592">
                  <c:v>2.0852943756000002</c:v>
                </c:pt>
                <c:pt idx="593">
                  <c:v>2.0473441344999999</c:v>
                </c:pt>
                <c:pt idx="594">
                  <c:v>2.0534698021</c:v>
                </c:pt>
                <c:pt idx="595">
                  <c:v>2.0534698021</c:v>
                </c:pt>
                <c:pt idx="596">
                  <c:v>2.0534698021</c:v>
                </c:pt>
                <c:pt idx="597">
                  <c:v>2.0510655934000002</c:v>
                </c:pt>
                <c:pt idx="598">
                  <c:v>2.0435106865999999</c:v>
                </c:pt>
                <c:pt idx="599">
                  <c:v>1.9994464226999999</c:v>
                </c:pt>
                <c:pt idx="600">
                  <c:v>1.9568652435</c:v>
                </c:pt>
                <c:pt idx="601">
                  <c:v>2.0274423653999998</c:v>
                </c:pt>
                <c:pt idx="602">
                  <c:v>2.0274423653999998</c:v>
                </c:pt>
                <c:pt idx="603">
                  <c:v>2.0274423653999998</c:v>
                </c:pt>
                <c:pt idx="604">
                  <c:v>2.0167785961</c:v>
                </c:pt>
                <c:pt idx="605">
                  <c:v>2.0549484591999998</c:v>
                </c:pt>
                <c:pt idx="606">
                  <c:v>2.0318177394000001</c:v>
                </c:pt>
                <c:pt idx="607">
                  <c:v>2.1096754315999999</c:v>
                </c:pt>
                <c:pt idx="608">
                  <c:v>2.0863448381</c:v>
                </c:pt>
                <c:pt idx="609">
                  <c:v>2.0863448381</c:v>
                </c:pt>
                <c:pt idx="610">
                  <c:v>2.0863448381</c:v>
                </c:pt>
                <c:pt idx="611">
                  <c:v>2.1101844619999999</c:v>
                </c:pt>
                <c:pt idx="612">
                  <c:v>2.1061620158999999</c:v>
                </c:pt>
                <c:pt idx="613">
                  <c:v>2.1291009376000001</c:v>
                </c:pt>
                <c:pt idx="614">
                  <c:v>2.1006768726999998</c:v>
                </c:pt>
                <c:pt idx="615">
                  <c:v>2.1103969185000002</c:v>
                </c:pt>
                <c:pt idx="616">
                  <c:v>2.1103969185000002</c:v>
                </c:pt>
                <c:pt idx="617">
                  <c:v>2.1103969185000002</c:v>
                </c:pt>
                <c:pt idx="618">
                  <c:v>2.1131082643000001</c:v>
                </c:pt>
                <c:pt idx="619">
                  <c:v>2.1386426446</c:v>
                </c:pt>
                <c:pt idx="620">
                  <c:v>2.1813044553999998</c:v>
                </c:pt>
                <c:pt idx="621">
                  <c:v>2.1357535893000001</c:v>
                </c:pt>
                <c:pt idx="622">
                  <c:v>2.0821695900999999</c:v>
                </c:pt>
                <c:pt idx="623">
                  <c:v>2.0821695900999999</c:v>
                </c:pt>
                <c:pt idx="624">
                  <c:v>2.0821695900999999</c:v>
                </c:pt>
                <c:pt idx="625">
                  <c:v>2.0095728411999998</c:v>
                </c:pt>
                <c:pt idx="626">
                  <c:v>2.0444382612999998</c:v>
                </c:pt>
                <c:pt idx="627">
                  <c:v>2.0927305604000002</c:v>
                </c:pt>
                <c:pt idx="628">
                  <c:v>2.0927305604000002</c:v>
                </c:pt>
                <c:pt idx="629">
                  <c:v>2.0927305604000002</c:v>
                </c:pt>
                <c:pt idx="630">
                  <c:v>2.0927305604000002</c:v>
                </c:pt>
                <c:pt idx="631">
                  <c:v>2.0927305604000002</c:v>
                </c:pt>
                <c:pt idx="632">
                  <c:v>2.0945119295999999</c:v>
                </c:pt>
                <c:pt idx="633">
                  <c:v>2.0503710988999999</c:v>
                </c:pt>
                <c:pt idx="634">
                  <c:v>2.0027546052999998</c:v>
                </c:pt>
                <c:pt idx="635">
                  <c:v>2.052252814</c:v>
                </c:pt>
                <c:pt idx="636">
                  <c:v>2.0357172238999999</c:v>
                </c:pt>
                <c:pt idx="637">
                  <c:v>2.0357172238999999</c:v>
                </c:pt>
                <c:pt idx="638">
                  <c:v>2.0357172238999999</c:v>
                </c:pt>
                <c:pt idx="639">
                  <c:v>2.0347843153</c:v>
                </c:pt>
                <c:pt idx="640">
                  <c:v>2.0632562325000001</c:v>
                </c:pt>
                <c:pt idx="641">
                  <c:v>2.0998437901</c:v>
                </c:pt>
                <c:pt idx="642">
                  <c:v>2.0998437901</c:v>
                </c:pt>
                <c:pt idx="643">
                  <c:v>2.0998437901</c:v>
                </c:pt>
                <c:pt idx="644">
                  <c:v>2.0998437901</c:v>
                </c:pt>
                <c:pt idx="645">
                  <c:v>2.0998437901</c:v>
                </c:pt>
                <c:pt idx="646">
                  <c:v>2.0835282969</c:v>
                </c:pt>
                <c:pt idx="647">
                  <c:v>2.0472224393</c:v>
                </c:pt>
                <c:pt idx="648">
                  <c:v>2.0818308598000002</c:v>
                </c:pt>
                <c:pt idx="649">
                  <c:v>2.0818308598000002</c:v>
                </c:pt>
                <c:pt idx="650">
                  <c:v>2.0818308598000002</c:v>
                </c:pt>
                <c:pt idx="651">
                  <c:v>2.0818308598000002</c:v>
                </c:pt>
                <c:pt idx="652">
                  <c:v>2.0818308598000002</c:v>
                </c:pt>
                <c:pt idx="653">
                  <c:v>2.0992194888000002</c:v>
                </c:pt>
                <c:pt idx="654">
                  <c:v>2.044366669</c:v>
                </c:pt>
                <c:pt idx="655">
                  <c:v>2.0429846189999998</c:v>
                </c:pt>
                <c:pt idx="656">
                  <c:v>2.0844816444999998</c:v>
                </c:pt>
                <c:pt idx="657">
                  <c:v>2.0334894514999999</c:v>
                </c:pt>
                <c:pt idx="658">
                  <c:v>2.0334894514999999</c:v>
                </c:pt>
                <c:pt idx="659">
                  <c:v>2.0334894514999999</c:v>
                </c:pt>
                <c:pt idx="660">
                  <c:v>1.9763886998</c:v>
                </c:pt>
                <c:pt idx="661">
                  <c:v>2.0206394808999999</c:v>
                </c:pt>
                <c:pt idx="662">
                  <c:v>2.0531488169999998</c:v>
                </c:pt>
                <c:pt idx="663">
                  <c:v>2.0611280649000001</c:v>
                </c:pt>
                <c:pt idx="664">
                  <c:v>2.0671966431</c:v>
                </c:pt>
                <c:pt idx="665">
                  <c:v>2.0671966431</c:v>
                </c:pt>
                <c:pt idx="666">
                  <c:v>2.0671966431</c:v>
                </c:pt>
                <c:pt idx="667">
                  <c:v>2.0016247293</c:v>
                </c:pt>
                <c:pt idx="668">
                  <c:v>1.9563384195</c:v>
                </c:pt>
                <c:pt idx="669">
                  <c:v>1.9236717445</c:v>
                </c:pt>
                <c:pt idx="670">
                  <c:v>2.0134974591999999</c:v>
                </c:pt>
                <c:pt idx="671">
                  <c:v>2.0223729066999998</c:v>
                </c:pt>
                <c:pt idx="672">
                  <c:v>2.0223729066999998</c:v>
                </c:pt>
                <c:pt idx="673">
                  <c:v>2.0223729066999998</c:v>
                </c:pt>
                <c:pt idx="674">
                  <c:v>1.895652863</c:v>
                </c:pt>
                <c:pt idx="675">
                  <c:v>1.9156360012</c:v>
                </c:pt>
                <c:pt idx="676">
                  <c:v>1.9114062594000001</c:v>
                </c:pt>
                <c:pt idx="677">
                  <c:v>1.9146727118</c:v>
                </c:pt>
                <c:pt idx="678">
                  <c:v>1.9633688676000001</c:v>
                </c:pt>
                <c:pt idx="679">
                  <c:v>1.9633688676000001</c:v>
                </c:pt>
                <c:pt idx="680">
                  <c:v>1.9633688676000001</c:v>
                </c:pt>
                <c:pt idx="681">
                  <c:v>1.9877679948</c:v>
                </c:pt>
                <c:pt idx="682">
                  <c:v>2.0323952837000001</c:v>
                </c:pt>
                <c:pt idx="683">
                  <c:v>2.1057706051</c:v>
                </c:pt>
                <c:pt idx="684">
                  <c:v>2.0980033506</c:v>
                </c:pt>
                <c:pt idx="685">
                  <c:v>2.1253434608999999</c:v>
                </c:pt>
                <c:pt idx="686">
                  <c:v>2.1253434608999999</c:v>
                </c:pt>
                <c:pt idx="687">
                  <c:v>2.1253434608999999</c:v>
                </c:pt>
                <c:pt idx="688">
                  <c:v>2.0780904845000001</c:v>
                </c:pt>
                <c:pt idx="689">
                  <c:v>2.0849922045999998</c:v>
                </c:pt>
                <c:pt idx="690">
                  <c:v>2.1401988959999998</c:v>
                </c:pt>
                <c:pt idx="691">
                  <c:v>2.165299181</c:v>
                </c:pt>
                <c:pt idx="692">
                  <c:v>2.1004218911999999</c:v>
                </c:pt>
                <c:pt idx="693">
                  <c:v>2.1004218911999999</c:v>
                </c:pt>
                <c:pt idx="694">
                  <c:v>2.1004218911999999</c:v>
                </c:pt>
                <c:pt idx="695">
                  <c:v>2.1155998755000001</c:v>
                </c:pt>
                <c:pt idx="696">
                  <c:v>2.1100017934999999</c:v>
                </c:pt>
                <c:pt idx="697">
                  <c:v>2.0860358343000001</c:v>
                </c:pt>
                <c:pt idx="698">
                  <c:v>2.0600254654999999</c:v>
                </c:pt>
                <c:pt idx="699">
                  <c:v>2.1245078630999998</c:v>
                </c:pt>
                <c:pt idx="700">
                  <c:v>2.1245078630999998</c:v>
                </c:pt>
                <c:pt idx="701">
                  <c:v>2.1245078630999998</c:v>
                </c:pt>
                <c:pt idx="702">
                  <c:v>2.0721276677999998</c:v>
                </c:pt>
                <c:pt idx="703">
                  <c:v>2.0272528836000001</c:v>
                </c:pt>
                <c:pt idx="704">
                  <c:v>2.0201743570000001</c:v>
                </c:pt>
                <c:pt idx="705">
                  <c:v>2.0736356994</c:v>
                </c:pt>
                <c:pt idx="706">
                  <c:v>2.1158937435</c:v>
                </c:pt>
                <c:pt idx="707">
                  <c:v>2.1158937435</c:v>
                </c:pt>
                <c:pt idx="708">
                  <c:v>2.1158937435</c:v>
                </c:pt>
                <c:pt idx="709">
                  <c:v>2.1265576755</c:v>
                </c:pt>
                <c:pt idx="710">
                  <c:v>2.121556784</c:v>
                </c:pt>
                <c:pt idx="711">
                  <c:v>2.1139690389000001</c:v>
                </c:pt>
                <c:pt idx="712">
                  <c:v>2.0756464443999998</c:v>
                </c:pt>
                <c:pt idx="713">
                  <c:v>2.0783132595999998</c:v>
                </c:pt>
                <c:pt idx="714">
                  <c:v>2.0783132595999998</c:v>
                </c:pt>
                <c:pt idx="715">
                  <c:v>2.0783132595999998</c:v>
                </c:pt>
                <c:pt idx="716">
                  <c:v>2.0482665309999999</c:v>
                </c:pt>
                <c:pt idx="717">
                  <c:v>2.1584591837999998</c:v>
                </c:pt>
                <c:pt idx="718">
                  <c:v>2.0956072590999999</c:v>
                </c:pt>
                <c:pt idx="719">
                  <c:v>2.1022801287999999</c:v>
                </c:pt>
                <c:pt idx="720">
                  <c:v>2.1239873946999999</c:v>
                </c:pt>
                <c:pt idx="721">
                  <c:v>2.1239873946999999</c:v>
                </c:pt>
                <c:pt idx="722">
                  <c:v>2.1239873946999999</c:v>
                </c:pt>
                <c:pt idx="723">
                  <c:v>2.0787595723000001</c:v>
                </c:pt>
                <c:pt idx="724">
                  <c:v>2.0678219948000001</c:v>
                </c:pt>
                <c:pt idx="725">
                  <c:v>2.0862241813</c:v>
                </c:pt>
                <c:pt idx="726">
                  <c:v>2.0750411219</c:v>
                </c:pt>
                <c:pt idx="727">
                  <c:v>2.0535522493</c:v>
                </c:pt>
                <c:pt idx="728">
                  <c:v>2.0535522493</c:v>
                </c:pt>
                <c:pt idx="729">
                  <c:v>2.0535522493</c:v>
                </c:pt>
                <c:pt idx="730">
                  <c:v>2.0442701751999999</c:v>
                </c:pt>
                <c:pt idx="731">
                  <c:v>2.0339031638999998</c:v>
                </c:pt>
                <c:pt idx="732">
                  <c:v>2.0956658229</c:v>
                </c:pt>
                <c:pt idx="733">
                  <c:v>2.0908988275999998</c:v>
                </c:pt>
                <c:pt idx="734">
                  <c:v>2.0977880373</c:v>
                </c:pt>
                <c:pt idx="735">
                  <c:v>2.0977880373</c:v>
                </c:pt>
                <c:pt idx="736">
                  <c:v>2.0977880373</c:v>
                </c:pt>
                <c:pt idx="737">
                  <c:v>2.0309365707000002</c:v>
                </c:pt>
                <c:pt idx="738">
                  <c:v>2.0620421789000001</c:v>
                </c:pt>
                <c:pt idx="739">
                  <c:v>2.0276653704999998</c:v>
                </c:pt>
                <c:pt idx="740">
                  <c:v>2.1407256321000001</c:v>
                </c:pt>
                <c:pt idx="741">
                  <c:v>2.1359942397</c:v>
                </c:pt>
                <c:pt idx="742">
                  <c:v>2.1359942397</c:v>
                </c:pt>
                <c:pt idx="743">
                  <c:v>2.1359942397</c:v>
                </c:pt>
                <c:pt idx="744">
                  <c:v>2.1207968477999999</c:v>
                </c:pt>
                <c:pt idx="745">
                  <c:v>2.1478195204000001</c:v>
                </c:pt>
                <c:pt idx="746">
                  <c:v>2.1501424874000001</c:v>
                </c:pt>
                <c:pt idx="747">
                  <c:v>2.1647095350000001</c:v>
                </c:pt>
                <c:pt idx="748">
                  <c:v>2.0811582421999999</c:v>
                </c:pt>
                <c:pt idx="749">
                  <c:v>2.0811582421999999</c:v>
                </c:pt>
                <c:pt idx="750">
                  <c:v>2.0811582421999999</c:v>
                </c:pt>
                <c:pt idx="751">
                  <c:v>2.1601730713</c:v>
                </c:pt>
                <c:pt idx="752">
                  <c:v>2.2051616961999998</c:v>
                </c:pt>
                <c:pt idx="753">
                  <c:v>2.2190768944000001</c:v>
                </c:pt>
                <c:pt idx="754">
                  <c:v>2.2505700872999999</c:v>
                </c:pt>
                <c:pt idx="755">
                  <c:v>2.2692119467</c:v>
                </c:pt>
                <c:pt idx="756">
                  <c:v>2.2692119467</c:v>
                </c:pt>
                <c:pt idx="757">
                  <c:v>2.2692119467</c:v>
                </c:pt>
                <c:pt idx="758">
                  <c:v>2.3129757084999998</c:v>
                </c:pt>
                <c:pt idx="759">
                  <c:v>2.2973976494000001</c:v>
                </c:pt>
                <c:pt idx="760">
                  <c:v>2.2952512333000001</c:v>
                </c:pt>
                <c:pt idx="761">
                  <c:v>2.2732081640000001</c:v>
                </c:pt>
                <c:pt idx="762">
                  <c:v>2.2756145229000002</c:v>
                </c:pt>
                <c:pt idx="763">
                  <c:v>2.2756145229000002</c:v>
                </c:pt>
                <c:pt idx="764">
                  <c:v>2.2756145229000002</c:v>
                </c:pt>
                <c:pt idx="765">
                  <c:v>2.2235429923000001</c:v>
                </c:pt>
                <c:pt idx="766">
                  <c:v>2.1731078382</c:v>
                </c:pt>
                <c:pt idx="767">
                  <c:v>2.1923944302999998</c:v>
                </c:pt>
                <c:pt idx="768">
                  <c:v>2.1847632298000002</c:v>
                </c:pt>
                <c:pt idx="769">
                  <c:v>2.1822603239</c:v>
                </c:pt>
                <c:pt idx="770">
                  <c:v>2.1822603239</c:v>
                </c:pt>
                <c:pt idx="771">
                  <c:v>2.1822603239</c:v>
                </c:pt>
                <c:pt idx="772">
                  <c:v>2.1858665450000001</c:v>
                </c:pt>
                <c:pt idx="773">
                  <c:v>2.0717663176999999</c:v>
                </c:pt>
                <c:pt idx="774">
                  <c:v>1.9787133044</c:v>
                </c:pt>
                <c:pt idx="775">
                  <c:v>1.9664965789</c:v>
                </c:pt>
                <c:pt idx="776">
                  <c:v>1.9617024936</c:v>
                </c:pt>
                <c:pt idx="777">
                  <c:v>1.9617024936</c:v>
                </c:pt>
                <c:pt idx="778">
                  <c:v>1.9617024936</c:v>
                </c:pt>
                <c:pt idx="779">
                  <c:v>1.9860250478999999</c:v>
                </c:pt>
                <c:pt idx="780">
                  <c:v>2.0057930557999999</c:v>
                </c:pt>
                <c:pt idx="781">
                  <c:v>2.0438788287</c:v>
                </c:pt>
                <c:pt idx="782">
                  <c:v>2.0609220130999999</c:v>
                </c:pt>
                <c:pt idx="783">
                  <c:v>2.0984485124000001</c:v>
                </c:pt>
                <c:pt idx="784">
                  <c:v>2.0984485124000001</c:v>
                </c:pt>
                <c:pt idx="785">
                  <c:v>2.0984485124000001</c:v>
                </c:pt>
                <c:pt idx="786">
                  <c:v>1.9987524634</c:v>
                </c:pt>
                <c:pt idx="787">
                  <c:v>1.9886639589999999</c:v>
                </c:pt>
                <c:pt idx="788">
                  <c:v>1.9880372409</c:v>
                </c:pt>
                <c:pt idx="789">
                  <c:v>2.0613165901000001</c:v>
                </c:pt>
                <c:pt idx="790">
                  <c:v>2.0613165901000001</c:v>
                </c:pt>
                <c:pt idx="791">
                  <c:v>2.0613165901000001</c:v>
                </c:pt>
                <c:pt idx="792">
                  <c:v>2.0613165901000001</c:v>
                </c:pt>
                <c:pt idx="793">
                  <c:v>1.9481702807000001</c:v>
                </c:pt>
                <c:pt idx="794">
                  <c:v>1.9277848515</c:v>
                </c:pt>
                <c:pt idx="795">
                  <c:v>1.9462107736000001</c:v>
                </c:pt>
                <c:pt idx="796">
                  <c:v>1.8880293053999999</c:v>
                </c:pt>
                <c:pt idx="797">
                  <c:v>2.0186456667999999</c:v>
                </c:pt>
                <c:pt idx="798">
                  <c:v>2.0186456667999999</c:v>
                </c:pt>
                <c:pt idx="799">
                  <c:v>2.0186456667999999</c:v>
                </c:pt>
                <c:pt idx="800">
                  <c:v>2.0579526487000002</c:v>
                </c:pt>
                <c:pt idx="801">
                  <c:v>2.0094658055000001</c:v>
                </c:pt>
                <c:pt idx="802">
                  <c:v>1.9992671999</c:v>
                </c:pt>
                <c:pt idx="803">
                  <c:v>2.0350180224000001</c:v>
                </c:pt>
                <c:pt idx="804">
                  <c:v>2.0329115068000001</c:v>
                </c:pt>
                <c:pt idx="805">
                  <c:v>2.0329115068000001</c:v>
                </c:pt>
                <c:pt idx="806">
                  <c:v>2.0329115068000001</c:v>
                </c:pt>
                <c:pt idx="807">
                  <c:v>2.0745081545000001</c:v>
                </c:pt>
                <c:pt idx="808">
                  <c:v>2.0958355314000001</c:v>
                </c:pt>
                <c:pt idx="809">
                  <c:v>2.0310783927</c:v>
                </c:pt>
                <c:pt idx="810">
                  <c:v>2.0151383595999999</c:v>
                </c:pt>
                <c:pt idx="811">
                  <c:v>1.9317261714</c:v>
                </c:pt>
                <c:pt idx="812">
                  <c:v>1.9317261714</c:v>
                </c:pt>
                <c:pt idx="813">
                  <c:v>1.9317261714</c:v>
                </c:pt>
                <c:pt idx="814">
                  <c:v>2.1128748166000002</c:v>
                </c:pt>
                <c:pt idx="815">
                  <c:v>2.0240252551000002</c:v>
                </c:pt>
                <c:pt idx="816">
                  <c:v>1.9169083867000001</c:v>
                </c:pt>
                <c:pt idx="817">
                  <c:v>1.8793937579</c:v>
                </c:pt>
                <c:pt idx="818">
                  <c:v>1.9360421324999999</c:v>
                </c:pt>
                <c:pt idx="819">
                  <c:v>1.9360421324999999</c:v>
                </c:pt>
                <c:pt idx="820">
                  <c:v>1.9360421324999999</c:v>
                </c:pt>
                <c:pt idx="821">
                  <c:v>1.9469783673000001</c:v>
                </c:pt>
                <c:pt idx="822">
                  <c:v>1.8697353609</c:v>
                </c:pt>
                <c:pt idx="823">
                  <c:v>1.8817043347</c:v>
                </c:pt>
                <c:pt idx="824">
                  <c:v>1.8968373569000001</c:v>
                </c:pt>
                <c:pt idx="825">
                  <c:v>1.8968373569000001</c:v>
                </c:pt>
                <c:pt idx="826">
                  <c:v>1.8968373569000001</c:v>
                </c:pt>
                <c:pt idx="827">
                  <c:v>1.8968373569000001</c:v>
                </c:pt>
                <c:pt idx="828">
                  <c:v>1.8790304283999999</c:v>
                </c:pt>
                <c:pt idx="829">
                  <c:v>1.8716286848000001</c:v>
                </c:pt>
                <c:pt idx="830">
                  <c:v>1.8836069551000001</c:v>
                </c:pt>
                <c:pt idx="831">
                  <c:v>1.8583871595000001</c:v>
                </c:pt>
                <c:pt idx="832">
                  <c:v>1.8321348436</c:v>
                </c:pt>
                <c:pt idx="833">
                  <c:v>1.8321348436</c:v>
                </c:pt>
                <c:pt idx="834">
                  <c:v>1.8321348436</c:v>
                </c:pt>
                <c:pt idx="835">
                  <c:v>1.8832037627</c:v>
                </c:pt>
                <c:pt idx="836">
                  <c:v>1.9472318381</c:v>
                </c:pt>
                <c:pt idx="837">
                  <c:v>1.9880277723999999</c:v>
                </c:pt>
                <c:pt idx="838">
                  <c:v>1.9880277723999999</c:v>
                </c:pt>
                <c:pt idx="839">
                  <c:v>1.9880277723999999</c:v>
                </c:pt>
                <c:pt idx="840">
                  <c:v>1.9880277723999999</c:v>
                </c:pt>
                <c:pt idx="841">
                  <c:v>1.9880277723999999</c:v>
                </c:pt>
                <c:pt idx="842">
                  <c:v>1.9996837102</c:v>
                </c:pt>
                <c:pt idx="843">
                  <c:v>2.0369856781000002</c:v>
                </c:pt>
                <c:pt idx="844">
                  <c:v>2.0380907096000001</c:v>
                </c:pt>
                <c:pt idx="845">
                  <c:v>2.0257410219</c:v>
                </c:pt>
                <c:pt idx="846">
                  <c:v>2.0111634707000001</c:v>
                </c:pt>
                <c:pt idx="847">
                  <c:v>2.0111634707000001</c:v>
                </c:pt>
                <c:pt idx="848">
                  <c:v>2.0111634707000001</c:v>
                </c:pt>
                <c:pt idx="849">
                  <c:v>1.9919152832</c:v>
                </c:pt>
                <c:pt idx="850">
                  <c:v>2.0461450209000001</c:v>
                </c:pt>
                <c:pt idx="851">
                  <c:v>2.0235510815</c:v>
                </c:pt>
                <c:pt idx="852">
                  <c:v>1.9925903424</c:v>
                </c:pt>
                <c:pt idx="853">
                  <c:v>1.9752863049</c:v>
                </c:pt>
                <c:pt idx="854">
                  <c:v>1.9752863049</c:v>
                </c:pt>
                <c:pt idx="855">
                  <c:v>1.9752863049</c:v>
                </c:pt>
                <c:pt idx="856">
                  <c:v>1.960140808</c:v>
                </c:pt>
                <c:pt idx="857">
                  <c:v>1.9272973118000001</c:v>
                </c:pt>
                <c:pt idx="858">
                  <c:v>1.9584251902000001</c:v>
                </c:pt>
                <c:pt idx="859">
                  <c:v>1.9939584993999999</c:v>
                </c:pt>
                <c:pt idx="860">
                  <c:v>1.9640190423999999</c:v>
                </c:pt>
                <c:pt idx="861">
                  <c:v>1.9640190423999999</c:v>
                </c:pt>
                <c:pt idx="862">
                  <c:v>1.9640190423999999</c:v>
                </c:pt>
                <c:pt idx="863">
                  <c:v>1.9467712371999999</c:v>
                </c:pt>
                <c:pt idx="864">
                  <c:v>1.9905052946999999</c:v>
                </c:pt>
                <c:pt idx="865">
                  <c:v>1.9637435541999999</c:v>
                </c:pt>
                <c:pt idx="866">
                  <c:v>1.9277883806</c:v>
                </c:pt>
                <c:pt idx="867">
                  <c:v>1.9462898151000001</c:v>
                </c:pt>
                <c:pt idx="868">
                  <c:v>1.9462898151000001</c:v>
                </c:pt>
                <c:pt idx="869">
                  <c:v>1.9462898151000001</c:v>
                </c:pt>
                <c:pt idx="870">
                  <c:v>1.9462898151000001</c:v>
                </c:pt>
                <c:pt idx="871">
                  <c:v>1.9287374225</c:v>
                </c:pt>
                <c:pt idx="872">
                  <c:v>1.9008602847</c:v>
                </c:pt>
                <c:pt idx="873">
                  <c:v>1.8923146899000001</c:v>
                </c:pt>
                <c:pt idx="874">
                  <c:v>1.8776330558000001</c:v>
                </c:pt>
                <c:pt idx="875">
                  <c:v>1.8776330558000001</c:v>
                </c:pt>
                <c:pt idx="876">
                  <c:v>1.8776330558000001</c:v>
                </c:pt>
                <c:pt idx="877">
                  <c:v>1.8387482878999999</c:v>
                </c:pt>
                <c:pt idx="878">
                  <c:v>1.8872190247</c:v>
                </c:pt>
                <c:pt idx="879">
                  <c:v>1.9372698639000001</c:v>
                </c:pt>
                <c:pt idx="880">
                  <c:v>1.9343767773</c:v>
                </c:pt>
                <c:pt idx="881">
                  <c:v>1.9521464101999999</c:v>
                </c:pt>
                <c:pt idx="882">
                  <c:v>1.9521464101999999</c:v>
                </c:pt>
                <c:pt idx="883">
                  <c:v>1.9521464101999999</c:v>
                </c:pt>
                <c:pt idx="884">
                  <c:v>1.9910114775000001</c:v>
                </c:pt>
                <c:pt idx="885">
                  <c:v>1.9660455908000001</c:v>
                </c:pt>
                <c:pt idx="886">
                  <c:v>1.9592520630000001</c:v>
                </c:pt>
                <c:pt idx="887">
                  <c:v>1.9476461903</c:v>
                </c:pt>
                <c:pt idx="888">
                  <c:v>1.9489231544000001</c:v>
                </c:pt>
                <c:pt idx="889">
                  <c:v>1.9489231544000001</c:v>
                </c:pt>
                <c:pt idx="890">
                  <c:v>1.9489231544000001</c:v>
                </c:pt>
                <c:pt idx="891">
                  <c:v>1.9536503941000001</c:v>
                </c:pt>
                <c:pt idx="892">
                  <c:v>1.992194263</c:v>
                </c:pt>
                <c:pt idx="893">
                  <c:v>1.9901399762</c:v>
                </c:pt>
                <c:pt idx="894">
                  <c:v>1.9561251333</c:v>
                </c:pt>
                <c:pt idx="895">
                  <c:v>1.9220504995000001</c:v>
                </c:pt>
                <c:pt idx="896">
                  <c:v>1.9220504995000001</c:v>
                </c:pt>
                <c:pt idx="897">
                  <c:v>1.9220504995000001</c:v>
                </c:pt>
                <c:pt idx="898">
                  <c:v>1.9260953753000001</c:v>
                </c:pt>
                <c:pt idx="899">
                  <c:v>1.9539088826</c:v>
                </c:pt>
                <c:pt idx="900">
                  <c:v>1.9086771531</c:v>
                </c:pt>
                <c:pt idx="901">
                  <c:v>1.8689785591000001</c:v>
                </c:pt>
                <c:pt idx="902">
                  <c:v>1.8470184314</c:v>
                </c:pt>
                <c:pt idx="903">
                  <c:v>1.8470184314</c:v>
                </c:pt>
                <c:pt idx="904">
                  <c:v>1.8470184314</c:v>
                </c:pt>
                <c:pt idx="905">
                  <c:v>1.9007082853999999</c:v>
                </c:pt>
                <c:pt idx="906">
                  <c:v>1.8629538257</c:v>
                </c:pt>
                <c:pt idx="907">
                  <c:v>1.8708002960000001</c:v>
                </c:pt>
                <c:pt idx="908">
                  <c:v>1.8552670120999999</c:v>
                </c:pt>
                <c:pt idx="909">
                  <c:v>1.8255202603</c:v>
                </c:pt>
                <c:pt idx="910">
                  <c:v>1.8255202603</c:v>
                </c:pt>
                <c:pt idx="911">
                  <c:v>1.8255202603</c:v>
                </c:pt>
                <c:pt idx="912">
                  <c:v>1.7804963442999999</c:v>
                </c:pt>
                <c:pt idx="913">
                  <c:v>1.7777990601</c:v>
                </c:pt>
                <c:pt idx="914">
                  <c:v>1.6933450725999999</c:v>
                </c:pt>
                <c:pt idx="915">
                  <c:v>1.747705125</c:v>
                </c:pt>
                <c:pt idx="916">
                  <c:v>1.7287267073000001</c:v>
                </c:pt>
                <c:pt idx="917">
                  <c:v>1.7287267073000001</c:v>
                </c:pt>
                <c:pt idx="918">
                  <c:v>1.7287267073000001</c:v>
                </c:pt>
                <c:pt idx="919">
                  <c:v>1.7682527696000001</c:v>
                </c:pt>
                <c:pt idx="920">
                  <c:v>1.8029132176</c:v>
                </c:pt>
                <c:pt idx="921">
                  <c:v>1.7977513308999999</c:v>
                </c:pt>
                <c:pt idx="922">
                  <c:v>1.7511734155000001</c:v>
                </c:pt>
                <c:pt idx="923">
                  <c:v>1.7578169536999999</c:v>
                </c:pt>
                <c:pt idx="924">
                  <c:v>1.7578169536999999</c:v>
                </c:pt>
                <c:pt idx="925">
                  <c:v>1.7578169536999999</c:v>
                </c:pt>
                <c:pt idx="926">
                  <c:v>1.704488472</c:v>
                </c:pt>
                <c:pt idx="927">
                  <c:v>1.7136690617000001</c:v>
                </c:pt>
                <c:pt idx="928">
                  <c:v>1.7751581179</c:v>
                </c:pt>
                <c:pt idx="929">
                  <c:v>1.7997255532</c:v>
                </c:pt>
                <c:pt idx="930">
                  <c:v>1.7963529038999999</c:v>
                </c:pt>
                <c:pt idx="931">
                  <c:v>1.7963529038999999</c:v>
                </c:pt>
                <c:pt idx="932">
                  <c:v>1.7963529038999999</c:v>
                </c:pt>
                <c:pt idx="933">
                  <c:v>1.7963529038999999</c:v>
                </c:pt>
                <c:pt idx="934">
                  <c:v>1.7922194187</c:v>
                </c:pt>
                <c:pt idx="935">
                  <c:v>1.8799885514000001</c:v>
                </c:pt>
                <c:pt idx="936">
                  <c:v>1.8860856742000001</c:v>
                </c:pt>
                <c:pt idx="937">
                  <c:v>1.9099422558000001</c:v>
                </c:pt>
                <c:pt idx="938">
                  <c:v>1.9099422558000001</c:v>
                </c:pt>
                <c:pt idx="939">
                  <c:v>1.9099422558000001</c:v>
                </c:pt>
                <c:pt idx="940">
                  <c:v>1.9161024296</c:v>
                </c:pt>
                <c:pt idx="941">
                  <c:v>1.9115607343000001</c:v>
                </c:pt>
                <c:pt idx="942">
                  <c:v>1.8890160916000001</c:v>
                </c:pt>
                <c:pt idx="943">
                  <c:v>1.9528308712</c:v>
                </c:pt>
                <c:pt idx="944">
                  <c:v>1.9370130330999999</c:v>
                </c:pt>
                <c:pt idx="945">
                  <c:v>1.9370130330999999</c:v>
                </c:pt>
                <c:pt idx="946">
                  <c:v>1.9370130330999999</c:v>
                </c:pt>
                <c:pt idx="947">
                  <c:v>1.8882262235</c:v>
                </c:pt>
                <c:pt idx="948">
                  <c:v>1.9098975018</c:v>
                </c:pt>
                <c:pt idx="949">
                  <c:v>1.8958112200999999</c:v>
                </c:pt>
                <c:pt idx="950">
                  <c:v>1.8829401329</c:v>
                </c:pt>
                <c:pt idx="951">
                  <c:v>1.8830159640999999</c:v>
                </c:pt>
                <c:pt idx="952">
                  <c:v>1.8830159640999999</c:v>
                </c:pt>
                <c:pt idx="953">
                  <c:v>1.8830159640999999</c:v>
                </c:pt>
                <c:pt idx="954">
                  <c:v>1.835962227</c:v>
                </c:pt>
                <c:pt idx="955">
                  <c:v>1.8722828</c:v>
                </c:pt>
                <c:pt idx="956">
                  <c:v>1.8448172182</c:v>
                </c:pt>
                <c:pt idx="957">
                  <c:v>1.8670494929999999</c:v>
                </c:pt>
                <c:pt idx="958">
                  <c:v>1.8530817542</c:v>
                </c:pt>
                <c:pt idx="959">
                  <c:v>1.8530817542</c:v>
                </c:pt>
                <c:pt idx="960">
                  <c:v>1.8530817542</c:v>
                </c:pt>
                <c:pt idx="961">
                  <c:v>1.7937859669</c:v>
                </c:pt>
                <c:pt idx="962">
                  <c:v>1.7906193597</c:v>
                </c:pt>
                <c:pt idx="963">
                  <c:v>1.8473549113000001</c:v>
                </c:pt>
                <c:pt idx="964">
                  <c:v>1.8694807577000001</c:v>
                </c:pt>
                <c:pt idx="965">
                  <c:v>1.8554074811000001</c:v>
                </c:pt>
                <c:pt idx="966">
                  <c:v>1.8554074811000001</c:v>
                </c:pt>
                <c:pt idx="967">
                  <c:v>1.8554074811000001</c:v>
                </c:pt>
                <c:pt idx="968">
                  <c:v>1.8661591565</c:v>
                </c:pt>
                <c:pt idx="969">
                  <c:v>1.8822435648</c:v>
                </c:pt>
                <c:pt idx="970">
                  <c:v>1.881834709</c:v>
                </c:pt>
                <c:pt idx="971">
                  <c:v>1.887928464</c:v>
                </c:pt>
                <c:pt idx="972">
                  <c:v>1.8213379452</c:v>
                </c:pt>
                <c:pt idx="973">
                  <c:v>1.8213379452</c:v>
                </c:pt>
                <c:pt idx="974">
                  <c:v>1.8213379452</c:v>
                </c:pt>
                <c:pt idx="975">
                  <c:v>1.8160337535</c:v>
                </c:pt>
                <c:pt idx="976">
                  <c:v>1.8331005699</c:v>
                </c:pt>
                <c:pt idx="977">
                  <c:v>1.84876949</c:v>
                </c:pt>
                <c:pt idx="978">
                  <c:v>1.8558669460999999</c:v>
                </c:pt>
                <c:pt idx="979">
                  <c:v>1.8541645027</c:v>
                </c:pt>
                <c:pt idx="980">
                  <c:v>1.8541645027</c:v>
                </c:pt>
                <c:pt idx="981">
                  <c:v>1.8541645027</c:v>
                </c:pt>
                <c:pt idx="982">
                  <c:v>1.8541645027</c:v>
                </c:pt>
                <c:pt idx="983">
                  <c:v>1.8541645027</c:v>
                </c:pt>
                <c:pt idx="984">
                  <c:v>1.8541645027</c:v>
                </c:pt>
                <c:pt idx="985">
                  <c:v>1.8755320713999999</c:v>
                </c:pt>
                <c:pt idx="986">
                  <c:v>1.841651514</c:v>
                </c:pt>
                <c:pt idx="987">
                  <c:v>1.841651514</c:v>
                </c:pt>
                <c:pt idx="988">
                  <c:v>1.841651514</c:v>
                </c:pt>
                <c:pt idx="989">
                  <c:v>1.8510921329000001</c:v>
                </c:pt>
                <c:pt idx="990">
                  <c:v>1.8631818490000001</c:v>
                </c:pt>
                <c:pt idx="991">
                  <c:v>1.8631818490000001</c:v>
                </c:pt>
                <c:pt idx="992">
                  <c:v>1.8631818490000001</c:v>
                </c:pt>
                <c:pt idx="993">
                  <c:v>1.8648419761999999</c:v>
                </c:pt>
                <c:pt idx="994">
                  <c:v>1.8648419761999999</c:v>
                </c:pt>
                <c:pt idx="995">
                  <c:v>1.8648419761999999</c:v>
                </c:pt>
                <c:pt idx="996">
                  <c:v>1.8648419761999999</c:v>
                </c:pt>
                <c:pt idx="997">
                  <c:v>1.8648419761999999</c:v>
                </c:pt>
                <c:pt idx="998">
                  <c:v>1.8360018168000001</c:v>
                </c:pt>
                <c:pt idx="999">
                  <c:v>1.8519042117</c:v>
                </c:pt>
                <c:pt idx="1000">
                  <c:v>1.8874859018000001</c:v>
                </c:pt>
                <c:pt idx="1001">
                  <c:v>1.8874859018000001</c:v>
                </c:pt>
                <c:pt idx="1002">
                  <c:v>1.8874859018000001</c:v>
                </c:pt>
                <c:pt idx="1003">
                  <c:v>1.8874859018000001</c:v>
                </c:pt>
                <c:pt idx="1004">
                  <c:v>1.8874859018000001</c:v>
                </c:pt>
                <c:pt idx="1005">
                  <c:v>1.8634755221999999</c:v>
                </c:pt>
                <c:pt idx="1006">
                  <c:v>1.8538802236</c:v>
                </c:pt>
                <c:pt idx="1007">
                  <c:v>1.8998305826999999</c:v>
                </c:pt>
                <c:pt idx="1008">
                  <c:v>1.8998305826999999</c:v>
                </c:pt>
                <c:pt idx="1009">
                  <c:v>1.8998305826999999</c:v>
                </c:pt>
                <c:pt idx="1010">
                  <c:v>1.8881105162</c:v>
                </c:pt>
                <c:pt idx="1011">
                  <c:v>1.8838429177</c:v>
                </c:pt>
                <c:pt idx="1012">
                  <c:v>1.9018263441000001</c:v>
                </c:pt>
                <c:pt idx="1013">
                  <c:v>1.8971689802</c:v>
                </c:pt>
                <c:pt idx="1014">
                  <c:v>1.9339496303000001</c:v>
                </c:pt>
                <c:pt idx="1015">
                  <c:v>1.9339496303000001</c:v>
                </c:pt>
                <c:pt idx="1016">
                  <c:v>1.9339496303000001</c:v>
                </c:pt>
                <c:pt idx="1017">
                  <c:v>1.9618747964000001</c:v>
                </c:pt>
                <c:pt idx="1018">
                  <c:v>1.9380280103</c:v>
                </c:pt>
                <c:pt idx="1019">
                  <c:v>1.9617899103000001</c:v>
                </c:pt>
                <c:pt idx="1020">
                  <c:v>1.9530179972999999</c:v>
                </c:pt>
                <c:pt idx="1021">
                  <c:v>1.9226064364</c:v>
                </c:pt>
                <c:pt idx="1022">
                  <c:v>1.9226064364</c:v>
                </c:pt>
                <c:pt idx="1023">
                  <c:v>1.9226064364</c:v>
                </c:pt>
                <c:pt idx="1024">
                  <c:v>1.9314555158</c:v>
                </c:pt>
                <c:pt idx="1025">
                  <c:v>1.8906214887999999</c:v>
                </c:pt>
                <c:pt idx="1026">
                  <c:v>1.8334254510000001</c:v>
                </c:pt>
                <c:pt idx="1027">
                  <c:v>1.8767391259999999</c:v>
                </c:pt>
                <c:pt idx="1028">
                  <c:v>1.8856707946</c:v>
                </c:pt>
                <c:pt idx="1029">
                  <c:v>1.8856707946</c:v>
                </c:pt>
                <c:pt idx="1030">
                  <c:v>1.8856707946</c:v>
                </c:pt>
                <c:pt idx="1031">
                  <c:v>1.8610657118</c:v>
                </c:pt>
                <c:pt idx="1032">
                  <c:v>1.8972208683</c:v>
                </c:pt>
                <c:pt idx="1033">
                  <c:v>1.8972208683</c:v>
                </c:pt>
                <c:pt idx="1034">
                  <c:v>1.8844277685999999</c:v>
                </c:pt>
                <c:pt idx="1035">
                  <c:v>1.8758346354</c:v>
                </c:pt>
                <c:pt idx="1036">
                  <c:v>1.8758346354</c:v>
                </c:pt>
                <c:pt idx="1037">
                  <c:v>1.8758346354</c:v>
                </c:pt>
                <c:pt idx="1038">
                  <c:v>1.8566691336000001</c:v>
                </c:pt>
                <c:pt idx="1039">
                  <c:v>1.8540141358</c:v>
                </c:pt>
                <c:pt idx="1040">
                  <c:v>1.8370633665</c:v>
                </c:pt>
                <c:pt idx="1041">
                  <c:v>1.8337362889</c:v>
                </c:pt>
                <c:pt idx="1042">
                  <c:v>1.8464686062</c:v>
                </c:pt>
                <c:pt idx="1043">
                  <c:v>1.8464686062</c:v>
                </c:pt>
                <c:pt idx="1044">
                  <c:v>1.8464686062</c:v>
                </c:pt>
                <c:pt idx="1045">
                  <c:v>1.8688516138</c:v>
                </c:pt>
                <c:pt idx="1046">
                  <c:v>1.8832939104999999</c:v>
                </c:pt>
                <c:pt idx="1047">
                  <c:v>1.8632633719</c:v>
                </c:pt>
                <c:pt idx="1048">
                  <c:v>1.8277259549</c:v>
                </c:pt>
                <c:pt idx="1049">
                  <c:v>1.7657642156</c:v>
                </c:pt>
                <c:pt idx="1050">
                  <c:v>1.7657642156</c:v>
                </c:pt>
                <c:pt idx="1051">
                  <c:v>1.7657642156</c:v>
                </c:pt>
                <c:pt idx="1052">
                  <c:v>1.7478966625000001</c:v>
                </c:pt>
                <c:pt idx="1053">
                  <c:v>1.7378367605</c:v>
                </c:pt>
                <c:pt idx="1054">
                  <c:v>1.6972416446</c:v>
                </c:pt>
                <c:pt idx="1055">
                  <c:v>1.7176851273</c:v>
                </c:pt>
                <c:pt idx="1056">
                  <c:v>1.6988093462</c:v>
                </c:pt>
                <c:pt idx="1057">
                  <c:v>1.6988093462</c:v>
                </c:pt>
                <c:pt idx="1058">
                  <c:v>1.6988093462</c:v>
                </c:pt>
                <c:pt idx="1059">
                  <c:v>1.6992789365000001</c:v>
                </c:pt>
                <c:pt idx="1060">
                  <c:v>1.6927084324999999</c:v>
                </c:pt>
                <c:pt idx="1061">
                  <c:v>1.7548147151</c:v>
                </c:pt>
                <c:pt idx="1062">
                  <c:v>1.8199464384999999</c:v>
                </c:pt>
                <c:pt idx="1063">
                  <c:v>1.8680914713000001</c:v>
                </c:pt>
                <c:pt idx="1064">
                  <c:v>1.8680914713000001</c:v>
                </c:pt>
                <c:pt idx="1065">
                  <c:v>1.8680914713000001</c:v>
                </c:pt>
                <c:pt idx="1066">
                  <c:v>1.8506753669</c:v>
                </c:pt>
                <c:pt idx="1067">
                  <c:v>1.7689919383999999</c:v>
                </c:pt>
                <c:pt idx="1068">
                  <c:v>1.7803308975000001</c:v>
                </c:pt>
                <c:pt idx="1069">
                  <c:v>1.7380933146999999</c:v>
                </c:pt>
                <c:pt idx="1070">
                  <c:v>1.7518171722</c:v>
                </c:pt>
                <c:pt idx="1071">
                  <c:v>1.7518171722</c:v>
                </c:pt>
                <c:pt idx="1072">
                  <c:v>1.7518171722</c:v>
                </c:pt>
                <c:pt idx="1073">
                  <c:v>1.6849424579000001</c:v>
                </c:pt>
                <c:pt idx="1074">
                  <c:v>1.7209663192</c:v>
                </c:pt>
                <c:pt idx="1075">
                  <c:v>1.7440450355999999</c:v>
                </c:pt>
                <c:pt idx="1076">
                  <c:v>1.7538515931000001</c:v>
                </c:pt>
                <c:pt idx="1077">
                  <c:v>1.7132487694</c:v>
                </c:pt>
                <c:pt idx="1078">
                  <c:v>1.7132487694</c:v>
                </c:pt>
                <c:pt idx="1079">
                  <c:v>1.7132487694</c:v>
                </c:pt>
                <c:pt idx="1080">
                  <c:v>1.7423670532</c:v>
                </c:pt>
                <c:pt idx="1081">
                  <c:v>1.7178460209999999</c:v>
                </c:pt>
                <c:pt idx="1082">
                  <c:v>1.7258655707999999</c:v>
                </c:pt>
                <c:pt idx="1083">
                  <c:v>1.7324631121</c:v>
                </c:pt>
                <c:pt idx="1084">
                  <c:v>1.7132060094999999</c:v>
                </c:pt>
                <c:pt idx="1085">
                  <c:v>1.7132060094999999</c:v>
                </c:pt>
                <c:pt idx="1086">
                  <c:v>1.7132060094999999</c:v>
                </c:pt>
                <c:pt idx="1087">
                  <c:v>1.6867782003</c:v>
                </c:pt>
                <c:pt idx="1088">
                  <c:v>1.6743288464999999</c:v>
                </c:pt>
                <c:pt idx="1089">
                  <c:v>1.7080855800000001</c:v>
                </c:pt>
                <c:pt idx="1090">
                  <c:v>1.7161053828999999</c:v>
                </c:pt>
                <c:pt idx="1091">
                  <c:v>1.7441130689</c:v>
                </c:pt>
                <c:pt idx="1092">
                  <c:v>1.7441130689</c:v>
                </c:pt>
                <c:pt idx="1093">
                  <c:v>1.7441130689</c:v>
                </c:pt>
                <c:pt idx="1094">
                  <c:v>1.7206211779</c:v>
                </c:pt>
                <c:pt idx="1095">
                  <c:v>1.7289140623999999</c:v>
                </c:pt>
                <c:pt idx="1096">
                  <c:v>1.7022203455</c:v>
                </c:pt>
                <c:pt idx="1097">
                  <c:v>1.6599976747</c:v>
                </c:pt>
                <c:pt idx="1098">
                  <c:v>1.6400793938</c:v>
                </c:pt>
                <c:pt idx="1099">
                  <c:v>1.6400793938</c:v>
                </c:pt>
                <c:pt idx="1100">
                  <c:v>1.6400793938</c:v>
                </c:pt>
                <c:pt idx="1101">
                  <c:v>1.6697307964999999</c:v>
                </c:pt>
                <c:pt idx="1102">
                  <c:v>1.648236292</c:v>
                </c:pt>
                <c:pt idx="1103">
                  <c:v>1.6898608101000001</c:v>
                </c:pt>
                <c:pt idx="1104">
                  <c:v>1.7031552794</c:v>
                </c:pt>
                <c:pt idx="1105">
                  <c:v>1.6837208079999999</c:v>
                </c:pt>
                <c:pt idx="1106">
                  <c:v>1.6837208079999999</c:v>
                </c:pt>
                <c:pt idx="1107">
                  <c:v>1.6837208079999999</c:v>
                </c:pt>
                <c:pt idx="1108">
                  <c:v>1.6941076393000001</c:v>
                </c:pt>
                <c:pt idx="1109">
                  <c:v>1.7042900416</c:v>
                </c:pt>
                <c:pt idx="1110">
                  <c:v>1.7555547756000001</c:v>
                </c:pt>
                <c:pt idx="1111">
                  <c:v>1.7780844680000001</c:v>
                </c:pt>
                <c:pt idx="1112">
                  <c:v>1.8168373017999999</c:v>
                </c:pt>
                <c:pt idx="1113">
                  <c:v>1.8168373017999999</c:v>
                </c:pt>
                <c:pt idx="1114">
                  <c:v>1.8168373017999999</c:v>
                </c:pt>
                <c:pt idx="1115">
                  <c:v>1.8380354029999999</c:v>
                </c:pt>
                <c:pt idx="1116">
                  <c:v>1.8358383139000001</c:v>
                </c:pt>
                <c:pt idx="1117">
                  <c:v>1.7805546108999999</c:v>
                </c:pt>
                <c:pt idx="1118">
                  <c:v>1.7699555521000001</c:v>
                </c:pt>
                <c:pt idx="1119">
                  <c:v>1.7468254667000001</c:v>
                </c:pt>
                <c:pt idx="1120">
                  <c:v>1.7468254667000001</c:v>
                </c:pt>
                <c:pt idx="1121">
                  <c:v>1.7468254667000001</c:v>
                </c:pt>
                <c:pt idx="1122">
                  <c:v>1.7685989018999999</c:v>
                </c:pt>
                <c:pt idx="1123">
                  <c:v>1.7999775776</c:v>
                </c:pt>
                <c:pt idx="1124">
                  <c:v>1.7968699081999999</c:v>
                </c:pt>
                <c:pt idx="1125">
                  <c:v>1.8277299956999999</c:v>
                </c:pt>
                <c:pt idx="1126">
                  <c:v>1.8613607411999999</c:v>
                </c:pt>
                <c:pt idx="1127">
                  <c:v>1.8613607411999999</c:v>
                </c:pt>
                <c:pt idx="1128">
                  <c:v>1.8613607411999999</c:v>
                </c:pt>
                <c:pt idx="1129">
                  <c:v>1.8172650829999999</c:v>
                </c:pt>
                <c:pt idx="1130">
                  <c:v>1.8252312553000001</c:v>
                </c:pt>
                <c:pt idx="1131">
                  <c:v>1.8181646338999999</c:v>
                </c:pt>
                <c:pt idx="1132">
                  <c:v>1.80742136</c:v>
                </c:pt>
                <c:pt idx="1133">
                  <c:v>1.7873338269000001</c:v>
                </c:pt>
                <c:pt idx="1134">
                  <c:v>1.7873338269000001</c:v>
                </c:pt>
                <c:pt idx="1135">
                  <c:v>1.7873338269000001</c:v>
                </c:pt>
                <c:pt idx="1136">
                  <c:v>1.7425353257</c:v>
                </c:pt>
                <c:pt idx="1137">
                  <c:v>1.7950840702999999</c:v>
                </c:pt>
                <c:pt idx="1138">
                  <c:v>1.8038383402</c:v>
                </c:pt>
                <c:pt idx="1139">
                  <c:v>1.7920823161999999</c:v>
                </c:pt>
                <c:pt idx="1140">
                  <c:v>1.7699534011</c:v>
                </c:pt>
                <c:pt idx="1141">
                  <c:v>1.7699534011</c:v>
                </c:pt>
                <c:pt idx="1142">
                  <c:v>1.7699534011</c:v>
                </c:pt>
                <c:pt idx="1143">
                  <c:v>1.7563957651</c:v>
                </c:pt>
                <c:pt idx="1144">
                  <c:v>1.7736974316</c:v>
                </c:pt>
                <c:pt idx="1145">
                  <c:v>1.7663145267</c:v>
                </c:pt>
                <c:pt idx="1146">
                  <c:v>1.7408923851</c:v>
                </c:pt>
                <c:pt idx="1147">
                  <c:v>1.7226216419</c:v>
                </c:pt>
                <c:pt idx="1148">
                  <c:v>1.7226216419</c:v>
                </c:pt>
                <c:pt idx="1149">
                  <c:v>1.7226216419</c:v>
                </c:pt>
                <c:pt idx="1150">
                  <c:v>1.7201204586000001</c:v>
                </c:pt>
                <c:pt idx="1151">
                  <c:v>1.761796752</c:v>
                </c:pt>
                <c:pt idx="1152">
                  <c:v>1.7278693865999999</c:v>
                </c:pt>
                <c:pt idx="1153">
                  <c:v>1.7330322593</c:v>
                </c:pt>
                <c:pt idx="1154">
                  <c:v>1.7603129452999999</c:v>
                </c:pt>
                <c:pt idx="1155">
                  <c:v>1.7603129452999999</c:v>
                </c:pt>
                <c:pt idx="1156">
                  <c:v>1.7603129452999999</c:v>
                </c:pt>
                <c:pt idx="1157">
                  <c:v>1.7895294770000001</c:v>
                </c:pt>
                <c:pt idx="1158">
                  <c:v>1.7869244823999999</c:v>
                </c:pt>
                <c:pt idx="1159">
                  <c:v>1.7932877689</c:v>
                </c:pt>
                <c:pt idx="1160">
                  <c:v>1.7643723062000001</c:v>
                </c:pt>
                <c:pt idx="1161">
                  <c:v>1.7175688166</c:v>
                </c:pt>
                <c:pt idx="1162">
                  <c:v>1.7175688166</c:v>
                </c:pt>
                <c:pt idx="1163">
                  <c:v>1.7175688166</c:v>
                </c:pt>
                <c:pt idx="1164">
                  <c:v>1.7700260206</c:v>
                </c:pt>
                <c:pt idx="1165">
                  <c:v>1.8168272408999999</c:v>
                </c:pt>
                <c:pt idx="1166">
                  <c:v>1.8105896129000001</c:v>
                </c:pt>
                <c:pt idx="1167">
                  <c:v>1.8083249477000001</c:v>
                </c:pt>
                <c:pt idx="1168">
                  <c:v>1.8537092445000001</c:v>
                </c:pt>
                <c:pt idx="1169">
                  <c:v>1.8537092445000001</c:v>
                </c:pt>
                <c:pt idx="1170">
                  <c:v>1.8537092445000001</c:v>
                </c:pt>
                <c:pt idx="1171">
                  <c:v>1.9057110820000001</c:v>
                </c:pt>
                <c:pt idx="1172">
                  <c:v>1.8712604045000001</c:v>
                </c:pt>
                <c:pt idx="1173">
                  <c:v>1.8529490697</c:v>
                </c:pt>
                <c:pt idx="1174">
                  <c:v>1.8630046357000001</c:v>
                </c:pt>
                <c:pt idx="1175">
                  <c:v>1.8630046357000001</c:v>
                </c:pt>
                <c:pt idx="1176">
                  <c:v>1.8630046357000001</c:v>
                </c:pt>
                <c:pt idx="1177">
                  <c:v>1.8630046357000001</c:v>
                </c:pt>
                <c:pt idx="1178">
                  <c:v>1.8992698934000001</c:v>
                </c:pt>
                <c:pt idx="1179">
                  <c:v>1.8861692060999999</c:v>
                </c:pt>
                <c:pt idx="1180">
                  <c:v>1.8782553624</c:v>
                </c:pt>
                <c:pt idx="1181">
                  <c:v>1.8126968919999999</c:v>
                </c:pt>
                <c:pt idx="1182">
                  <c:v>1.8487691218</c:v>
                </c:pt>
                <c:pt idx="1183">
                  <c:v>1.8487691218</c:v>
                </c:pt>
                <c:pt idx="1184">
                  <c:v>1.8487691218</c:v>
                </c:pt>
                <c:pt idx="1185">
                  <c:v>1.8324443528000001</c:v>
                </c:pt>
                <c:pt idx="1186">
                  <c:v>1.7960663309</c:v>
                </c:pt>
                <c:pt idx="1187">
                  <c:v>1.7146182191999999</c:v>
                </c:pt>
                <c:pt idx="1188">
                  <c:v>1.7960382924</c:v>
                </c:pt>
                <c:pt idx="1189">
                  <c:v>1.7650803099000001</c:v>
                </c:pt>
                <c:pt idx="1190">
                  <c:v>1.7650803099000001</c:v>
                </c:pt>
                <c:pt idx="1191">
                  <c:v>1.7650803099000001</c:v>
                </c:pt>
                <c:pt idx="1192">
                  <c:v>1.7659852018</c:v>
                </c:pt>
                <c:pt idx="1193">
                  <c:v>1.7694376453</c:v>
                </c:pt>
                <c:pt idx="1194">
                  <c:v>1.7694376453</c:v>
                </c:pt>
                <c:pt idx="1195">
                  <c:v>1.8307331102</c:v>
                </c:pt>
                <c:pt idx="1196">
                  <c:v>1.7683397852</c:v>
                </c:pt>
                <c:pt idx="1197">
                  <c:v>1.7683397852</c:v>
                </c:pt>
                <c:pt idx="1198">
                  <c:v>1.7683397852</c:v>
                </c:pt>
                <c:pt idx="1199">
                  <c:v>1.7963718798999999</c:v>
                </c:pt>
                <c:pt idx="1200">
                  <c:v>1.8281341816000001</c:v>
                </c:pt>
                <c:pt idx="1201">
                  <c:v>1.8219446610000001</c:v>
                </c:pt>
                <c:pt idx="1202">
                  <c:v>1.7937607756</c:v>
                </c:pt>
                <c:pt idx="1203">
                  <c:v>1.7787766522999999</c:v>
                </c:pt>
                <c:pt idx="1204">
                  <c:v>1.7787766522999999</c:v>
                </c:pt>
                <c:pt idx="1205">
                  <c:v>1.7787766522999999</c:v>
                </c:pt>
                <c:pt idx="1206">
                  <c:v>1.8110660428000001</c:v>
                </c:pt>
                <c:pt idx="1207">
                  <c:v>1.8200828055</c:v>
                </c:pt>
                <c:pt idx="1208">
                  <c:v>1.8030622432000001</c:v>
                </c:pt>
                <c:pt idx="1209">
                  <c:v>1.7969912618999999</c:v>
                </c:pt>
                <c:pt idx="1210">
                  <c:v>1.7969912618999999</c:v>
                </c:pt>
                <c:pt idx="1211">
                  <c:v>1.7969912618999999</c:v>
                </c:pt>
                <c:pt idx="1212">
                  <c:v>1.7969912618999999</c:v>
                </c:pt>
                <c:pt idx="1213">
                  <c:v>1.7734378452999999</c:v>
                </c:pt>
                <c:pt idx="1214">
                  <c:v>1.8050832761</c:v>
                </c:pt>
                <c:pt idx="1215">
                  <c:v>1.8057538288999999</c:v>
                </c:pt>
                <c:pt idx="1216">
                  <c:v>1.8412048079000001</c:v>
                </c:pt>
                <c:pt idx="1217">
                  <c:v>1.8652653249</c:v>
                </c:pt>
                <c:pt idx="1218">
                  <c:v>1.8652653249</c:v>
                </c:pt>
                <c:pt idx="1219">
                  <c:v>1.8652653249</c:v>
                </c:pt>
                <c:pt idx="1220">
                  <c:v>1.8736117725999999</c:v>
                </c:pt>
                <c:pt idx="1221">
                  <c:v>1.8746761344</c:v>
                </c:pt>
                <c:pt idx="1222">
                  <c:v>1.8404264585000001</c:v>
                </c:pt>
                <c:pt idx="1223">
                  <c:v>1.8404264585000001</c:v>
                </c:pt>
                <c:pt idx="1224">
                  <c:v>1.8404264585000001</c:v>
                </c:pt>
                <c:pt idx="1225">
                  <c:v>1.8404264585000001</c:v>
                </c:pt>
                <c:pt idx="1226">
                  <c:v>1.8404264585000001</c:v>
                </c:pt>
                <c:pt idx="1227">
                  <c:v>1.8394322218000001</c:v>
                </c:pt>
                <c:pt idx="1228">
                  <c:v>1.8545767646</c:v>
                </c:pt>
                <c:pt idx="1229">
                  <c:v>1.8587837953999999</c:v>
                </c:pt>
                <c:pt idx="1230">
                  <c:v>1.8531621405000001</c:v>
                </c:pt>
                <c:pt idx="1231">
                  <c:v>1.8405985888</c:v>
                </c:pt>
                <c:pt idx="1232">
                  <c:v>1.8405985888</c:v>
                </c:pt>
                <c:pt idx="1233">
                  <c:v>1.8405985888</c:v>
                </c:pt>
                <c:pt idx="1234">
                  <c:v>1.8312612269999999</c:v>
                </c:pt>
                <c:pt idx="1235">
                  <c:v>1.8590938061</c:v>
                </c:pt>
                <c:pt idx="1236">
                  <c:v>1.8351804707999999</c:v>
                </c:pt>
                <c:pt idx="1237">
                  <c:v>1.8087578744999999</c:v>
                </c:pt>
                <c:pt idx="1238">
                  <c:v>1.7799274759999999</c:v>
                </c:pt>
                <c:pt idx="1239">
                  <c:v>1.7799274759999999</c:v>
                </c:pt>
                <c:pt idx="1240">
                  <c:v>1.7799274759999999</c:v>
                </c:pt>
                <c:pt idx="1241">
                  <c:v>1.7557121014999999</c:v>
                </c:pt>
                <c:pt idx="1242">
                  <c:v>1.7917969236</c:v>
                </c:pt>
                <c:pt idx="1243">
                  <c:v>1.8190679345</c:v>
                </c:pt>
                <c:pt idx="1244">
                  <c:v>1.8243253061</c:v>
                </c:pt>
                <c:pt idx="1245">
                  <c:v>1.8639345628999999</c:v>
                </c:pt>
                <c:pt idx="1246">
                  <c:v>1.8639345628999999</c:v>
                </c:pt>
                <c:pt idx="1247">
                  <c:v>1.8639345628999999</c:v>
                </c:pt>
                <c:pt idx="1248">
                  <c:v>1.8400167856</c:v>
                </c:pt>
                <c:pt idx="1249">
                  <c:v>1.7963701084000001</c:v>
                </c:pt>
                <c:pt idx="1250">
                  <c:v>1.8082267012</c:v>
                </c:pt>
                <c:pt idx="1251">
                  <c:v>1.784405311</c:v>
                </c:pt>
                <c:pt idx="1252">
                  <c:v>1.7779702744000001</c:v>
                </c:pt>
                <c:pt idx="1253">
                  <c:v>1.7779702744000001</c:v>
                </c:pt>
                <c:pt idx="1254">
                  <c:v>1.7779702744000001</c:v>
                </c:pt>
                <c:pt idx="1255">
                  <c:v>1.7779702744000001</c:v>
                </c:pt>
                <c:pt idx="1256">
                  <c:v>1.7861071609000001</c:v>
                </c:pt>
                <c:pt idx="1257">
                  <c:v>1.7966317101</c:v>
                </c:pt>
                <c:pt idx="1258">
                  <c:v>1.7902069142000001</c:v>
                </c:pt>
                <c:pt idx="1259">
                  <c:v>1.8098485272</c:v>
                </c:pt>
                <c:pt idx="1260">
                  <c:v>1.8098485272</c:v>
                </c:pt>
                <c:pt idx="1261">
                  <c:v>1.8098485272</c:v>
                </c:pt>
                <c:pt idx="1262">
                  <c:v>1.8761007767</c:v>
                </c:pt>
                <c:pt idx="1263">
                  <c:v>1.8743342926</c:v>
                </c:pt>
                <c:pt idx="1264">
                  <c:v>1.8456421653999999</c:v>
                </c:pt>
                <c:pt idx="1265">
                  <c:v>1.8528946878000001</c:v>
                </c:pt>
                <c:pt idx="1266">
                  <c:v>1.8464258657999999</c:v>
                </c:pt>
                <c:pt idx="1267">
                  <c:v>1.8464258657999999</c:v>
                </c:pt>
                <c:pt idx="1268">
                  <c:v>1.8464258657999999</c:v>
                </c:pt>
                <c:pt idx="1269">
                  <c:v>1.8757206662999999</c:v>
                </c:pt>
                <c:pt idx="1270">
                  <c:v>1.8832270957999999</c:v>
                </c:pt>
                <c:pt idx="1271">
                  <c:v>1.9305916263</c:v>
                </c:pt>
                <c:pt idx="1272">
                  <c:v>1.920549455</c:v>
                </c:pt>
                <c:pt idx="1273">
                  <c:v>1.8771117319999999</c:v>
                </c:pt>
                <c:pt idx="1274">
                  <c:v>1.8771117319999999</c:v>
                </c:pt>
                <c:pt idx="1275">
                  <c:v>1.8771117319999999</c:v>
                </c:pt>
                <c:pt idx="1276">
                  <c:v>1.8677806046000001</c:v>
                </c:pt>
                <c:pt idx="1277">
                  <c:v>1.8405352707</c:v>
                </c:pt>
                <c:pt idx="1278">
                  <c:v>1.8194446529999999</c:v>
                </c:pt>
                <c:pt idx="1279">
                  <c:v>1.7718493614999999</c:v>
                </c:pt>
                <c:pt idx="1280">
                  <c:v>1.7876390660000001</c:v>
                </c:pt>
                <c:pt idx="1281">
                  <c:v>1.7876390660000001</c:v>
                </c:pt>
                <c:pt idx="1282">
                  <c:v>1.7876390660000001</c:v>
                </c:pt>
                <c:pt idx="1283">
                  <c:v>1.8296799715000001</c:v>
                </c:pt>
                <c:pt idx="1284">
                  <c:v>1.7690057804999999</c:v>
                </c:pt>
                <c:pt idx="1285">
                  <c:v>1.7632715563000001</c:v>
                </c:pt>
                <c:pt idx="1286">
                  <c:v>1.7268746524</c:v>
                </c:pt>
                <c:pt idx="1287">
                  <c:v>1.7555849857000001</c:v>
                </c:pt>
                <c:pt idx="1288">
                  <c:v>1.7555849857000001</c:v>
                </c:pt>
                <c:pt idx="1289">
                  <c:v>1.7555849857000001</c:v>
                </c:pt>
                <c:pt idx="1290">
                  <c:v>1.7612035809</c:v>
                </c:pt>
                <c:pt idx="1291">
                  <c:v>1.7460375094</c:v>
                </c:pt>
                <c:pt idx="1292">
                  <c:v>1.7273956697999999</c:v>
                </c:pt>
                <c:pt idx="1293">
                  <c:v>1.7582432432999999</c:v>
                </c:pt>
                <c:pt idx="1294">
                  <c:v>1.7367652902999999</c:v>
                </c:pt>
                <c:pt idx="1295">
                  <c:v>1.7367652902999999</c:v>
                </c:pt>
                <c:pt idx="1296">
                  <c:v>1.7367652902999999</c:v>
                </c:pt>
                <c:pt idx="1297">
                  <c:v>1.7317916249</c:v>
                </c:pt>
                <c:pt idx="1298">
                  <c:v>1.8073716842000001</c:v>
                </c:pt>
                <c:pt idx="1299">
                  <c:v>1.8006779742000001</c:v>
                </c:pt>
                <c:pt idx="1300">
                  <c:v>1.7973156871</c:v>
                </c:pt>
                <c:pt idx="1301">
                  <c:v>1.7922303318999999</c:v>
                </c:pt>
                <c:pt idx="1302">
                  <c:v>1.7922303318999999</c:v>
                </c:pt>
                <c:pt idx="1303">
                  <c:v>1.7922303318999999</c:v>
                </c:pt>
                <c:pt idx="1304">
                  <c:v>1.7187382360000001</c:v>
                </c:pt>
                <c:pt idx="1305">
                  <c:v>1.6918447493</c:v>
                </c:pt>
                <c:pt idx="1306">
                  <c:v>1.7034181946</c:v>
                </c:pt>
                <c:pt idx="1307">
                  <c:v>1.6668507856999999</c:v>
                </c:pt>
                <c:pt idx="1308">
                  <c:v>1.7266574641000001</c:v>
                </c:pt>
                <c:pt idx="1309">
                  <c:v>1.7266574641000001</c:v>
                </c:pt>
                <c:pt idx="1310">
                  <c:v>1.7266574641000001</c:v>
                </c:pt>
                <c:pt idx="1311">
                  <c:v>1.7396784641</c:v>
                </c:pt>
                <c:pt idx="1312">
                  <c:v>1.7690025376</c:v>
                </c:pt>
                <c:pt idx="1313">
                  <c:v>1.8214032492000001</c:v>
                </c:pt>
                <c:pt idx="1314">
                  <c:v>1.7926486649</c:v>
                </c:pt>
                <c:pt idx="1315">
                  <c:v>1.7544562262000001</c:v>
                </c:pt>
                <c:pt idx="1316">
                  <c:v>1.7544562262000001</c:v>
                </c:pt>
                <c:pt idx="1317">
                  <c:v>1.7544562262000001</c:v>
                </c:pt>
                <c:pt idx="1318">
                  <c:v>1.7544562262000001</c:v>
                </c:pt>
                <c:pt idx="1319">
                  <c:v>1.7412475393</c:v>
                </c:pt>
                <c:pt idx="1320">
                  <c:v>1.7482540033</c:v>
                </c:pt>
                <c:pt idx="1321">
                  <c:v>1.7956681129000001</c:v>
                </c:pt>
                <c:pt idx="1322">
                  <c:v>1.6948453757999999</c:v>
                </c:pt>
                <c:pt idx="1323">
                  <c:v>1.6948453757999999</c:v>
                </c:pt>
                <c:pt idx="1324">
                  <c:v>1.6948453757999999</c:v>
                </c:pt>
                <c:pt idx="1325">
                  <c:v>1.7195823911000001</c:v>
                </c:pt>
                <c:pt idx="1326">
                  <c:v>1.7538428166</c:v>
                </c:pt>
                <c:pt idx="1327">
                  <c:v>1.7211135205999999</c:v>
                </c:pt>
                <c:pt idx="1328">
                  <c:v>1.7717107480000001</c:v>
                </c:pt>
                <c:pt idx="1329">
                  <c:v>1.7145072893</c:v>
                </c:pt>
                <c:pt idx="1330">
                  <c:v>1.7145072893</c:v>
                </c:pt>
                <c:pt idx="1331">
                  <c:v>1.7145072893</c:v>
                </c:pt>
                <c:pt idx="1332">
                  <c:v>1.6730905981999999</c:v>
                </c:pt>
                <c:pt idx="1333">
                  <c:v>1.7158975373000001</c:v>
                </c:pt>
                <c:pt idx="1334">
                  <c:v>1.6529435240000001</c:v>
                </c:pt>
                <c:pt idx="1335">
                  <c:v>1.6738691123</c:v>
                </c:pt>
                <c:pt idx="1336">
                  <c:v>1.6627338267</c:v>
                </c:pt>
                <c:pt idx="1337">
                  <c:v>1.6627338267</c:v>
                </c:pt>
                <c:pt idx="1338">
                  <c:v>1.6627338267</c:v>
                </c:pt>
                <c:pt idx="1339">
                  <c:v>1.6482231225999999</c:v>
                </c:pt>
                <c:pt idx="1340">
                  <c:v>1.6273656362</c:v>
                </c:pt>
                <c:pt idx="1341">
                  <c:v>1.6622480720999999</c:v>
                </c:pt>
                <c:pt idx="1342">
                  <c:v>1.6724402957</c:v>
                </c:pt>
                <c:pt idx="1343">
                  <c:v>1.7103809613000001</c:v>
                </c:pt>
                <c:pt idx="1344">
                  <c:v>1.7103809613000001</c:v>
                </c:pt>
                <c:pt idx="1345">
                  <c:v>1.7103809613000001</c:v>
                </c:pt>
                <c:pt idx="1346">
                  <c:v>1.6950820243</c:v>
                </c:pt>
                <c:pt idx="1347">
                  <c:v>1.7452767946000001</c:v>
                </c:pt>
                <c:pt idx="1348">
                  <c:v>1.753612964</c:v>
                </c:pt>
                <c:pt idx="1349">
                  <c:v>1.7355805066000001</c:v>
                </c:pt>
                <c:pt idx="1350">
                  <c:v>1.6231309259</c:v>
                </c:pt>
                <c:pt idx="1351">
                  <c:v>1.6231309259</c:v>
                </c:pt>
                <c:pt idx="1352">
                  <c:v>1.6231309259</c:v>
                </c:pt>
                <c:pt idx="1353">
                  <c:v>1.6196203957999999</c:v>
                </c:pt>
                <c:pt idx="1354">
                  <c:v>1.6069007852999999</c:v>
                </c:pt>
                <c:pt idx="1355">
                  <c:v>1.6069007852999999</c:v>
                </c:pt>
                <c:pt idx="1356">
                  <c:v>1.6447252153</c:v>
                </c:pt>
                <c:pt idx="1357">
                  <c:v>1.6450046624000001</c:v>
                </c:pt>
                <c:pt idx="1358">
                  <c:v>1.6450046624000001</c:v>
                </c:pt>
                <c:pt idx="1359">
                  <c:v>1.6450046624000001</c:v>
                </c:pt>
                <c:pt idx="1360">
                  <c:v>1.6109427999999999</c:v>
                </c:pt>
                <c:pt idx="1361">
                  <c:v>1.5900629682</c:v>
                </c:pt>
                <c:pt idx="1362">
                  <c:v>1.6651859698</c:v>
                </c:pt>
                <c:pt idx="1363">
                  <c:v>1.6296892642</c:v>
                </c:pt>
                <c:pt idx="1364">
                  <c:v>1.6727904778</c:v>
                </c:pt>
                <c:pt idx="1365">
                  <c:v>1.6727904778</c:v>
                </c:pt>
                <c:pt idx="1366">
                  <c:v>1.6727904778</c:v>
                </c:pt>
                <c:pt idx="1367">
                  <c:v>1.6727904778</c:v>
                </c:pt>
                <c:pt idx="1368">
                  <c:v>1.6727904778</c:v>
                </c:pt>
                <c:pt idx="1369">
                  <c:v>1.6727904778</c:v>
                </c:pt>
                <c:pt idx="1370">
                  <c:v>1.6516943037</c:v>
                </c:pt>
                <c:pt idx="1371">
                  <c:v>1.6777155773000001</c:v>
                </c:pt>
                <c:pt idx="1372">
                  <c:v>1.6777155773000001</c:v>
                </c:pt>
                <c:pt idx="1373">
                  <c:v>1.6777155773000001</c:v>
                </c:pt>
                <c:pt idx="1374">
                  <c:v>1.6632671565999999</c:v>
                </c:pt>
                <c:pt idx="1375">
                  <c:v>1.7054430324000001</c:v>
                </c:pt>
                <c:pt idx="1376">
                  <c:v>1.7054430324000001</c:v>
                </c:pt>
                <c:pt idx="1377">
                  <c:v>1.7054430324000001</c:v>
                </c:pt>
                <c:pt idx="1378">
                  <c:v>1.6908605430999999</c:v>
                </c:pt>
                <c:pt idx="1379">
                  <c:v>1.6908605430999999</c:v>
                </c:pt>
                <c:pt idx="1380">
                  <c:v>1.6908605430999999</c:v>
                </c:pt>
                <c:pt idx="1381">
                  <c:v>1.6908605430999999</c:v>
                </c:pt>
                <c:pt idx="1382">
                  <c:v>1.6908605430999999</c:v>
                </c:pt>
                <c:pt idx="1383">
                  <c:v>1.7299038873000001</c:v>
                </c:pt>
                <c:pt idx="1384">
                  <c:v>1.7437167015999999</c:v>
                </c:pt>
                <c:pt idx="1385">
                  <c:v>1.7579844142000001</c:v>
                </c:pt>
                <c:pt idx="1386">
                  <c:v>1.7579844142000001</c:v>
                </c:pt>
                <c:pt idx="1387">
                  <c:v>1.7579844142000001</c:v>
                </c:pt>
                <c:pt idx="1388">
                  <c:v>1.7579844142000001</c:v>
                </c:pt>
                <c:pt idx="1389">
                  <c:v>1.7579844142000001</c:v>
                </c:pt>
                <c:pt idx="1390">
                  <c:v>1.7429710470999999</c:v>
                </c:pt>
                <c:pt idx="1391">
                  <c:v>1.7349677198</c:v>
                </c:pt>
                <c:pt idx="1392">
                  <c:v>1.7275363238000001</c:v>
                </c:pt>
                <c:pt idx="1393">
                  <c:v>1.7275363238000001</c:v>
                </c:pt>
                <c:pt idx="1394">
                  <c:v>1.7275363238000001</c:v>
                </c:pt>
                <c:pt idx="1395">
                  <c:v>1.7547696668999999</c:v>
                </c:pt>
                <c:pt idx="1396">
                  <c:v>1.7215174455</c:v>
                </c:pt>
                <c:pt idx="1397">
                  <c:v>1.7257157918999999</c:v>
                </c:pt>
                <c:pt idx="1398">
                  <c:v>1.6905254355999999</c:v>
                </c:pt>
                <c:pt idx="1399">
                  <c:v>1.6754680820000001</c:v>
                </c:pt>
                <c:pt idx="1400">
                  <c:v>1.6754680820000001</c:v>
                </c:pt>
                <c:pt idx="1401">
                  <c:v>1.6754680820000001</c:v>
                </c:pt>
                <c:pt idx="1402">
                  <c:v>1.6593084893000001</c:v>
                </c:pt>
                <c:pt idx="1403">
                  <c:v>1.6504738160000001</c:v>
                </c:pt>
                <c:pt idx="1404">
                  <c:v>1.6651864090999999</c:v>
                </c:pt>
                <c:pt idx="1405">
                  <c:v>1.6694194820999999</c:v>
                </c:pt>
                <c:pt idx="1406">
                  <c:v>1.6434968287</c:v>
                </c:pt>
                <c:pt idx="1407">
                  <c:v>1.6434968287</c:v>
                </c:pt>
                <c:pt idx="1408">
                  <c:v>1.6434968287</c:v>
                </c:pt>
                <c:pt idx="1409">
                  <c:v>1.6096192466000001</c:v>
                </c:pt>
                <c:pt idx="1410">
                  <c:v>1.5881068351000001</c:v>
                </c:pt>
                <c:pt idx="1411">
                  <c:v>1.5821221175</c:v>
                </c:pt>
                <c:pt idx="1412">
                  <c:v>1.5285247181999999</c:v>
                </c:pt>
                <c:pt idx="1413">
                  <c:v>1.5730724589</c:v>
                </c:pt>
                <c:pt idx="1414">
                  <c:v>1.5730724589</c:v>
                </c:pt>
                <c:pt idx="1415">
                  <c:v>1.5730724589</c:v>
                </c:pt>
                <c:pt idx="1416">
                  <c:v>1.5420384239</c:v>
                </c:pt>
                <c:pt idx="1417">
                  <c:v>1.5965153495</c:v>
                </c:pt>
                <c:pt idx="1418">
                  <c:v>1.5938628481999999</c:v>
                </c:pt>
                <c:pt idx="1419">
                  <c:v>1.5992804190000001</c:v>
                </c:pt>
                <c:pt idx="1420">
                  <c:v>1.5902063836</c:v>
                </c:pt>
                <c:pt idx="1421">
                  <c:v>1.5902063836</c:v>
                </c:pt>
                <c:pt idx="1422">
                  <c:v>1.5902063836</c:v>
                </c:pt>
                <c:pt idx="1423">
                  <c:v>1.6317450072999999</c:v>
                </c:pt>
                <c:pt idx="1424">
                  <c:v>1.6229574658000001</c:v>
                </c:pt>
                <c:pt idx="1425">
                  <c:v>1.6223708807999999</c:v>
                </c:pt>
                <c:pt idx="1426">
                  <c:v>1.6045293174999999</c:v>
                </c:pt>
                <c:pt idx="1427">
                  <c:v>1.5774269647000001</c:v>
                </c:pt>
                <c:pt idx="1428">
                  <c:v>1.5774269647000001</c:v>
                </c:pt>
                <c:pt idx="1429">
                  <c:v>1.5774269647000001</c:v>
                </c:pt>
                <c:pt idx="1430">
                  <c:v>1.5522753490000001</c:v>
                </c:pt>
                <c:pt idx="1431">
                  <c:v>1.606117644</c:v>
                </c:pt>
                <c:pt idx="1432">
                  <c:v>1.5834770349</c:v>
                </c:pt>
                <c:pt idx="1433">
                  <c:v>1.5712976000000001</c:v>
                </c:pt>
                <c:pt idx="1434">
                  <c:v>1.6310482417000001</c:v>
                </c:pt>
                <c:pt idx="1435">
                  <c:v>1.6310482417000001</c:v>
                </c:pt>
                <c:pt idx="1436">
                  <c:v>1.6310482417000001</c:v>
                </c:pt>
                <c:pt idx="1437">
                  <c:v>1.6320974735</c:v>
                </c:pt>
                <c:pt idx="1438">
                  <c:v>1.6451963263</c:v>
                </c:pt>
                <c:pt idx="1439">
                  <c:v>1.6356801731999999</c:v>
                </c:pt>
                <c:pt idx="1440">
                  <c:v>1.5968015727</c:v>
                </c:pt>
                <c:pt idx="1441">
                  <c:v>1.5899188177000001</c:v>
                </c:pt>
                <c:pt idx="1442">
                  <c:v>1.5899188177000001</c:v>
                </c:pt>
                <c:pt idx="1443">
                  <c:v>1.5899188177000001</c:v>
                </c:pt>
                <c:pt idx="1444">
                  <c:v>1.5638588564</c:v>
                </c:pt>
                <c:pt idx="1445">
                  <c:v>1.5987105343000001</c:v>
                </c:pt>
                <c:pt idx="1446">
                  <c:v>1.5850423575000001</c:v>
                </c:pt>
                <c:pt idx="1447">
                  <c:v>1.6295010802000001</c:v>
                </c:pt>
                <c:pt idx="1448">
                  <c:v>1.633909971</c:v>
                </c:pt>
                <c:pt idx="1449">
                  <c:v>1.633909971</c:v>
                </c:pt>
                <c:pt idx="1450">
                  <c:v>1.633909971</c:v>
                </c:pt>
                <c:pt idx="1451">
                  <c:v>1.6243222020000001</c:v>
                </c:pt>
                <c:pt idx="1452">
                  <c:v>1.624481005</c:v>
                </c:pt>
                <c:pt idx="1453">
                  <c:v>1.6103557740000001</c:v>
                </c:pt>
                <c:pt idx="1454">
                  <c:v>1.6103411552</c:v>
                </c:pt>
                <c:pt idx="1455">
                  <c:v>1.6241196612</c:v>
                </c:pt>
                <c:pt idx="1456">
                  <c:v>1.6241196612</c:v>
                </c:pt>
                <c:pt idx="1457">
                  <c:v>1.6241196612</c:v>
                </c:pt>
                <c:pt idx="1458">
                  <c:v>1.6196546345</c:v>
                </c:pt>
                <c:pt idx="1459">
                  <c:v>1.5953444081999999</c:v>
                </c:pt>
                <c:pt idx="1460">
                  <c:v>1.5636800985999999</c:v>
                </c:pt>
                <c:pt idx="1461">
                  <c:v>1.5398922927000001</c:v>
                </c:pt>
                <c:pt idx="1462">
                  <c:v>1.5338990555000001</c:v>
                </c:pt>
                <c:pt idx="1463">
                  <c:v>1.5338990555000001</c:v>
                </c:pt>
                <c:pt idx="1464">
                  <c:v>1.5338990555000001</c:v>
                </c:pt>
                <c:pt idx="1465">
                  <c:v>1.5120944334999999</c:v>
                </c:pt>
                <c:pt idx="1466">
                  <c:v>1.5444089297000001</c:v>
                </c:pt>
                <c:pt idx="1467">
                  <c:v>1.5517197474</c:v>
                </c:pt>
                <c:pt idx="1468">
                  <c:v>1.5561264277</c:v>
                </c:pt>
                <c:pt idx="1469">
                  <c:v>1.5492516890000001</c:v>
                </c:pt>
                <c:pt idx="1470">
                  <c:v>1.5492516890000001</c:v>
                </c:pt>
                <c:pt idx="1471">
                  <c:v>1.5492516890000001</c:v>
                </c:pt>
                <c:pt idx="1472">
                  <c:v>1.5493704254</c:v>
                </c:pt>
                <c:pt idx="1473">
                  <c:v>1.5788701343</c:v>
                </c:pt>
                <c:pt idx="1474">
                  <c:v>1.5777099774000001</c:v>
                </c:pt>
                <c:pt idx="1475">
                  <c:v>1.6295791967</c:v>
                </c:pt>
                <c:pt idx="1476">
                  <c:v>1.6271267523999999</c:v>
                </c:pt>
                <c:pt idx="1477">
                  <c:v>1.6271267523999999</c:v>
                </c:pt>
                <c:pt idx="1478">
                  <c:v>1.6271267523999999</c:v>
                </c:pt>
                <c:pt idx="1479">
                  <c:v>1.6405785044000001</c:v>
                </c:pt>
                <c:pt idx="1480">
                  <c:v>1.6533910686</c:v>
                </c:pt>
                <c:pt idx="1481">
                  <c:v>1.6398578215999999</c:v>
                </c:pt>
                <c:pt idx="1482">
                  <c:v>1.6292898259999999</c:v>
                </c:pt>
                <c:pt idx="1483">
                  <c:v>1.6443133647999999</c:v>
                </c:pt>
                <c:pt idx="1484">
                  <c:v>1.6443133647999999</c:v>
                </c:pt>
                <c:pt idx="1485">
                  <c:v>1.6443133647999999</c:v>
                </c:pt>
                <c:pt idx="1486">
                  <c:v>1.6251002792</c:v>
                </c:pt>
                <c:pt idx="1487">
                  <c:v>1.5935602256000001</c:v>
                </c:pt>
                <c:pt idx="1488">
                  <c:v>1.61944091</c:v>
                </c:pt>
                <c:pt idx="1489">
                  <c:v>1.5822900526000001</c:v>
                </c:pt>
                <c:pt idx="1490">
                  <c:v>1.5732157734000001</c:v>
                </c:pt>
                <c:pt idx="1491">
                  <c:v>1.5732157734000001</c:v>
                </c:pt>
                <c:pt idx="1492">
                  <c:v>1.5732157734000001</c:v>
                </c:pt>
                <c:pt idx="1493">
                  <c:v>1.5668655241</c:v>
                </c:pt>
                <c:pt idx="1494">
                  <c:v>1.5781640557000001</c:v>
                </c:pt>
                <c:pt idx="1495">
                  <c:v>1.5466314082999999</c:v>
                </c:pt>
                <c:pt idx="1496">
                  <c:v>1.5359220534</c:v>
                </c:pt>
                <c:pt idx="1497">
                  <c:v>1.4780225087000001</c:v>
                </c:pt>
                <c:pt idx="1498">
                  <c:v>1.4780225087000001</c:v>
                </c:pt>
                <c:pt idx="1499">
                  <c:v>1.4780225087000001</c:v>
                </c:pt>
                <c:pt idx="1500">
                  <c:v>1.4617906597999999</c:v>
                </c:pt>
                <c:pt idx="1501">
                  <c:v>1.4794653754</c:v>
                </c:pt>
                <c:pt idx="1502">
                  <c:v>1.4994880067</c:v>
                </c:pt>
                <c:pt idx="1503">
                  <c:v>1.5124534138000001</c:v>
                </c:pt>
                <c:pt idx="1504">
                  <c:v>1.5106515746</c:v>
                </c:pt>
                <c:pt idx="1505">
                  <c:v>1.5106515746</c:v>
                </c:pt>
                <c:pt idx="1506">
                  <c:v>1.5106515746</c:v>
                </c:pt>
                <c:pt idx="1507">
                  <c:v>1.5377402857</c:v>
                </c:pt>
                <c:pt idx="1508">
                  <c:v>1.5781903234000001</c:v>
                </c:pt>
                <c:pt idx="1509">
                  <c:v>1.5806107197999999</c:v>
                </c:pt>
                <c:pt idx="1510">
                  <c:v>1.5890646930000001</c:v>
                </c:pt>
                <c:pt idx="1511">
                  <c:v>1.5593147472</c:v>
                </c:pt>
                <c:pt idx="1512">
                  <c:v>1.5593147472</c:v>
                </c:pt>
                <c:pt idx="1513">
                  <c:v>1.5593147472</c:v>
                </c:pt>
                <c:pt idx="1514">
                  <c:v>1.5441674108000001</c:v>
                </c:pt>
                <c:pt idx="1515">
                  <c:v>1.5906072232999999</c:v>
                </c:pt>
                <c:pt idx="1516">
                  <c:v>1.5879076211000001</c:v>
                </c:pt>
                <c:pt idx="1517">
                  <c:v>1.5944684827</c:v>
                </c:pt>
                <c:pt idx="1518">
                  <c:v>1.6111711835</c:v>
                </c:pt>
                <c:pt idx="1519">
                  <c:v>1.6111711835</c:v>
                </c:pt>
                <c:pt idx="1520">
                  <c:v>1.6111711835</c:v>
                </c:pt>
                <c:pt idx="1521">
                  <c:v>1.5798031392</c:v>
                </c:pt>
                <c:pt idx="1522">
                  <c:v>1.5798031392</c:v>
                </c:pt>
                <c:pt idx="1523">
                  <c:v>1.6474296852000001</c:v>
                </c:pt>
                <c:pt idx="1524">
                  <c:v>1.5289335766000001</c:v>
                </c:pt>
                <c:pt idx="1525">
                  <c:v>1.4870817857</c:v>
                </c:pt>
                <c:pt idx="1526">
                  <c:v>1.4870817857</c:v>
                </c:pt>
                <c:pt idx="1527">
                  <c:v>1.4870817857</c:v>
                </c:pt>
                <c:pt idx="1528">
                  <c:v>1.6105330493000001</c:v>
                </c:pt>
                <c:pt idx="1529">
                  <c:v>1.6194329459000001</c:v>
                </c:pt>
                <c:pt idx="1530">
                  <c:v>1.6194329459000001</c:v>
                </c:pt>
                <c:pt idx="1531">
                  <c:v>1.7424908199</c:v>
                </c:pt>
                <c:pt idx="1532">
                  <c:v>1.9200951204000001</c:v>
                </c:pt>
                <c:pt idx="1533">
                  <c:v>1.9200951204000001</c:v>
                </c:pt>
                <c:pt idx="1534">
                  <c:v>1.9200951204000001</c:v>
                </c:pt>
                <c:pt idx="1535">
                  <c:v>1.9193257853000001</c:v>
                </c:pt>
                <c:pt idx="1536">
                  <c:v>1.8816703383</c:v>
                </c:pt>
                <c:pt idx="1537">
                  <c:v>1.7668302573000001</c:v>
                </c:pt>
                <c:pt idx="1538">
                  <c:v>1.6087094057</c:v>
                </c:pt>
                <c:pt idx="1539">
                  <c:v>1.4918914932</c:v>
                </c:pt>
                <c:pt idx="1540">
                  <c:v>1.4918914932</c:v>
                </c:pt>
                <c:pt idx="1541">
                  <c:v>1.4918914932</c:v>
                </c:pt>
                <c:pt idx="1542">
                  <c:v>1.3541870788999999</c:v>
                </c:pt>
                <c:pt idx="1543">
                  <c:v>1.2599627916</c:v>
                </c:pt>
                <c:pt idx="1544">
                  <c:v>1.4886010868999999</c:v>
                </c:pt>
                <c:pt idx="1545">
                  <c:v>1.5443776991</c:v>
                </c:pt>
                <c:pt idx="1546">
                  <c:v>1.4567182343</c:v>
                </c:pt>
                <c:pt idx="1547">
                  <c:v>1.4567182343</c:v>
                </c:pt>
                <c:pt idx="1548">
                  <c:v>1.4567182343</c:v>
                </c:pt>
                <c:pt idx="1549">
                  <c:v>1.5131280431</c:v>
                </c:pt>
                <c:pt idx="1550">
                  <c:v>1.5678834855999999</c:v>
                </c:pt>
                <c:pt idx="1551">
                  <c:v>1.5047230298000001</c:v>
                </c:pt>
                <c:pt idx="1552">
                  <c:v>1.4747564128999999</c:v>
                </c:pt>
                <c:pt idx="1553">
                  <c:v>1.3774933465000001</c:v>
                </c:pt>
                <c:pt idx="1554">
                  <c:v>1.3774933465000001</c:v>
                </c:pt>
                <c:pt idx="1555">
                  <c:v>1.3774933465000001</c:v>
                </c:pt>
                <c:pt idx="1556">
                  <c:v>1.3714938081000001</c:v>
                </c:pt>
                <c:pt idx="1557">
                  <c:v>1.7235878549999999</c:v>
                </c:pt>
                <c:pt idx="1558">
                  <c:v>1.688418532</c:v>
                </c:pt>
                <c:pt idx="1559">
                  <c:v>1.688418532</c:v>
                </c:pt>
                <c:pt idx="1560">
                  <c:v>1.688418532</c:v>
                </c:pt>
                <c:pt idx="1561">
                  <c:v>1.688418532</c:v>
                </c:pt>
                <c:pt idx="1562">
                  <c:v>1.688418532</c:v>
                </c:pt>
                <c:pt idx="1563">
                  <c:v>1.6475476403</c:v>
                </c:pt>
                <c:pt idx="1564">
                  <c:v>1.5968276833999999</c:v>
                </c:pt>
                <c:pt idx="1565">
                  <c:v>1.5968276833999999</c:v>
                </c:pt>
                <c:pt idx="1566">
                  <c:v>1.5968276833999999</c:v>
                </c:pt>
                <c:pt idx="1567">
                  <c:v>1.6519621853999999</c:v>
                </c:pt>
                <c:pt idx="1568">
                  <c:v>1.6519621853999999</c:v>
                </c:pt>
                <c:pt idx="1569">
                  <c:v>1.6519621853999999</c:v>
                </c:pt>
                <c:pt idx="1570">
                  <c:v>1.6189407409000001</c:v>
                </c:pt>
                <c:pt idx="1571">
                  <c:v>1.6459944557999999</c:v>
                </c:pt>
                <c:pt idx="1572">
                  <c:v>1.6464750161999999</c:v>
                </c:pt>
                <c:pt idx="1573">
                  <c:v>1.6072941883</c:v>
                </c:pt>
                <c:pt idx="1574">
                  <c:v>1.6879674143000001</c:v>
                </c:pt>
                <c:pt idx="1575">
                  <c:v>1.6879674143000001</c:v>
                </c:pt>
                <c:pt idx="1576">
                  <c:v>1.6879674143000001</c:v>
                </c:pt>
                <c:pt idx="1577">
                  <c:v>1.6615650982000001</c:v>
                </c:pt>
                <c:pt idx="1578">
                  <c:v>1.6321158754</c:v>
                </c:pt>
                <c:pt idx="1579">
                  <c:v>1.6321158754</c:v>
                </c:pt>
                <c:pt idx="1580">
                  <c:v>1.6321158754</c:v>
                </c:pt>
                <c:pt idx="1581">
                  <c:v>1.5686936741999999</c:v>
                </c:pt>
                <c:pt idx="1582">
                  <c:v>1.5686936741999999</c:v>
                </c:pt>
                <c:pt idx="1583">
                  <c:v>1.5686936741999999</c:v>
                </c:pt>
                <c:pt idx="1584">
                  <c:v>1.6823677761</c:v>
                </c:pt>
                <c:pt idx="1585">
                  <c:v>1.7202171171</c:v>
                </c:pt>
                <c:pt idx="1586">
                  <c:v>1.6921043151999999</c:v>
                </c:pt>
                <c:pt idx="1587">
                  <c:v>1.6529649685000001</c:v>
                </c:pt>
                <c:pt idx="1588">
                  <c:v>1.6127650285999999</c:v>
                </c:pt>
                <c:pt idx="1589">
                  <c:v>1.6127650285999999</c:v>
                </c:pt>
                <c:pt idx="1590">
                  <c:v>1.6127650285999999</c:v>
                </c:pt>
                <c:pt idx="1591">
                  <c:v>1.538676494</c:v>
                </c:pt>
                <c:pt idx="1592">
                  <c:v>1.5533811759</c:v>
                </c:pt>
                <c:pt idx="1593">
                  <c:v>1.5294638172999999</c:v>
                </c:pt>
                <c:pt idx="1594">
                  <c:v>1.5145724318</c:v>
                </c:pt>
                <c:pt idx="1595">
                  <c:v>1.4675437334999999</c:v>
                </c:pt>
                <c:pt idx="1596">
                  <c:v>1.4675437334999999</c:v>
                </c:pt>
                <c:pt idx="1597">
                  <c:v>1.4675437334999999</c:v>
                </c:pt>
                <c:pt idx="1598">
                  <c:v>1.4587308581</c:v>
                </c:pt>
                <c:pt idx="1599">
                  <c:v>1.5140511273999999</c:v>
                </c:pt>
                <c:pt idx="1600">
                  <c:v>1.5107600725000001</c:v>
                </c:pt>
                <c:pt idx="1601">
                  <c:v>1.4846500869999999</c:v>
                </c:pt>
                <c:pt idx="1602">
                  <c:v>1.5095135990999999</c:v>
                </c:pt>
                <c:pt idx="1603">
                  <c:v>1.5095135990999999</c:v>
                </c:pt>
                <c:pt idx="1604">
                  <c:v>1.5095135990999999</c:v>
                </c:pt>
                <c:pt idx="1605">
                  <c:v>1.4788807167</c:v>
                </c:pt>
                <c:pt idx="1606">
                  <c:v>1.4692755041000001</c:v>
                </c:pt>
                <c:pt idx="1607">
                  <c:v>1.4865394065999999</c:v>
                </c:pt>
                <c:pt idx="1608">
                  <c:v>1.5191066505999999</c:v>
                </c:pt>
                <c:pt idx="1609">
                  <c:v>1.5191066505999999</c:v>
                </c:pt>
                <c:pt idx="1610">
                  <c:v>1.5191066505999999</c:v>
                </c:pt>
                <c:pt idx="1611">
                  <c:v>1.5191066505999999</c:v>
                </c:pt>
                <c:pt idx="1612">
                  <c:v>1.5299498628999999</c:v>
                </c:pt>
                <c:pt idx="1613">
                  <c:v>1.603011033</c:v>
                </c:pt>
                <c:pt idx="1614">
                  <c:v>1.6236696869</c:v>
                </c:pt>
                <c:pt idx="1615">
                  <c:v>1.5895905914999999</c:v>
                </c:pt>
                <c:pt idx="1616">
                  <c:v>1.6297487638999999</c:v>
                </c:pt>
                <c:pt idx="1617">
                  <c:v>1.6297487638999999</c:v>
                </c:pt>
                <c:pt idx="1618">
                  <c:v>1.6297487638999999</c:v>
                </c:pt>
                <c:pt idx="1619">
                  <c:v>1.6297487638999999</c:v>
                </c:pt>
                <c:pt idx="1620">
                  <c:v>1.6683380274999999</c:v>
                </c:pt>
                <c:pt idx="1621">
                  <c:v>1.6644148467</c:v>
                </c:pt>
                <c:pt idx="1622">
                  <c:v>1.6683000052000001</c:v>
                </c:pt>
                <c:pt idx="1623">
                  <c:v>1.6391823815</c:v>
                </c:pt>
                <c:pt idx="1624">
                  <c:v>1.6391823815</c:v>
                </c:pt>
                <c:pt idx="1625">
                  <c:v>1.6391823815</c:v>
                </c:pt>
                <c:pt idx="1626">
                  <c:v>1.6354299110999999</c:v>
                </c:pt>
                <c:pt idx="1627">
                  <c:v>1.6210361937</c:v>
                </c:pt>
                <c:pt idx="1628">
                  <c:v>1.640989778</c:v>
                </c:pt>
                <c:pt idx="1629">
                  <c:v>1.6297670120000001</c:v>
                </c:pt>
                <c:pt idx="1630">
                  <c:v>1.6465941072000001</c:v>
                </c:pt>
                <c:pt idx="1631">
                  <c:v>1.6465941072000001</c:v>
                </c:pt>
                <c:pt idx="1632">
                  <c:v>1.6465941072000001</c:v>
                </c:pt>
                <c:pt idx="1633">
                  <c:v>1.6228295731</c:v>
                </c:pt>
                <c:pt idx="1634">
                  <c:v>1.6544005305</c:v>
                </c:pt>
                <c:pt idx="1635">
                  <c:v>1.6608925538999999</c:v>
                </c:pt>
                <c:pt idx="1636">
                  <c:v>1.6590968721999999</c:v>
                </c:pt>
                <c:pt idx="1637">
                  <c:v>1.6660615692</c:v>
                </c:pt>
                <c:pt idx="1638">
                  <c:v>1.6660615692</c:v>
                </c:pt>
                <c:pt idx="1639">
                  <c:v>1.6660615692</c:v>
                </c:pt>
                <c:pt idx="1640">
                  <c:v>1.7005204166000001</c:v>
                </c:pt>
                <c:pt idx="1641">
                  <c:v>1.7488237705</c:v>
                </c:pt>
                <c:pt idx="1642">
                  <c:v>1.7477580409</c:v>
                </c:pt>
                <c:pt idx="1643">
                  <c:v>1.7830566379999999</c:v>
                </c:pt>
                <c:pt idx="1644">
                  <c:v>1.7229375383000001</c:v>
                </c:pt>
                <c:pt idx="1645">
                  <c:v>1.7229375383000001</c:v>
                </c:pt>
                <c:pt idx="1646">
                  <c:v>1.7229375383000001</c:v>
                </c:pt>
                <c:pt idx="1647">
                  <c:v>1.7217512476000001</c:v>
                </c:pt>
                <c:pt idx="1648">
                  <c:v>1.7661596056</c:v>
                </c:pt>
                <c:pt idx="1649">
                  <c:v>1.7147588126</c:v>
                </c:pt>
                <c:pt idx="1650">
                  <c:v>1.7303111789000001</c:v>
                </c:pt>
                <c:pt idx="1651">
                  <c:v>1.7129579484999999</c:v>
                </c:pt>
                <c:pt idx="1652">
                  <c:v>1.7129579484999999</c:v>
                </c:pt>
                <c:pt idx="1653">
                  <c:v>1.7129579484999999</c:v>
                </c:pt>
                <c:pt idx="1654">
                  <c:v>1.6795882971</c:v>
                </c:pt>
                <c:pt idx="1655">
                  <c:v>1.6099749869</c:v>
                </c:pt>
                <c:pt idx="1656">
                  <c:v>1.65312576</c:v>
                </c:pt>
                <c:pt idx="1657">
                  <c:v>1.6819315152000001</c:v>
                </c:pt>
                <c:pt idx="1658">
                  <c:v>1.6589533153</c:v>
                </c:pt>
                <c:pt idx="1659">
                  <c:v>1.6589533153</c:v>
                </c:pt>
                <c:pt idx="1660">
                  <c:v>1.6589533153</c:v>
                </c:pt>
                <c:pt idx="1661">
                  <c:v>1.6847256077999999</c:v>
                </c:pt>
                <c:pt idx="1662">
                  <c:v>1.7167309361</c:v>
                </c:pt>
                <c:pt idx="1663">
                  <c:v>1.7114240553</c:v>
                </c:pt>
                <c:pt idx="1664">
                  <c:v>1.6540643210999999</c:v>
                </c:pt>
                <c:pt idx="1665">
                  <c:v>1.6439702046</c:v>
                </c:pt>
                <c:pt idx="1666">
                  <c:v>1.6439702046</c:v>
                </c:pt>
                <c:pt idx="1667">
                  <c:v>1.6439702046</c:v>
                </c:pt>
                <c:pt idx="1668">
                  <c:v>1.6151405981</c:v>
                </c:pt>
                <c:pt idx="1669">
                  <c:v>1.6376971067999999</c:v>
                </c:pt>
                <c:pt idx="1670">
                  <c:v>1.6381295879</c:v>
                </c:pt>
                <c:pt idx="1671">
                  <c:v>1.6386507804999999</c:v>
                </c:pt>
                <c:pt idx="1672">
                  <c:v>1.6386507804999999</c:v>
                </c:pt>
                <c:pt idx="1673">
                  <c:v>1.6386507804999999</c:v>
                </c:pt>
                <c:pt idx="1674">
                  <c:v>1.6386507804999999</c:v>
                </c:pt>
                <c:pt idx="1675">
                  <c:v>1.6657418944</c:v>
                </c:pt>
                <c:pt idx="1676">
                  <c:v>1.6801256180999999</c:v>
                </c:pt>
                <c:pt idx="1677">
                  <c:v>1.7005961283</c:v>
                </c:pt>
                <c:pt idx="1678">
                  <c:v>1.7076425745999999</c:v>
                </c:pt>
                <c:pt idx="1679">
                  <c:v>1.7263805157000001</c:v>
                </c:pt>
                <c:pt idx="1680">
                  <c:v>1.7263805157000001</c:v>
                </c:pt>
                <c:pt idx="1681">
                  <c:v>1.7263805157000001</c:v>
                </c:pt>
                <c:pt idx="1682">
                  <c:v>1.7210201964</c:v>
                </c:pt>
                <c:pt idx="1683">
                  <c:v>1.7358186281000001</c:v>
                </c:pt>
                <c:pt idx="1684">
                  <c:v>1.6987831346</c:v>
                </c:pt>
                <c:pt idx="1685">
                  <c:v>1.6891726209</c:v>
                </c:pt>
                <c:pt idx="1686">
                  <c:v>1.7214863185</c:v>
                </c:pt>
                <c:pt idx="1687">
                  <c:v>1.7214863185</c:v>
                </c:pt>
                <c:pt idx="1688">
                  <c:v>1.7214863185</c:v>
                </c:pt>
                <c:pt idx="1689">
                  <c:v>1.6864266149</c:v>
                </c:pt>
                <c:pt idx="1690">
                  <c:v>1.7021310155</c:v>
                </c:pt>
                <c:pt idx="1691">
                  <c:v>1.7250697637000001</c:v>
                </c:pt>
                <c:pt idx="1692">
                  <c:v>1.7292418091999999</c:v>
                </c:pt>
                <c:pt idx="1693">
                  <c:v>1.7347185587</c:v>
                </c:pt>
                <c:pt idx="1694">
                  <c:v>1.7347185587</c:v>
                </c:pt>
                <c:pt idx="1695">
                  <c:v>1.7347185587</c:v>
                </c:pt>
                <c:pt idx="1696">
                  <c:v>1.7044931858000001</c:v>
                </c:pt>
                <c:pt idx="1697">
                  <c:v>1.6886218094000001</c:v>
                </c:pt>
                <c:pt idx="1698">
                  <c:v>1.6728983167</c:v>
                </c:pt>
                <c:pt idx="1699">
                  <c:v>1.6913064582999999</c:v>
                </c:pt>
                <c:pt idx="1700">
                  <c:v>1.7026924715</c:v>
                </c:pt>
                <c:pt idx="1701">
                  <c:v>1.7026924715</c:v>
                </c:pt>
                <c:pt idx="1702">
                  <c:v>1.7026924715</c:v>
                </c:pt>
                <c:pt idx="1703">
                  <c:v>1.7143881352000001</c:v>
                </c:pt>
                <c:pt idx="1704">
                  <c:v>1.7237524192</c:v>
                </c:pt>
                <c:pt idx="1705">
                  <c:v>1.7263398828000001</c:v>
                </c:pt>
                <c:pt idx="1706">
                  <c:v>1.7197410622</c:v>
                </c:pt>
                <c:pt idx="1707">
                  <c:v>1.7052141649999999</c:v>
                </c:pt>
                <c:pt idx="1708">
                  <c:v>1.7052141649999999</c:v>
                </c:pt>
                <c:pt idx="1709">
                  <c:v>1.7052141649999999</c:v>
                </c:pt>
                <c:pt idx="1710">
                  <c:v>1.7537017852000001</c:v>
                </c:pt>
                <c:pt idx="1711">
                  <c:v>1.7786733024000001</c:v>
                </c:pt>
                <c:pt idx="1712">
                  <c:v>1.7986738899000001</c:v>
                </c:pt>
                <c:pt idx="1713">
                  <c:v>1.7980607345999999</c:v>
                </c:pt>
                <c:pt idx="1714">
                  <c:v>1.8229391988000001</c:v>
                </c:pt>
                <c:pt idx="1715">
                  <c:v>1.8229391988000001</c:v>
                </c:pt>
                <c:pt idx="1716">
                  <c:v>1.8229391988000001</c:v>
                </c:pt>
                <c:pt idx="1717">
                  <c:v>1.8170622405000001</c:v>
                </c:pt>
                <c:pt idx="1718">
                  <c:v>1.8383489936999999</c:v>
                </c:pt>
                <c:pt idx="1719">
                  <c:v>1.8223623003</c:v>
                </c:pt>
                <c:pt idx="1720">
                  <c:v>1.7883274996</c:v>
                </c:pt>
                <c:pt idx="1721">
                  <c:v>1.7543098168</c:v>
                </c:pt>
                <c:pt idx="1722">
                  <c:v>1.7543098168</c:v>
                </c:pt>
                <c:pt idx="1723">
                  <c:v>1.7543098168</c:v>
                </c:pt>
                <c:pt idx="1724">
                  <c:v>1.7543098168</c:v>
                </c:pt>
                <c:pt idx="1725">
                  <c:v>1.7127360462000001</c:v>
                </c:pt>
                <c:pt idx="1726">
                  <c:v>1.7574659777999999</c:v>
                </c:pt>
                <c:pt idx="1727">
                  <c:v>1.7342998352000001</c:v>
                </c:pt>
                <c:pt idx="1728">
                  <c:v>1.7224988968999999</c:v>
                </c:pt>
                <c:pt idx="1729">
                  <c:v>1.7224988968999999</c:v>
                </c:pt>
                <c:pt idx="1730">
                  <c:v>1.7224988968999999</c:v>
                </c:pt>
                <c:pt idx="1731">
                  <c:v>1.7224988968999999</c:v>
                </c:pt>
                <c:pt idx="1732">
                  <c:v>1.7224988968999999</c:v>
                </c:pt>
                <c:pt idx="1733">
                  <c:v>1.6654482643999999</c:v>
                </c:pt>
                <c:pt idx="1734">
                  <c:v>1.6531608151999999</c:v>
                </c:pt>
                <c:pt idx="1735">
                  <c:v>1.7081792280000001</c:v>
                </c:pt>
                <c:pt idx="1736">
                  <c:v>1.7081792280000001</c:v>
                </c:pt>
                <c:pt idx="1737">
                  <c:v>1.7081792280000001</c:v>
                </c:pt>
                <c:pt idx="1738">
                  <c:v>1.6931705381</c:v>
                </c:pt>
                <c:pt idx="1739">
                  <c:v>1.6908057185000001</c:v>
                </c:pt>
                <c:pt idx="1740">
                  <c:v>1.6930790100999999</c:v>
                </c:pt>
                <c:pt idx="1741">
                  <c:v>1.6977268657</c:v>
                </c:pt>
                <c:pt idx="1742">
                  <c:v>1.7318444702</c:v>
                </c:pt>
                <c:pt idx="1743">
                  <c:v>1.7318444702</c:v>
                </c:pt>
                <c:pt idx="1744">
                  <c:v>1.7318444702</c:v>
                </c:pt>
                <c:pt idx="1745">
                  <c:v>1.7604328043999999</c:v>
                </c:pt>
                <c:pt idx="1746">
                  <c:v>1.6966643487999999</c:v>
                </c:pt>
                <c:pt idx="1747">
                  <c:v>1.6664774362999999</c:v>
                </c:pt>
                <c:pt idx="1748">
                  <c:v>1.5921901112000001</c:v>
                </c:pt>
                <c:pt idx="1749">
                  <c:v>1.6252581731</c:v>
                </c:pt>
                <c:pt idx="1750">
                  <c:v>1.6252581731</c:v>
                </c:pt>
                <c:pt idx="1751">
                  <c:v>1.6252581731</c:v>
                </c:pt>
                <c:pt idx="1752">
                  <c:v>1.6037787094</c:v>
                </c:pt>
                <c:pt idx="1753">
                  <c:v>1.6450740406</c:v>
                </c:pt>
                <c:pt idx="1754">
                  <c:v>1.6193444823000001</c:v>
                </c:pt>
                <c:pt idx="1755">
                  <c:v>1.6513285873000001</c:v>
                </c:pt>
                <c:pt idx="1756">
                  <c:v>1.6800080395999999</c:v>
                </c:pt>
                <c:pt idx="1757">
                  <c:v>1.6800080395999999</c:v>
                </c:pt>
                <c:pt idx="1758">
                  <c:v>1.6800080395999999</c:v>
                </c:pt>
                <c:pt idx="1759">
                  <c:v>1.6832855792999999</c:v>
                </c:pt>
                <c:pt idx="1760">
                  <c:v>1.7101333266000001</c:v>
                </c:pt>
                <c:pt idx="1761">
                  <c:v>1.6910453336</c:v>
                </c:pt>
                <c:pt idx="1762">
                  <c:v>1.7464437525000001</c:v>
                </c:pt>
                <c:pt idx="1763">
                  <c:v>1.7719869583000001</c:v>
                </c:pt>
                <c:pt idx="1764">
                  <c:v>1.7719869583000001</c:v>
                </c:pt>
                <c:pt idx="1765">
                  <c:v>1.7719869583000001</c:v>
                </c:pt>
                <c:pt idx="1766">
                  <c:v>1.7208748072</c:v>
                </c:pt>
                <c:pt idx="1767">
                  <c:v>1.7290241609999999</c:v>
                </c:pt>
                <c:pt idx="1768">
                  <c:v>1.7347336515</c:v>
                </c:pt>
                <c:pt idx="1769">
                  <c:v>1.7229562705000001</c:v>
                </c:pt>
                <c:pt idx="1770">
                  <c:v>1.7205798355999999</c:v>
                </c:pt>
                <c:pt idx="1771">
                  <c:v>1.7205798355999999</c:v>
                </c:pt>
                <c:pt idx="1772">
                  <c:v>1.7205798355999999</c:v>
                </c:pt>
                <c:pt idx="1773">
                  <c:v>1.7217337344000001</c:v>
                </c:pt>
                <c:pt idx="1774">
                  <c:v>1.7122628707000001</c:v>
                </c:pt>
                <c:pt idx="1775">
                  <c:v>1.7444028586</c:v>
                </c:pt>
                <c:pt idx="1776">
                  <c:v>1.7687622264</c:v>
                </c:pt>
                <c:pt idx="1777">
                  <c:v>1.7046996015</c:v>
                </c:pt>
                <c:pt idx="1778">
                  <c:v>1.7046996015</c:v>
                </c:pt>
                <c:pt idx="1779">
                  <c:v>1.7046996015</c:v>
                </c:pt>
                <c:pt idx="1780">
                  <c:v>1.7122715395999999</c:v>
                </c:pt>
                <c:pt idx="1781">
                  <c:v>1.6958912429999999</c:v>
                </c:pt>
                <c:pt idx="1782">
                  <c:v>1.6547184246</c:v>
                </c:pt>
                <c:pt idx="1783">
                  <c:v>1.6162065936000001</c:v>
                </c:pt>
                <c:pt idx="1784">
                  <c:v>1.6468456024</c:v>
                </c:pt>
                <c:pt idx="1785">
                  <c:v>1.6468456024</c:v>
                </c:pt>
                <c:pt idx="1786">
                  <c:v>1.6468456024</c:v>
                </c:pt>
                <c:pt idx="1787">
                  <c:v>1.6295153581999999</c:v>
                </c:pt>
                <c:pt idx="1788">
                  <c:v>1.6302711179</c:v>
                </c:pt>
                <c:pt idx="1789">
                  <c:v>1.6500648687999999</c:v>
                </c:pt>
                <c:pt idx="1790">
                  <c:v>1.6666069858000001</c:v>
                </c:pt>
                <c:pt idx="1791">
                  <c:v>1.6670752948000001</c:v>
                </c:pt>
                <c:pt idx="1792">
                  <c:v>1.6670752948000001</c:v>
                </c:pt>
                <c:pt idx="1793">
                  <c:v>1.6670752948000001</c:v>
                </c:pt>
                <c:pt idx="1794">
                  <c:v>1.7125308812</c:v>
                </c:pt>
                <c:pt idx="1795">
                  <c:v>1.6827970371000001</c:v>
                </c:pt>
                <c:pt idx="1796">
                  <c:v>1.7357212104999999</c:v>
                </c:pt>
                <c:pt idx="1797">
                  <c:v>1.76676615</c:v>
                </c:pt>
                <c:pt idx="1798">
                  <c:v>1.7667564954999999</c:v>
                </c:pt>
                <c:pt idx="1799">
                  <c:v>1.7667564954999999</c:v>
                </c:pt>
                <c:pt idx="1800">
                  <c:v>1.7667564954999999</c:v>
                </c:pt>
                <c:pt idx="1801">
                  <c:v>1.7673466489</c:v>
                </c:pt>
                <c:pt idx="1802">
                  <c:v>1.8012402085999999</c:v>
                </c:pt>
                <c:pt idx="1803">
                  <c:v>1.7598058846</c:v>
                </c:pt>
                <c:pt idx="1804">
                  <c:v>1.7497156562</c:v>
                </c:pt>
                <c:pt idx="1805">
                  <c:v>1.7283958881999999</c:v>
                </c:pt>
                <c:pt idx="1806">
                  <c:v>1.7283958881999999</c:v>
                </c:pt>
                <c:pt idx="1807">
                  <c:v>1.7283958881999999</c:v>
                </c:pt>
                <c:pt idx="1808">
                  <c:v>1.7311229398000001</c:v>
                </c:pt>
                <c:pt idx="1809">
                  <c:v>1.7235071150000001</c:v>
                </c:pt>
                <c:pt idx="1810">
                  <c:v>1.7163673591999999</c:v>
                </c:pt>
                <c:pt idx="1811">
                  <c:v>1.6978834014999999</c:v>
                </c:pt>
                <c:pt idx="1812">
                  <c:v>1.6672643385000001</c:v>
                </c:pt>
                <c:pt idx="1813">
                  <c:v>1.6672643385000001</c:v>
                </c:pt>
                <c:pt idx="1814">
                  <c:v>1.6672643385000001</c:v>
                </c:pt>
                <c:pt idx="1815">
                  <c:v>1.7188938</c:v>
                </c:pt>
                <c:pt idx="1816">
                  <c:v>1.7221053406</c:v>
                </c:pt>
                <c:pt idx="1817">
                  <c:v>1.7537520095000001</c:v>
                </c:pt>
                <c:pt idx="1818">
                  <c:v>1.7597775052</c:v>
                </c:pt>
                <c:pt idx="1819">
                  <c:v>1.7181560967</c:v>
                </c:pt>
                <c:pt idx="1820">
                  <c:v>1.7181560967</c:v>
                </c:pt>
                <c:pt idx="1821">
                  <c:v>1.7181560967</c:v>
                </c:pt>
                <c:pt idx="1822">
                  <c:v>1.6971407183</c:v>
                </c:pt>
                <c:pt idx="1823">
                  <c:v>1.7214978497</c:v>
                </c:pt>
                <c:pt idx="1824">
                  <c:v>1.7347280378000001</c:v>
                </c:pt>
                <c:pt idx="1825">
                  <c:v>1.7225787657</c:v>
                </c:pt>
                <c:pt idx="1826">
                  <c:v>1.7141246080000001</c:v>
                </c:pt>
                <c:pt idx="1827">
                  <c:v>1.7141246080000001</c:v>
                </c:pt>
                <c:pt idx="1828">
                  <c:v>1.7141246080000001</c:v>
                </c:pt>
                <c:pt idx="1829">
                  <c:v>1.6885674976</c:v>
                </c:pt>
                <c:pt idx="1830">
                  <c:v>1.7360038354</c:v>
                </c:pt>
                <c:pt idx="1831">
                  <c:v>1.7745060401999999</c:v>
                </c:pt>
                <c:pt idx="1832">
                  <c:v>1.8259211621</c:v>
                </c:pt>
                <c:pt idx="1833">
                  <c:v>1.8582705283000001</c:v>
                </c:pt>
                <c:pt idx="1834">
                  <c:v>1.8582705283000001</c:v>
                </c:pt>
                <c:pt idx="1835">
                  <c:v>1.8582705283000001</c:v>
                </c:pt>
                <c:pt idx="1836">
                  <c:v>1.8993581233000001</c:v>
                </c:pt>
                <c:pt idx="1837">
                  <c:v>1.8919825404999999</c:v>
                </c:pt>
                <c:pt idx="1838">
                  <c:v>1.8462184224</c:v>
                </c:pt>
                <c:pt idx="1839">
                  <c:v>1.8355842748</c:v>
                </c:pt>
                <c:pt idx="1840">
                  <c:v>1.7642084439000001</c:v>
                </c:pt>
                <c:pt idx="1841">
                  <c:v>1.7642084439000001</c:v>
                </c:pt>
                <c:pt idx="1842">
                  <c:v>1.7642084439000001</c:v>
                </c:pt>
                <c:pt idx="1843">
                  <c:v>1.8236119886</c:v>
                </c:pt>
                <c:pt idx="1844">
                  <c:v>1.8709492731999999</c:v>
                </c:pt>
                <c:pt idx="1845">
                  <c:v>1.8603259859000001</c:v>
                </c:pt>
                <c:pt idx="1846">
                  <c:v>1.8830290984</c:v>
                </c:pt>
                <c:pt idx="1847">
                  <c:v>1.8090692385</c:v>
                </c:pt>
                <c:pt idx="1848">
                  <c:v>1.8090692385</c:v>
                </c:pt>
                <c:pt idx="1849">
                  <c:v>1.8090692385</c:v>
                </c:pt>
                <c:pt idx="1850">
                  <c:v>1.8998568282999999</c:v>
                </c:pt>
                <c:pt idx="1851">
                  <c:v>1.8877986875999999</c:v>
                </c:pt>
                <c:pt idx="1852">
                  <c:v>1.8901063708000001</c:v>
                </c:pt>
                <c:pt idx="1853">
                  <c:v>1.8795166713</c:v>
                </c:pt>
                <c:pt idx="1854">
                  <c:v>1.9239967542</c:v>
                </c:pt>
                <c:pt idx="1855">
                  <c:v>1.9239967542</c:v>
                </c:pt>
                <c:pt idx="1856">
                  <c:v>1.9239967542</c:v>
                </c:pt>
                <c:pt idx="1857">
                  <c:v>1.9030332447</c:v>
                </c:pt>
                <c:pt idx="1858">
                  <c:v>1.9546532555</c:v>
                </c:pt>
                <c:pt idx="1859">
                  <c:v>1.9537599453000001</c:v>
                </c:pt>
                <c:pt idx="1860">
                  <c:v>1.9286928902</c:v>
                </c:pt>
                <c:pt idx="1861">
                  <c:v>1.900678635</c:v>
                </c:pt>
                <c:pt idx="1862">
                  <c:v>1.900678635</c:v>
                </c:pt>
                <c:pt idx="1863">
                  <c:v>1.900678635</c:v>
                </c:pt>
                <c:pt idx="1864">
                  <c:v>1.889182205</c:v>
                </c:pt>
                <c:pt idx="1865">
                  <c:v>1.8200421520000001</c:v>
                </c:pt>
                <c:pt idx="1866">
                  <c:v>1.8048294598000001</c:v>
                </c:pt>
                <c:pt idx="1867">
                  <c:v>1.7410501173999999</c:v>
                </c:pt>
                <c:pt idx="1868">
                  <c:v>1.737965507</c:v>
                </c:pt>
                <c:pt idx="1869">
                  <c:v>1.737965507</c:v>
                </c:pt>
                <c:pt idx="1870">
                  <c:v>1.737965507</c:v>
                </c:pt>
                <c:pt idx="1871">
                  <c:v>1.8594102123</c:v>
                </c:pt>
                <c:pt idx="1872">
                  <c:v>1.7569694772</c:v>
                </c:pt>
                <c:pt idx="1873">
                  <c:v>1.7164978893</c:v>
                </c:pt>
                <c:pt idx="1874">
                  <c:v>1.7113506350000001</c:v>
                </c:pt>
                <c:pt idx="1875">
                  <c:v>1.7000150343</c:v>
                </c:pt>
                <c:pt idx="1876">
                  <c:v>1.7000150343</c:v>
                </c:pt>
                <c:pt idx="1877">
                  <c:v>1.7000150343</c:v>
                </c:pt>
                <c:pt idx="1878">
                  <c:v>1.7375352370999999</c:v>
                </c:pt>
                <c:pt idx="1879">
                  <c:v>1.7176048944</c:v>
                </c:pt>
                <c:pt idx="1880">
                  <c:v>1.7803727869999999</c:v>
                </c:pt>
                <c:pt idx="1881">
                  <c:v>1.8616960360000001</c:v>
                </c:pt>
                <c:pt idx="1882">
                  <c:v>1.7739615649</c:v>
                </c:pt>
                <c:pt idx="1883">
                  <c:v>1.7739615649</c:v>
                </c:pt>
                <c:pt idx="1884">
                  <c:v>1.7739615649</c:v>
                </c:pt>
                <c:pt idx="1885">
                  <c:v>1.7473767247000001</c:v>
                </c:pt>
                <c:pt idx="1886">
                  <c:v>1.7531343505000001</c:v>
                </c:pt>
                <c:pt idx="1887">
                  <c:v>1.7695128814000001</c:v>
                </c:pt>
                <c:pt idx="1888">
                  <c:v>1.8105590559</c:v>
                </c:pt>
                <c:pt idx="1889">
                  <c:v>1.7984150708</c:v>
                </c:pt>
                <c:pt idx="1890">
                  <c:v>1.7984150708</c:v>
                </c:pt>
                <c:pt idx="1891">
                  <c:v>1.7984150708</c:v>
                </c:pt>
                <c:pt idx="1892">
                  <c:v>1.8621471289</c:v>
                </c:pt>
                <c:pt idx="1893">
                  <c:v>1.8277508343</c:v>
                </c:pt>
                <c:pt idx="1894">
                  <c:v>1.8778048432000001</c:v>
                </c:pt>
                <c:pt idx="1895">
                  <c:v>1.8691102566</c:v>
                </c:pt>
                <c:pt idx="1896">
                  <c:v>1.8725642407</c:v>
                </c:pt>
                <c:pt idx="1897">
                  <c:v>1.8725642407</c:v>
                </c:pt>
                <c:pt idx="1898">
                  <c:v>1.8725642407</c:v>
                </c:pt>
                <c:pt idx="1899">
                  <c:v>1.9212547852999999</c:v>
                </c:pt>
                <c:pt idx="1900">
                  <c:v>1.9486843191000001</c:v>
                </c:pt>
                <c:pt idx="1901">
                  <c:v>1.9551079614</c:v>
                </c:pt>
                <c:pt idx="1902">
                  <c:v>1.9193908502000001</c:v>
                </c:pt>
                <c:pt idx="1903">
                  <c:v>1.8994499592</c:v>
                </c:pt>
                <c:pt idx="1904">
                  <c:v>1.8994499592</c:v>
                </c:pt>
                <c:pt idx="1905">
                  <c:v>1.8994499592</c:v>
                </c:pt>
                <c:pt idx="1906">
                  <c:v>1.8994499592</c:v>
                </c:pt>
                <c:pt idx="1907">
                  <c:v>1.8490201676</c:v>
                </c:pt>
                <c:pt idx="1908">
                  <c:v>1.8490201676</c:v>
                </c:pt>
                <c:pt idx="1909">
                  <c:v>1.7673480666000001</c:v>
                </c:pt>
                <c:pt idx="1910">
                  <c:v>1.6822763345</c:v>
                </c:pt>
                <c:pt idx="1911">
                  <c:v>1.6822763345</c:v>
                </c:pt>
                <c:pt idx="1912">
                  <c:v>1.6822763345</c:v>
                </c:pt>
                <c:pt idx="1913">
                  <c:v>1.6822763345</c:v>
                </c:pt>
                <c:pt idx="1914">
                  <c:v>1.6968381475000001</c:v>
                </c:pt>
                <c:pt idx="1915">
                  <c:v>1.6916619035</c:v>
                </c:pt>
                <c:pt idx="1916">
                  <c:v>1.7501966355</c:v>
                </c:pt>
                <c:pt idx="1917">
                  <c:v>1.7121143314</c:v>
                </c:pt>
                <c:pt idx="1918">
                  <c:v>1.7121143314</c:v>
                </c:pt>
                <c:pt idx="1919">
                  <c:v>1.7121143314</c:v>
                </c:pt>
                <c:pt idx="1920">
                  <c:v>1.7307734234000001</c:v>
                </c:pt>
                <c:pt idx="1921">
                  <c:v>1.6958762447</c:v>
                </c:pt>
                <c:pt idx="1922">
                  <c:v>1.7169559304999999</c:v>
                </c:pt>
                <c:pt idx="1923">
                  <c:v>1.7085366357</c:v>
                </c:pt>
                <c:pt idx="1924">
                  <c:v>1.6964853837</c:v>
                </c:pt>
                <c:pt idx="1925">
                  <c:v>1.6964853837</c:v>
                </c:pt>
                <c:pt idx="1926">
                  <c:v>1.6964853837</c:v>
                </c:pt>
                <c:pt idx="1927">
                  <c:v>1.7019883263</c:v>
                </c:pt>
                <c:pt idx="1928">
                  <c:v>1.718630704</c:v>
                </c:pt>
                <c:pt idx="1929">
                  <c:v>1.7554342627999999</c:v>
                </c:pt>
                <c:pt idx="1930">
                  <c:v>1.7554342627999999</c:v>
                </c:pt>
                <c:pt idx="1931">
                  <c:v>1.7554342627999999</c:v>
                </c:pt>
                <c:pt idx="1932">
                  <c:v>1.7554342627999999</c:v>
                </c:pt>
                <c:pt idx="1933">
                  <c:v>1.7554342627999999</c:v>
                </c:pt>
                <c:pt idx="1934">
                  <c:v>1.7193927005</c:v>
                </c:pt>
                <c:pt idx="1935">
                  <c:v>1.6584355292999999</c:v>
                </c:pt>
                <c:pt idx="1936">
                  <c:v>1.6336373268</c:v>
                </c:pt>
                <c:pt idx="1937">
                  <c:v>1.6298887284000001</c:v>
                </c:pt>
                <c:pt idx="1938">
                  <c:v>1.6178520931</c:v>
                </c:pt>
                <c:pt idx="1939">
                  <c:v>1.6178520931</c:v>
                </c:pt>
                <c:pt idx="1940">
                  <c:v>1.6178520931</c:v>
                </c:pt>
                <c:pt idx="1941">
                  <c:v>1.5745801395000001</c:v>
                </c:pt>
                <c:pt idx="1942">
                  <c:v>1.5655954173</c:v>
                </c:pt>
                <c:pt idx="1943">
                  <c:v>1.6310284495</c:v>
                </c:pt>
                <c:pt idx="1944">
                  <c:v>1.6781394125</c:v>
                </c:pt>
                <c:pt idx="1945">
                  <c:v>1.6815218383999999</c:v>
                </c:pt>
                <c:pt idx="1946">
                  <c:v>1.6815218383999999</c:v>
                </c:pt>
                <c:pt idx="1947">
                  <c:v>1.6815218383999999</c:v>
                </c:pt>
                <c:pt idx="1948">
                  <c:v>1.7183491044999999</c:v>
                </c:pt>
                <c:pt idx="1949">
                  <c:v>1.7030412018000001</c:v>
                </c:pt>
                <c:pt idx="1950">
                  <c:v>1.7069469786</c:v>
                </c:pt>
                <c:pt idx="1951">
                  <c:v>1.7861311640999999</c:v>
                </c:pt>
                <c:pt idx="1952">
                  <c:v>1.8553024010000001</c:v>
                </c:pt>
                <c:pt idx="1953">
                  <c:v>1.8553024010000001</c:v>
                </c:pt>
                <c:pt idx="1954">
                  <c:v>1.8553024010000001</c:v>
                </c:pt>
                <c:pt idx="1955">
                  <c:v>1.8937461567</c:v>
                </c:pt>
                <c:pt idx="1956">
                  <c:v>2.0017447156000001</c:v>
                </c:pt>
                <c:pt idx="1957">
                  <c:v>2.1087742557000002</c:v>
                </c:pt>
                <c:pt idx="1958">
                  <c:v>2.0344557976000002</c:v>
                </c:pt>
                <c:pt idx="1959">
                  <c:v>2.0577318338000001</c:v>
                </c:pt>
                <c:pt idx="1960">
                  <c:v>2.0577318338000001</c:v>
                </c:pt>
                <c:pt idx="1961">
                  <c:v>2.0577318338000001</c:v>
                </c:pt>
                <c:pt idx="1962">
                  <c:v>2.0577318338000001</c:v>
                </c:pt>
                <c:pt idx="1963">
                  <c:v>2.0577318338000001</c:v>
                </c:pt>
                <c:pt idx="1964">
                  <c:v>1.9750960202000001</c:v>
                </c:pt>
                <c:pt idx="1965">
                  <c:v>1.9617240034000001</c:v>
                </c:pt>
                <c:pt idx="1966">
                  <c:v>1.9516139898</c:v>
                </c:pt>
                <c:pt idx="1967">
                  <c:v>1.9516139898</c:v>
                </c:pt>
                <c:pt idx="1968">
                  <c:v>1.9516139898</c:v>
                </c:pt>
                <c:pt idx="1969">
                  <c:v>1.9271589461</c:v>
                </c:pt>
                <c:pt idx="1970">
                  <c:v>1.9271716140999999</c:v>
                </c:pt>
                <c:pt idx="1971">
                  <c:v>1.9551536395</c:v>
                </c:pt>
                <c:pt idx="1972">
                  <c:v>1.9518005499</c:v>
                </c:pt>
                <c:pt idx="1973">
                  <c:v>1.9642666776</c:v>
                </c:pt>
                <c:pt idx="1974">
                  <c:v>1.9642666776</c:v>
                </c:pt>
                <c:pt idx="1975">
                  <c:v>1.9642666776</c:v>
                </c:pt>
                <c:pt idx="1976">
                  <c:v>1.9816735249999999</c:v>
                </c:pt>
                <c:pt idx="1977">
                  <c:v>2.0386046430999998</c:v>
                </c:pt>
                <c:pt idx="1978">
                  <c:v>2.0891206687000001</c:v>
                </c:pt>
                <c:pt idx="1979">
                  <c:v>2.0929694630000002</c:v>
                </c:pt>
                <c:pt idx="1980">
                  <c:v>2.0671836396000001</c:v>
                </c:pt>
                <c:pt idx="1981">
                  <c:v>2.0671836396000001</c:v>
                </c:pt>
                <c:pt idx="1982">
                  <c:v>2.0671836396000001</c:v>
                </c:pt>
                <c:pt idx="1983">
                  <c:v>2.0558962978999999</c:v>
                </c:pt>
                <c:pt idx="1984">
                  <c:v>2.1614125172</c:v>
                </c:pt>
                <c:pt idx="1985">
                  <c:v>2.1457053444</c:v>
                </c:pt>
                <c:pt idx="1986">
                  <c:v>2.0965308082999998</c:v>
                </c:pt>
                <c:pt idx="1987">
                  <c:v>2.1964405566999998</c:v>
                </c:pt>
                <c:pt idx="1988">
                  <c:v>2.1964405566999998</c:v>
                </c:pt>
                <c:pt idx="1989">
                  <c:v>2.1964405566999998</c:v>
                </c:pt>
                <c:pt idx="1990">
                  <c:v>2.1380831039000001</c:v>
                </c:pt>
                <c:pt idx="1991">
                  <c:v>2.1553670756000001</c:v>
                </c:pt>
                <c:pt idx="1992">
                  <c:v>2.1252294621000001</c:v>
                </c:pt>
                <c:pt idx="1993">
                  <c:v>2.1040866892999999</c:v>
                </c:pt>
                <c:pt idx="1994">
                  <c:v>2.0939236709000002</c:v>
                </c:pt>
                <c:pt idx="1995">
                  <c:v>2.0939236709000002</c:v>
                </c:pt>
                <c:pt idx="1996">
                  <c:v>2.0939236709000002</c:v>
                </c:pt>
                <c:pt idx="1997">
                  <c:v>2.0668894562000002</c:v>
                </c:pt>
                <c:pt idx="1998">
                  <c:v>2.0133507561999999</c:v>
                </c:pt>
                <c:pt idx="1999">
                  <c:v>2.0294394365000001</c:v>
                </c:pt>
                <c:pt idx="2000">
                  <c:v>1.9325641807</c:v>
                </c:pt>
                <c:pt idx="2001">
                  <c:v>1.8691744492</c:v>
                </c:pt>
                <c:pt idx="2002">
                  <c:v>1.8691744492</c:v>
                </c:pt>
                <c:pt idx="2003">
                  <c:v>1.8691744492</c:v>
                </c:pt>
                <c:pt idx="2004">
                  <c:v>1.8308906753</c:v>
                </c:pt>
                <c:pt idx="2005">
                  <c:v>1.8926279708</c:v>
                </c:pt>
                <c:pt idx="2006">
                  <c:v>1.9294085862999999</c:v>
                </c:pt>
                <c:pt idx="2007">
                  <c:v>1.9572962584</c:v>
                </c:pt>
                <c:pt idx="2008">
                  <c:v>1.9424544478000001</c:v>
                </c:pt>
                <c:pt idx="2009">
                  <c:v>1.9424544478000001</c:v>
                </c:pt>
                <c:pt idx="2010">
                  <c:v>1.9424544478000001</c:v>
                </c:pt>
                <c:pt idx="2011">
                  <c:v>1.9062569796</c:v>
                </c:pt>
                <c:pt idx="2012">
                  <c:v>1.9257285085</c:v>
                </c:pt>
                <c:pt idx="2013">
                  <c:v>1.9761955718999999</c:v>
                </c:pt>
                <c:pt idx="2014">
                  <c:v>1.9646520658</c:v>
                </c:pt>
                <c:pt idx="2015">
                  <c:v>1.9767214957999999</c:v>
                </c:pt>
                <c:pt idx="2016">
                  <c:v>1.9767214957999999</c:v>
                </c:pt>
                <c:pt idx="2017">
                  <c:v>1.9767214957999999</c:v>
                </c:pt>
                <c:pt idx="2018">
                  <c:v>1.9744931587000001</c:v>
                </c:pt>
                <c:pt idx="2019">
                  <c:v>1.9968550752000001</c:v>
                </c:pt>
                <c:pt idx="2020">
                  <c:v>2.0082172115999999</c:v>
                </c:pt>
                <c:pt idx="2021">
                  <c:v>2.0181668434</c:v>
                </c:pt>
                <c:pt idx="2022">
                  <c:v>1.9948819575000001</c:v>
                </c:pt>
                <c:pt idx="2023">
                  <c:v>1.9948819575000001</c:v>
                </c:pt>
                <c:pt idx="2024">
                  <c:v>1.9948819575000001</c:v>
                </c:pt>
                <c:pt idx="2025">
                  <c:v>1.9948819575000001</c:v>
                </c:pt>
                <c:pt idx="2026">
                  <c:v>1.9550418758999999</c:v>
                </c:pt>
                <c:pt idx="2027">
                  <c:v>1.8464132465</c:v>
                </c:pt>
                <c:pt idx="2028">
                  <c:v>1.8739193950999999</c:v>
                </c:pt>
                <c:pt idx="2029">
                  <c:v>1.8817246635</c:v>
                </c:pt>
                <c:pt idx="2030">
                  <c:v>1.8817246635</c:v>
                </c:pt>
                <c:pt idx="2031">
                  <c:v>1.8817246635</c:v>
                </c:pt>
                <c:pt idx="2032">
                  <c:v>1.8811091328</c:v>
                </c:pt>
                <c:pt idx="2033">
                  <c:v>1.9177898486</c:v>
                </c:pt>
                <c:pt idx="2034">
                  <c:v>1.9641099653</c:v>
                </c:pt>
                <c:pt idx="2035">
                  <c:v>1.9517292475000001</c:v>
                </c:pt>
                <c:pt idx="2036">
                  <c:v>1.9851074673</c:v>
                </c:pt>
                <c:pt idx="2037">
                  <c:v>1.9851074673</c:v>
                </c:pt>
                <c:pt idx="2038">
                  <c:v>1.9851074673</c:v>
                </c:pt>
                <c:pt idx="2039">
                  <c:v>1.9605235417</c:v>
                </c:pt>
                <c:pt idx="2040">
                  <c:v>1.9797650461</c:v>
                </c:pt>
                <c:pt idx="2041">
                  <c:v>1.9753897048</c:v>
                </c:pt>
                <c:pt idx="2042">
                  <c:v>1.9571107210000001</c:v>
                </c:pt>
                <c:pt idx="2043">
                  <c:v>1.9271884856999999</c:v>
                </c:pt>
                <c:pt idx="2044">
                  <c:v>1.9271884856999999</c:v>
                </c:pt>
                <c:pt idx="2045">
                  <c:v>1.9271884856999999</c:v>
                </c:pt>
                <c:pt idx="2046">
                  <c:v>1.9678729357</c:v>
                </c:pt>
                <c:pt idx="2047">
                  <c:v>1.9776125414000001</c:v>
                </c:pt>
                <c:pt idx="2048">
                  <c:v>2.0313978428000001</c:v>
                </c:pt>
                <c:pt idx="2049">
                  <c:v>2.0537617086000002</c:v>
                </c:pt>
                <c:pt idx="2050">
                  <c:v>2.0786675979</c:v>
                </c:pt>
                <c:pt idx="2051">
                  <c:v>2.0786675979</c:v>
                </c:pt>
                <c:pt idx="2052">
                  <c:v>2.0786675979</c:v>
                </c:pt>
                <c:pt idx="2053">
                  <c:v>2.0754506396000001</c:v>
                </c:pt>
                <c:pt idx="2054">
                  <c:v>2.0995724783999998</c:v>
                </c:pt>
                <c:pt idx="2055">
                  <c:v>2.0489890807000002</c:v>
                </c:pt>
                <c:pt idx="2056">
                  <c:v>2.0805644049000001</c:v>
                </c:pt>
                <c:pt idx="2057">
                  <c:v>2.0273656266</c:v>
                </c:pt>
                <c:pt idx="2058">
                  <c:v>2.0273656266</c:v>
                </c:pt>
                <c:pt idx="2059">
                  <c:v>2.0273656266</c:v>
                </c:pt>
                <c:pt idx="2060">
                  <c:v>2.0308931633</c:v>
                </c:pt>
                <c:pt idx="2061">
                  <c:v>2.0644412528</c:v>
                </c:pt>
                <c:pt idx="2062">
                  <c:v>2.0767097921</c:v>
                </c:pt>
                <c:pt idx="2063">
                  <c:v>2.0770422235999999</c:v>
                </c:pt>
                <c:pt idx="2064">
                  <c:v>2.0873278690000001</c:v>
                </c:pt>
                <c:pt idx="2065">
                  <c:v>2.0873278690000001</c:v>
                </c:pt>
                <c:pt idx="2066">
                  <c:v>2.0873278690000001</c:v>
                </c:pt>
                <c:pt idx="2067">
                  <c:v>2.0506688546</c:v>
                </c:pt>
                <c:pt idx="2068">
                  <c:v>2.0374640051999999</c:v>
                </c:pt>
                <c:pt idx="2069">
                  <c:v>2.0507273670999999</c:v>
                </c:pt>
                <c:pt idx="2070">
                  <c:v>2.0396966848</c:v>
                </c:pt>
                <c:pt idx="2071">
                  <c:v>2.1061658150000002</c:v>
                </c:pt>
                <c:pt idx="2072">
                  <c:v>2.1061658150000002</c:v>
                </c:pt>
                <c:pt idx="2073">
                  <c:v>2.1061658150000002</c:v>
                </c:pt>
                <c:pt idx="2074">
                  <c:v>2.0809052490000002</c:v>
                </c:pt>
                <c:pt idx="2075">
                  <c:v>2.0809052490000002</c:v>
                </c:pt>
                <c:pt idx="2076">
                  <c:v>2.0809052490000002</c:v>
                </c:pt>
                <c:pt idx="2077">
                  <c:v>2.0809052490000002</c:v>
                </c:pt>
                <c:pt idx="2078">
                  <c:v>2.0983386419999999</c:v>
                </c:pt>
                <c:pt idx="2079">
                  <c:v>2.0983386419999999</c:v>
                </c:pt>
                <c:pt idx="2080">
                  <c:v>2.0983386419999999</c:v>
                </c:pt>
                <c:pt idx="2081">
                  <c:v>2.0854645152</c:v>
                </c:pt>
                <c:pt idx="2082">
                  <c:v>2.0790462068000002</c:v>
                </c:pt>
                <c:pt idx="2083">
                  <c:v>2.0484840471000001</c:v>
                </c:pt>
                <c:pt idx="2084">
                  <c:v>2.0484840471000001</c:v>
                </c:pt>
                <c:pt idx="2085">
                  <c:v>2.0484840471000001</c:v>
                </c:pt>
                <c:pt idx="2086">
                  <c:v>2.0484840471000001</c:v>
                </c:pt>
                <c:pt idx="2087">
                  <c:v>2.0484840471000001</c:v>
                </c:pt>
                <c:pt idx="2088">
                  <c:v>2.1110135927</c:v>
                </c:pt>
                <c:pt idx="2089">
                  <c:v>2.1110135927</c:v>
                </c:pt>
                <c:pt idx="2090">
                  <c:v>2.1110135927</c:v>
                </c:pt>
                <c:pt idx="2091">
                  <c:v>2.1161603602999999</c:v>
                </c:pt>
                <c:pt idx="2092">
                  <c:v>2.1093241498999999</c:v>
                </c:pt>
                <c:pt idx="2093">
                  <c:v>2.1093241498999999</c:v>
                </c:pt>
                <c:pt idx="2094">
                  <c:v>2.1093241498999999</c:v>
                </c:pt>
                <c:pt idx="2095">
                  <c:v>2.0805254298999998</c:v>
                </c:pt>
                <c:pt idx="2096">
                  <c:v>2.0805254298999998</c:v>
                </c:pt>
                <c:pt idx="2097">
                  <c:v>2.0805254298999998</c:v>
                </c:pt>
                <c:pt idx="2098">
                  <c:v>2.1285446607999998</c:v>
                </c:pt>
                <c:pt idx="2099">
                  <c:v>2.1811617189999999</c:v>
                </c:pt>
                <c:pt idx="2100">
                  <c:v>2.1811617189999999</c:v>
                </c:pt>
                <c:pt idx="2101">
                  <c:v>2.1811617189999999</c:v>
                </c:pt>
                <c:pt idx="2102">
                  <c:v>2.1674167749</c:v>
                </c:pt>
                <c:pt idx="2103">
                  <c:v>2.1730586539000001</c:v>
                </c:pt>
                <c:pt idx="2104">
                  <c:v>2.1753111540000001</c:v>
                </c:pt>
                <c:pt idx="2105">
                  <c:v>2.2023813673000001</c:v>
                </c:pt>
                <c:pt idx="2106">
                  <c:v>2.201303496</c:v>
                </c:pt>
                <c:pt idx="2107">
                  <c:v>2.201303496</c:v>
                </c:pt>
                <c:pt idx="2108">
                  <c:v>2.201303496</c:v>
                </c:pt>
                <c:pt idx="2109">
                  <c:v>2.1721770767000002</c:v>
                </c:pt>
                <c:pt idx="2110">
                  <c:v>2.2083722833000001</c:v>
                </c:pt>
                <c:pt idx="2111">
                  <c:v>2.2962689665</c:v>
                </c:pt>
                <c:pt idx="2112">
                  <c:v>2.2878511709999998</c:v>
                </c:pt>
                <c:pt idx="2113">
                  <c:v>2.3283100620999999</c:v>
                </c:pt>
                <c:pt idx="2114">
                  <c:v>2.3283100620999999</c:v>
                </c:pt>
                <c:pt idx="2115">
                  <c:v>2.3283100620999999</c:v>
                </c:pt>
                <c:pt idx="2116">
                  <c:v>2.3371671841000001</c:v>
                </c:pt>
                <c:pt idx="2117">
                  <c:v>2.3388757226000001</c:v>
                </c:pt>
                <c:pt idx="2118">
                  <c:v>2.3399327116999999</c:v>
                </c:pt>
                <c:pt idx="2119">
                  <c:v>2.3258429415999999</c:v>
                </c:pt>
                <c:pt idx="2120">
                  <c:v>2.2196107195999999</c:v>
                </c:pt>
                <c:pt idx="2121">
                  <c:v>2.2196107195999999</c:v>
                </c:pt>
                <c:pt idx="2122">
                  <c:v>2.2196107195999999</c:v>
                </c:pt>
                <c:pt idx="2123">
                  <c:v>2.2553030870000002</c:v>
                </c:pt>
                <c:pt idx="2124">
                  <c:v>2.3278441773999998</c:v>
                </c:pt>
                <c:pt idx="2125">
                  <c:v>2.3452388943</c:v>
                </c:pt>
                <c:pt idx="2126">
                  <c:v>2.3775263098999999</c:v>
                </c:pt>
                <c:pt idx="2127">
                  <c:v>2.3067516219000002</c:v>
                </c:pt>
                <c:pt idx="2128">
                  <c:v>2.3067516219000002</c:v>
                </c:pt>
                <c:pt idx="2129">
                  <c:v>2.3067516219000002</c:v>
                </c:pt>
                <c:pt idx="2130">
                  <c:v>2.3207965983999999</c:v>
                </c:pt>
                <c:pt idx="2131">
                  <c:v>2.3319942291000002</c:v>
                </c:pt>
                <c:pt idx="2132">
                  <c:v>2.3414098705000002</c:v>
                </c:pt>
                <c:pt idx="2133">
                  <c:v>2.2781357835999998</c:v>
                </c:pt>
                <c:pt idx="2134">
                  <c:v>2.2596099628999999</c:v>
                </c:pt>
                <c:pt idx="2135">
                  <c:v>2.2596099628999999</c:v>
                </c:pt>
                <c:pt idx="2136">
                  <c:v>2.2596099628999999</c:v>
                </c:pt>
                <c:pt idx="2137">
                  <c:v>2.3591261243999999</c:v>
                </c:pt>
                <c:pt idx="2138">
                  <c:v>2.3692702183000001</c:v>
                </c:pt>
                <c:pt idx="2139">
                  <c:v>2.3884380742000002</c:v>
                </c:pt>
                <c:pt idx="2140">
                  <c:v>2.4356700642</c:v>
                </c:pt>
                <c:pt idx="2141">
                  <c:v>2.4183169061999998</c:v>
                </c:pt>
                <c:pt idx="2142">
                  <c:v>2.4183169061999998</c:v>
                </c:pt>
                <c:pt idx="2143">
                  <c:v>2.4183169061999998</c:v>
                </c:pt>
                <c:pt idx="2144">
                  <c:v>2.4800267192000001</c:v>
                </c:pt>
                <c:pt idx="2145">
                  <c:v>2.4932950796000002</c:v>
                </c:pt>
                <c:pt idx="2146">
                  <c:v>2.5156175846000002</c:v>
                </c:pt>
                <c:pt idx="2147">
                  <c:v>2.5341834978</c:v>
                </c:pt>
                <c:pt idx="2148">
                  <c:v>2.5431178202</c:v>
                </c:pt>
                <c:pt idx="2149">
                  <c:v>2.5431178202</c:v>
                </c:pt>
                <c:pt idx="2150">
                  <c:v>2.5431178202</c:v>
                </c:pt>
                <c:pt idx="2151">
                  <c:v>2.4963400232000001</c:v>
                </c:pt>
                <c:pt idx="2152">
                  <c:v>2.5151959633000001</c:v>
                </c:pt>
                <c:pt idx="2153">
                  <c:v>2.5181362993</c:v>
                </c:pt>
                <c:pt idx="2154">
                  <c:v>2.5144004761000001</c:v>
                </c:pt>
                <c:pt idx="2155">
                  <c:v>2.4860307812000002</c:v>
                </c:pt>
                <c:pt idx="2156">
                  <c:v>2.4860307812000002</c:v>
                </c:pt>
                <c:pt idx="2157">
                  <c:v>2.4860307812000002</c:v>
                </c:pt>
                <c:pt idx="2158">
                  <c:v>2.4693732975999998</c:v>
                </c:pt>
                <c:pt idx="2159">
                  <c:v>2.5631079951000002</c:v>
                </c:pt>
                <c:pt idx="2160">
                  <c:v>2.5310727859000002</c:v>
                </c:pt>
                <c:pt idx="2161">
                  <c:v>2.4694149025000001</c:v>
                </c:pt>
                <c:pt idx="2162">
                  <c:v>2.4941860932000002</c:v>
                </c:pt>
                <c:pt idx="2163">
                  <c:v>2.4941860932000002</c:v>
                </c:pt>
                <c:pt idx="2164">
                  <c:v>2.4941860932000002</c:v>
                </c:pt>
                <c:pt idx="2165">
                  <c:v>2.4551781768000001</c:v>
                </c:pt>
                <c:pt idx="2166">
                  <c:v>2.4089066537999999</c:v>
                </c:pt>
                <c:pt idx="2167">
                  <c:v>2.4424564844000001</c:v>
                </c:pt>
                <c:pt idx="2168">
                  <c:v>2.4158724104</c:v>
                </c:pt>
                <c:pt idx="2169">
                  <c:v>2.3780880813</c:v>
                </c:pt>
                <c:pt idx="2170">
                  <c:v>2.3780880813</c:v>
                </c:pt>
                <c:pt idx="2171">
                  <c:v>2.3780880813</c:v>
                </c:pt>
                <c:pt idx="2172">
                  <c:v>2.4190174525999999</c:v>
                </c:pt>
                <c:pt idx="2173">
                  <c:v>2.3600137151</c:v>
                </c:pt>
                <c:pt idx="2174">
                  <c:v>2.3352316007999998</c:v>
                </c:pt>
                <c:pt idx="2175">
                  <c:v>2.3585834131999999</c:v>
                </c:pt>
                <c:pt idx="2176">
                  <c:v>2.3764004182999998</c:v>
                </c:pt>
                <c:pt idx="2177">
                  <c:v>2.3764004182999998</c:v>
                </c:pt>
                <c:pt idx="2178">
                  <c:v>2.3764004182999998</c:v>
                </c:pt>
                <c:pt idx="2179">
                  <c:v>2.3378175922</c:v>
                </c:pt>
                <c:pt idx="2180">
                  <c:v>2.3080334664</c:v>
                </c:pt>
                <c:pt idx="2181">
                  <c:v>2.3206949389</c:v>
                </c:pt>
                <c:pt idx="2182">
                  <c:v>2.3470984649000002</c:v>
                </c:pt>
                <c:pt idx="2183">
                  <c:v>2.3515324387000001</c:v>
                </c:pt>
                <c:pt idx="2184">
                  <c:v>2.3515324387000001</c:v>
                </c:pt>
                <c:pt idx="2185">
                  <c:v>2.3515324387000001</c:v>
                </c:pt>
                <c:pt idx="2186">
                  <c:v>2.4118185943000001</c:v>
                </c:pt>
                <c:pt idx="2187">
                  <c:v>2.3755326497000002</c:v>
                </c:pt>
                <c:pt idx="2188">
                  <c:v>2.4581953712</c:v>
                </c:pt>
                <c:pt idx="2189">
                  <c:v>2.4336861473</c:v>
                </c:pt>
                <c:pt idx="2190">
                  <c:v>2.4987876832000002</c:v>
                </c:pt>
                <c:pt idx="2191">
                  <c:v>2.4987876832000002</c:v>
                </c:pt>
                <c:pt idx="2192">
                  <c:v>2.4987876832000002</c:v>
                </c:pt>
                <c:pt idx="2193">
                  <c:v>2.4973340327</c:v>
                </c:pt>
                <c:pt idx="2194">
                  <c:v>2.4931439880999999</c:v>
                </c:pt>
                <c:pt idx="2195">
                  <c:v>2.5207782687</c:v>
                </c:pt>
                <c:pt idx="2196">
                  <c:v>2.5262909236</c:v>
                </c:pt>
                <c:pt idx="2197">
                  <c:v>2.4740322825000001</c:v>
                </c:pt>
                <c:pt idx="2198">
                  <c:v>2.4740322825000001</c:v>
                </c:pt>
                <c:pt idx="2199">
                  <c:v>2.4740322825000001</c:v>
                </c:pt>
                <c:pt idx="2200">
                  <c:v>2.4763025975000001</c:v>
                </c:pt>
                <c:pt idx="2201">
                  <c:v>2.5375946697999998</c:v>
                </c:pt>
                <c:pt idx="2202">
                  <c:v>2.5051138695000001</c:v>
                </c:pt>
                <c:pt idx="2203">
                  <c:v>2.4980648441</c:v>
                </c:pt>
                <c:pt idx="2204">
                  <c:v>2.5406834541999999</c:v>
                </c:pt>
                <c:pt idx="2205">
                  <c:v>2.5406834541999999</c:v>
                </c:pt>
                <c:pt idx="2206">
                  <c:v>2.5406834541999999</c:v>
                </c:pt>
                <c:pt idx="2207">
                  <c:v>2.5360301188999999</c:v>
                </c:pt>
                <c:pt idx="2208">
                  <c:v>2.5331451093999999</c:v>
                </c:pt>
                <c:pt idx="2209">
                  <c:v>2.5328721677999999</c:v>
                </c:pt>
                <c:pt idx="2210">
                  <c:v>2.5447084616</c:v>
                </c:pt>
                <c:pt idx="2211">
                  <c:v>2.5011141873999998</c:v>
                </c:pt>
                <c:pt idx="2212">
                  <c:v>2.5011141873999998</c:v>
                </c:pt>
                <c:pt idx="2213">
                  <c:v>2.5011141873999998</c:v>
                </c:pt>
                <c:pt idx="2214">
                  <c:v>2.4842249447999998</c:v>
                </c:pt>
                <c:pt idx="2215">
                  <c:v>2.5278883436999999</c:v>
                </c:pt>
                <c:pt idx="2216">
                  <c:v>2.5476929544</c:v>
                </c:pt>
                <c:pt idx="2217">
                  <c:v>2.6044305904999998</c:v>
                </c:pt>
                <c:pt idx="2218">
                  <c:v>2.6358940500000001</c:v>
                </c:pt>
                <c:pt idx="2219">
                  <c:v>2.6358940500000001</c:v>
                </c:pt>
                <c:pt idx="2220">
                  <c:v>2.6358940500000001</c:v>
                </c:pt>
                <c:pt idx="2221">
                  <c:v>2.5983458670999999</c:v>
                </c:pt>
                <c:pt idx="2222">
                  <c:v>2.6424682045000001</c:v>
                </c:pt>
                <c:pt idx="2223">
                  <c:v>2.5541386048999999</c:v>
                </c:pt>
                <c:pt idx="2224">
                  <c:v>2.5419656071999999</c:v>
                </c:pt>
                <c:pt idx="2225">
                  <c:v>2.5089849617</c:v>
                </c:pt>
                <c:pt idx="2226">
                  <c:v>2.5089849617</c:v>
                </c:pt>
                <c:pt idx="2227">
                  <c:v>2.5089849617</c:v>
                </c:pt>
                <c:pt idx="2228">
                  <c:v>2.453306735</c:v>
                </c:pt>
                <c:pt idx="2229">
                  <c:v>2.4071016724000001</c:v>
                </c:pt>
                <c:pt idx="2230">
                  <c:v>2.3492179373000002</c:v>
                </c:pt>
                <c:pt idx="2231">
                  <c:v>2.3373382550000001</c:v>
                </c:pt>
                <c:pt idx="2232">
                  <c:v>2.2671353660000002</c:v>
                </c:pt>
                <c:pt idx="2233">
                  <c:v>2.2671353660000002</c:v>
                </c:pt>
                <c:pt idx="2234">
                  <c:v>2.2671353660000002</c:v>
                </c:pt>
                <c:pt idx="2235">
                  <c:v>2.2667790717999998</c:v>
                </c:pt>
                <c:pt idx="2236">
                  <c:v>2.1492133604000001</c:v>
                </c:pt>
                <c:pt idx="2237">
                  <c:v>2.0972078406999999</c:v>
                </c:pt>
                <c:pt idx="2238">
                  <c:v>2.0490413028000001</c:v>
                </c:pt>
                <c:pt idx="2239">
                  <c:v>2.0946081721000001</c:v>
                </c:pt>
                <c:pt idx="2240">
                  <c:v>2.0946081721000001</c:v>
                </c:pt>
                <c:pt idx="2241">
                  <c:v>2.0946081721000001</c:v>
                </c:pt>
                <c:pt idx="2242">
                  <c:v>2.0369469437999999</c:v>
                </c:pt>
                <c:pt idx="2243">
                  <c:v>2.0510233473000001</c:v>
                </c:pt>
                <c:pt idx="2244">
                  <c:v>2.0574275666999999</c:v>
                </c:pt>
                <c:pt idx="2245">
                  <c:v>2.0769121406000002</c:v>
                </c:pt>
                <c:pt idx="2246">
                  <c:v>2.0114016028999999</c:v>
                </c:pt>
                <c:pt idx="2247">
                  <c:v>2.0114016028999999</c:v>
                </c:pt>
                <c:pt idx="2248">
                  <c:v>2.0114016028999999</c:v>
                </c:pt>
                <c:pt idx="2249">
                  <c:v>2.0428925318000002</c:v>
                </c:pt>
                <c:pt idx="2250">
                  <c:v>1.9826688624</c:v>
                </c:pt>
                <c:pt idx="2251">
                  <c:v>2.0367894172000001</c:v>
                </c:pt>
                <c:pt idx="2252">
                  <c:v>2.0371455716</c:v>
                </c:pt>
                <c:pt idx="2253">
                  <c:v>2.0872335823000001</c:v>
                </c:pt>
                <c:pt idx="2254">
                  <c:v>2.0872335823000001</c:v>
                </c:pt>
                <c:pt idx="2255">
                  <c:v>2.0872335823000001</c:v>
                </c:pt>
                <c:pt idx="2256">
                  <c:v>2.0968261605</c:v>
                </c:pt>
                <c:pt idx="2257">
                  <c:v>2.1375574931000001</c:v>
                </c:pt>
                <c:pt idx="2258">
                  <c:v>2.1466354147</c:v>
                </c:pt>
                <c:pt idx="2259">
                  <c:v>2.1338878203</c:v>
                </c:pt>
                <c:pt idx="2260">
                  <c:v>2.0779003290000002</c:v>
                </c:pt>
                <c:pt idx="2261">
                  <c:v>2.0779003290000002</c:v>
                </c:pt>
                <c:pt idx="2262">
                  <c:v>2.0779003290000002</c:v>
                </c:pt>
                <c:pt idx="2263">
                  <c:v>2.2016557835000001</c:v>
                </c:pt>
                <c:pt idx="2264">
                  <c:v>2.1512493228</c:v>
                </c:pt>
                <c:pt idx="2265">
                  <c:v>2.1925761549999998</c:v>
                </c:pt>
                <c:pt idx="2266">
                  <c:v>2.2067450092000001</c:v>
                </c:pt>
                <c:pt idx="2267">
                  <c:v>2.2067450092000001</c:v>
                </c:pt>
                <c:pt idx="2268">
                  <c:v>2.2067450092000001</c:v>
                </c:pt>
                <c:pt idx="2269">
                  <c:v>2.2067450092000001</c:v>
                </c:pt>
                <c:pt idx="2270">
                  <c:v>2.2224262955</c:v>
                </c:pt>
                <c:pt idx="2271">
                  <c:v>2.1412799776</c:v>
                </c:pt>
                <c:pt idx="2272">
                  <c:v>2.1853613079</c:v>
                </c:pt>
                <c:pt idx="2273">
                  <c:v>2.0825951759999999</c:v>
                </c:pt>
                <c:pt idx="2274">
                  <c:v>2.0019259578000002</c:v>
                </c:pt>
                <c:pt idx="2275">
                  <c:v>2.0019259578000002</c:v>
                </c:pt>
                <c:pt idx="2276">
                  <c:v>2.0019259578000002</c:v>
                </c:pt>
                <c:pt idx="2277">
                  <c:v>2.0876924355000002</c:v>
                </c:pt>
                <c:pt idx="2278">
                  <c:v>2.1687331074</c:v>
                </c:pt>
                <c:pt idx="2279">
                  <c:v>2.1545659225999998</c:v>
                </c:pt>
                <c:pt idx="2280">
                  <c:v>2.2642153548000001</c:v>
                </c:pt>
                <c:pt idx="2281">
                  <c:v>2.2632603201000001</c:v>
                </c:pt>
                <c:pt idx="2282">
                  <c:v>2.2632603201000001</c:v>
                </c:pt>
                <c:pt idx="2283">
                  <c:v>2.2632603201000001</c:v>
                </c:pt>
                <c:pt idx="2284">
                  <c:v>2.3142991247000002</c:v>
                </c:pt>
                <c:pt idx="2285">
                  <c:v>2.3084855635000001</c:v>
                </c:pt>
                <c:pt idx="2286">
                  <c:v>2.3985635691999998</c:v>
                </c:pt>
                <c:pt idx="2287">
                  <c:v>2.4803806027999999</c:v>
                </c:pt>
                <c:pt idx="2288">
                  <c:v>2.4539740886999999</c:v>
                </c:pt>
                <c:pt idx="2289">
                  <c:v>2.4539740886999999</c:v>
                </c:pt>
                <c:pt idx="2290">
                  <c:v>2.4539740886999999</c:v>
                </c:pt>
                <c:pt idx="2291">
                  <c:v>2.4609078316000002</c:v>
                </c:pt>
                <c:pt idx="2292">
                  <c:v>2.4151366809999999</c:v>
                </c:pt>
                <c:pt idx="2293">
                  <c:v>2.4057591315</c:v>
                </c:pt>
                <c:pt idx="2294">
                  <c:v>2.4022817658000002</c:v>
                </c:pt>
                <c:pt idx="2295">
                  <c:v>2.3347269773999999</c:v>
                </c:pt>
                <c:pt idx="2296">
                  <c:v>2.3347269773999999</c:v>
                </c:pt>
                <c:pt idx="2297">
                  <c:v>2.3347269773999999</c:v>
                </c:pt>
                <c:pt idx="2298">
                  <c:v>2.4542253983000002</c:v>
                </c:pt>
                <c:pt idx="2299">
                  <c:v>2.3945654624000001</c:v>
                </c:pt>
                <c:pt idx="2300">
                  <c:v>2.3874319448999999</c:v>
                </c:pt>
                <c:pt idx="2301">
                  <c:v>2.4125294581999999</c:v>
                </c:pt>
                <c:pt idx="2302">
                  <c:v>2.4125294581999999</c:v>
                </c:pt>
                <c:pt idx="2303">
                  <c:v>2.4125294581999999</c:v>
                </c:pt>
                <c:pt idx="2304">
                  <c:v>2.4125294581999999</c:v>
                </c:pt>
                <c:pt idx="2305">
                  <c:v>2.4601081623000001</c:v>
                </c:pt>
                <c:pt idx="2306">
                  <c:v>2.3948037198000001</c:v>
                </c:pt>
                <c:pt idx="2307">
                  <c:v>2.3288751416000002</c:v>
                </c:pt>
                <c:pt idx="2308">
                  <c:v>2.2893913089</c:v>
                </c:pt>
                <c:pt idx="2309">
                  <c:v>2.2326424806</c:v>
                </c:pt>
                <c:pt idx="2310">
                  <c:v>2.2326424806</c:v>
                </c:pt>
                <c:pt idx="2311">
                  <c:v>2.2326424806</c:v>
                </c:pt>
                <c:pt idx="2312">
                  <c:v>2.1678859591999999</c:v>
                </c:pt>
                <c:pt idx="2313">
                  <c:v>2.1492405337</c:v>
                </c:pt>
                <c:pt idx="2314">
                  <c:v>2.1239290112</c:v>
                </c:pt>
                <c:pt idx="2315">
                  <c:v>2.1239290112</c:v>
                </c:pt>
                <c:pt idx="2316">
                  <c:v>2.1239290112</c:v>
                </c:pt>
                <c:pt idx="2317">
                  <c:v>2.1239290112</c:v>
                </c:pt>
                <c:pt idx="2318">
                  <c:v>2.1239290112</c:v>
                </c:pt>
                <c:pt idx="2319">
                  <c:v>2.0604976759999998</c:v>
                </c:pt>
                <c:pt idx="2320">
                  <c:v>2.1820832906000001</c:v>
                </c:pt>
                <c:pt idx="2321">
                  <c:v>2.2078002310999998</c:v>
                </c:pt>
                <c:pt idx="2322">
                  <c:v>2.2375186950999999</c:v>
                </c:pt>
                <c:pt idx="2323">
                  <c:v>2.1414484174999999</c:v>
                </c:pt>
                <c:pt idx="2324">
                  <c:v>2.1414484174999999</c:v>
                </c:pt>
                <c:pt idx="2325">
                  <c:v>2.1414484174999999</c:v>
                </c:pt>
                <c:pt idx="2326">
                  <c:v>2.1874324941999999</c:v>
                </c:pt>
                <c:pt idx="2327">
                  <c:v>2.2091016582999998</c:v>
                </c:pt>
                <c:pt idx="2328">
                  <c:v>2.1921685342999999</c:v>
                </c:pt>
                <c:pt idx="2329">
                  <c:v>2.1930063487</c:v>
                </c:pt>
                <c:pt idx="2330">
                  <c:v>2.1154342799000001</c:v>
                </c:pt>
                <c:pt idx="2331">
                  <c:v>2.1154342799000001</c:v>
                </c:pt>
                <c:pt idx="2332">
                  <c:v>2.1154342799000001</c:v>
                </c:pt>
                <c:pt idx="2333">
                  <c:v>2.0866694743999998</c:v>
                </c:pt>
                <c:pt idx="2334">
                  <c:v>2.0845953649000002</c:v>
                </c:pt>
                <c:pt idx="2335">
                  <c:v>1.9202722162000001</c:v>
                </c:pt>
                <c:pt idx="2336">
                  <c:v>1.9156730558999999</c:v>
                </c:pt>
                <c:pt idx="2337">
                  <c:v>1.9009315307000001</c:v>
                </c:pt>
                <c:pt idx="2338">
                  <c:v>1.9009315307000001</c:v>
                </c:pt>
                <c:pt idx="2339">
                  <c:v>1.9009315307000001</c:v>
                </c:pt>
                <c:pt idx="2340">
                  <c:v>2.0086154724999998</c:v>
                </c:pt>
                <c:pt idx="2341">
                  <c:v>2.1012208171000002</c:v>
                </c:pt>
                <c:pt idx="2342">
                  <c:v>2.1125118450999998</c:v>
                </c:pt>
                <c:pt idx="2343">
                  <c:v>2.1080579107999999</c:v>
                </c:pt>
                <c:pt idx="2344">
                  <c:v>2.2501485355000002</c:v>
                </c:pt>
                <c:pt idx="2345">
                  <c:v>2.2501485355000002</c:v>
                </c:pt>
                <c:pt idx="2346">
                  <c:v>2.2501485355000002</c:v>
                </c:pt>
                <c:pt idx="2347">
                  <c:v>2.2501485355000002</c:v>
                </c:pt>
                <c:pt idx="2348">
                  <c:v>2.2343538118000001</c:v>
                </c:pt>
                <c:pt idx="2349">
                  <c:v>2.2313755924000001</c:v>
                </c:pt>
                <c:pt idx="2350">
                  <c:v>2.2612884517</c:v>
                </c:pt>
                <c:pt idx="2351">
                  <c:v>2.2594077985999999</c:v>
                </c:pt>
                <c:pt idx="2352">
                  <c:v>2.2594077985999999</c:v>
                </c:pt>
                <c:pt idx="2353">
                  <c:v>2.2594077985999999</c:v>
                </c:pt>
                <c:pt idx="2354">
                  <c:v>2.2545832629000002</c:v>
                </c:pt>
                <c:pt idx="2355">
                  <c:v>2.2706619675000002</c:v>
                </c:pt>
                <c:pt idx="2356">
                  <c:v>2.2219445131</c:v>
                </c:pt>
                <c:pt idx="2357">
                  <c:v>2.2007922732999998</c:v>
                </c:pt>
                <c:pt idx="2358">
                  <c:v>2.3240995564000002</c:v>
                </c:pt>
                <c:pt idx="2359">
                  <c:v>2.3240995564000002</c:v>
                </c:pt>
                <c:pt idx="2360">
                  <c:v>2.3240995564000002</c:v>
                </c:pt>
                <c:pt idx="2361">
                  <c:v>2.2709200010999999</c:v>
                </c:pt>
                <c:pt idx="2362">
                  <c:v>2.2042232310999998</c:v>
                </c:pt>
                <c:pt idx="2363">
                  <c:v>2.2546617596999998</c:v>
                </c:pt>
                <c:pt idx="2364">
                  <c:v>2.2642380456</c:v>
                </c:pt>
                <c:pt idx="2365">
                  <c:v>2.1602227897000001</c:v>
                </c:pt>
                <c:pt idx="2366">
                  <c:v>2.1602227897000001</c:v>
                </c:pt>
                <c:pt idx="2367">
                  <c:v>2.1602227897000001</c:v>
                </c:pt>
                <c:pt idx="2368">
                  <c:v>2.2370535745</c:v>
                </c:pt>
                <c:pt idx="2369">
                  <c:v>2.2605163359999998</c:v>
                </c:pt>
                <c:pt idx="2370">
                  <c:v>2.2472702754</c:v>
                </c:pt>
                <c:pt idx="2371">
                  <c:v>2.2436393479999999</c:v>
                </c:pt>
                <c:pt idx="2372">
                  <c:v>2.2433246472000001</c:v>
                </c:pt>
                <c:pt idx="2373">
                  <c:v>2.2433246472000001</c:v>
                </c:pt>
                <c:pt idx="2374">
                  <c:v>2.2433246472000001</c:v>
                </c:pt>
                <c:pt idx="2375">
                  <c:v>2.2298980981000001</c:v>
                </c:pt>
                <c:pt idx="2376">
                  <c:v>2.3105767076000001</c:v>
                </c:pt>
                <c:pt idx="2377">
                  <c:v>2.2603243779</c:v>
                </c:pt>
                <c:pt idx="2378">
                  <c:v>2.3060761006999999</c:v>
                </c:pt>
                <c:pt idx="2379">
                  <c:v>2.3502921403000001</c:v>
                </c:pt>
                <c:pt idx="2380">
                  <c:v>2.3502921403000001</c:v>
                </c:pt>
                <c:pt idx="2381">
                  <c:v>2.3502921403000001</c:v>
                </c:pt>
                <c:pt idx="2382">
                  <c:v>2.2822623163000002</c:v>
                </c:pt>
                <c:pt idx="2383">
                  <c:v>2.1024845450999998</c:v>
                </c:pt>
                <c:pt idx="2384">
                  <c:v>2.0272702859999998</c:v>
                </c:pt>
                <c:pt idx="2385">
                  <c:v>2.0638261519999999</c:v>
                </c:pt>
                <c:pt idx="2386">
                  <c:v>1.9855605968000001</c:v>
                </c:pt>
                <c:pt idx="2387">
                  <c:v>1.9855605968000001</c:v>
                </c:pt>
                <c:pt idx="2388">
                  <c:v>1.9855605968000001</c:v>
                </c:pt>
                <c:pt idx="2389">
                  <c:v>2.0682704145000002</c:v>
                </c:pt>
                <c:pt idx="2390">
                  <c:v>2.1682019279999998</c:v>
                </c:pt>
                <c:pt idx="2391">
                  <c:v>2.1590497993</c:v>
                </c:pt>
                <c:pt idx="2392">
                  <c:v>2.1734450385000001</c:v>
                </c:pt>
                <c:pt idx="2393">
                  <c:v>2.1484515299</c:v>
                </c:pt>
                <c:pt idx="2394">
                  <c:v>2.1484515299</c:v>
                </c:pt>
                <c:pt idx="2395">
                  <c:v>2.1484515299</c:v>
                </c:pt>
                <c:pt idx="2396">
                  <c:v>2.1572560475999998</c:v>
                </c:pt>
                <c:pt idx="2397">
                  <c:v>2.1813557054000001</c:v>
                </c:pt>
                <c:pt idx="2398">
                  <c:v>2.0920543900999999</c:v>
                </c:pt>
                <c:pt idx="2399">
                  <c:v>2.1486779965</c:v>
                </c:pt>
                <c:pt idx="2400">
                  <c:v>2.1543326097</c:v>
                </c:pt>
                <c:pt idx="2401">
                  <c:v>2.1543326097</c:v>
                </c:pt>
                <c:pt idx="2402">
                  <c:v>2.1543326097</c:v>
                </c:pt>
                <c:pt idx="2403">
                  <c:v>2.1453662387999999</c:v>
                </c:pt>
                <c:pt idx="2404">
                  <c:v>2.0883458195000002</c:v>
                </c:pt>
                <c:pt idx="2405">
                  <c:v>2.1049685163</c:v>
                </c:pt>
                <c:pt idx="2406">
                  <c:v>2.0549324175999999</c:v>
                </c:pt>
                <c:pt idx="2407">
                  <c:v>2.1374999705</c:v>
                </c:pt>
                <c:pt idx="2408">
                  <c:v>2.1374999705</c:v>
                </c:pt>
                <c:pt idx="2409">
                  <c:v>2.1374999705</c:v>
                </c:pt>
                <c:pt idx="2410">
                  <c:v>2.1374999705</c:v>
                </c:pt>
                <c:pt idx="2411">
                  <c:v>2.0953719262999999</c:v>
                </c:pt>
                <c:pt idx="2412">
                  <c:v>2.1403660557999999</c:v>
                </c:pt>
                <c:pt idx="2413">
                  <c:v>2.1190970618999998</c:v>
                </c:pt>
                <c:pt idx="2414">
                  <c:v>2.1177379833000001</c:v>
                </c:pt>
                <c:pt idx="2415">
                  <c:v>2.1177379833000001</c:v>
                </c:pt>
                <c:pt idx="2416">
                  <c:v>2.1177379833000001</c:v>
                </c:pt>
                <c:pt idx="2417">
                  <c:v>2.103938571</c:v>
                </c:pt>
                <c:pt idx="2418">
                  <c:v>2.1243425730999999</c:v>
                </c:pt>
                <c:pt idx="2419">
                  <c:v>2.1156820206</c:v>
                </c:pt>
                <c:pt idx="2420">
                  <c:v>2.1732713555999998</c:v>
                </c:pt>
                <c:pt idx="2421">
                  <c:v>2.0450767810000001</c:v>
                </c:pt>
                <c:pt idx="2422">
                  <c:v>2.0450767810000001</c:v>
                </c:pt>
                <c:pt idx="2423">
                  <c:v>2.0450767810000001</c:v>
                </c:pt>
                <c:pt idx="2424">
                  <c:v>2.1061304201</c:v>
                </c:pt>
                <c:pt idx="2425">
                  <c:v>2.1258865828000002</c:v>
                </c:pt>
                <c:pt idx="2426">
                  <c:v>2.0645633495000002</c:v>
                </c:pt>
                <c:pt idx="2427">
                  <c:v>2.0442441503</c:v>
                </c:pt>
                <c:pt idx="2428">
                  <c:v>2.1172229439999999</c:v>
                </c:pt>
                <c:pt idx="2429">
                  <c:v>2.1172229439999999</c:v>
                </c:pt>
                <c:pt idx="2430">
                  <c:v>2.1172229439999999</c:v>
                </c:pt>
                <c:pt idx="2431">
                  <c:v>2.1461371806999998</c:v>
                </c:pt>
                <c:pt idx="2432">
                  <c:v>2.1622260634999999</c:v>
                </c:pt>
                <c:pt idx="2433">
                  <c:v>2.2192792126000001</c:v>
                </c:pt>
                <c:pt idx="2434">
                  <c:v>2.2649679923999999</c:v>
                </c:pt>
                <c:pt idx="2435">
                  <c:v>2.2311728409999998</c:v>
                </c:pt>
                <c:pt idx="2436">
                  <c:v>2.2311728409999998</c:v>
                </c:pt>
                <c:pt idx="2437">
                  <c:v>2.2311728409999998</c:v>
                </c:pt>
                <c:pt idx="2438">
                  <c:v>2.2942576182000001</c:v>
                </c:pt>
                <c:pt idx="2439">
                  <c:v>2.2620556642</c:v>
                </c:pt>
                <c:pt idx="2440">
                  <c:v>2.3072205176999998</c:v>
                </c:pt>
                <c:pt idx="2441">
                  <c:v>2.3364360108</c:v>
                </c:pt>
                <c:pt idx="2442">
                  <c:v>2.3497724616000002</c:v>
                </c:pt>
                <c:pt idx="2443">
                  <c:v>2.3497724616000002</c:v>
                </c:pt>
                <c:pt idx="2444">
                  <c:v>2.3497724616000002</c:v>
                </c:pt>
                <c:pt idx="2445">
                  <c:v>2.3090505403999999</c:v>
                </c:pt>
                <c:pt idx="2446">
                  <c:v>2.3120823591000002</c:v>
                </c:pt>
                <c:pt idx="2447">
                  <c:v>2.2560352874</c:v>
                </c:pt>
                <c:pt idx="2448">
                  <c:v>2.3644278513999999</c:v>
                </c:pt>
                <c:pt idx="2449">
                  <c:v>2.4106964933000001</c:v>
                </c:pt>
                <c:pt idx="2450">
                  <c:v>2.4106964933000001</c:v>
                </c:pt>
                <c:pt idx="2451">
                  <c:v>2.4106964933000001</c:v>
                </c:pt>
                <c:pt idx="2452">
                  <c:v>2.4449665671999998</c:v>
                </c:pt>
                <c:pt idx="2453">
                  <c:v>2.5016647464999999</c:v>
                </c:pt>
                <c:pt idx="2454">
                  <c:v>2.5297969191999998</c:v>
                </c:pt>
                <c:pt idx="2455">
                  <c:v>2.4884117934000001</c:v>
                </c:pt>
                <c:pt idx="2456">
                  <c:v>2.5350031168</c:v>
                </c:pt>
                <c:pt idx="2457">
                  <c:v>2.5350031168</c:v>
                </c:pt>
                <c:pt idx="2458">
                  <c:v>2.5350031168</c:v>
                </c:pt>
                <c:pt idx="2459">
                  <c:v>2.5350031168</c:v>
                </c:pt>
                <c:pt idx="2460">
                  <c:v>2.5350031168</c:v>
                </c:pt>
                <c:pt idx="2461">
                  <c:v>2.5350031168</c:v>
                </c:pt>
                <c:pt idx="2462">
                  <c:v>2.5563507774000001</c:v>
                </c:pt>
                <c:pt idx="2463">
                  <c:v>2.6176761044000001</c:v>
                </c:pt>
                <c:pt idx="2464">
                  <c:v>2.6176761044000001</c:v>
                </c:pt>
                <c:pt idx="2465">
                  <c:v>2.6176761044000001</c:v>
                </c:pt>
                <c:pt idx="2466">
                  <c:v>2.6834960328999999</c:v>
                </c:pt>
                <c:pt idx="2467">
                  <c:v>2.6569457384000001</c:v>
                </c:pt>
                <c:pt idx="2468">
                  <c:v>2.6569457384000001</c:v>
                </c:pt>
                <c:pt idx="2469">
                  <c:v>2.6569457384000001</c:v>
                </c:pt>
                <c:pt idx="2470">
                  <c:v>2.4940006475000001</c:v>
                </c:pt>
                <c:pt idx="2471">
                  <c:v>2.4940006475000001</c:v>
                </c:pt>
                <c:pt idx="2472">
                  <c:v>2.4940006475000001</c:v>
                </c:pt>
                <c:pt idx="2473">
                  <c:v>2.4940006475000001</c:v>
                </c:pt>
                <c:pt idx="2474">
                  <c:v>2.4940006475000001</c:v>
                </c:pt>
                <c:pt idx="2475">
                  <c:v>2.5695586168000002</c:v>
                </c:pt>
                <c:pt idx="2476">
                  <c:v>2.5534655398999999</c:v>
                </c:pt>
                <c:pt idx="2477">
                  <c:v>2.4683274167999998</c:v>
                </c:pt>
                <c:pt idx="2478">
                  <c:v>2.4683274167999998</c:v>
                </c:pt>
                <c:pt idx="2479">
                  <c:v>2.4683274167999998</c:v>
                </c:pt>
                <c:pt idx="2480">
                  <c:v>2.4683274167999998</c:v>
                </c:pt>
                <c:pt idx="2481">
                  <c:v>2.4683274167999998</c:v>
                </c:pt>
                <c:pt idx="2482">
                  <c:v>2.4773597288000002</c:v>
                </c:pt>
                <c:pt idx="2483">
                  <c:v>2.460900026</c:v>
                </c:pt>
                <c:pt idx="2484">
                  <c:v>2.4497955172000001</c:v>
                </c:pt>
                <c:pt idx="2485">
                  <c:v>2.4497955172000001</c:v>
                </c:pt>
                <c:pt idx="2486">
                  <c:v>2.4497955172000001</c:v>
                </c:pt>
                <c:pt idx="2487">
                  <c:v>2.5129281497</c:v>
                </c:pt>
                <c:pt idx="2488">
                  <c:v>2.5295599844000001</c:v>
                </c:pt>
                <c:pt idx="2489">
                  <c:v>2.5231295930000002</c:v>
                </c:pt>
                <c:pt idx="2490">
                  <c:v>2.5658410555</c:v>
                </c:pt>
                <c:pt idx="2491">
                  <c:v>2.6430572516000002</c:v>
                </c:pt>
                <c:pt idx="2492">
                  <c:v>2.6430572516000002</c:v>
                </c:pt>
                <c:pt idx="2493">
                  <c:v>2.6430572516000002</c:v>
                </c:pt>
                <c:pt idx="2494">
                  <c:v>2.6072998575000002</c:v>
                </c:pt>
                <c:pt idx="2495">
                  <c:v>2.5983328509999999</c:v>
                </c:pt>
                <c:pt idx="2496">
                  <c:v>2.5983328509999999</c:v>
                </c:pt>
                <c:pt idx="2497">
                  <c:v>2.6128388824000002</c:v>
                </c:pt>
                <c:pt idx="2498">
                  <c:v>2.5758770114999998</c:v>
                </c:pt>
                <c:pt idx="2499">
                  <c:v>2.5758770114999998</c:v>
                </c:pt>
                <c:pt idx="2500">
                  <c:v>2.5758770114999998</c:v>
                </c:pt>
                <c:pt idx="2501">
                  <c:v>2.6072604407000002</c:v>
                </c:pt>
                <c:pt idx="2502">
                  <c:v>2.6999928245000002</c:v>
                </c:pt>
                <c:pt idx="2503">
                  <c:v>2.6405191444999998</c:v>
                </c:pt>
                <c:pt idx="2504">
                  <c:v>2.6540340546999999</c:v>
                </c:pt>
                <c:pt idx="2505">
                  <c:v>2.5993135897999999</c:v>
                </c:pt>
                <c:pt idx="2506">
                  <c:v>2.5993135897999999</c:v>
                </c:pt>
                <c:pt idx="2507">
                  <c:v>2.5993135897999999</c:v>
                </c:pt>
                <c:pt idx="2508">
                  <c:v>2.5967791571999999</c:v>
                </c:pt>
                <c:pt idx="2509">
                  <c:v>2.6578665474999998</c:v>
                </c:pt>
                <c:pt idx="2510">
                  <c:v>2.6857150572999999</c:v>
                </c:pt>
                <c:pt idx="2511">
                  <c:v>2.6377020002</c:v>
                </c:pt>
                <c:pt idx="2512">
                  <c:v>2.6432504839000002</c:v>
                </c:pt>
                <c:pt idx="2513">
                  <c:v>2.6432504839000002</c:v>
                </c:pt>
                <c:pt idx="2514">
                  <c:v>2.6432504839000002</c:v>
                </c:pt>
                <c:pt idx="2515">
                  <c:v>2.6262730495</c:v>
                </c:pt>
                <c:pt idx="2516">
                  <c:v>2.5995442530999999</c:v>
                </c:pt>
                <c:pt idx="2517">
                  <c:v>2.5046437290000001</c:v>
                </c:pt>
                <c:pt idx="2518">
                  <c:v>2.4663326153999998</c:v>
                </c:pt>
                <c:pt idx="2519">
                  <c:v>2.5130210252</c:v>
                </c:pt>
                <c:pt idx="2520">
                  <c:v>2.5130210252</c:v>
                </c:pt>
                <c:pt idx="2521">
                  <c:v>2.5130210252</c:v>
                </c:pt>
                <c:pt idx="2522">
                  <c:v>2.4827703561000001</c:v>
                </c:pt>
                <c:pt idx="2523">
                  <c:v>2.564281652</c:v>
                </c:pt>
                <c:pt idx="2524">
                  <c:v>2.6154295633000002</c:v>
                </c:pt>
                <c:pt idx="2525">
                  <c:v>2.6429786377000002</c:v>
                </c:pt>
                <c:pt idx="2526">
                  <c:v>2.5668140843999998</c:v>
                </c:pt>
                <c:pt idx="2527">
                  <c:v>2.5668140843999998</c:v>
                </c:pt>
                <c:pt idx="2528">
                  <c:v>2.5668140843999998</c:v>
                </c:pt>
                <c:pt idx="2529">
                  <c:v>2.5393272504</c:v>
                </c:pt>
                <c:pt idx="2530">
                  <c:v>2.5889780325</c:v>
                </c:pt>
                <c:pt idx="2531">
                  <c:v>2.5853632426000002</c:v>
                </c:pt>
                <c:pt idx="2532">
                  <c:v>2.6189825554000001</c:v>
                </c:pt>
                <c:pt idx="2533">
                  <c:v>2.5785191622000001</c:v>
                </c:pt>
                <c:pt idx="2534">
                  <c:v>2.5785191622000001</c:v>
                </c:pt>
                <c:pt idx="2535">
                  <c:v>2.5785191622000001</c:v>
                </c:pt>
                <c:pt idx="2536">
                  <c:v>2.5593656858</c:v>
                </c:pt>
                <c:pt idx="2537">
                  <c:v>2.5854647548999998</c:v>
                </c:pt>
                <c:pt idx="2538">
                  <c:v>2.5469281204000001</c:v>
                </c:pt>
                <c:pt idx="2539">
                  <c:v>2.5765959666999998</c:v>
                </c:pt>
                <c:pt idx="2540">
                  <c:v>2.5637398995999998</c:v>
                </c:pt>
                <c:pt idx="2541">
                  <c:v>2.5637398995999998</c:v>
                </c:pt>
                <c:pt idx="2542">
                  <c:v>2.5637398995999998</c:v>
                </c:pt>
                <c:pt idx="2543">
                  <c:v>2.5367511820000002</c:v>
                </c:pt>
                <c:pt idx="2544">
                  <c:v>2.5065491838999998</c:v>
                </c:pt>
                <c:pt idx="2545">
                  <c:v>2.4564061313000001</c:v>
                </c:pt>
                <c:pt idx="2546">
                  <c:v>2.4485493028</c:v>
                </c:pt>
                <c:pt idx="2547">
                  <c:v>2.4619504748000001</c:v>
                </c:pt>
                <c:pt idx="2548">
                  <c:v>2.4619504748000001</c:v>
                </c:pt>
                <c:pt idx="2549">
                  <c:v>2.4619504748000001</c:v>
                </c:pt>
                <c:pt idx="2550">
                  <c:v>2.5050715026999999</c:v>
                </c:pt>
                <c:pt idx="2551">
                  <c:v>2.5391626519999999</c:v>
                </c:pt>
                <c:pt idx="2552">
                  <c:v>2.5465850355000001</c:v>
                </c:pt>
                <c:pt idx="2553">
                  <c:v>2.6199861547999999</c:v>
                </c:pt>
                <c:pt idx="2554">
                  <c:v>2.5648682823</c:v>
                </c:pt>
                <c:pt idx="2555">
                  <c:v>2.5648682823</c:v>
                </c:pt>
                <c:pt idx="2556">
                  <c:v>2.5648682823</c:v>
                </c:pt>
                <c:pt idx="2557">
                  <c:v>2.6648126780000001</c:v>
                </c:pt>
                <c:pt idx="2558">
                  <c:v>2.6691782957000001</c:v>
                </c:pt>
                <c:pt idx="2559">
                  <c:v>2.6872611037</c:v>
                </c:pt>
                <c:pt idx="2560">
                  <c:v>2.6507540514999999</c:v>
                </c:pt>
                <c:pt idx="2561">
                  <c:v>2.6002609299000001</c:v>
                </c:pt>
                <c:pt idx="2562">
                  <c:v>2.6002609299000001</c:v>
                </c:pt>
                <c:pt idx="2563">
                  <c:v>2.6002609299000001</c:v>
                </c:pt>
                <c:pt idx="2564">
                  <c:v>2.5847394237999999</c:v>
                </c:pt>
                <c:pt idx="2565">
                  <c:v>2.6229996094999999</c:v>
                </c:pt>
                <c:pt idx="2566">
                  <c:v>2.5880345288000002</c:v>
                </c:pt>
                <c:pt idx="2567">
                  <c:v>2.5929083016000001</c:v>
                </c:pt>
                <c:pt idx="2568">
                  <c:v>2.5935109506999998</c:v>
                </c:pt>
                <c:pt idx="2569">
                  <c:v>2.5935109506999998</c:v>
                </c:pt>
                <c:pt idx="2570">
                  <c:v>2.5935109506999998</c:v>
                </c:pt>
                <c:pt idx="2571">
                  <c:v>2.6178486285</c:v>
                </c:pt>
                <c:pt idx="2572">
                  <c:v>2.6802357999000002</c:v>
                </c:pt>
                <c:pt idx="2573">
                  <c:v>2.6495921952999999</c:v>
                </c:pt>
                <c:pt idx="2574">
                  <c:v>2.5261834813999999</c:v>
                </c:pt>
                <c:pt idx="2575">
                  <c:v>2.5743087398000002</c:v>
                </c:pt>
                <c:pt idx="2576">
                  <c:v>2.5743087398000002</c:v>
                </c:pt>
                <c:pt idx="2577">
                  <c:v>2.5743087398000002</c:v>
                </c:pt>
                <c:pt idx="2578">
                  <c:v>2.5557207962000001</c:v>
                </c:pt>
                <c:pt idx="2579">
                  <c:v>2.6310609795</c:v>
                </c:pt>
                <c:pt idx="2580">
                  <c:v>2.6404459801</c:v>
                </c:pt>
                <c:pt idx="2581">
                  <c:v>2.6640700196</c:v>
                </c:pt>
                <c:pt idx="2582">
                  <c:v>2.6381290404</c:v>
                </c:pt>
                <c:pt idx="2583">
                  <c:v>2.6381290404</c:v>
                </c:pt>
                <c:pt idx="2584">
                  <c:v>2.6381290404</c:v>
                </c:pt>
                <c:pt idx="2585">
                  <c:v>2.6625323881999998</c:v>
                </c:pt>
                <c:pt idx="2586">
                  <c:v>2.7276491697999998</c:v>
                </c:pt>
                <c:pt idx="2587">
                  <c:v>2.6360642441</c:v>
                </c:pt>
                <c:pt idx="2588">
                  <c:v>2.6052743895999999</c:v>
                </c:pt>
                <c:pt idx="2589">
                  <c:v>2.5640327483999998</c:v>
                </c:pt>
                <c:pt idx="2590">
                  <c:v>2.5640327483999998</c:v>
                </c:pt>
                <c:pt idx="2591">
                  <c:v>2.5640327483999998</c:v>
                </c:pt>
                <c:pt idx="2592">
                  <c:v>2.4924473436999999</c:v>
                </c:pt>
                <c:pt idx="2593">
                  <c:v>2.5421064551999999</c:v>
                </c:pt>
                <c:pt idx="2594">
                  <c:v>2.5868155462</c:v>
                </c:pt>
                <c:pt idx="2595">
                  <c:v>2.6218114317999999</c:v>
                </c:pt>
                <c:pt idx="2596">
                  <c:v>2.6516326983999998</c:v>
                </c:pt>
                <c:pt idx="2597">
                  <c:v>2.6516326983999998</c:v>
                </c:pt>
                <c:pt idx="2598">
                  <c:v>2.6516326983999998</c:v>
                </c:pt>
                <c:pt idx="2599">
                  <c:v>2.6537654400999999</c:v>
                </c:pt>
                <c:pt idx="2600">
                  <c:v>2.6297576460999998</c:v>
                </c:pt>
                <c:pt idx="2601">
                  <c:v>2.6713495385999999</c:v>
                </c:pt>
                <c:pt idx="2602">
                  <c:v>2.6945678042000001</c:v>
                </c:pt>
                <c:pt idx="2603">
                  <c:v>2.7348327458999999</c:v>
                </c:pt>
                <c:pt idx="2604">
                  <c:v>2.7348327458999999</c:v>
                </c:pt>
                <c:pt idx="2605">
                  <c:v>2.7348327458999999</c:v>
                </c:pt>
                <c:pt idx="2606">
                  <c:v>2.7180467632999998</c:v>
                </c:pt>
                <c:pt idx="2607">
                  <c:v>2.748743648</c:v>
                </c:pt>
                <c:pt idx="2608">
                  <c:v>2.7153800905000001</c:v>
                </c:pt>
                <c:pt idx="2609">
                  <c:v>2.7770901531000001</c:v>
                </c:pt>
                <c:pt idx="2610">
                  <c:v>2.7773091824999998</c:v>
                </c:pt>
                <c:pt idx="2611">
                  <c:v>2.7773091824999998</c:v>
                </c:pt>
                <c:pt idx="2612">
                  <c:v>2.7773091824999998</c:v>
                </c:pt>
                <c:pt idx="2613">
                  <c:v>2.7773743830000002</c:v>
                </c:pt>
                <c:pt idx="2614">
                  <c:v>2.8741991135</c:v>
                </c:pt>
                <c:pt idx="2615">
                  <c:v>2.9100448906</c:v>
                </c:pt>
                <c:pt idx="2616">
                  <c:v>2.9058595683999999</c:v>
                </c:pt>
                <c:pt idx="2617">
                  <c:v>2.9861155508000001</c:v>
                </c:pt>
                <c:pt idx="2618">
                  <c:v>2.9861155508000001</c:v>
                </c:pt>
                <c:pt idx="2619">
                  <c:v>2.9861155508000001</c:v>
                </c:pt>
                <c:pt idx="2620">
                  <c:v>2.9662332532</c:v>
                </c:pt>
                <c:pt idx="2621">
                  <c:v>2.8062308665</c:v>
                </c:pt>
                <c:pt idx="2622">
                  <c:v>2.8062308665</c:v>
                </c:pt>
                <c:pt idx="2623">
                  <c:v>2.7593066637999999</c:v>
                </c:pt>
                <c:pt idx="2624">
                  <c:v>2.7441016882999998</c:v>
                </c:pt>
                <c:pt idx="2625">
                  <c:v>2.7441016882999998</c:v>
                </c:pt>
                <c:pt idx="2626">
                  <c:v>2.7441016882999998</c:v>
                </c:pt>
                <c:pt idx="2627">
                  <c:v>2.7836646419000002</c:v>
                </c:pt>
                <c:pt idx="2628">
                  <c:v>2.7668673365999998</c:v>
                </c:pt>
                <c:pt idx="2629">
                  <c:v>2.7367068502</c:v>
                </c:pt>
                <c:pt idx="2630">
                  <c:v>2.6762737375999999</c:v>
                </c:pt>
                <c:pt idx="2631">
                  <c:v>2.6829203619999999</c:v>
                </c:pt>
                <c:pt idx="2632">
                  <c:v>2.6829203619999999</c:v>
                </c:pt>
                <c:pt idx="2633">
                  <c:v>2.6829203619999999</c:v>
                </c:pt>
                <c:pt idx="2634">
                  <c:v>2.6121168861999999</c:v>
                </c:pt>
                <c:pt idx="2635">
                  <c:v>2.5451149212000002</c:v>
                </c:pt>
                <c:pt idx="2636">
                  <c:v>2.5844894027</c:v>
                </c:pt>
                <c:pt idx="2637">
                  <c:v>2.6534546121</c:v>
                </c:pt>
                <c:pt idx="2638">
                  <c:v>2.6034945846999999</c:v>
                </c:pt>
                <c:pt idx="2639">
                  <c:v>2.6034945846999999</c:v>
                </c:pt>
                <c:pt idx="2640">
                  <c:v>2.6034945846999999</c:v>
                </c:pt>
                <c:pt idx="2641">
                  <c:v>2.7599344892</c:v>
                </c:pt>
                <c:pt idx="2642">
                  <c:v>2.7195747396000001</c:v>
                </c:pt>
                <c:pt idx="2643">
                  <c:v>2.6392852612</c:v>
                </c:pt>
                <c:pt idx="2644">
                  <c:v>2.6866393084000002</c:v>
                </c:pt>
                <c:pt idx="2645">
                  <c:v>2.6377618092000001</c:v>
                </c:pt>
                <c:pt idx="2646">
                  <c:v>2.6377618092000001</c:v>
                </c:pt>
                <c:pt idx="2647">
                  <c:v>2.6377618092000001</c:v>
                </c:pt>
                <c:pt idx="2648">
                  <c:v>2.700208436</c:v>
                </c:pt>
                <c:pt idx="2649">
                  <c:v>2.7369544819999998</c:v>
                </c:pt>
                <c:pt idx="2650">
                  <c:v>2.7480618532999999</c:v>
                </c:pt>
                <c:pt idx="2651">
                  <c:v>2.7480618532999999</c:v>
                </c:pt>
                <c:pt idx="2652">
                  <c:v>2.7480618532999999</c:v>
                </c:pt>
                <c:pt idx="2653">
                  <c:v>2.7480618532999999</c:v>
                </c:pt>
                <c:pt idx="2654">
                  <c:v>2.7480618532999999</c:v>
                </c:pt>
                <c:pt idx="2655">
                  <c:v>2.7393858135000002</c:v>
                </c:pt>
                <c:pt idx="2656">
                  <c:v>2.7354614991999999</c:v>
                </c:pt>
                <c:pt idx="2657">
                  <c:v>2.7354614991999999</c:v>
                </c:pt>
                <c:pt idx="2658">
                  <c:v>2.7354614991999999</c:v>
                </c:pt>
                <c:pt idx="2659">
                  <c:v>2.7890782977000002</c:v>
                </c:pt>
                <c:pt idx="2660">
                  <c:v>2.7890782977000002</c:v>
                </c:pt>
                <c:pt idx="2661">
                  <c:v>2.7890782977000002</c:v>
                </c:pt>
                <c:pt idx="2662">
                  <c:v>2.8585214899000002</c:v>
                </c:pt>
                <c:pt idx="2663">
                  <c:v>2.8513736981000002</c:v>
                </c:pt>
                <c:pt idx="2664">
                  <c:v>2.8028354999</c:v>
                </c:pt>
                <c:pt idx="2665">
                  <c:v>2.7701554233999999</c:v>
                </c:pt>
                <c:pt idx="2666">
                  <c:v>2.6758210955999999</c:v>
                </c:pt>
                <c:pt idx="2667">
                  <c:v>2.6758210955999999</c:v>
                </c:pt>
                <c:pt idx="2668">
                  <c:v>2.6758210955999999</c:v>
                </c:pt>
                <c:pt idx="2669">
                  <c:v>2.6828476277000002</c:v>
                </c:pt>
                <c:pt idx="2670">
                  <c:v>2.6904768711</c:v>
                </c:pt>
                <c:pt idx="2671">
                  <c:v>2.6904768711</c:v>
                </c:pt>
                <c:pt idx="2672">
                  <c:v>2.6904768711</c:v>
                </c:pt>
                <c:pt idx="2673">
                  <c:v>2.6203863516000001</c:v>
                </c:pt>
                <c:pt idx="2674">
                  <c:v>2.6203863516000001</c:v>
                </c:pt>
                <c:pt idx="2675">
                  <c:v>2.6203863516000001</c:v>
                </c:pt>
                <c:pt idx="2676">
                  <c:v>2.5677960752</c:v>
                </c:pt>
                <c:pt idx="2677">
                  <c:v>2.5100006294999999</c:v>
                </c:pt>
                <c:pt idx="2678">
                  <c:v>2.6541829778000001</c:v>
                </c:pt>
                <c:pt idx="2679">
                  <c:v>2.6554235266999999</c:v>
                </c:pt>
                <c:pt idx="2680">
                  <c:v>2.6326846964000001</c:v>
                </c:pt>
                <c:pt idx="2681">
                  <c:v>2.6326846964000001</c:v>
                </c:pt>
                <c:pt idx="2682">
                  <c:v>2.6326846964000001</c:v>
                </c:pt>
                <c:pt idx="2683">
                  <c:v>2.6516604441</c:v>
                </c:pt>
                <c:pt idx="2684">
                  <c:v>2.6865408047999999</c:v>
                </c:pt>
                <c:pt idx="2685">
                  <c:v>2.6541259824000001</c:v>
                </c:pt>
                <c:pt idx="2686">
                  <c:v>2.6802325446999999</c:v>
                </c:pt>
                <c:pt idx="2687">
                  <c:v>2.6845415398000001</c:v>
                </c:pt>
                <c:pt idx="2688">
                  <c:v>2.6845415398000001</c:v>
                </c:pt>
                <c:pt idx="2689">
                  <c:v>2.6845415398000001</c:v>
                </c:pt>
                <c:pt idx="2690">
                  <c:v>2.7117920671000002</c:v>
                </c:pt>
                <c:pt idx="2691">
                  <c:v>2.7133913809000001</c:v>
                </c:pt>
                <c:pt idx="2692">
                  <c:v>2.7309523552999999</c:v>
                </c:pt>
                <c:pt idx="2693">
                  <c:v>2.6885501183999998</c:v>
                </c:pt>
                <c:pt idx="2694">
                  <c:v>2.7048939744</c:v>
                </c:pt>
                <c:pt idx="2695">
                  <c:v>2.7048939744</c:v>
                </c:pt>
                <c:pt idx="2696">
                  <c:v>2.7048939744</c:v>
                </c:pt>
                <c:pt idx="2697">
                  <c:v>2.7462702014999998</c:v>
                </c:pt>
                <c:pt idx="2698">
                  <c:v>2.7161786802000001</c:v>
                </c:pt>
                <c:pt idx="2699">
                  <c:v>2.6929857141000002</c:v>
                </c:pt>
                <c:pt idx="2700">
                  <c:v>2.6991283032000002</c:v>
                </c:pt>
                <c:pt idx="2701">
                  <c:v>2.6991283032000002</c:v>
                </c:pt>
                <c:pt idx="2702">
                  <c:v>2.6991283032000002</c:v>
                </c:pt>
                <c:pt idx="2703">
                  <c:v>2.6991283032000002</c:v>
                </c:pt>
                <c:pt idx="2704">
                  <c:v>2.6964836714999998</c:v>
                </c:pt>
                <c:pt idx="2705">
                  <c:v>2.6968970960999998</c:v>
                </c:pt>
                <c:pt idx="2706">
                  <c:v>2.6806654639</c:v>
                </c:pt>
                <c:pt idx="2707">
                  <c:v>2.6679294999000001</c:v>
                </c:pt>
                <c:pt idx="2708">
                  <c:v>2.663740443</c:v>
                </c:pt>
                <c:pt idx="2709">
                  <c:v>2.663740443</c:v>
                </c:pt>
                <c:pt idx="2710">
                  <c:v>2.663740443</c:v>
                </c:pt>
                <c:pt idx="2711">
                  <c:v>2.6949888138999998</c:v>
                </c:pt>
                <c:pt idx="2712">
                  <c:v>2.6175512943000001</c:v>
                </c:pt>
                <c:pt idx="2713">
                  <c:v>2.6986890957999998</c:v>
                </c:pt>
                <c:pt idx="2714">
                  <c:v>2.7124398273999999</c:v>
                </c:pt>
                <c:pt idx="2715">
                  <c:v>2.6974330679</c:v>
                </c:pt>
                <c:pt idx="2716">
                  <c:v>2.6974330679</c:v>
                </c:pt>
                <c:pt idx="2717">
                  <c:v>2.6974330679</c:v>
                </c:pt>
                <c:pt idx="2718">
                  <c:v>2.6904962595000002</c:v>
                </c:pt>
                <c:pt idx="2719">
                  <c:v>2.6540915296000001</c:v>
                </c:pt>
                <c:pt idx="2720">
                  <c:v>2.7603761465000001</c:v>
                </c:pt>
                <c:pt idx="2721">
                  <c:v>2.7286354704</c:v>
                </c:pt>
                <c:pt idx="2722">
                  <c:v>2.7454510864000001</c:v>
                </c:pt>
                <c:pt idx="2723">
                  <c:v>2.7454510864000001</c:v>
                </c:pt>
                <c:pt idx="2724">
                  <c:v>2.7454510864000001</c:v>
                </c:pt>
                <c:pt idx="2725">
                  <c:v>2.677931391</c:v>
                </c:pt>
                <c:pt idx="2726">
                  <c:v>2.7263312014999999</c:v>
                </c:pt>
                <c:pt idx="2727">
                  <c:v>2.7410979804000002</c:v>
                </c:pt>
                <c:pt idx="2728">
                  <c:v>2.7347739882000002</c:v>
                </c:pt>
                <c:pt idx="2729">
                  <c:v>2.7700177278</c:v>
                </c:pt>
                <c:pt idx="2730">
                  <c:v>2.7700177278</c:v>
                </c:pt>
                <c:pt idx="2731">
                  <c:v>2.7700177278</c:v>
                </c:pt>
                <c:pt idx="2732">
                  <c:v>2.7942313184000001</c:v>
                </c:pt>
                <c:pt idx="2733">
                  <c:v>2.6989651448999998</c:v>
                </c:pt>
                <c:pt idx="2734">
                  <c:v>2.7980112728000002</c:v>
                </c:pt>
                <c:pt idx="2735">
                  <c:v>2.8189802657</c:v>
                </c:pt>
                <c:pt idx="2736">
                  <c:v>2.845830748</c:v>
                </c:pt>
                <c:pt idx="2737">
                  <c:v>2.845830748</c:v>
                </c:pt>
                <c:pt idx="2738">
                  <c:v>2.845830748</c:v>
                </c:pt>
                <c:pt idx="2739">
                  <c:v>2.8288147988999999</c:v>
                </c:pt>
                <c:pt idx="2740">
                  <c:v>2.8361309206</c:v>
                </c:pt>
                <c:pt idx="2741">
                  <c:v>2.8519659010999998</c:v>
                </c:pt>
                <c:pt idx="2742">
                  <c:v>2.8270950285000001</c:v>
                </c:pt>
                <c:pt idx="2743">
                  <c:v>2.8428947724999998</c:v>
                </c:pt>
                <c:pt idx="2744">
                  <c:v>2.8428947724999998</c:v>
                </c:pt>
                <c:pt idx="2745">
                  <c:v>2.8428947724999998</c:v>
                </c:pt>
                <c:pt idx="2746">
                  <c:v>2.8454389997999998</c:v>
                </c:pt>
                <c:pt idx="2747">
                  <c:v>2.8306977022000002</c:v>
                </c:pt>
                <c:pt idx="2748">
                  <c:v>2.8346205266000002</c:v>
                </c:pt>
                <c:pt idx="2749">
                  <c:v>2.8233419710000001</c:v>
                </c:pt>
                <c:pt idx="2750">
                  <c:v>2.8104652797999998</c:v>
                </c:pt>
                <c:pt idx="2751">
                  <c:v>2.8104652797999998</c:v>
                </c:pt>
                <c:pt idx="2752">
                  <c:v>2.8104652797999998</c:v>
                </c:pt>
                <c:pt idx="2753">
                  <c:v>2.7904706681000002</c:v>
                </c:pt>
                <c:pt idx="2754">
                  <c:v>2.7703552485</c:v>
                </c:pt>
                <c:pt idx="2755">
                  <c:v>2.7684931701000002</c:v>
                </c:pt>
                <c:pt idx="2756">
                  <c:v>2.7498045386999999</c:v>
                </c:pt>
                <c:pt idx="2757">
                  <c:v>2.6632275867000001</c:v>
                </c:pt>
                <c:pt idx="2758">
                  <c:v>2.6632275867000001</c:v>
                </c:pt>
                <c:pt idx="2759">
                  <c:v>2.6632275867000001</c:v>
                </c:pt>
                <c:pt idx="2760">
                  <c:v>2.7312666794</c:v>
                </c:pt>
                <c:pt idx="2761">
                  <c:v>2.8569700021000002</c:v>
                </c:pt>
                <c:pt idx="2762">
                  <c:v>2.7612097222999998</c:v>
                </c:pt>
                <c:pt idx="2763">
                  <c:v>2.6957859908000001</c:v>
                </c:pt>
                <c:pt idx="2764">
                  <c:v>2.6957859908000001</c:v>
                </c:pt>
                <c:pt idx="2765">
                  <c:v>2.6957859908000001</c:v>
                </c:pt>
                <c:pt idx="2766">
                  <c:v>2.6957859908000001</c:v>
                </c:pt>
                <c:pt idx="2767">
                  <c:v>2.7297393058999999</c:v>
                </c:pt>
                <c:pt idx="2768">
                  <c:v>2.7542789434000001</c:v>
                </c:pt>
                <c:pt idx="2769">
                  <c:v>2.6848981382999999</c:v>
                </c:pt>
                <c:pt idx="2770">
                  <c:v>2.794324977</c:v>
                </c:pt>
                <c:pt idx="2771">
                  <c:v>2.7226040445000002</c:v>
                </c:pt>
                <c:pt idx="2772">
                  <c:v>2.7226040445000002</c:v>
                </c:pt>
                <c:pt idx="2773">
                  <c:v>2.7226040445000002</c:v>
                </c:pt>
                <c:pt idx="2774">
                  <c:v>2.7710991049999998</c:v>
                </c:pt>
                <c:pt idx="2775">
                  <c:v>2.7775781598</c:v>
                </c:pt>
                <c:pt idx="2776">
                  <c:v>2.8077406752999998</c:v>
                </c:pt>
                <c:pt idx="2777">
                  <c:v>2.7842201618</c:v>
                </c:pt>
                <c:pt idx="2778">
                  <c:v>2.7877492098999999</c:v>
                </c:pt>
                <c:pt idx="2779">
                  <c:v>2.7877492098999999</c:v>
                </c:pt>
                <c:pt idx="2780">
                  <c:v>2.7877492098999999</c:v>
                </c:pt>
                <c:pt idx="2781">
                  <c:v>2.7663028864000001</c:v>
                </c:pt>
                <c:pt idx="2782">
                  <c:v>2.7928227155999998</c:v>
                </c:pt>
                <c:pt idx="2783">
                  <c:v>2.740477593</c:v>
                </c:pt>
                <c:pt idx="2784">
                  <c:v>2.7319352612999999</c:v>
                </c:pt>
                <c:pt idx="2785">
                  <c:v>2.7219090362</c:v>
                </c:pt>
                <c:pt idx="2786">
                  <c:v>2.7219090362</c:v>
                </c:pt>
                <c:pt idx="2787">
                  <c:v>2.7219090362</c:v>
                </c:pt>
                <c:pt idx="2788">
                  <c:v>2.6734863185000002</c:v>
                </c:pt>
                <c:pt idx="2789">
                  <c:v>2.7804584944999999</c:v>
                </c:pt>
                <c:pt idx="2790">
                  <c:v>2.7090022285000002</c:v>
                </c:pt>
                <c:pt idx="2791">
                  <c:v>2.7051509449000002</c:v>
                </c:pt>
                <c:pt idx="2792">
                  <c:v>2.6397641465000001</c:v>
                </c:pt>
                <c:pt idx="2793">
                  <c:v>2.6397641465000001</c:v>
                </c:pt>
                <c:pt idx="2794">
                  <c:v>2.6397641465000001</c:v>
                </c:pt>
                <c:pt idx="2795">
                  <c:v>2.6675879491000001</c:v>
                </c:pt>
                <c:pt idx="2796">
                  <c:v>2.5757052003999998</c:v>
                </c:pt>
                <c:pt idx="2797">
                  <c:v>2.6361159156</c:v>
                </c:pt>
                <c:pt idx="2798">
                  <c:v>2.6662524368999998</c:v>
                </c:pt>
                <c:pt idx="2799">
                  <c:v>2.7022558876999998</c:v>
                </c:pt>
                <c:pt idx="2800">
                  <c:v>2.7022558876999998</c:v>
                </c:pt>
                <c:pt idx="2801">
                  <c:v>2.7022558876999998</c:v>
                </c:pt>
                <c:pt idx="2802">
                  <c:v>2.6363250459000001</c:v>
                </c:pt>
                <c:pt idx="2803">
                  <c:v>2.5834237949999999</c:v>
                </c:pt>
                <c:pt idx="2804">
                  <c:v>2.6269549011</c:v>
                </c:pt>
                <c:pt idx="2805">
                  <c:v>2.6560780562000001</c:v>
                </c:pt>
                <c:pt idx="2806">
                  <c:v>2.7445799023999999</c:v>
                </c:pt>
                <c:pt idx="2807">
                  <c:v>2.7445799023999999</c:v>
                </c:pt>
                <c:pt idx="2808">
                  <c:v>2.7445799023999999</c:v>
                </c:pt>
                <c:pt idx="2809">
                  <c:v>2.6922477740000001</c:v>
                </c:pt>
                <c:pt idx="2810">
                  <c:v>2.6481182866999999</c:v>
                </c:pt>
                <c:pt idx="2811">
                  <c:v>2.6538119295999998</c:v>
                </c:pt>
                <c:pt idx="2812">
                  <c:v>2.6714984696999999</c:v>
                </c:pt>
                <c:pt idx="2813">
                  <c:v>2.6117652324999998</c:v>
                </c:pt>
                <c:pt idx="2814">
                  <c:v>2.6117652324999998</c:v>
                </c:pt>
                <c:pt idx="2815">
                  <c:v>2.6117652324999998</c:v>
                </c:pt>
                <c:pt idx="2816">
                  <c:v>2.6117652324999998</c:v>
                </c:pt>
                <c:pt idx="2817">
                  <c:v>2.6824132880999998</c:v>
                </c:pt>
                <c:pt idx="2818">
                  <c:v>2.6455968848000002</c:v>
                </c:pt>
                <c:pt idx="2819">
                  <c:v>2.6786560846</c:v>
                </c:pt>
                <c:pt idx="2820">
                  <c:v>2.6986280576000001</c:v>
                </c:pt>
                <c:pt idx="2821">
                  <c:v>2.6986280576000001</c:v>
                </c:pt>
                <c:pt idx="2822">
                  <c:v>2.6986280576000001</c:v>
                </c:pt>
                <c:pt idx="2823">
                  <c:v>2.6986280576000001</c:v>
                </c:pt>
                <c:pt idx="2824">
                  <c:v>2.6986280576000001</c:v>
                </c:pt>
                <c:pt idx="2825">
                  <c:v>2.7712758584000001</c:v>
                </c:pt>
                <c:pt idx="2826">
                  <c:v>2.8759198546000002</c:v>
                </c:pt>
                <c:pt idx="2827">
                  <c:v>2.8298476532999999</c:v>
                </c:pt>
                <c:pt idx="2828">
                  <c:v>2.8298476532999999</c:v>
                </c:pt>
                <c:pt idx="2829">
                  <c:v>2.8298476532999999</c:v>
                </c:pt>
                <c:pt idx="2830">
                  <c:v>2.8044623180000001</c:v>
                </c:pt>
                <c:pt idx="2831">
                  <c:v>2.7865890482000002</c:v>
                </c:pt>
                <c:pt idx="2832">
                  <c:v>2.8390492699999998</c:v>
                </c:pt>
                <c:pt idx="2833">
                  <c:v>2.8860166972000001</c:v>
                </c:pt>
                <c:pt idx="2834">
                  <c:v>2.8681486211</c:v>
                </c:pt>
                <c:pt idx="2835">
                  <c:v>2.8681486211</c:v>
                </c:pt>
                <c:pt idx="2836">
                  <c:v>2.8681486211</c:v>
                </c:pt>
                <c:pt idx="2837">
                  <c:v>2.8372126648</c:v>
                </c:pt>
                <c:pt idx="2838">
                  <c:v>2.8016055503000001</c:v>
                </c:pt>
                <c:pt idx="2839">
                  <c:v>2.8009980860999999</c:v>
                </c:pt>
                <c:pt idx="2840">
                  <c:v>2.8165431859000001</c:v>
                </c:pt>
                <c:pt idx="2841">
                  <c:v>2.8182131638999999</c:v>
                </c:pt>
                <c:pt idx="2842">
                  <c:v>2.8182131638999999</c:v>
                </c:pt>
                <c:pt idx="2843">
                  <c:v>2.8182131638999999</c:v>
                </c:pt>
                <c:pt idx="2844">
                  <c:v>2.7601326532999999</c:v>
                </c:pt>
                <c:pt idx="2845">
                  <c:v>2.831090487</c:v>
                </c:pt>
                <c:pt idx="2846">
                  <c:v>2.8970765128</c:v>
                </c:pt>
                <c:pt idx="2847">
                  <c:v>2.8710214222000001</c:v>
                </c:pt>
                <c:pt idx="2848">
                  <c:v>2.9342224548</c:v>
                </c:pt>
                <c:pt idx="2849">
                  <c:v>2.9342224548</c:v>
                </c:pt>
                <c:pt idx="2850">
                  <c:v>2.9342224548</c:v>
                </c:pt>
                <c:pt idx="2851">
                  <c:v>2.8508045629000001</c:v>
                </c:pt>
                <c:pt idx="2852">
                  <c:v>2.8293764851000001</c:v>
                </c:pt>
                <c:pt idx="2853">
                  <c:v>2.7912803205999999</c:v>
                </c:pt>
                <c:pt idx="2854">
                  <c:v>2.7933996345000001</c:v>
                </c:pt>
                <c:pt idx="2855">
                  <c:v>2.7521769433999999</c:v>
                </c:pt>
                <c:pt idx="2856">
                  <c:v>2.7521769433999999</c:v>
                </c:pt>
                <c:pt idx="2857">
                  <c:v>2.7521769433999999</c:v>
                </c:pt>
                <c:pt idx="2858">
                  <c:v>2.7819667868</c:v>
                </c:pt>
                <c:pt idx="2859">
                  <c:v>2.6914427517999999</c:v>
                </c:pt>
                <c:pt idx="2860">
                  <c:v>2.5911069022</c:v>
                </c:pt>
                <c:pt idx="2861">
                  <c:v>2.5373120781999998</c:v>
                </c:pt>
                <c:pt idx="2862">
                  <c:v>2.5625159986999999</c:v>
                </c:pt>
                <c:pt idx="2863">
                  <c:v>2.5625159986999999</c:v>
                </c:pt>
                <c:pt idx="2864">
                  <c:v>2.5625159986999999</c:v>
                </c:pt>
                <c:pt idx="2865">
                  <c:v>2.5236559990999998</c:v>
                </c:pt>
                <c:pt idx="2866">
                  <c:v>2.5829519974999999</c:v>
                </c:pt>
                <c:pt idx="2867">
                  <c:v>2.6508791796</c:v>
                </c:pt>
                <c:pt idx="2868">
                  <c:v>2.6809309318999999</c:v>
                </c:pt>
                <c:pt idx="2869">
                  <c:v>2.7381467748000001</c:v>
                </c:pt>
                <c:pt idx="2870">
                  <c:v>2.7381467748000001</c:v>
                </c:pt>
                <c:pt idx="2871">
                  <c:v>2.7381467748000001</c:v>
                </c:pt>
                <c:pt idx="2872">
                  <c:v>2.8058282048000001</c:v>
                </c:pt>
                <c:pt idx="2873">
                  <c:v>2.6891443902000001</c:v>
                </c:pt>
                <c:pt idx="2874">
                  <c:v>2.6684834160999999</c:v>
                </c:pt>
                <c:pt idx="2875">
                  <c:v>2.6665352623</c:v>
                </c:pt>
                <c:pt idx="2876">
                  <c:v>2.6206304328000001</c:v>
                </c:pt>
                <c:pt idx="2877">
                  <c:v>2.6206304328000001</c:v>
                </c:pt>
                <c:pt idx="2878">
                  <c:v>2.6206304328000001</c:v>
                </c:pt>
                <c:pt idx="2879">
                  <c:v>2.6035002685999999</c:v>
                </c:pt>
                <c:pt idx="2880">
                  <c:v>2.5692776799999999</c:v>
                </c:pt>
                <c:pt idx="2881">
                  <c:v>2.5385000052</c:v>
                </c:pt>
                <c:pt idx="2882">
                  <c:v>2.5770320643</c:v>
                </c:pt>
                <c:pt idx="2883">
                  <c:v>2.6402466812999998</c:v>
                </c:pt>
                <c:pt idx="2884">
                  <c:v>2.6402466812999998</c:v>
                </c:pt>
                <c:pt idx="2885">
                  <c:v>2.6402466812999998</c:v>
                </c:pt>
                <c:pt idx="2886">
                  <c:v>2.6608906179999998</c:v>
                </c:pt>
                <c:pt idx="2887">
                  <c:v>2.5749205728</c:v>
                </c:pt>
                <c:pt idx="2888">
                  <c:v>2.6295101734999999</c:v>
                </c:pt>
                <c:pt idx="2889">
                  <c:v>2.7132322911000002</c:v>
                </c:pt>
                <c:pt idx="2890">
                  <c:v>2.7393565079000002</c:v>
                </c:pt>
                <c:pt idx="2891">
                  <c:v>2.7393565079000002</c:v>
                </c:pt>
                <c:pt idx="2892">
                  <c:v>2.7393565079000002</c:v>
                </c:pt>
                <c:pt idx="2893">
                  <c:v>2.6801984534000001</c:v>
                </c:pt>
                <c:pt idx="2894">
                  <c:v>2.6182927656000001</c:v>
                </c:pt>
                <c:pt idx="2895">
                  <c:v>2.5415445904</c:v>
                </c:pt>
                <c:pt idx="2896">
                  <c:v>2.5494013632999999</c:v>
                </c:pt>
                <c:pt idx="2897">
                  <c:v>2.5742807819000002</c:v>
                </c:pt>
                <c:pt idx="2898">
                  <c:v>2.5742807819000002</c:v>
                </c:pt>
                <c:pt idx="2899">
                  <c:v>2.5742807819000002</c:v>
                </c:pt>
                <c:pt idx="2900">
                  <c:v>2.5886852066000001</c:v>
                </c:pt>
                <c:pt idx="2901">
                  <c:v>2.5755942156999998</c:v>
                </c:pt>
                <c:pt idx="2902">
                  <c:v>2.5384004326</c:v>
                </c:pt>
                <c:pt idx="2903">
                  <c:v>2.5621297459000001</c:v>
                </c:pt>
                <c:pt idx="2904">
                  <c:v>2.5811726802999999</c:v>
                </c:pt>
                <c:pt idx="2905">
                  <c:v>2.5811726802999999</c:v>
                </c:pt>
                <c:pt idx="2906">
                  <c:v>2.5811726802999999</c:v>
                </c:pt>
                <c:pt idx="2907">
                  <c:v>2.6331233477999998</c:v>
                </c:pt>
                <c:pt idx="2908">
                  <c:v>2.6956941579000002</c:v>
                </c:pt>
                <c:pt idx="2909">
                  <c:v>2.6701134290000001</c:v>
                </c:pt>
                <c:pt idx="2910">
                  <c:v>2.7322681445999999</c:v>
                </c:pt>
                <c:pt idx="2911">
                  <c:v>2.593956409</c:v>
                </c:pt>
                <c:pt idx="2912">
                  <c:v>2.593956409</c:v>
                </c:pt>
                <c:pt idx="2913">
                  <c:v>2.593956409</c:v>
                </c:pt>
                <c:pt idx="2914">
                  <c:v>2.5727890195000001</c:v>
                </c:pt>
                <c:pt idx="2915">
                  <c:v>2.5507645696000001</c:v>
                </c:pt>
                <c:pt idx="2916">
                  <c:v>2.5726237999000001</c:v>
                </c:pt>
                <c:pt idx="2917">
                  <c:v>2.5678932598999999</c:v>
                </c:pt>
                <c:pt idx="2918">
                  <c:v>2.6929334704999999</c:v>
                </c:pt>
                <c:pt idx="2919">
                  <c:v>2.6929334704999999</c:v>
                </c:pt>
                <c:pt idx="2920">
                  <c:v>2.6929334704999999</c:v>
                </c:pt>
                <c:pt idx="2921">
                  <c:v>2.7549862975999999</c:v>
                </c:pt>
                <c:pt idx="2922">
                  <c:v>2.7292072105999998</c:v>
                </c:pt>
                <c:pt idx="2923">
                  <c:v>2.6652010894</c:v>
                </c:pt>
                <c:pt idx="2924">
                  <c:v>2.6916502941</c:v>
                </c:pt>
                <c:pt idx="2925">
                  <c:v>2.7320150446000002</c:v>
                </c:pt>
                <c:pt idx="2926">
                  <c:v>2.7320150446000002</c:v>
                </c:pt>
                <c:pt idx="2927">
                  <c:v>2.7320150446000002</c:v>
                </c:pt>
                <c:pt idx="2928">
                  <c:v>2.7273172846999998</c:v>
                </c:pt>
                <c:pt idx="2929">
                  <c:v>2.7798872585000001</c:v>
                </c:pt>
                <c:pt idx="2930">
                  <c:v>2.8080103586999998</c:v>
                </c:pt>
                <c:pt idx="2931">
                  <c:v>2.7346567039999998</c:v>
                </c:pt>
                <c:pt idx="2932">
                  <c:v>2.7400032778000001</c:v>
                </c:pt>
                <c:pt idx="2933">
                  <c:v>2.7400032778000001</c:v>
                </c:pt>
                <c:pt idx="2934">
                  <c:v>2.7400032778000001</c:v>
                </c:pt>
                <c:pt idx="2935">
                  <c:v>2.7766465923000001</c:v>
                </c:pt>
                <c:pt idx="2936">
                  <c:v>2.8270248642000002</c:v>
                </c:pt>
                <c:pt idx="2937">
                  <c:v>2.8056222878999999</c:v>
                </c:pt>
                <c:pt idx="2938">
                  <c:v>2.8215386798000002</c:v>
                </c:pt>
                <c:pt idx="2939">
                  <c:v>2.8618944879999999</c:v>
                </c:pt>
                <c:pt idx="2940">
                  <c:v>2.8618944879999999</c:v>
                </c:pt>
                <c:pt idx="2941">
                  <c:v>2.8618944879999999</c:v>
                </c:pt>
                <c:pt idx="2942">
                  <c:v>2.7914285241000001</c:v>
                </c:pt>
                <c:pt idx="2943">
                  <c:v>2.7824339545000001</c:v>
                </c:pt>
                <c:pt idx="2944">
                  <c:v>2.7596821858</c:v>
                </c:pt>
                <c:pt idx="2945">
                  <c:v>2.7592341073000002</c:v>
                </c:pt>
                <c:pt idx="2946">
                  <c:v>2.7123542181000002</c:v>
                </c:pt>
                <c:pt idx="2947">
                  <c:v>2.7123542181000002</c:v>
                </c:pt>
                <c:pt idx="2948">
                  <c:v>2.7123542181000002</c:v>
                </c:pt>
                <c:pt idx="2949">
                  <c:v>2.6709344814999998</c:v>
                </c:pt>
                <c:pt idx="2950">
                  <c:v>2.7459656457000001</c:v>
                </c:pt>
                <c:pt idx="2951">
                  <c:v>2.8058815075000001</c:v>
                </c:pt>
                <c:pt idx="2952">
                  <c:v>2.8333316179999999</c:v>
                </c:pt>
                <c:pt idx="2953">
                  <c:v>2.8584569702999998</c:v>
                </c:pt>
                <c:pt idx="2954">
                  <c:v>2.8584569702999998</c:v>
                </c:pt>
                <c:pt idx="2955">
                  <c:v>2.8584569702999998</c:v>
                </c:pt>
                <c:pt idx="2956">
                  <c:v>2.8248663678999999</c:v>
                </c:pt>
                <c:pt idx="2957">
                  <c:v>2.8180937188000001</c:v>
                </c:pt>
                <c:pt idx="2958">
                  <c:v>2.7897751408000002</c:v>
                </c:pt>
                <c:pt idx="2959">
                  <c:v>2.7984537705000001</c:v>
                </c:pt>
                <c:pt idx="2960">
                  <c:v>2.8018759036000001</c:v>
                </c:pt>
                <c:pt idx="2961">
                  <c:v>2.8018759036000001</c:v>
                </c:pt>
                <c:pt idx="2962">
                  <c:v>2.8018759036000001</c:v>
                </c:pt>
                <c:pt idx="2963">
                  <c:v>2.8543133575000001</c:v>
                </c:pt>
                <c:pt idx="2964">
                  <c:v>2.7813869659999999</c:v>
                </c:pt>
                <c:pt idx="2965">
                  <c:v>2.7896767407</c:v>
                </c:pt>
                <c:pt idx="2966">
                  <c:v>2.7715269379</c:v>
                </c:pt>
                <c:pt idx="2967">
                  <c:v>2.7595098888999998</c:v>
                </c:pt>
                <c:pt idx="2968">
                  <c:v>2.7595098888999998</c:v>
                </c:pt>
                <c:pt idx="2969">
                  <c:v>2.7595098888999998</c:v>
                </c:pt>
                <c:pt idx="2970">
                  <c:v>2.8064381189000001</c:v>
                </c:pt>
                <c:pt idx="2971">
                  <c:v>2.8125999054999999</c:v>
                </c:pt>
                <c:pt idx="2972">
                  <c:v>2.8410682227000001</c:v>
                </c:pt>
                <c:pt idx="2973">
                  <c:v>2.8423790710999999</c:v>
                </c:pt>
                <c:pt idx="2974">
                  <c:v>2.8305114063999999</c:v>
                </c:pt>
                <c:pt idx="2975">
                  <c:v>2.8305114063999999</c:v>
                </c:pt>
                <c:pt idx="2976">
                  <c:v>2.8305114063999999</c:v>
                </c:pt>
                <c:pt idx="2977">
                  <c:v>2.8070874576999998</c:v>
                </c:pt>
                <c:pt idx="2978">
                  <c:v>2.8482170655000001</c:v>
                </c:pt>
                <c:pt idx="2979">
                  <c:v>2.8482170655000001</c:v>
                </c:pt>
                <c:pt idx="2980">
                  <c:v>2.8321057302999999</c:v>
                </c:pt>
                <c:pt idx="2981">
                  <c:v>2.7913605395999999</c:v>
                </c:pt>
                <c:pt idx="2982">
                  <c:v>2.7913605395999999</c:v>
                </c:pt>
                <c:pt idx="2983">
                  <c:v>2.7913605395999999</c:v>
                </c:pt>
                <c:pt idx="2984">
                  <c:v>2.8220458631000001</c:v>
                </c:pt>
                <c:pt idx="2985">
                  <c:v>2.8458760613999998</c:v>
                </c:pt>
                <c:pt idx="2986">
                  <c:v>2.8017711917999999</c:v>
                </c:pt>
                <c:pt idx="2987">
                  <c:v>2.8018037654999999</c:v>
                </c:pt>
                <c:pt idx="2988">
                  <c:v>2.8283333416000001</c:v>
                </c:pt>
                <c:pt idx="2989">
                  <c:v>2.8283333416000001</c:v>
                </c:pt>
                <c:pt idx="2990">
                  <c:v>2.8283333416000001</c:v>
                </c:pt>
                <c:pt idx="2991">
                  <c:v>2.8707412158999999</c:v>
                </c:pt>
                <c:pt idx="2992">
                  <c:v>2.8780032767999999</c:v>
                </c:pt>
                <c:pt idx="2993">
                  <c:v>2.8800215134</c:v>
                </c:pt>
                <c:pt idx="2994">
                  <c:v>2.8930991346999999</c:v>
                </c:pt>
                <c:pt idx="2995">
                  <c:v>2.8718374495000001</c:v>
                </c:pt>
                <c:pt idx="2996">
                  <c:v>2.8718374495000001</c:v>
                </c:pt>
                <c:pt idx="2997">
                  <c:v>2.8718374495000001</c:v>
                </c:pt>
                <c:pt idx="2998">
                  <c:v>2.8632736321999999</c:v>
                </c:pt>
                <c:pt idx="2999">
                  <c:v>2.8694029044999998</c:v>
                </c:pt>
                <c:pt idx="3000">
                  <c:v>2.8995485576000002</c:v>
                </c:pt>
                <c:pt idx="3001">
                  <c:v>2.8782593114999999</c:v>
                </c:pt>
                <c:pt idx="3002">
                  <c:v>2.7950317247999998</c:v>
                </c:pt>
                <c:pt idx="3003">
                  <c:v>2.7950317247999998</c:v>
                </c:pt>
                <c:pt idx="3004">
                  <c:v>2.7950317247999998</c:v>
                </c:pt>
                <c:pt idx="3005">
                  <c:v>2.7950317247999998</c:v>
                </c:pt>
                <c:pt idx="3006">
                  <c:v>2.7515398911000002</c:v>
                </c:pt>
                <c:pt idx="3007">
                  <c:v>2.7917468541999999</c:v>
                </c:pt>
                <c:pt idx="3008">
                  <c:v>2.7642524525000001</c:v>
                </c:pt>
                <c:pt idx="3009">
                  <c:v>2.7835856972999999</c:v>
                </c:pt>
                <c:pt idx="3010">
                  <c:v>2.7835856972999999</c:v>
                </c:pt>
                <c:pt idx="3011">
                  <c:v>2.7835856972999999</c:v>
                </c:pt>
                <c:pt idx="3012">
                  <c:v>2.8082674934999998</c:v>
                </c:pt>
                <c:pt idx="3013">
                  <c:v>2.8170224763</c:v>
                </c:pt>
                <c:pt idx="3014">
                  <c:v>2.8299924891999999</c:v>
                </c:pt>
                <c:pt idx="3015">
                  <c:v>2.8507319428</c:v>
                </c:pt>
                <c:pt idx="3016">
                  <c:v>2.9031903005999999</c:v>
                </c:pt>
                <c:pt idx="3017">
                  <c:v>2.9031903005999999</c:v>
                </c:pt>
                <c:pt idx="3018">
                  <c:v>2.9031903005999999</c:v>
                </c:pt>
                <c:pt idx="3019">
                  <c:v>2.9523991077999998</c:v>
                </c:pt>
                <c:pt idx="3020">
                  <c:v>2.9005163509999998</c:v>
                </c:pt>
                <c:pt idx="3021">
                  <c:v>2.9307874216999998</c:v>
                </c:pt>
                <c:pt idx="3022">
                  <c:v>2.8672162344999998</c:v>
                </c:pt>
                <c:pt idx="3023">
                  <c:v>2.8112536523</c:v>
                </c:pt>
                <c:pt idx="3024">
                  <c:v>2.8112536523</c:v>
                </c:pt>
                <c:pt idx="3025">
                  <c:v>2.8112536523</c:v>
                </c:pt>
                <c:pt idx="3026">
                  <c:v>2.7897623615999998</c:v>
                </c:pt>
                <c:pt idx="3027">
                  <c:v>2.8069459533000001</c:v>
                </c:pt>
                <c:pt idx="3028">
                  <c:v>2.7589661228</c:v>
                </c:pt>
                <c:pt idx="3029">
                  <c:v>2.7825504936000001</c:v>
                </c:pt>
                <c:pt idx="3030">
                  <c:v>2.6896504135999999</c:v>
                </c:pt>
                <c:pt idx="3031">
                  <c:v>2.6896504135999999</c:v>
                </c:pt>
                <c:pt idx="3032">
                  <c:v>2.6896504135999999</c:v>
                </c:pt>
                <c:pt idx="3033">
                  <c:v>2.6389789793</c:v>
                </c:pt>
                <c:pt idx="3034">
                  <c:v>2.6389789793</c:v>
                </c:pt>
                <c:pt idx="3035">
                  <c:v>2.6389789793</c:v>
                </c:pt>
                <c:pt idx="3036">
                  <c:v>2.6442441445</c:v>
                </c:pt>
                <c:pt idx="3037">
                  <c:v>2.6519855612000001</c:v>
                </c:pt>
                <c:pt idx="3038">
                  <c:v>2.6519855612000001</c:v>
                </c:pt>
                <c:pt idx="3039">
                  <c:v>2.6519855612000001</c:v>
                </c:pt>
                <c:pt idx="3040">
                  <c:v>2.6519855612000001</c:v>
                </c:pt>
                <c:pt idx="3041">
                  <c:v>2.6519855612000001</c:v>
                </c:pt>
                <c:pt idx="3042">
                  <c:v>2.6558443765000002</c:v>
                </c:pt>
                <c:pt idx="3043">
                  <c:v>2.6649624824</c:v>
                </c:pt>
                <c:pt idx="3044">
                  <c:v>2.6313582278999998</c:v>
                </c:pt>
                <c:pt idx="3045">
                  <c:v>2.6313582278999998</c:v>
                </c:pt>
                <c:pt idx="3046">
                  <c:v>2.6313582278999998</c:v>
                </c:pt>
                <c:pt idx="3047">
                  <c:v>2.6215926511999998</c:v>
                </c:pt>
                <c:pt idx="3048">
                  <c:v>2.6825534496999999</c:v>
                </c:pt>
                <c:pt idx="3049">
                  <c:v>2.7057902760000001</c:v>
                </c:pt>
                <c:pt idx="3050">
                  <c:v>2.6969726095</c:v>
                </c:pt>
                <c:pt idx="3051">
                  <c:v>2.6804111025999999</c:v>
                </c:pt>
                <c:pt idx="3052">
                  <c:v>2.6804111025999999</c:v>
                </c:pt>
                <c:pt idx="3053">
                  <c:v>2.6804111025999999</c:v>
                </c:pt>
                <c:pt idx="3054">
                  <c:v>2.6988042796</c:v>
                </c:pt>
                <c:pt idx="3055">
                  <c:v>2.6988042796</c:v>
                </c:pt>
                <c:pt idx="3056">
                  <c:v>2.6988042796</c:v>
                </c:pt>
                <c:pt idx="3057">
                  <c:v>2.7063889079000001</c:v>
                </c:pt>
                <c:pt idx="3058">
                  <c:v>2.7413537676000002</c:v>
                </c:pt>
                <c:pt idx="3059">
                  <c:v>2.7413537676000002</c:v>
                </c:pt>
                <c:pt idx="3060">
                  <c:v>2.7413537676000002</c:v>
                </c:pt>
                <c:pt idx="3061">
                  <c:v>2.7184125512000001</c:v>
                </c:pt>
                <c:pt idx="3062">
                  <c:v>2.7656226835000002</c:v>
                </c:pt>
                <c:pt idx="3063">
                  <c:v>2.7276374432999999</c:v>
                </c:pt>
                <c:pt idx="3064">
                  <c:v>2.7165328041999999</c:v>
                </c:pt>
                <c:pt idx="3065">
                  <c:v>2.6679955219</c:v>
                </c:pt>
                <c:pt idx="3066">
                  <c:v>2.6679955219</c:v>
                </c:pt>
                <c:pt idx="3067">
                  <c:v>2.6679955219</c:v>
                </c:pt>
                <c:pt idx="3068">
                  <c:v>2.7639043986999998</c:v>
                </c:pt>
                <c:pt idx="3069">
                  <c:v>2.7120899610000002</c:v>
                </c:pt>
                <c:pt idx="3070">
                  <c:v>2.6129588403000001</c:v>
                </c:pt>
                <c:pt idx="3071">
                  <c:v>2.6168080491999999</c:v>
                </c:pt>
                <c:pt idx="3072">
                  <c:v>2.6014872729</c:v>
                </c:pt>
                <c:pt idx="3073">
                  <c:v>2.6014872729</c:v>
                </c:pt>
                <c:pt idx="3074">
                  <c:v>2.6014872729</c:v>
                </c:pt>
                <c:pt idx="3075">
                  <c:v>2.6328162162000002</c:v>
                </c:pt>
                <c:pt idx="3076">
                  <c:v>2.5567441611000001</c:v>
                </c:pt>
                <c:pt idx="3077">
                  <c:v>2.5566510452000002</c:v>
                </c:pt>
                <c:pt idx="3078">
                  <c:v>2.5634743316000002</c:v>
                </c:pt>
                <c:pt idx="3079">
                  <c:v>2.5993141455000002</c:v>
                </c:pt>
                <c:pt idx="3080">
                  <c:v>2.5993141455000002</c:v>
                </c:pt>
                <c:pt idx="3081">
                  <c:v>2.5993141455000002</c:v>
                </c:pt>
                <c:pt idx="3082">
                  <c:v>2.5908543734</c:v>
                </c:pt>
                <c:pt idx="3083">
                  <c:v>2.5385049359999998</c:v>
                </c:pt>
                <c:pt idx="3084">
                  <c:v>2.5385049359999998</c:v>
                </c:pt>
                <c:pt idx="3085">
                  <c:v>2.5385049359999998</c:v>
                </c:pt>
                <c:pt idx="3086">
                  <c:v>2.5966127046</c:v>
                </c:pt>
                <c:pt idx="3087">
                  <c:v>2.5966127046</c:v>
                </c:pt>
                <c:pt idx="3088">
                  <c:v>2.5966127046</c:v>
                </c:pt>
                <c:pt idx="3089">
                  <c:v>2.5471474789999999</c:v>
                </c:pt>
                <c:pt idx="3090">
                  <c:v>2.5367772212999999</c:v>
                </c:pt>
                <c:pt idx="3091">
                  <c:v>2.5998261598000001</c:v>
                </c:pt>
                <c:pt idx="3092">
                  <c:v>2.6209028099</c:v>
                </c:pt>
                <c:pt idx="3093">
                  <c:v>2.6841630001999999</c:v>
                </c:pt>
                <c:pt idx="3094">
                  <c:v>2.6841630001999999</c:v>
                </c:pt>
                <c:pt idx="3095">
                  <c:v>2.6841630001999999</c:v>
                </c:pt>
                <c:pt idx="3096">
                  <c:v>2.6654522741000002</c:v>
                </c:pt>
                <c:pt idx="3097">
                  <c:v>2.6804704474999999</c:v>
                </c:pt>
                <c:pt idx="3098">
                  <c:v>2.7170704272999999</c:v>
                </c:pt>
                <c:pt idx="3099">
                  <c:v>2.7316939513</c:v>
                </c:pt>
                <c:pt idx="3100">
                  <c:v>2.7288603182000002</c:v>
                </c:pt>
                <c:pt idx="3101">
                  <c:v>2.7288603182000002</c:v>
                </c:pt>
                <c:pt idx="3102">
                  <c:v>2.7288603182000002</c:v>
                </c:pt>
                <c:pt idx="3103">
                  <c:v>2.7080407032</c:v>
                </c:pt>
                <c:pt idx="3104">
                  <c:v>2.7514194987999998</c:v>
                </c:pt>
                <c:pt idx="3105">
                  <c:v>2.7471389297000002</c:v>
                </c:pt>
                <c:pt idx="3106">
                  <c:v>2.7168283826000001</c:v>
                </c:pt>
                <c:pt idx="3107">
                  <c:v>2.6681798486999999</c:v>
                </c:pt>
                <c:pt idx="3108">
                  <c:v>2.6681798486999999</c:v>
                </c:pt>
                <c:pt idx="3109">
                  <c:v>2.6681798486999999</c:v>
                </c:pt>
                <c:pt idx="3110">
                  <c:v>2.5922523339999999</c:v>
                </c:pt>
                <c:pt idx="3111">
                  <c:v>2.6445139906000001</c:v>
                </c:pt>
                <c:pt idx="3112">
                  <c:v>2.6694201718000001</c:v>
                </c:pt>
                <c:pt idx="3113">
                  <c:v>2.6435076628999998</c:v>
                </c:pt>
                <c:pt idx="3114">
                  <c:v>2.6509451150999999</c:v>
                </c:pt>
                <c:pt idx="3115">
                  <c:v>2.6509451150999999</c:v>
                </c:pt>
                <c:pt idx="3116">
                  <c:v>2.6509451150999999</c:v>
                </c:pt>
                <c:pt idx="3117">
                  <c:v>2.6279735657000001</c:v>
                </c:pt>
                <c:pt idx="3118">
                  <c:v>2.6948734387000002</c:v>
                </c:pt>
                <c:pt idx="3119">
                  <c:v>2.7274051982</c:v>
                </c:pt>
                <c:pt idx="3120">
                  <c:v>2.6789376982999999</c:v>
                </c:pt>
                <c:pt idx="3121">
                  <c:v>2.6996344679000002</c:v>
                </c:pt>
                <c:pt idx="3122">
                  <c:v>2.6996344679000002</c:v>
                </c:pt>
                <c:pt idx="3123">
                  <c:v>2.6996344679000002</c:v>
                </c:pt>
                <c:pt idx="3124">
                  <c:v>2.6754102480999999</c:v>
                </c:pt>
                <c:pt idx="3125">
                  <c:v>2.666656626</c:v>
                </c:pt>
                <c:pt idx="3126">
                  <c:v>2.6289213545000001</c:v>
                </c:pt>
                <c:pt idx="3127">
                  <c:v>2.6615572062999999</c:v>
                </c:pt>
                <c:pt idx="3128">
                  <c:v>2.6455918921000001</c:v>
                </c:pt>
                <c:pt idx="3129">
                  <c:v>2.6455918921000001</c:v>
                </c:pt>
                <c:pt idx="3130">
                  <c:v>2.6455918921000001</c:v>
                </c:pt>
                <c:pt idx="3131">
                  <c:v>2.7011089985000001</c:v>
                </c:pt>
                <c:pt idx="3132">
                  <c:v>2.6916936642999998</c:v>
                </c:pt>
                <c:pt idx="3133">
                  <c:v>2.7184954295999999</c:v>
                </c:pt>
                <c:pt idx="3134">
                  <c:v>2.7039363577</c:v>
                </c:pt>
                <c:pt idx="3135">
                  <c:v>2.7360572536999999</c:v>
                </c:pt>
                <c:pt idx="3136">
                  <c:v>2.7360572536999999</c:v>
                </c:pt>
                <c:pt idx="3137">
                  <c:v>2.7360572536999999</c:v>
                </c:pt>
                <c:pt idx="3138">
                  <c:v>2.6805670543</c:v>
                </c:pt>
                <c:pt idx="3139">
                  <c:v>2.6481111881000001</c:v>
                </c:pt>
                <c:pt idx="3140">
                  <c:v>2.6584769764999998</c:v>
                </c:pt>
                <c:pt idx="3141">
                  <c:v>2.6823607417000002</c:v>
                </c:pt>
                <c:pt idx="3142">
                  <c:v>2.6853681565</c:v>
                </c:pt>
                <c:pt idx="3143">
                  <c:v>2.6853681565</c:v>
                </c:pt>
                <c:pt idx="3144">
                  <c:v>2.6853681565</c:v>
                </c:pt>
                <c:pt idx="3145">
                  <c:v>2.6613840614000002</c:v>
                </c:pt>
                <c:pt idx="3146">
                  <c:v>2.6168762602000002</c:v>
                </c:pt>
                <c:pt idx="3147">
                  <c:v>2.6168762602000002</c:v>
                </c:pt>
                <c:pt idx="3148">
                  <c:v>2.6867088818</c:v>
                </c:pt>
                <c:pt idx="3149">
                  <c:v>2.6916855803000002</c:v>
                </c:pt>
                <c:pt idx="3150">
                  <c:v>2.6916855803000002</c:v>
                </c:pt>
                <c:pt idx="3151">
                  <c:v>2.6916855803000002</c:v>
                </c:pt>
                <c:pt idx="3152">
                  <c:v>2.6449187035000001</c:v>
                </c:pt>
                <c:pt idx="3153">
                  <c:v>2.6691675108999999</c:v>
                </c:pt>
                <c:pt idx="3154">
                  <c:v>2.7052934914</c:v>
                </c:pt>
                <c:pt idx="3155">
                  <c:v>2.7723965584000001</c:v>
                </c:pt>
                <c:pt idx="3156">
                  <c:v>2.7937989778999999</c:v>
                </c:pt>
                <c:pt idx="3157">
                  <c:v>2.7937989778999999</c:v>
                </c:pt>
                <c:pt idx="3158">
                  <c:v>2.7937989778999999</c:v>
                </c:pt>
                <c:pt idx="3159">
                  <c:v>2.7891393487</c:v>
                </c:pt>
                <c:pt idx="3160">
                  <c:v>2.7429926303999999</c:v>
                </c:pt>
                <c:pt idx="3161">
                  <c:v>2.7417171323999998</c:v>
                </c:pt>
                <c:pt idx="3162">
                  <c:v>2.7102369693999999</c:v>
                </c:pt>
                <c:pt idx="3163">
                  <c:v>2.7339436628999998</c:v>
                </c:pt>
                <c:pt idx="3164">
                  <c:v>2.7339436628999998</c:v>
                </c:pt>
                <c:pt idx="3165">
                  <c:v>2.7339436628999998</c:v>
                </c:pt>
                <c:pt idx="3166">
                  <c:v>2.7636068016999999</c:v>
                </c:pt>
                <c:pt idx="3167">
                  <c:v>2.8356973140999999</c:v>
                </c:pt>
                <c:pt idx="3168">
                  <c:v>2.79523404</c:v>
                </c:pt>
                <c:pt idx="3169">
                  <c:v>2.7952510961999999</c:v>
                </c:pt>
                <c:pt idx="3170">
                  <c:v>2.8295041114999999</c:v>
                </c:pt>
                <c:pt idx="3171">
                  <c:v>2.8295041114999999</c:v>
                </c:pt>
                <c:pt idx="3172">
                  <c:v>2.8295041114999999</c:v>
                </c:pt>
                <c:pt idx="3173">
                  <c:v>2.8353374843000001</c:v>
                </c:pt>
                <c:pt idx="3174">
                  <c:v>2.7821543403</c:v>
                </c:pt>
                <c:pt idx="3175">
                  <c:v>2.7002456551999998</c:v>
                </c:pt>
                <c:pt idx="3176">
                  <c:v>2.6398291926000002</c:v>
                </c:pt>
                <c:pt idx="3177">
                  <c:v>2.6763554325999999</c:v>
                </c:pt>
                <c:pt idx="3178">
                  <c:v>2.6763554325999999</c:v>
                </c:pt>
                <c:pt idx="3179">
                  <c:v>2.6763554325999999</c:v>
                </c:pt>
                <c:pt idx="3180">
                  <c:v>2.6861945074000002</c:v>
                </c:pt>
                <c:pt idx="3181">
                  <c:v>2.6464894365</c:v>
                </c:pt>
                <c:pt idx="3182">
                  <c:v>2.6947313201999998</c:v>
                </c:pt>
                <c:pt idx="3183">
                  <c:v>2.6713063083000002</c:v>
                </c:pt>
                <c:pt idx="3184">
                  <c:v>2.6820242117999999</c:v>
                </c:pt>
                <c:pt idx="3185">
                  <c:v>2.6820242117999999</c:v>
                </c:pt>
                <c:pt idx="3186">
                  <c:v>2.6820242117999999</c:v>
                </c:pt>
                <c:pt idx="3187">
                  <c:v>2.6970007039000001</c:v>
                </c:pt>
                <c:pt idx="3188">
                  <c:v>2.6977968869</c:v>
                </c:pt>
                <c:pt idx="3189">
                  <c:v>2.7472962581</c:v>
                </c:pt>
                <c:pt idx="3190">
                  <c:v>2.7067482821</c:v>
                </c:pt>
                <c:pt idx="3191">
                  <c:v>2.6460275674</c:v>
                </c:pt>
                <c:pt idx="3192">
                  <c:v>2.6460275674</c:v>
                </c:pt>
                <c:pt idx="3193">
                  <c:v>2.6460275674</c:v>
                </c:pt>
                <c:pt idx="3194">
                  <c:v>2.6980232689000001</c:v>
                </c:pt>
                <c:pt idx="3195">
                  <c:v>2.6560335243000002</c:v>
                </c:pt>
                <c:pt idx="3196">
                  <c:v>2.6951617764</c:v>
                </c:pt>
                <c:pt idx="3197">
                  <c:v>2.6951617764</c:v>
                </c:pt>
                <c:pt idx="3198">
                  <c:v>2.6951617764</c:v>
                </c:pt>
                <c:pt idx="3199">
                  <c:v>2.6951617764</c:v>
                </c:pt>
                <c:pt idx="3200">
                  <c:v>2.6951617764</c:v>
                </c:pt>
                <c:pt idx="3201">
                  <c:v>2.7908273759000002</c:v>
                </c:pt>
                <c:pt idx="3202">
                  <c:v>2.8404754586999998</c:v>
                </c:pt>
                <c:pt idx="3203">
                  <c:v>2.8260016519</c:v>
                </c:pt>
                <c:pt idx="3204">
                  <c:v>2.7662241903</c:v>
                </c:pt>
                <c:pt idx="3205">
                  <c:v>2.7577126946999999</c:v>
                </c:pt>
                <c:pt idx="3206">
                  <c:v>2.7577126946999999</c:v>
                </c:pt>
                <c:pt idx="3207">
                  <c:v>2.7577126946999999</c:v>
                </c:pt>
                <c:pt idx="3208">
                  <c:v>2.7676711004999999</c:v>
                </c:pt>
                <c:pt idx="3209">
                  <c:v>2.7160782805000001</c:v>
                </c:pt>
                <c:pt idx="3210">
                  <c:v>2.7135915365000001</c:v>
                </c:pt>
                <c:pt idx="3211">
                  <c:v>2.7135915365000001</c:v>
                </c:pt>
                <c:pt idx="3212">
                  <c:v>2.7135915365000001</c:v>
                </c:pt>
                <c:pt idx="3213">
                  <c:v>2.7135915365000001</c:v>
                </c:pt>
                <c:pt idx="3214">
                  <c:v>2.7135915365000001</c:v>
                </c:pt>
                <c:pt idx="3215">
                  <c:v>2.6718479229000001</c:v>
                </c:pt>
                <c:pt idx="3216">
                  <c:v>2.7017181091000002</c:v>
                </c:pt>
                <c:pt idx="3217">
                  <c:v>2.7184873249999999</c:v>
                </c:pt>
                <c:pt idx="3218">
                  <c:v>2.7184873249999999</c:v>
                </c:pt>
                <c:pt idx="3219">
                  <c:v>2.7184873249999999</c:v>
                </c:pt>
                <c:pt idx="3220">
                  <c:v>2.7184873249999999</c:v>
                </c:pt>
                <c:pt idx="3221">
                  <c:v>2.7184873249999999</c:v>
                </c:pt>
                <c:pt idx="3222">
                  <c:v>2.7063299707000001</c:v>
                </c:pt>
                <c:pt idx="3223">
                  <c:v>2.6698649888000001</c:v>
                </c:pt>
                <c:pt idx="3224">
                  <c:v>2.6356725628</c:v>
                </c:pt>
                <c:pt idx="3225">
                  <c:v>2.6285735812</c:v>
                </c:pt>
                <c:pt idx="3226">
                  <c:v>2.6550555393000002</c:v>
                </c:pt>
                <c:pt idx="3227">
                  <c:v>2.6550555393000002</c:v>
                </c:pt>
                <c:pt idx="3228">
                  <c:v>2.6550555393000002</c:v>
                </c:pt>
                <c:pt idx="3229">
                  <c:v>2.6271813797000001</c:v>
                </c:pt>
                <c:pt idx="3230">
                  <c:v>2.5953512015000002</c:v>
                </c:pt>
                <c:pt idx="3231">
                  <c:v>2.5659343189000001</c:v>
                </c:pt>
                <c:pt idx="3232">
                  <c:v>2.6178272851000002</c:v>
                </c:pt>
                <c:pt idx="3233">
                  <c:v>2.6020091691</c:v>
                </c:pt>
                <c:pt idx="3234">
                  <c:v>2.6020091691</c:v>
                </c:pt>
                <c:pt idx="3235">
                  <c:v>2.6020091691</c:v>
                </c:pt>
                <c:pt idx="3236">
                  <c:v>2.5620196821999999</c:v>
                </c:pt>
                <c:pt idx="3237">
                  <c:v>2.5549862557999998</c:v>
                </c:pt>
                <c:pt idx="3238">
                  <c:v>2.6163508060999998</c:v>
                </c:pt>
                <c:pt idx="3239">
                  <c:v>2.6169467747000001</c:v>
                </c:pt>
                <c:pt idx="3240">
                  <c:v>2.6027650859999998</c:v>
                </c:pt>
                <c:pt idx="3241">
                  <c:v>2.6027650859999998</c:v>
                </c:pt>
                <c:pt idx="3242">
                  <c:v>2.6027650859999998</c:v>
                </c:pt>
                <c:pt idx="3243">
                  <c:v>2.6460873421</c:v>
                </c:pt>
                <c:pt idx="3244">
                  <c:v>2.5964346760999999</c:v>
                </c:pt>
                <c:pt idx="3245">
                  <c:v>2.5355077305</c:v>
                </c:pt>
                <c:pt idx="3246">
                  <c:v>2.5314292336999999</c:v>
                </c:pt>
                <c:pt idx="3247">
                  <c:v>2.5172335500999998</c:v>
                </c:pt>
                <c:pt idx="3248">
                  <c:v>2.5172335500999998</c:v>
                </c:pt>
                <c:pt idx="3249">
                  <c:v>2.5172335500999998</c:v>
                </c:pt>
                <c:pt idx="3250">
                  <c:v>2.4786048879</c:v>
                </c:pt>
                <c:pt idx="3251">
                  <c:v>2.5477888700000002</c:v>
                </c:pt>
                <c:pt idx="3252">
                  <c:v>2.5547637228000002</c:v>
                </c:pt>
                <c:pt idx="3253">
                  <c:v>2.5771340838999999</c:v>
                </c:pt>
                <c:pt idx="3254">
                  <c:v>2.6005989553000002</c:v>
                </c:pt>
                <c:pt idx="3255">
                  <c:v>2.6005989553000002</c:v>
                </c:pt>
                <c:pt idx="3256">
                  <c:v>2.6005989553000002</c:v>
                </c:pt>
                <c:pt idx="3257">
                  <c:v>2.5575945868000001</c:v>
                </c:pt>
                <c:pt idx="3258">
                  <c:v>2.581269995</c:v>
                </c:pt>
                <c:pt idx="3259">
                  <c:v>2.5660010145999999</c:v>
                </c:pt>
                <c:pt idx="3260">
                  <c:v>2.5662124876000001</c:v>
                </c:pt>
                <c:pt idx="3261">
                  <c:v>2.5396673722999998</c:v>
                </c:pt>
                <c:pt idx="3262">
                  <c:v>2.5396673722999998</c:v>
                </c:pt>
                <c:pt idx="3263">
                  <c:v>2.5396673722999998</c:v>
                </c:pt>
                <c:pt idx="3264">
                  <c:v>2.5275604421</c:v>
                </c:pt>
                <c:pt idx="3265">
                  <c:v>2.5222294313</c:v>
                </c:pt>
                <c:pt idx="3266">
                  <c:v>2.5202257632</c:v>
                </c:pt>
                <c:pt idx="3267">
                  <c:v>2.5817513253</c:v>
                </c:pt>
                <c:pt idx="3268">
                  <c:v>2.6059428997</c:v>
                </c:pt>
                <c:pt idx="3269">
                  <c:v>2.6059428997</c:v>
                </c:pt>
                <c:pt idx="3270">
                  <c:v>2.6059428997</c:v>
                </c:pt>
                <c:pt idx="3271">
                  <c:v>2.6378159999999999</c:v>
                </c:pt>
                <c:pt idx="3272">
                  <c:v>2.5527144208000001</c:v>
                </c:pt>
                <c:pt idx="3273">
                  <c:v>2.5554894943000002</c:v>
                </c:pt>
                <c:pt idx="3274">
                  <c:v>2.5620290268999999</c:v>
                </c:pt>
                <c:pt idx="3275">
                  <c:v>2.5835280983</c:v>
                </c:pt>
                <c:pt idx="3276">
                  <c:v>2.5835280983</c:v>
                </c:pt>
                <c:pt idx="3277">
                  <c:v>2.5835280983</c:v>
                </c:pt>
                <c:pt idx="3278">
                  <c:v>2.5772951321000002</c:v>
                </c:pt>
                <c:pt idx="3279">
                  <c:v>2.6102631894999999</c:v>
                </c:pt>
                <c:pt idx="3280">
                  <c:v>2.6164590758999999</c:v>
                </c:pt>
                <c:pt idx="3281">
                  <c:v>2.6267299080000002</c:v>
                </c:pt>
                <c:pt idx="3282">
                  <c:v>2.5984638897000001</c:v>
                </c:pt>
                <c:pt idx="3283">
                  <c:v>2.5984638897000001</c:v>
                </c:pt>
                <c:pt idx="3284">
                  <c:v>2.5984638897000001</c:v>
                </c:pt>
                <c:pt idx="3285">
                  <c:v>2.5779784446999998</c:v>
                </c:pt>
                <c:pt idx="3286">
                  <c:v>2.5531155482000001</c:v>
                </c:pt>
                <c:pt idx="3287">
                  <c:v>2.5590753465999998</c:v>
                </c:pt>
                <c:pt idx="3288">
                  <c:v>2.6071599407999999</c:v>
                </c:pt>
                <c:pt idx="3289">
                  <c:v>2.6273425101000001</c:v>
                </c:pt>
                <c:pt idx="3290">
                  <c:v>2.6273425101000001</c:v>
                </c:pt>
                <c:pt idx="3291">
                  <c:v>2.6273425101000001</c:v>
                </c:pt>
                <c:pt idx="3292">
                  <c:v>2.6276021342</c:v>
                </c:pt>
                <c:pt idx="3293">
                  <c:v>2.6049170044999999</c:v>
                </c:pt>
                <c:pt idx="3294">
                  <c:v>2.5876341629000001</c:v>
                </c:pt>
                <c:pt idx="3295">
                  <c:v>2.5771372389999998</c:v>
                </c:pt>
                <c:pt idx="3296">
                  <c:v>2.5776121374000001</c:v>
                </c:pt>
                <c:pt idx="3297">
                  <c:v>2.5776121374000001</c:v>
                </c:pt>
                <c:pt idx="3298">
                  <c:v>2.5776121374000001</c:v>
                </c:pt>
                <c:pt idx="3299">
                  <c:v>2.5647744131999999</c:v>
                </c:pt>
                <c:pt idx="3300">
                  <c:v>2.6010735063000001</c:v>
                </c:pt>
                <c:pt idx="3301">
                  <c:v>2.5833591730999999</c:v>
                </c:pt>
                <c:pt idx="3302">
                  <c:v>2.5876051159000002</c:v>
                </c:pt>
                <c:pt idx="3303">
                  <c:v>2.4362292053000001</c:v>
                </c:pt>
                <c:pt idx="3304">
                  <c:v>2.4362292053000001</c:v>
                </c:pt>
                <c:pt idx="3305">
                  <c:v>2.4362292053000001</c:v>
                </c:pt>
                <c:pt idx="3306">
                  <c:v>2.4918573877000001</c:v>
                </c:pt>
                <c:pt idx="3307">
                  <c:v>2.5269123590000002</c:v>
                </c:pt>
                <c:pt idx="3308">
                  <c:v>2.4941139051999999</c:v>
                </c:pt>
                <c:pt idx="3309">
                  <c:v>2.4627245085</c:v>
                </c:pt>
                <c:pt idx="3310">
                  <c:v>2.4967783212999999</c:v>
                </c:pt>
                <c:pt idx="3311">
                  <c:v>2.4967783212999999</c:v>
                </c:pt>
                <c:pt idx="3312">
                  <c:v>2.4967783212999999</c:v>
                </c:pt>
                <c:pt idx="3313">
                  <c:v>2.5083813063</c:v>
                </c:pt>
                <c:pt idx="3314">
                  <c:v>2.5033631749</c:v>
                </c:pt>
                <c:pt idx="3315">
                  <c:v>2.5204056869999998</c:v>
                </c:pt>
                <c:pt idx="3316">
                  <c:v>2.4733812815</c:v>
                </c:pt>
                <c:pt idx="3317">
                  <c:v>2.4330626154999999</c:v>
                </c:pt>
                <c:pt idx="3318">
                  <c:v>2.4330626154999999</c:v>
                </c:pt>
                <c:pt idx="3319">
                  <c:v>2.4330626154999999</c:v>
                </c:pt>
                <c:pt idx="3320">
                  <c:v>2.4588303016999999</c:v>
                </c:pt>
                <c:pt idx="3321">
                  <c:v>2.4639594001999998</c:v>
                </c:pt>
                <c:pt idx="3322">
                  <c:v>2.3726791693</c:v>
                </c:pt>
                <c:pt idx="3323">
                  <c:v>2.4396845065999999</c:v>
                </c:pt>
                <c:pt idx="3324">
                  <c:v>2.4376688260999999</c:v>
                </c:pt>
                <c:pt idx="3325">
                  <c:v>2.4376688260999999</c:v>
                </c:pt>
                <c:pt idx="3326">
                  <c:v>2.4376688260999999</c:v>
                </c:pt>
                <c:pt idx="3327">
                  <c:v>2.4279313988000002</c:v>
                </c:pt>
                <c:pt idx="3328">
                  <c:v>2.3859092007</c:v>
                </c:pt>
                <c:pt idx="3329">
                  <c:v>2.3960906571999998</c:v>
                </c:pt>
                <c:pt idx="3330">
                  <c:v>2.3745876325999999</c:v>
                </c:pt>
                <c:pt idx="3331">
                  <c:v>2.3746770703000002</c:v>
                </c:pt>
                <c:pt idx="3332">
                  <c:v>2.3746770703000002</c:v>
                </c:pt>
                <c:pt idx="3333">
                  <c:v>2.3746770703000002</c:v>
                </c:pt>
                <c:pt idx="3334">
                  <c:v>2.3990263502000002</c:v>
                </c:pt>
                <c:pt idx="3335">
                  <c:v>2.4108594466</c:v>
                </c:pt>
                <c:pt idx="3336">
                  <c:v>2.3836131199000001</c:v>
                </c:pt>
                <c:pt idx="3337">
                  <c:v>2.4038571259000001</c:v>
                </c:pt>
                <c:pt idx="3338">
                  <c:v>2.3980705702999998</c:v>
                </c:pt>
                <c:pt idx="3339">
                  <c:v>2.3980705702999998</c:v>
                </c:pt>
                <c:pt idx="3340">
                  <c:v>2.3980705702999998</c:v>
                </c:pt>
                <c:pt idx="3341">
                  <c:v>2.3928323441999999</c:v>
                </c:pt>
                <c:pt idx="3342">
                  <c:v>2.3730340670999999</c:v>
                </c:pt>
                <c:pt idx="3343">
                  <c:v>2.3507061030999998</c:v>
                </c:pt>
                <c:pt idx="3344">
                  <c:v>2.3811087569999998</c:v>
                </c:pt>
                <c:pt idx="3345">
                  <c:v>2.3976771493000002</c:v>
                </c:pt>
                <c:pt idx="3346">
                  <c:v>2.3976771493000002</c:v>
                </c:pt>
                <c:pt idx="3347">
                  <c:v>2.3976771493000002</c:v>
                </c:pt>
                <c:pt idx="3348">
                  <c:v>2.3551028978000002</c:v>
                </c:pt>
                <c:pt idx="3349">
                  <c:v>2.3286270284000001</c:v>
                </c:pt>
                <c:pt idx="3350">
                  <c:v>2.3135814265999999</c:v>
                </c:pt>
                <c:pt idx="3351">
                  <c:v>2.3147886614000002</c:v>
                </c:pt>
                <c:pt idx="3352">
                  <c:v>2.3425062012</c:v>
                </c:pt>
                <c:pt idx="3353">
                  <c:v>2.3425062012</c:v>
                </c:pt>
                <c:pt idx="3354">
                  <c:v>2.3425062012</c:v>
                </c:pt>
                <c:pt idx="3355">
                  <c:v>2.3829804696000001</c:v>
                </c:pt>
                <c:pt idx="3356">
                  <c:v>2.3789228360000001</c:v>
                </c:pt>
                <c:pt idx="3357">
                  <c:v>2.3761047794999999</c:v>
                </c:pt>
                <c:pt idx="3358">
                  <c:v>2.4025323084000001</c:v>
                </c:pt>
                <c:pt idx="3359">
                  <c:v>2.4240017198000001</c:v>
                </c:pt>
                <c:pt idx="3360">
                  <c:v>2.4240017198000001</c:v>
                </c:pt>
                <c:pt idx="3361">
                  <c:v>2.4240017198000001</c:v>
                </c:pt>
                <c:pt idx="3362">
                  <c:v>2.4350237721000001</c:v>
                </c:pt>
                <c:pt idx="3363">
                  <c:v>2.4663820921999999</c:v>
                </c:pt>
                <c:pt idx="3364">
                  <c:v>2.4486112196000001</c:v>
                </c:pt>
                <c:pt idx="3365">
                  <c:v>2.4049736536999999</c:v>
                </c:pt>
                <c:pt idx="3366">
                  <c:v>2.4279288744</c:v>
                </c:pt>
                <c:pt idx="3367">
                  <c:v>2.4279288744</c:v>
                </c:pt>
                <c:pt idx="3368">
                  <c:v>2.4279288744</c:v>
                </c:pt>
                <c:pt idx="3369">
                  <c:v>2.4720385365999999</c:v>
                </c:pt>
                <c:pt idx="3370">
                  <c:v>2.4889124772</c:v>
                </c:pt>
                <c:pt idx="3371">
                  <c:v>2.5031632022000001</c:v>
                </c:pt>
                <c:pt idx="3372">
                  <c:v>2.5348299193999999</c:v>
                </c:pt>
                <c:pt idx="3373">
                  <c:v>2.5360862534000002</c:v>
                </c:pt>
                <c:pt idx="3374">
                  <c:v>2.5360862534000002</c:v>
                </c:pt>
                <c:pt idx="3375">
                  <c:v>2.5360862534000002</c:v>
                </c:pt>
                <c:pt idx="3376">
                  <c:v>2.5320381826</c:v>
                </c:pt>
                <c:pt idx="3377">
                  <c:v>2.4450869634000001</c:v>
                </c:pt>
                <c:pt idx="3378">
                  <c:v>2.4483366719999999</c:v>
                </c:pt>
                <c:pt idx="3379">
                  <c:v>2.4377385474</c:v>
                </c:pt>
                <c:pt idx="3380">
                  <c:v>2.3712095238000002</c:v>
                </c:pt>
                <c:pt idx="3381">
                  <c:v>2.3712095238000002</c:v>
                </c:pt>
                <c:pt idx="3382">
                  <c:v>2.3712095238000002</c:v>
                </c:pt>
                <c:pt idx="3383">
                  <c:v>2.3152931886000001</c:v>
                </c:pt>
                <c:pt idx="3384">
                  <c:v>2.2741888331000002</c:v>
                </c:pt>
                <c:pt idx="3385">
                  <c:v>2.3125315412999998</c:v>
                </c:pt>
                <c:pt idx="3386">
                  <c:v>2.3456445951</c:v>
                </c:pt>
                <c:pt idx="3387">
                  <c:v>2.2680657943</c:v>
                </c:pt>
                <c:pt idx="3388">
                  <c:v>2.2680657943</c:v>
                </c:pt>
                <c:pt idx="3389">
                  <c:v>2.2680657943</c:v>
                </c:pt>
                <c:pt idx="3390">
                  <c:v>2.2680657943</c:v>
                </c:pt>
                <c:pt idx="3391">
                  <c:v>2.2154504289000001</c:v>
                </c:pt>
                <c:pt idx="3392">
                  <c:v>2.2138660115</c:v>
                </c:pt>
                <c:pt idx="3393">
                  <c:v>2.2662399487</c:v>
                </c:pt>
                <c:pt idx="3394">
                  <c:v>2.2100852200999999</c:v>
                </c:pt>
                <c:pt idx="3395">
                  <c:v>2.2100852200999999</c:v>
                </c:pt>
                <c:pt idx="3396">
                  <c:v>2.2100852200999999</c:v>
                </c:pt>
                <c:pt idx="3397">
                  <c:v>2.2011565880999999</c:v>
                </c:pt>
                <c:pt idx="3398">
                  <c:v>2.2387778526000002</c:v>
                </c:pt>
                <c:pt idx="3399">
                  <c:v>2.2590907526000001</c:v>
                </c:pt>
                <c:pt idx="3400">
                  <c:v>2.2858357754999998</c:v>
                </c:pt>
                <c:pt idx="3401">
                  <c:v>2.3582660465999998</c:v>
                </c:pt>
                <c:pt idx="3402">
                  <c:v>2.3582660465999998</c:v>
                </c:pt>
                <c:pt idx="3403">
                  <c:v>2.3582660465999998</c:v>
                </c:pt>
                <c:pt idx="3404">
                  <c:v>2.3307253140999999</c:v>
                </c:pt>
                <c:pt idx="3405">
                  <c:v>2.3355650906999998</c:v>
                </c:pt>
                <c:pt idx="3406">
                  <c:v>2.3492426072999999</c:v>
                </c:pt>
                <c:pt idx="3407">
                  <c:v>2.3492426072999999</c:v>
                </c:pt>
                <c:pt idx="3408">
                  <c:v>2.3492426072999999</c:v>
                </c:pt>
                <c:pt idx="3409">
                  <c:v>2.3492426072999999</c:v>
                </c:pt>
                <c:pt idx="3410">
                  <c:v>2.3492426072999999</c:v>
                </c:pt>
                <c:pt idx="3411">
                  <c:v>2.3345877582000001</c:v>
                </c:pt>
                <c:pt idx="3412">
                  <c:v>2.3083933372000001</c:v>
                </c:pt>
                <c:pt idx="3413">
                  <c:v>2.3426167811999998</c:v>
                </c:pt>
                <c:pt idx="3414">
                  <c:v>2.2897065639999998</c:v>
                </c:pt>
                <c:pt idx="3415">
                  <c:v>2.3088645504</c:v>
                </c:pt>
                <c:pt idx="3416">
                  <c:v>2.3088645504</c:v>
                </c:pt>
                <c:pt idx="3417">
                  <c:v>2.3088645504</c:v>
                </c:pt>
                <c:pt idx="3418">
                  <c:v>2.2869498426999999</c:v>
                </c:pt>
                <c:pt idx="3419">
                  <c:v>2.2664801869</c:v>
                </c:pt>
                <c:pt idx="3420">
                  <c:v>2.2678762888000001</c:v>
                </c:pt>
                <c:pt idx="3421">
                  <c:v>2.2510423586999999</c:v>
                </c:pt>
                <c:pt idx="3422">
                  <c:v>2.2144906727999998</c:v>
                </c:pt>
                <c:pt idx="3423">
                  <c:v>2.2144906727999998</c:v>
                </c:pt>
                <c:pt idx="3424">
                  <c:v>2.2144906727999998</c:v>
                </c:pt>
                <c:pt idx="3425">
                  <c:v>2.2359970973999999</c:v>
                </c:pt>
                <c:pt idx="3426">
                  <c:v>2.2627395133000001</c:v>
                </c:pt>
                <c:pt idx="3427">
                  <c:v>2.3438468117000002</c:v>
                </c:pt>
                <c:pt idx="3428">
                  <c:v>2.3871039303999999</c:v>
                </c:pt>
                <c:pt idx="3429">
                  <c:v>2.4201155844</c:v>
                </c:pt>
                <c:pt idx="3430">
                  <c:v>2.4201155844</c:v>
                </c:pt>
                <c:pt idx="3431">
                  <c:v>2.4201155844</c:v>
                </c:pt>
                <c:pt idx="3432">
                  <c:v>2.3865961828</c:v>
                </c:pt>
                <c:pt idx="3433">
                  <c:v>2.3624452095000001</c:v>
                </c:pt>
                <c:pt idx="3434">
                  <c:v>2.3065876834000001</c:v>
                </c:pt>
                <c:pt idx="3435">
                  <c:v>2.2850660350999998</c:v>
                </c:pt>
                <c:pt idx="3436">
                  <c:v>2.3174545600999998</c:v>
                </c:pt>
                <c:pt idx="3437">
                  <c:v>2.3174545600999998</c:v>
                </c:pt>
                <c:pt idx="3438">
                  <c:v>2.3174545600999998</c:v>
                </c:pt>
                <c:pt idx="3439">
                  <c:v>2.3174545600999998</c:v>
                </c:pt>
                <c:pt idx="3440">
                  <c:v>2.3174545600999998</c:v>
                </c:pt>
                <c:pt idx="3441">
                  <c:v>2.3564003806999998</c:v>
                </c:pt>
                <c:pt idx="3442">
                  <c:v>2.3119403902000002</c:v>
                </c:pt>
                <c:pt idx="3443">
                  <c:v>2.2999896830000002</c:v>
                </c:pt>
                <c:pt idx="3444">
                  <c:v>2.2999896830000002</c:v>
                </c:pt>
                <c:pt idx="3445">
                  <c:v>2.2999896830000002</c:v>
                </c:pt>
                <c:pt idx="3446">
                  <c:v>2.3344617560000001</c:v>
                </c:pt>
                <c:pt idx="3447">
                  <c:v>2.3123670606000002</c:v>
                </c:pt>
                <c:pt idx="3448">
                  <c:v>2.2660449942000001</c:v>
                </c:pt>
                <c:pt idx="3449">
                  <c:v>2.3281359286000001</c:v>
                </c:pt>
                <c:pt idx="3450">
                  <c:v>2.3008750292000002</c:v>
                </c:pt>
                <c:pt idx="3451">
                  <c:v>2.3008750292000002</c:v>
                </c:pt>
                <c:pt idx="3452">
                  <c:v>2.3008750292000002</c:v>
                </c:pt>
                <c:pt idx="3453">
                  <c:v>2.2924444803999999</c:v>
                </c:pt>
                <c:pt idx="3454">
                  <c:v>2.2661163135</c:v>
                </c:pt>
                <c:pt idx="3455">
                  <c:v>2.2917449516000001</c:v>
                </c:pt>
                <c:pt idx="3456">
                  <c:v>2.3378881929999999</c:v>
                </c:pt>
                <c:pt idx="3457">
                  <c:v>2.3292290401</c:v>
                </c:pt>
                <c:pt idx="3458">
                  <c:v>2.3292290401</c:v>
                </c:pt>
                <c:pt idx="3459">
                  <c:v>2.3292290401</c:v>
                </c:pt>
                <c:pt idx="3460">
                  <c:v>2.3848648415000002</c:v>
                </c:pt>
                <c:pt idx="3461">
                  <c:v>2.3778488917999998</c:v>
                </c:pt>
                <c:pt idx="3462">
                  <c:v>2.3968155489999998</c:v>
                </c:pt>
                <c:pt idx="3463">
                  <c:v>2.3809110775</c:v>
                </c:pt>
                <c:pt idx="3464">
                  <c:v>2.3501916680999999</c:v>
                </c:pt>
                <c:pt idx="3465">
                  <c:v>2.3501916680999999</c:v>
                </c:pt>
                <c:pt idx="3466">
                  <c:v>2.3501916680999999</c:v>
                </c:pt>
                <c:pt idx="3467">
                  <c:v>2.3952140301</c:v>
                </c:pt>
                <c:pt idx="3468">
                  <c:v>2.4190238934999999</c:v>
                </c:pt>
                <c:pt idx="3469">
                  <c:v>2.4106976067999999</c:v>
                </c:pt>
                <c:pt idx="3470">
                  <c:v>2.3498482589999998</c:v>
                </c:pt>
                <c:pt idx="3471">
                  <c:v>2.3162208403000002</c:v>
                </c:pt>
                <c:pt idx="3472">
                  <c:v>2.3162208403000002</c:v>
                </c:pt>
                <c:pt idx="3473">
                  <c:v>2.3162208403000002</c:v>
                </c:pt>
                <c:pt idx="3474">
                  <c:v>2.3517792229999999</c:v>
                </c:pt>
                <c:pt idx="3475">
                  <c:v>2.3126510614</c:v>
                </c:pt>
                <c:pt idx="3476">
                  <c:v>2.4153570144000001</c:v>
                </c:pt>
                <c:pt idx="3477">
                  <c:v>2.4132529375999998</c:v>
                </c:pt>
                <c:pt idx="3478">
                  <c:v>2.4472805162000002</c:v>
                </c:pt>
                <c:pt idx="3479">
                  <c:v>2.4472805162000002</c:v>
                </c:pt>
                <c:pt idx="3480">
                  <c:v>2.4472805162000002</c:v>
                </c:pt>
                <c:pt idx="3481">
                  <c:v>2.4764007132999999</c:v>
                </c:pt>
                <c:pt idx="3482">
                  <c:v>2.5233969614</c:v>
                </c:pt>
                <c:pt idx="3483">
                  <c:v>2.5148183312999999</c:v>
                </c:pt>
                <c:pt idx="3484">
                  <c:v>2.5413268449999999</c:v>
                </c:pt>
                <c:pt idx="3485">
                  <c:v>2.5352629373000002</c:v>
                </c:pt>
                <c:pt idx="3486">
                  <c:v>2.5352629373000002</c:v>
                </c:pt>
                <c:pt idx="3487">
                  <c:v>2.5352629373000002</c:v>
                </c:pt>
                <c:pt idx="3488">
                  <c:v>2.5197067773000001</c:v>
                </c:pt>
                <c:pt idx="3489">
                  <c:v>2.5023907342</c:v>
                </c:pt>
                <c:pt idx="3490">
                  <c:v>2.5095219005999998</c:v>
                </c:pt>
                <c:pt idx="3491">
                  <c:v>2.482996199</c:v>
                </c:pt>
                <c:pt idx="3492">
                  <c:v>2.5298625027999999</c:v>
                </c:pt>
                <c:pt idx="3493">
                  <c:v>2.5298625027999999</c:v>
                </c:pt>
                <c:pt idx="3494">
                  <c:v>2.5298625027999999</c:v>
                </c:pt>
                <c:pt idx="3495">
                  <c:v>2.5180112482000001</c:v>
                </c:pt>
                <c:pt idx="3496">
                  <c:v>2.4851203283999999</c:v>
                </c:pt>
                <c:pt idx="3497">
                  <c:v>2.4699753279999999</c:v>
                </c:pt>
                <c:pt idx="3498">
                  <c:v>2.4557122576000001</c:v>
                </c:pt>
                <c:pt idx="3499">
                  <c:v>2.4133900988999999</c:v>
                </c:pt>
                <c:pt idx="3500">
                  <c:v>2.4133900988999999</c:v>
                </c:pt>
                <c:pt idx="3501">
                  <c:v>2.4133900988999999</c:v>
                </c:pt>
                <c:pt idx="3502">
                  <c:v>2.4133900988999999</c:v>
                </c:pt>
                <c:pt idx="3503">
                  <c:v>2.4269939787000001</c:v>
                </c:pt>
                <c:pt idx="3504">
                  <c:v>2.4126263123</c:v>
                </c:pt>
                <c:pt idx="3505">
                  <c:v>2.3933196758999999</c:v>
                </c:pt>
                <c:pt idx="3506">
                  <c:v>2.4130782903000001</c:v>
                </c:pt>
                <c:pt idx="3507">
                  <c:v>2.4130782903000001</c:v>
                </c:pt>
                <c:pt idx="3508">
                  <c:v>2.4130782903000001</c:v>
                </c:pt>
                <c:pt idx="3509">
                  <c:v>2.4541219513999999</c:v>
                </c:pt>
                <c:pt idx="3510">
                  <c:v>2.4231410913000002</c:v>
                </c:pt>
                <c:pt idx="3511">
                  <c:v>2.3803598953999998</c:v>
                </c:pt>
                <c:pt idx="3512">
                  <c:v>2.3698635005000002</c:v>
                </c:pt>
                <c:pt idx="3513">
                  <c:v>2.3712499857</c:v>
                </c:pt>
                <c:pt idx="3514">
                  <c:v>2.3712499857</c:v>
                </c:pt>
                <c:pt idx="3515">
                  <c:v>2.3712499857</c:v>
                </c:pt>
                <c:pt idx="3516">
                  <c:v>2.3142393715999998</c:v>
                </c:pt>
                <c:pt idx="3517">
                  <c:v>2.299967423</c:v>
                </c:pt>
                <c:pt idx="3518">
                  <c:v>2.2860556117000002</c:v>
                </c:pt>
                <c:pt idx="3519">
                  <c:v>2.3267664418999998</c:v>
                </c:pt>
                <c:pt idx="3520">
                  <c:v>2.3083153506</c:v>
                </c:pt>
                <c:pt idx="3521">
                  <c:v>2.3083153506</c:v>
                </c:pt>
                <c:pt idx="3522">
                  <c:v>2.3083153506</c:v>
                </c:pt>
                <c:pt idx="3523">
                  <c:v>2.3502079288000002</c:v>
                </c:pt>
                <c:pt idx="3524">
                  <c:v>2.3945638963999998</c:v>
                </c:pt>
                <c:pt idx="3525">
                  <c:v>2.3897620797000001</c:v>
                </c:pt>
                <c:pt idx="3526">
                  <c:v>2.3852532412</c:v>
                </c:pt>
                <c:pt idx="3527">
                  <c:v>2.3411557835000001</c:v>
                </c:pt>
                <c:pt idx="3528">
                  <c:v>2.3411557835000001</c:v>
                </c:pt>
                <c:pt idx="3529">
                  <c:v>2.3411557835000001</c:v>
                </c:pt>
                <c:pt idx="3530">
                  <c:v>2.3163320443000002</c:v>
                </c:pt>
                <c:pt idx="3531">
                  <c:v>2.3315622432000001</c:v>
                </c:pt>
                <c:pt idx="3532">
                  <c:v>2.3262619589</c:v>
                </c:pt>
                <c:pt idx="3533">
                  <c:v>2.2343395990000001</c:v>
                </c:pt>
                <c:pt idx="3534">
                  <c:v>2.2277840573000001</c:v>
                </c:pt>
                <c:pt idx="3535">
                  <c:v>2.2277840573000001</c:v>
                </c:pt>
                <c:pt idx="3536">
                  <c:v>2.2277840573000001</c:v>
                </c:pt>
                <c:pt idx="3537">
                  <c:v>2.2463022320000001</c:v>
                </c:pt>
                <c:pt idx="3538">
                  <c:v>2.2333035895000002</c:v>
                </c:pt>
                <c:pt idx="3539">
                  <c:v>2.2527110113000002</c:v>
                </c:pt>
                <c:pt idx="3540">
                  <c:v>2.2756183194999999</c:v>
                </c:pt>
                <c:pt idx="3541">
                  <c:v>2.2690796673000002</c:v>
                </c:pt>
                <c:pt idx="3542">
                  <c:v>2.2690796673000002</c:v>
                </c:pt>
                <c:pt idx="3543">
                  <c:v>2.2690796673000002</c:v>
                </c:pt>
                <c:pt idx="3544">
                  <c:v>2.3268442296999998</c:v>
                </c:pt>
                <c:pt idx="3545">
                  <c:v>2.3560397604999999</c:v>
                </c:pt>
                <c:pt idx="3546">
                  <c:v>2.2988208859000001</c:v>
                </c:pt>
                <c:pt idx="3547">
                  <c:v>2.3014010905000002</c:v>
                </c:pt>
                <c:pt idx="3548">
                  <c:v>2.3310575400000002</c:v>
                </c:pt>
                <c:pt idx="3549">
                  <c:v>2.3310575400000002</c:v>
                </c:pt>
                <c:pt idx="3550">
                  <c:v>2.3310575400000002</c:v>
                </c:pt>
                <c:pt idx="3551">
                  <c:v>2.3332782279000002</c:v>
                </c:pt>
                <c:pt idx="3552">
                  <c:v>2.3332782279000002</c:v>
                </c:pt>
                <c:pt idx="3553">
                  <c:v>2.3332782279000002</c:v>
                </c:pt>
                <c:pt idx="3554">
                  <c:v>2.3332782279000002</c:v>
                </c:pt>
                <c:pt idx="3555">
                  <c:v>2.3147464769999999</c:v>
                </c:pt>
                <c:pt idx="3556">
                  <c:v>2.3147464769999999</c:v>
                </c:pt>
                <c:pt idx="3557">
                  <c:v>2.3147464769999999</c:v>
                </c:pt>
                <c:pt idx="3558">
                  <c:v>2.3865374630999998</c:v>
                </c:pt>
                <c:pt idx="3559">
                  <c:v>2.3489877200999998</c:v>
                </c:pt>
                <c:pt idx="3560">
                  <c:v>2.3420000662999998</c:v>
                </c:pt>
                <c:pt idx="3561">
                  <c:v>2.3420000662999998</c:v>
                </c:pt>
                <c:pt idx="3562">
                  <c:v>2.3420000662999998</c:v>
                </c:pt>
                <c:pt idx="3563">
                  <c:v>2.3420000662999998</c:v>
                </c:pt>
                <c:pt idx="3564">
                  <c:v>2.3420000662999998</c:v>
                </c:pt>
                <c:pt idx="3565">
                  <c:v>2.3039331396999998</c:v>
                </c:pt>
                <c:pt idx="3566">
                  <c:v>2.3039331396999998</c:v>
                </c:pt>
                <c:pt idx="3567">
                  <c:v>2.3039331396999998</c:v>
                </c:pt>
                <c:pt idx="3568">
                  <c:v>2.3074240631</c:v>
                </c:pt>
                <c:pt idx="3569">
                  <c:v>2.3286908492</c:v>
                </c:pt>
                <c:pt idx="3570">
                  <c:v>2.3286908492</c:v>
                </c:pt>
                <c:pt idx="3571">
                  <c:v>2.3286908492</c:v>
                </c:pt>
                <c:pt idx="3572">
                  <c:v>2.4004567691999998</c:v>
                </c:pt>
                <c:pt idx="3573">
                  <c:v>2.4004567691999998</c:v>
                </c:pt>
                <c:pt idx="3574">
                  <c:v>2.4004567691999998</c:v>
                </c:pt>
                <c:pt idx="3575">
                  <c:v>2.3715841505999999</c:v>
                </c:pt>
                <c:pt idx="3576">
                  <c:v>2.3408328882</c:v>
                </c:pt>
                <c:pt idx="3577">
                  <c:v>2.3408328882</c:v>
                </c:pt>
                <c:pt idx="3578">
                  <c:v>2.3408328882</c:v>
                </c:pt>
                <c:pt idx="3579">
                  <c:v>2.3087165604000002</c:v>
                </c:pt>
                <c:pt idx="3580">
                  <c:v>2.3173257062000001</c:v>
                </c:pt>
                <c:pt idx="3581">
                  <c:v>2.3316598986999999</c:v>
                </c:pt>
                <c:pt idx="3582">
                  <c:v>2.3461349535</c:v>
                </c:pt>
                <c:pt idx="3583">
                  <c:v>2.3179096635000001</c:v>
                </c:pt>
                <c:pt idx="3584">
                  <c:v>2.3179096635000001</c:v>
                </c:pt>
                <c:pt idx="3585">
                  <c:v>2.3179096635000001</c:v>
                </c:pt>
                <c:pt idx="3586">
                  <c:v>2.3536594930999999</c:v>
                </c:pt>
                <c:pt idx="3587">
                  <c:v>2.3492052468</c:v>
                </c:pt>
                <c:pt idx="3588">
                  <c:v>2.3587646259000001</c:v>
                </c:pt>
                <c:pt idx="3589">
                  <c:v>2.3547426108999998</c:v>
                </c:pt>
                <c:pt idx="3590">
                  <c:v>2.3883874084999999</c:v>
                </c:pt>
                <c:pt idx="3591">
                  <c:v>2.3883874084999999</c:v>
                </c:pt>
                <c:pt idx="3592">
                  <c:v>2.3883874084999999</c:v>
                </c:pt>
                <c:pt idx="3593">
                  <c:v>2.3787144981999999</c:v>
                </c:pt>
                <c:pt idx="3594">
                  <c:v>2.3626264129000001</c:v>
                </c:pt>
                <c:pt idx="3595">
                  <c:v>2.3837464508999999</c:v>
                </c:pt>
                <c:pt idx="3596">
                  <c:v>2.4011784446000002</c:v>
                </c:pt>
                <c:pt idx="3597">
                  <c:v>2.3871264509999999</c:v>
                </c:pt>
                <c:pt idx="3598">
                  <c:v>2.3871264509999999</c:v>
                </c:pt>
                <c:pt idx="3599">
                  <c:v>2.3871264509999999</c:v>
                </c:pt>
                <c:pt idx="3600">
                  <c:v>2.4425134467</c:v>
                </c:pt>
                <c:pt idx="3601">
                  <c:v>2.4431351180999998</c:v>
                </c:pt>
                <c:pt idx="3602">
                  <c:v>2.438969095</c:v>
                </c:pt>
                <c:pt idx="3603">
                  <c:v>2.4356453878000002</c:v>
                </c:pt>
                <c:pt idx="3604">
                  <c:v>2.4076632424</c:v>
                </c:pt>
                <c:pt idx="3605">
                  <c:v>2.4076632424</c:v>
                </c:pt>
                <c:pt idx="3606">
                  <c:v>2.4076632424</c:v>
                </c:pt>
                <c:pt idx="3607">
                  <c:v>2.435514285</c:v>
                </c:pt>
                <c:pt idx="3608">
                  <c:v>2.4161687588</c:v>
                </c:pt>
                <c:pt idx="3609">
                  <c:v>2.4186477980999999</c:v>
                </c:pt>
                <c:pt idx="3610">
                  <c:v>2.4114535421999999</c:v>
                </c:pt>
                <c:pt idx="3611">
                  <c:v>2.3781311949999999</c:v>
                </c:pt>
                <c:pt idx="3612">
                  <c:v>2.3781311949999999</c:v>
                </c:pt>
                <c:pt idx="3613">
                  <c:v>2.3781311949999999</c:v>
                </c:pt>
                <c:pt idx="3614">
                  <c:v>2.3833413553999998</c:v>
                </c:pt>
                <c:pt idx="3615">
                  <c:v>2.3906658320999998</c:v>
                </c:pt>
                <c:pt idx="3616">
                  <c:v>2.4151393958999998</c:v>
                </c:pt>
                <c:pt idx="3617">
                  <c:v>2.4303566043</c:v>
                </c:pt>
                <c:pt idx="3618">
                  <c:v>2.4373458346999999</c:v>
                </c:pt>
                <c:pt idx="3619">
                  <c:v>2.4373458346999999</c:v>
                </c:pt>
                <c:pt idx="3620">
                  <c:v>2.4373458346999999</c:v>
                </c:pt>
                <c:pt idx="3621">
                  <c:v>2.3838640001</c:v>
                </c:pt>
                <c:pt idx="3622">
                  <c:v>2.314803962</c:v>
                </c:pt>
                <c:pt idx="3623">
                  <c:v>2.2813521998000001</c:v>
                </c:pt>
                <c:pt idx="3624">
                  <c:v>2.2848934451999998</c:v>
                </c:pt>
                <c:pt idx="3625">
                  <c:v>2.2740629327000002</c:v>
                </c:pt>
                <c:pt idx="3626">
                  <c:v>2.2740629327000002</c:v>
                </c:pt>
                <c:pt idx="3627">
                  <c:v>2.2740629327000002</c:v>
                </c:pt>
                <c:pt idx="3628">
                  <c:v>2.2532520154000002</c:v>
                </c:pt>
                <c:pt idx="3629">
                  <c:v>2.1739198928999999</c:v>
                </c:pt>
                <c:pt idx="3630">
                  <c:v>2.2310993851999998</c:v>
                </c:pt>
                <c:pt idx="3631">
                  <c:v>2.2397310516000002</c:v>
                </c:pt>
                <c:pt idx="3632">
                  <c:v>2.2491017963000002</c:v>
                </c:pt>
                <c:pt idx="3633">
                  <c:v>2.2491017963000002</c:v>
                </c:pt>
                <c:pt idx="3634">
                  <c:v>2.2491017963000002</c:v>
                </c:pt>
                <c:pt idx="3635">
                  <c:v>2.2253242384999998</c:v>
                </c:pt>
                <c:pt idx="3636">
                  <c:v>2.2196225010999999</c:v>
                </c:pt>
                <c:pt idx="3637">
                  <c:v>2.2081822834999998</c:v>
                </c:pt>
                <c:pt idx="3638">
                  <c:v>2.2321071053999999</c:v>
                </c:pt>
                <c:pt idx="3639">
                  <c:v>2.2513546455000002</c:v>
                </c:pt>
                <c:pt idx="3640">
                  <c:v>2.2513546455000002</c:v>
                </c:pt>
                <c:pt idx="3641">
                  <c:v>2.2513546455000002</c:v>
                </c:pt>
                <c:pt idx="3642">
                  <c:v>2.2792330663000002</c:v>
                </c:pt>
                <c:pt idx="3643">
                  <c:v>2.2657484658999998</c:v>
                </c:pt>
                <c:pt idx="3644">
                  <c:v>2.2854244637000001</c:v>
                </c:pt>
                <c:pt idx="3645">
                  <c:v>2.3159029583000001</c:v>
                </c:pt>
                <c:pt idx="3646">
                  <c:v>2.2852565266</c:v>
                </c:pt>
                <c:pt idx="3647">
                  <c:v>2.2852565266</c:v>
                </c:pt>
                <c:pt idx="3648">
                  <c:v>2.2852565266</c:v>
                </c:pt>
                <c:pt idx="3649">
                  <c:v>2.3633835443</c:v>
                </c:pt>
                <c:pt idx="3650">
                  <c:v>2.2757560420999998</c:v>
                </c:pt>
                <c:pt idx="3651">
                  <c:v>2.2754354371000001</c:v>
                </c:pt>
                <c:pt idx="3652">
                  <c:v>2.2599407615999998</c:v>
                </c:pt>
                <c:pt idx="3653">
                  <c:v>2.2781202246999999</c:v>
                </c:pt>
                <c:pt idx="3654">
                  <c:v>2.2781202246999999</c:v>
                </c:pt>
                <c:pt idx="3655">
                  <c:v>2.2781202246999999</c:v>
                </c:pt>
                <c:pt idx="3656">
                  <c:v>2.2781202246999999</c:v>
                </c:pt>
                <c:pt idx="3657">
                  <c:v>2.4401487704</c:v>
                </c:pt>
                <c:pt idx="3658">
                  <c:v>2.4148243657999999</c:v>
                </c:pt>
                <c:pt idx="3659">
                  <c:v>2.3495849470999999</c:v>
                </c:pt>
                <c:pt idx="3660">
                  <c:v>2.3271166115000002</c:v>
                </c:pt>
                <c:pt idx="3661">
                  <c:v>2.3426554932000001</c:v>
                </c:pt>
                <c:pt idx="3662">
                  <c:v>2.3426554932000001</c:v>
                </c:pt>
                <c:pt idx="3663">
                  <c:v>2.3426554932000001</c:v>
                </c:pt>
                <c:pt idx="3664">
                  <c:v>2.3162395227000001</c:v>
                </c:pt>
                <c:pt idx="3665">
                  <c:v>2.2748371143999999</c:v>
                </c:pt>
                <c:pt idx="3666">
                  <c:v>2.2434556904999998</c:v>
                </c:pt>
                <c:pt idx="3667">
                  <c:v>2.2054858144999998</c:v>
                </c:pt>
                <c:pt idx="3668">
                  <c:v>2.1833333266000001</c:v>
                </c:pt>
                <c:pt idx="3669">
                  <c:v>2.1833333266000001</c:v>
                </c:pt>
                <c:pt idx="3670">
                  <c:v>2.1833333266000001</c:v>
                </c:pt>
                <c:pt idx="3671">
                  <c:v>2.2179019223999998</c:v>
                </c:pt>
                <c:pt idx="3672">
                  <c:v>2.1896749010000001</c:v>
                </c:pt>
                <c:pt idx="3673">
                  <c:v>2.2260711405000002</c:v>
                </c:pt>
                <c:pt idx="3674">
                  <c:v>2.2079432978</c:v>
                </c:pt>
                <c:pt idx="3675">
                  <c:v>2.1824271522999998</c:v>
                </c:pt>
                <c:pt idx="3676">
                  <c:v>2.1824271522999998</c:v>
                </c:pt>
                <c:pt idx="3677">
                  <c:v>2.1824271522999998</c:v>
                </c:pt>
                <c:pt idx="3678">
                  <c:v>2.1787479126</c:v>
                </c:pt>
                <c:pt idx="3679">
                  <c:v>2.2132766488</c:v>
                </c:pt>
                <c:pt idx="3680">
                  <c:v>2.2204482657</c:v>
                </c:pt>
                <c:pt idx="3681">
                  <c:v>2.2322390741999998</c:v>
                </c:pt>
                <c:pt idx="3682">
                  <c:v>2.2154367440999998</c:v>
                </c:pt>
                <c:pt idx="3683">
                  <c:v>2.2154367440999998</c:v>
                </c:pt>
                <c:pt idx="3684">
                  <c:v>2.2154367440999998</c:v>
                </c:pt>
                <c:pt idx="3685">
                  <c:v>2.2169183552999998</c:v>
                </c:pt>
                <c:pt idx="3686">
                  <c:v>2.1923867219000002</c:v>
                </c:pt>
                <c:pt idx="3687">
                  <c:v>2.1911920452999998</c:v>
                </c:pt>
                <c:pt idx="3688">
                  <c:v>2.1889932097</c:v>
                </c:pt>
                <c:pt idx="3689">
                  <c:v>2.2092932108999999</c:v>
                </c:pt>
                <c:pt idx="3690">
                  <c:v>2.2092932108999999</c:v>
                </c:pt>
                <c:pt idx="3691">
                  <c:v>2.2092932108999999</c:v>
                </c:pt>
                <c:pt idx="3692">
                  <c:v>2.2001699368000001</c:v>
                </c:pt>
                <c:pt idx="3693">
                  <c:v>2.1995821379999998</c:v>
                </c:pt>
                <c:pt idx="3694">
                  <c:v>2.1820099976999998</c:v>
                </c:pt>
                <c:pt idx="3695">
                  <c:v>2.1813619064999998</c:v>
                </c:pt>
                <c:pt idx="3696">
                  <c:v>2.1905559963000001</c:v>
                </c:pt>
                <c:pt idx="3697">
                  <c:v>2.1905559963000001</c:v>
                </c:pt>
                <c:pt idx="3698">
                  <c:v>2.1905559963000001</c:v>
                </c:pt>
                <c:pt idx="3699">
                  <c:v>2.1653042856</c:v>
                </c:pt>
                <c:pt idx="3700">
                  <c:v>2.1756375224000002</c:v>
                </c:pt>
                <c:pt idx="3701">
                  <c:v>2.1643321509</c:v>
                </c:pt>
                <c:pt idx="3702">
                  <c:v>2.1120992364000002</c:v>
                </c:pt>
                <c:pt idx="3703">
                  <c:v>2.110416158</c:v>
                </c:pt>
                <c:pt idx="3704">
                  <c:v>2.110416158</c:v>
                </c:pt>
                <c:pt idx="3705">
                  <c:v>2.110416158</c:v>
                </c:pt>
                <c:pt idx="3706">
                  <c:v>2.0884038407999999</c:v>
                </c:pt>
                <c:pt idx="3707">
                  <c:v>2.1281707043</c:v>
                </c:pt>
                <c:pt idx="3708">
                  <c:v>2.1493000161000002</c:v>
                </c:pt>
                <c:pt idx="3709">
                  <c:v>2.1780167814000002</c:v>
                </c:pt>
                <c:pt idx="3710">
                  <c:v>2.1727761705000002</c:v>
                </c:pt>
                <c:pt idx="3711">
                  <c:v>2.1727761705000002</c:v>
                </c:pt>
                <c:pt idx="3712">
                  <c:v>2.1727761705000002</c:v>
                </c:pt>
                <c:pt idx="3713">
                  <c:v>2.1352042992000002</c:v>
                </c:pt>
                <c:pt idx="3714">
                  <c:v>2.1352042992000002</c:v>
                </c:pt>
                <c:pt idx="3715">
                  <c:v>2.1915172680000001</c:v>
                </c:pt>
                <c:pt idx="3716">
                  <c:v>2.1305592673999998</c:v>
                </c:pt>
                <c:pt idx="3717">
                  <c:v>2.1742835021000002</c:v>
                </c:pt>
                <c:pt idx="3718">
                  <c:v>2.1742835021000002</c:v>
                </c:pt>
                <c:pt idx="3719">
                  <c:v>2.1742835021000002</c:v>
                </c:pt>
                <c:pt idx="3720">
                  <c:v>2.1199547709000002</c:v>
                </c:pt>
                <c:pt idx="3721">
                  <c:v>2.0958378383</c:v>
                </c:pt>
                <c:pt idx="3722">
                  <c:v>2.1031455656000002</c:v>
                </c:pt>
                <c:pt idx="3723">
                  <c:v>2.100469608</c:v>
                </c:pt>
                <c:pt idx="3724">
                  <c:v>2.1148694615000001</c:v>
                </c:pt>
                <c:pt idx="3725">
                  <c:v>2.1148694615000001</c:v>
                </c:pt>
                <c:pt idx="3726">
                  <c:v>2.1148694615000001</c:v>
                </c:pt>
                <c:pt idx="3727">
                  <c:v>2.0758902088000002</c:v>
                </c:pt>
                <c:pt idx="3728">
                  <c:v>2.0302807089999999</c:v>
                </c:pt>
                <c:pt idx="3729">
                  <c:v>2.0600710763999999</c:v>
                </c:pt>
                <c:pt idx="3730">
                  <c:v>2.0394318737999999</c:v>
                </c:pt>
                <c:pt idx="3731">
                  <c:v>2.0223865668999998</c:v>
                </c:pt>
                <c:pt idx="3732">
                  <c:v>2.0223865668999998</c:v>
                </c:pt>
                <c:pt idx="3733">
                  <c:v>2.0223865668999998</c:v>
                </c:pt>
                <c:pt idx="3734">
                  <c:v>1.9910251696000001</c:v>
                </c:pt>
                <c:pt idx="3735">
                  <c:v>1.9599054256999999</c:v>
                </c:pt>
                <c:pt idx="3736">
                  <c:v>1.9953504500999999</c:v>
                </c:pt>
                <c:pt idx="3737">
                  <c:v>1.9824698692</c:v>
                </c:pt>
                <c:pt idx="3738">
                  <c:v>1.9286314962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F9-4D0B-8FB2-8073EC197867}"/>
            </c:ext>
          </c:extLst>
        </c:ser>
        <c:ser>
          <c:idx val="4"/>
          <c:order val="4"/>
          <c:tx>
            <c:strRef>
              <c:f>'איור 5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</c:numCache>
            </c:numRef>
          </c:cat>
          <c:val>
            <c:numRef>
              <c:f>'איור 5 נתונים'!$F$4:$F$4000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  <c:pt idx="2601">
                  <c:v>1</c:v>
                </c:pt>
                <c:pt idx="2602">
                  <c:v>1</c:v>
                </c:pt>
                <c:pt idx="2603">
                  <c:v>1</c:v>
                </c:pt>
                <c:pt idx="2604">
                  <c:v>1</c:v>
                </c:pt>
                <c:pt idx="2605">
                  <c:v>1</c:v>
                </c:pt>
                <c:pt idx="2606">
                  <c:v>1</c:v>
                </c:pt>
                <c:pt idx="2607">
                  <c:v>1</c:v>
                </c:pt>
                <c:pt idx="2608">
                  <c:v>1</c:v>
                </c:pt>
                <c:pt idx="2609">
                  <c:v>1</c:v>
                </c:pt>
                <c:pt idx="2610">
                  <c:v>1</c:v>
                </c:pt>
                <c:pt idx="2611">
                  <c:v>1</c:v>
                </c:pt>
                <c:pt idx="2612">
                  <c:v>1</c:v>
                </c:pt>
                <c:pt idx="2613">
                  <c:v>1</c:v>
                </c:pt>
                <c:pt idx="2614">
                  <c:v>1</c:v>
                </c:pt>
                <c:pt idx="2615">
                  <c:v>1</c:v>
                </c:pt>
                <c:pt idx="2616">
                  <c:v>1</c:v>
                </c:pt>
                <c:pt idx="2617">
                  <c:v>1</c:v>
                </c:pt>
                <c:pt idx="2618">
                  <c:v>1</c:v>
                </c:pt>
                <c:pt idx="2619">
                  <c:v>1</c:v>
                </c:pt>
                <c:pt idx="2620">
                  <c:v>1</c:v>
                </c:pt>
                <c:pt idx="2621">
                  <c:v>1</c:v>
                </c:pt>
                <c:pt idx="2622">
                  <c:v>1</c:v>
                </c:pt>
                <c:pt idx="2623">
                  <c:v>1</c:v>
                </c:pt>
                <c:pt idx="2624">
                  <c:v>1</c:v>
                </c:pt>
                <c:pt idx="2625">
                  <c:v>1</c:v>
                </c:pt>
                <c:pt idx="2626">
                  <c:v>1</c:v>
                </c:pt>
                <c:pt idx="2627">
                  <c:v>1</c:v>
                </c:pt>
                <c:pt idx="2628">
                  <c:v>1</c:v>
                </c:pt>
                <c:pt idx="2629">
                  <c:v>1</c:v>
                </c:pt>
                <c:pt idx="2630">
                  <c:v>1</c:v>
                </c:pt>
                <c:pt idx="2631">
                  <c:v>1</c:v>
                </c:pt>
                <c:pt idx="2632">
                  <c:v>1</c:v>
                </c:pt>
                <c:pt idx="2633">
                  <c:v>1</c:v>
                </c:pt>
                <c:pt idx="2634">
                  <c:v>1</c:v>
                </c:pt>
                <c:pt idx="2635">
                  <c:v>1</c:v>
                </c:pt>
                <c:pt idx="2636">
                  <c:v>1</c:v>
                </c:pt>
                <c:pt idx="2637">
                  <c:v>1</c:v>
                </c:pt>
                <c:pt idx="2638">
                  <c:v>1</c:v>
                </c:pt>
                <c:pt idx="2639">
                  <c:v>1</c:v>
                </c:pt>
                <c:pt idx="2640">
                  <c:v>1</c:v>
                </c:pt>
                <c:pt idx="2641">
                  <c:v>1</c:v>
                </c:pt>
                <c:pt idx="2642">
                  <c:v>1</c:v>
                </c:pt>
                <c:pt idx="2643">
                  <c:v>1</c:v>
                </c:pt>
                <c:pt idx="2644">
                  <c:v>1</c:v>
                </c:pt>
                <c:pt idx="2645">
                  <c:v>1</c:v>
                </c:pt>
                <c:pt idx="2646">
                  <c:v>1</c:v>
                </c:pt>
                <c:pt idx="2647">
                  <c:v>1</c:v>
                </c:pt>
                <c:pt idx="2648">
                  <c:v>1</c:v>
                </c:pt>
                <c:pt idx="2649">
                  <c:v>1</c:v>
                </c:pt>
                <c:pt idx="2650">
                  <c:v>1</c:v>
                </c:pt>
                <c:pt idx="2651">
                  <c:v>1</c:v>
                </c:pt>
                <c:pt idx="2652">
                  <c:v>1</c:v>
                </c:pt>
                <c:pt idx="2653">
                  <c:v>1</c:v>
                </c:pt>
                <c:pt idx="2654">
                  <c:v>1</c:v>
                </c:pt>
                <c:pt idx="2655">
                  <c:v>1</c:v>
                </c:pt>
                <c:pt idx="2656">
                  <c:v>1</c:v>
                </c:pt>
                <c:pt idx="2657">
                  <c:v>1</c:v>
                </c:pt>
                <c:pt idx="2658">
                  <c:v>1</c:v>
                </c:pt>
                <c:pt idx="2659">
                  <c:v>1</c:v>
                </c:pt>
                <c:pt idx="2660">
                  <c:v>1</c:v>
                </c:pt>
                <c:pt idx="2661">
                  <c:v>1</c:v>
                </c:pt>
                <c:pt idx="2662">
                  <c:v>1</c:v>
                </c:pt>
                <c:pt idx="2663">
                  <c:v>1</c:v>
                </c:pt>
                <c:pt idx="2664">
                  <c:v>1</c:v>
                </c:pt>
                <c:pt idx="2665">
                  <c:v>1</c:v>
                </c:pt>
                <c:pt idx="2666">
                  <c:v>1</c:v>
                </c:pt>
                <c:pt idx="2667">
                  <c:v>1</c:v>
                </c:pt>
                <c:pt idx="2668">
                  <c:v>1</c:v>
                </c:pt>
                <c:pt idx="2669">
                  <c:v>1</c:v>
                </c:pt>
                <c:pt idx="2670">
                  <c:v>1</c:v>
                </c:pt>
                <c:pt idx="2671">
                  <c:v>1</c:v>
                </c:pt>
                <c:pt idx="2672">
                  <c:v>1</c:v>
                </c:pt>
                <c:pt idx="2673">
                  <c:v>1</c:v>
                </c:pt>
                <c:pt idx="2674">
                  <c:v>1</c:v>
                </c:pt>
                <c:pt idx="2675">
                  <c:v>1</c:v>
                </c:pt>
                <c:pt idx="2676">
                  <c:v>1</c:v>
                </c:pt>
                <c:pt idx="2677">
                  <c:v>1</c:v>
                </c:pt>
                <c:pt idx="2678">
                  <c:v>1</c:v>
                </c:pt>
                <c:pt idx="2679">
                  <c:v>1</c:v>
                </c:pt>
                <c:pt idx="2680">
                  <c:v>1</c:v>
                </c:pt>
                <c:pt idx="2681">
                  <c:v>1</c:v>
                </c:pt>
                <c:pt idx="2682">
                  <c:v>1</c:v>
                </c:pt>
                <c:pt idx="2683">
                  <c:v>1</c:v>
                </c:pt>
                <c:pt idx="2684">
                  <c:v>1</c:v>
                </c:pt>
                <c:pt idx="2685">
                  <c:v>1</c:v>
                </c:pt>
                <c:pt idx="2686">
                  <c:v>1</c:v>
                </c:pt>
                <c:pt idx="2687">
                  <c:v>1</c:v>
                </c:pt>
                <c:pt idx="2688">
                  <c:v>1</c:v>
                </c:pt>
                <c:pt idx="2689">
                  <c:v>1</c:v>
                </c:pt>
                <c:pt idx="2690">
                  <c:v>1</c:v>
                </c:pt>
                <c:pt idx="2691">
                  <c:v>1</c:v>
                </c:pt>
                <c:pt idx="2692">
                  <c:v>1</c:v>
                </c:pt>
                <c:pt idx="2693">
                  <c:v>1</c:v>
                </c:pt>
                <c:pt idx="2694">
                  <c:v>1</c:v>
                </c:pt>
                <c:pt idx="2695">
                  <c:v>1</c:v>
                </c:pt>
                <c:pt idx="2696">
                  <c:v>1</c:v>
                </c:pt>
                <c:pt idx="2697">
                  <c:v>1</c:v>
                </c:pt>
                <c:pt idx="2698">
                  <c:v>1</c:v>
                </c:pt>
                <c:pt idx="2699">
                  <c:v>1</c:v>
                </c:pt>
                <c:pt idx="2700">
                  <c:v>1</c:v>
                </c:pt>
                <c:pt idx="2701">
                  <c:v>1</c:v>
                </c:pt>
                <c:pt idx="2702">
                  <c:v>1</c:v>
                </c:pt>
                <c:pt idx="2703">
                  <c:v>1</c:v>
                </c:pt>
                <c:pt idx="2704">
                  <c:v>1</c:v>
                </c:pt>
                <c:pt idx="2705">
                  <c:v>1</c:v>
                </c:pt>
                <c:pt idx="2706">
                  <c:v>1</c:v>
                </c:pt>
                <c:pt idx="2707">
                  <c:v>1</c:v>
                </c:pt>
                <c:pt idx="2708">
                  <c:v>1</c:v>
                </c:pt>
                <c:pt idx="2709">
                  <c:v>1</c:v>
                </c:pt>
                <c:pt idx="2710">
                  <c:v>1</c:v>
                </c:pt>
                <c:pt idx="2711">
                  <c:v>1</c:v>
                </c:pt>
                <c:pt idx="2712">
                  <c:v>1</c:v>
                </c:pt>
                <c:pt idx="2713">
                  <c:v>1</c:v>
                </c:pt>
                <c:pt idx="2714">
                  <c:v>1</c:v>
                </c:pt>
                <c:pt idx="2715">
                  <c:v>1</c:v>
                </c:pt>
                <c:pt idx="2716">
                  <c:v>1</c:v>
                </c:pt>
                <c:pt idx="2717">
                  <c:v>1</c:v>
                </c:pt>
                <c:pt idx="2718">
                  <c:v>1</c:v>
                </c:pt>
                <c:pt idx="2719">
                  <c:v>1</c:v>
                </c:pt>
                <c:pt idx="2720">
                  <c:v>1</c:v>
                </c:pt>
                <c:pt idx="2721">
                  <c:v>1</c:v>
                </c:pt>
                <c:pt idx="2722">
                  <c:v>1</c:v>
                </c:pt>
                <c:pt idx="2723">
                  <c:v>1</c:v>
                </c:pt>
                <c:pt idx="2724">
                  <c:v>1</c:v>
                </c:pt>
                <c:pt idx="2725">
                  <c:v>1</c:v>
                </c:pt>
                <c:pt idx="2726">
                  <c:v>1</c:v>
                </c:pt>
                <c:pt idx="2727">
                  <c:v>1</c:v>
                </c:pt>
                <c:pt idx="2728">
                  <c:v>1</c:v>
                </c:pt>
                <c:pt idx="2729">
                  <c:v>1</c:v>
                </c:pt>
                <c:pt idx="2730">
                  <c:v>1</c:v>
                </c:pt>
                <c:pt idx="2731">
                  <c:v>1</c:v>
                </c:pt>
                <c:pt idx="2732">
                  <c:v>1</c:v>
                </c:pt>
                <c:pt idx="2733">
                  <c:v>1</c:v>
                </c:pt>
                <c:pt idx="2734">
                  <c:v>1</c:v>
                </c:pt>
                <c:pt idx="2735">
                  <c:v>1</c:v>
                </c:pt>
                <c:pt idx="2736">
                  <c:v>1</c:v>
                </c:pt>
                <c:pt idx="2737">
                  <c:v>1</c:v>
                </c:pt>
                <c:pt idx="2738">
                  <c:v>1</c:v>
                </c:pt>
                <c:pt idx="2739">
                  <c:v>1</c:v>
                </c:pt>
                <c:pt idx="2740">
                  <c:v>1</c:v>
                </c:pt>
                <c:pt idx="2741">
                  <c:v>1</c:v>
                </c:pt>
                <c:pt idx="2742">
                  <c:v>1</c:v>
                </c:pt>
                <c:pt idx="2743">
                  <c:v>1</c:v>
                </c:pt>
                <c:pt idx="2744">
                  <c:v>1</c:v>
                </c:pt>
                <c:pt idx="2745">
                  <c:v>1</c:v>
                </c:pt>
                <c:pt idx="2746">
                  <c:v>1</c:v>
                </c:pt>
                <c:pt idx="2747">
                  <c:v>1</c:v>
                </c:pt>
                <c:pt idx="2748">
                  <c:v>1</c:v>
                </c:pt>
                <c:pt idx="2749">
                  <c:v>1</c:v>
                </c:pt>
                <c:pt idx="2750">
                  <c:v>1</c:v>
                </c:pt>
                <c:pt idx="2751">
                  <c:v>1</c:v>
                </c:pt>
                <c:pt idx="2752">
                  <c:v>1</c:v>
                </c:pt>
                <c:pt idx="2753">
                  <c:v>1</c:v>
                </c:pt>
                <c:pt idx="2754">
                  <c:v>1</c:v>
                </c:pt>
                <c:pt idx="2755">
                  <c:v>1</c:v>
                </c:pt>
                <c:pt idx="2756">
                  <c:v>1</c:v>
                </c:pt>
                <c:pt idx="2757">
                  <c:v>1</c:v>
                </c:pt>
                <c:pt idx="2758">
                  <c:v>1</c:v>
                </c:pt>
                <c:pt idx="2759">
                  <c:v>1</c:v>
                </c:pt>
                <c:pt idx="2760">
                  <c:v>1</c:v>
                </c:pt>
                <c:pt idx="2761">
                  <c:v>1</c:v>
                </c:pt>
                <c:pt idx="2762">
                  <c:v>1</c:v>
                </c:pt>
                <c:pt idx="2763">
                  <c:v>1</c:v>
                </c:pt>
                <c:pt idx="2764">
                  <c:v>1</c:v>
                </c:pt>
                <c:pt idx="2765">
                  <c:v>1</c:v>
                </c:pt>
                <c:pt idx="2766">
                  <c:v>1</c:v>
                </c:pt>
                <c:pt idx="2767">
                  <c:v>1</c:v>
                </c:pt>
                <c:pt idx="2768">
                  <c:v>1</c:v>
                </c:pt>
                <c:pt idx="2769">
                  <c:v>1</c:v>
                </c:pt>
                <c:pt idx="2770">
                  <c:v>1</c:v>
                </c:pt>
                <c:pt idx="2771">
                  <c:v>1</c:v>
                </c:pt>
                <c:pt idx="2772">
                  <c:v>1</c:v>
                </c:pt>
                <c:pt idx="2773">
                  <c:v>1</c:v>
                </c:pt>
                <c:pt idx="2774">
                  <c:v>1</c:v>
                </c:pt>
                <c:pt idx="2775">
                  <c:v>1</c:v>
                </c:pt>
                <c:pt idx="2776">
                  <c:v>1</c:v>
                </c:pt>
                <c:pt idx="2777">
                  <c:v>1</c:v>
                </c:pt>
                <c:pt idx="2778">
                  <c:v>1</c:v>
                </c:pt>
                <c:pt idx="2779">
                  <c:v>1</c:v>
                </c:pt>
                <c:pt idx="2780">
                  <c:v>1</c:v>
                </c:pt>
                <c:pt idx="2781">
                  <c:v>1</c:v>
                </c:pt>
                <c:pt idx="2782">
                  <c:v>1</c:v>
                </c:pt>
                <c:pt idx="2783">
                  <c:v>1</c:v>
                </c:pt>
                <c:pt idx="2784">
                  <c:v>1</c:v>
                </c:pt>
                <c:pt idx="2785">
                  <c:v>1</c:v>
                </c:pt>
                <c:pt idx="2786">
                  <c:v>1</c:v>
                </c:pt>
                <c:pt idx="2787">
                  <c:v>1</c:v>
                </c:pt>
                <c:pt idx="2788">
                  <c:v>1</c:v>
                </c:pt>
                <c:pt idx="2789">
                  <c:v>1</c:v>
                </c:pt>
                <c:pt idx="2790">
                  <c:v>1</c:v>
                </c:pt>
                <c:pt idx="2791">
                  <c:v>1</c:v>
                </c:pt>
                <c:pt idx="2792">
                  <c:v>1</c:v>
                </c:pt>
                <c:pt idx="2793">
                  <c:v>1</c:v>
                </c:pt>
                <c:pt idx="2794">
                  <c:v>1</c:v>
                </c:pt>
                <c:pt idx="2795">
                  <c:v>1</c:v>
                </c:pt>
                <c:pt idx="2796">
                  <c:v>1</c:v>
                </c:pt>
                <c:pt idx="2797">
                  <c:v>1</c:v>
                </c:pt>
                <c:pt idx="2798">
                  <c:v>1</c:v>
                </c:pt>
                <c:pt idx="2799">
                  <c:v>1</c:v>
                </c:pt>
                <c:pt idx="2800">
                  <c:v>1</c:v>
                </c:pt>
                <c:pt idx="2801">
                  <c:v>1</c:v>
                </c:pt>
                <c:pt idx="2802">
                  <c:v>1</c:v>
                </c:pt>
                <c:pt idx="2803">
                  <c:v>1</c:v>
                </c:pt>
                <c:pt idx="2804">
                  <c:v>1</c:v>
                </c:pt>
                <c:pt idx="2805">
                  <c:v>1</c:v>
                </c:pt>
                <c:pt idx="2806">
                  <c:v>1</c:v>
                </c:pt>
                <c:pt idx="2807">
                  <c:v>1</c:v>
                </c:pt>
                <c:pt idx="2808">
                  <c:v>1</c:v>
                </c:pt>
                <c:pt idx="2809">
                  <c:v>1</c:v>
                </c:pt>
                <c:pt idx="2810">
                  <c:v>1</c:v>
                </c:pt>
                <c:pt idx="2811">
                  <c:v>1</c:v>
                </c:pt>
                <c:pt idx="2812">
                  <c:v>1</c:v>
                </c:pt>
                <c:pt idx="2813">
                  <c:v>1</c:v>
                </c:pt>
                <c:pt idx="2814">
                  <c:v>1</c:v>
                </c:pt>
                <c:pt idx="2815">
                  <c:v>1</c:v>
                </c:pt>
                <c:pt idx="2816">
                  <c:v>1</c:v>
                </c:pt>
                <c:pt idx="2817">
                  <c:v>1</c:v>
                </c:pt>
                <c:pt idx="2818">
                  <c:v>1</c:v>
                </c:pt>
                <c:pt idx="2819">
                  <c:v>1</c:v>
                </c:pt>
                <c:pt idx="2820">
                  <c:v>1</c:v>
                </c:pt>
                <c:pt idx="2821">
                  <c:v>1</c:v>
                </c:pt>
                <c:pt idx="2822">
                  <c:v>1</c:v>
                </c:pt>
                <c:pt idx="2823">
                  <c:v>1</c:v>
                </c:pt>
                <c:pt idx="2824">
                  <c:v>1</c:v>
                </c:pt>
                <c:pt idx="2825">
                  <c:v>1</c:v>
                </c:pt>
                <c:pt idx="2826">
                  <c:v>1</c:v>
                </c:pt>
                <c:pt idx="2827">
                  <c:v>1</c:v>
                </c:pt>
                <c:pt idx="2828">
                  <c:v>1</c:v>
                </c:pt>
                <c:pt idx="2829">
                  <c:v>1</c:v>
                </c:pt>
                <c:pt idx="2830">
                  <c:v>1</c:v>
                </c:pt>
                <c:pt idx="2831">
                  <c:v>1</c:v>
                </c:pt>
                <c:pt idx="2832">
                  <c:v>1</c:v>
                </c:pt>
                <c:pt idx="2833">
                  <c:v>1</c:v>
                </c:pt>
                <c:pt idx="2834">
                  <c:v>1</c:v>
                </c:pt>
                <c:pt idx="2835">
                  <c:v>1</c:v>
                </c:pt>
                <c:pt idx="2836">
                  <c:v>1</c:v>
                </c:pt>
                <c:pt idx="2837">
                  <c:v>1</c:v>
                </c:pt>
                <c:pt idx="2838">
                  <c:v>1</c:v>
                </c:pt>
                <c:pt idx="2839">
                  <c:v>1</c:v>
                </c:pt>
                <c:pt idx="2840">
                  <c:v>1</c:v>
                </c:pt>
                <c:pt idx="2841">
                  <c:v>1</c:v>
                </c:pt>
                <c:pt idx="2842">
                  <c:v>1</c:v>
                </c:pt>
                <c:pt idx="2843">
                  <c:v>1</c:v>
                </c:pt>
                <c:pt idx="2844">
                  <c:v>1</c:v>
                </c:pt>
                <c:pt idx="2845">
                  <c:v>1</c:v>
                </c:pt>
                <c:pt idx="2846">
                  <c:v>1</c:v>
                </c:pt>
                <c:pt idx="2847">
                  <c:v>1</c:v>
                </c:pt>
                <c:pt idx="2848">
                  <c:v>1</c:v>
                </c:pt>
                <c:pt idx="2849">
                  <c:v>1</c:v>
                </c:pt>
                <c:pt idx="2850">
                  <c:v>1</c:v>
                </c:pt>
                <c:pt idx="2851">
                  <c:v>1</c:v>
                </c:pt>
                <c:pt idx="2852">
                  <c:v>1</c:v>
                </c:pt>
                <c:pt idx="2853">
                  <c:v>1</c:v>
                </c:pt>
                <c:pt idx="2854">
                  <c:v>1</c:v>
                </c:pt>
                <c:pt idx="2855">
                  <c:v>1</c:v>
                </c:pt>
                <c:pt idx="2856">
                  <c:v>1</c:v>
                </c:pt>
                <c:pt idx="2857">
                  <c:v>1</c:v>
                </c:pt>
                <c:pt idx="2858">
                  <c:v>1</c:v>
                </c:pt>
                <c:pt idx="2859">
                  <c:v>1</c:v>
                </c:pt>
                <c:pt idx="2860">
                  <c:v>1</c:v>
                </c:pt>
                <c:pt idx="2861">
                  <c:v>1</c:v>
                </c:pt>
                <c:pt idx="2862">
                  <c:v>1</c:v>
                </c:pt>
                <c:pt idx="2863">
                  <c:v>1</c:v>
                </c:pt>
                <c:pt idx="2864">
                  <c:v>1</c:v>
                </c:pt>
                <c:pt idx="2865">
                  <c:v>1</c:v>
                </c:pt>
                <c:pt idx="2866">
                  <c:v>1</c:v>
                </c:pt>
                <c:pt idx="2867">
                  <c:v>1</c:v>
                </c:pt>
                <c:pt idx="2868">
                  <c:v>1</c:v>
                </c:pt>
                <c:pt idx="2869">
                  <c:v>1</c:v>
                </c:pt>
                <c:pt idx="2870">
                  <c:v>1</c:v>
                </c:pt>
                <c:pt idx="2871">
                  <c:v>1</c:v>
                </c:pt>
                <c:pt idx="2872">
                  <c:v>1</c:v>
                </c:pt>
                <c:pt idx="2873">
                  <c:v>1</c:v>
                </c:pt>
                <c:pt idx="2874">
                  <c:v>1</c:v>
                </c:pt>
                <c:pt idx="2875">
                  <c:v>1</c:v>
                </c:pt>
                <c:pt idx="2876">
                  <c:v>1</c:v>
                </c:pt>
                <c:pt idx="2877">
                  <c:v>1</c:v>
                </c:pt>
                <c:pt idx="2878">
                  <c:v>1</c:v>
                </c:pt>
                <c:pt idx="2879">
                  <c:v>1</c:v>
                </c:pt>
                <c:pt idx="2880">
                  <c:v>1</c:v>
                </c:pt>
                <c:pt idx="2881">
                  <c:v>1</c:v>
                </c:pt>
                <c:pt idx="2882">
                  <c:v>1</c:v>
                </c:pt>
                <c:pt idx="2883">
                  <c:v>1</c:v>
                </c:pt>
                <c:pt idx="2884">
                  <c:v>1</c:v>
                </c:pt>
                <c:pt idx="2885">
                  <c:v>1</c:v>
                </c:pt>
                <c:pt idx="2886">
                  <c:v>1</c:v>
                </c:pt>
                <c:pt idx="2887">
                  <c:v>1</c:v>
                </c:pt>
                <c:pt idx="2888">
                  <c:v>1</c:v>
                </c:pt>
                <c:pt idx="2889">
                  <c:v>1</c:v>
                </c:pt>
                <c:pt idx="2890">
                  <c:v>1</c:v>
                </c:pt>
                <c:pt idx="2891">
                  <c:v>1</c:v>
                </c:pt>
                <c:pt idx="2892">
                  <c:v>1</c:v>
                </c:pt>
                <c:pt idx="2893">
                  <c:v>1</c:v>
                </c:pt>
                <c:pt idx="2894">
                  <c:v>1</c:v>
                </c:pt>
                <c:pt idx="2895">
                  <c:v>1</c:v>
                </c:pt>
                <c:pt idx="2896">
                  <c:v>1</c:v>
                </c:pt>
                <c:pt idx="2897">
                  <c:v>1</c:v>
                </c:pt>
                <c:pt idx="2898">
                  <c:v>1</c:v>
                </c:pt>
                <c:pt idx="2899">
                  <c:v>1</c:v>
                </c:pt>
                <c:pt idx="2900">
                  <c:v>1</c:v>
                </c:pt>
                <c:pt idx="2901">
                  <c:v>1</c:v>
                </c:pt>
                <c:pt idx="2902">
                  <c:v>1</c:v>
                </c:pt>
                <c:pt idx="2903">
                  <c:v>1</c:v>
                </c:pt>
                <c:pt idx="2904">
                  <c:v>1</c:v>
                </c:pt>
                <c:pt idx="2905">
                  <c:v>1</c:v>
                </c:pt>
                <c:pt idx="2906">
                  <c:v>1</c:v>
                </c:pt>
                <c:pt idx="2907">
                  <c:v>1</c:v>
                </c:pt>
                <c:pt idx="2908">
                  <c:v>1</c:v>
                </c:pt>
                <c:pt idx="2909">
                  <c:v>1</c:v>
                </c:pt>
                <c:pt idx="2910">
                  <c:v>1</c:v>
                </c:pt>
                <c:pt idx="2911">
                  <c:v>1</c:v>
                </c:pt>
                <c:pt idx="2912">
                  <c:v>1</c:v>
                </c:pt>
                <c:pt idx="2913">
                  <c:v>1</c:v>
                </c:pt>
                <c:pt idx="2914">
                  <c:v>1</c:v>
                </c:pt>
                <c:pt idx="2915">
                  <c:v>1</c:v>
                </c:pt>
                <c:pt idx="2916">
                  <c:v>1</c:v>
                </c:pt>
                <c:pt idx="2917">
                  <c:v>1</c:v>
                </c:pt>
                <c:pt idx="2918">
                  <c:v>1</c:v>
                </c:pt>
                <c:pt idx="2919">
                  <c:v>1</c:v>
                </c:pt>
                <c:pt idx="2920">
                  <c:v>1</c:v>
                </c:pt>
                <c:pt idx="2921">
                  <c:v>1</c:v>
                </c:pt>
                <c:pt idx="2922">
                  <c:v>1</c:v>
                </c:pt>
                <c:pt idx="2923">
                  <c:v>1</c:v>
                </c:pt>
                <c:pt idx="2924">
                  <c:v>1</c:v>
                </c:pt>
                <c:pt idx="2925">
                  <c:v>1</c:v>
                </c:pt>
                <c:pt idx="2926">
                  <c:v>1</c:v>
                </c:pt>
                <c:pt idx="2927">
                  <c:v>1</c:v>
                </c:pt>
                <c:pt idx="2928">
                  <c:v>1</c:v>
                </c:pt>
                <c:pt idx="2929">
                  <c:v>1</c:v>
                </c:pt>
                <c:pt idx="2930">
                  <c:v>1</c:v>
                </c:pt>
                <c:pt idx="2931">
                  <c:v>1</c:v>
                </c:pt>
                <c:pt idx="2932">
                  <c:v>1</c:v>
                </c:pt>
                <c:pt idx="2933">
                  <c:v>1</c:v>
                </c:pt>
                <c:pt idx="2934">
                  <c:v>1</c:v>
                </c:pt>
                <c:pt idx="2935">
                  <c:v>1</c:v>
                </c:pt>
                <c:pt idx="2936">
                  <c:v>1</c:v>
                </c:pt>
                <c:pt idx="2937">
                  <c:v>1</c:v>
                </c:pt>
                <c:pt idx="2938">
                  <c:v>1</c:v>
                </c:pt>
                <c:pt idx="2939">
                  <c:v>1</c:v>
                </c:pt>
                <c:pt idx="2940">
                  <c:v>1</c:v>
                </c:pt>
                <c:pt idx="2941">
                  <c:v>1</c:v>
                </c:pt>
                <c:pt idx="2942">
                  <c:v>1</c:v>
                </c:pt>
                <c:pt idx="2943">
                  <c:v>1</c:v>
                </c:pt>
                <c:pt idx="2944">
                  <c:v>1</c:v>
                </c:pt>
                <c:pt idx="2945">
                  <c:v>1</c:v>
                </c:pt>
                <c:pt idx="2946">
                  <c:v>1</c:v>
                </c:pt>
                <c:pt idx="2947">
                  <c:v>1</c:v>
                </c:pt>
                <c:pt idx="2948">
                  <c:v>1</c:v>
                </c:pt>
                <c:pt idx="2949">
                  <c:v>1</c:v>
                </c:pt>
                <c:pt idx="2950">
                  <c:v>1</c:v>
                </c:pt>
                <c:pt idx="2951">
                  <c:v>1</c:v>
                </c:pt>
                <c:pt idx="2952">
                  <c:v>1</c:v>
                </c:pt>
                <c:pt idx="2953">
                  <c:v>1</c:v>
                </c:pt>
                <c:pt idx="2954">
                  <c:v>1</c:v>
                </c:pt>
                <c:pt idx="2955">
                  <c:v>1</c:v>
                </c:pt>
                <c:pt idx="2956">
                  <c:v>1</c:v>
                </c:pt>
                <c:pt idx="2957">
                  <c:v>1</c:v>
                </c:pt>
                <c:pt idx="2958">
                  <c:v>1</c:v>
                </c:pt>
                <c:pt idx="2959">
                  <c:v>1</c:v>
                </c:pt>
                <c:pt idx="2960">
                  <c:v>1</c:v>
                </c:pt>
                <c:pt idx="2961">
                  <c:v>1</c:v>
                </c:pt>
                <c:pt idx="2962">
                  <c:v>1</c:v>
                </c:pt>
                <c:pt idx="2963">
                  <c:v>1</c:v>
                </c:pt>
                <c:pt idx="2964">
                  <c:v>1</c:v>
                </c:pt>
                <c:pt idx="2965">
                  <c:v>1</c:v>
                </c:pt>
                <c:pt idx="2966">
                  <c:v>1</c:v>
                </c:pt>
                <c:pt idx="2967">
                  <c:v>1</c:v>
                </c:pt>
                <c:pt idx="2968">
                  <c:v>1</c:v>
                </c:pt>
                <c:pt idx="2969">
                  <c:v>1</c:v>
                </c:pt>
                <c:pt idx="2970">
                  <c:v>1</c:v>
                </c:pt>
                <c:pt idx="2971">
                  <c:v>1</c:v>
                </c:pt>
                <c:pt idx="2972">
                  <c:v>1</c:v>
                </c:pt>
                <c:pt idx="2973">
                  <c:v>1</c:v>
                </c:pt>
                <c:pt idx="2974">
                  <c:v>1</c:v>
                </c:pt>
                <c:pt idx="2975">
                  <c:v>1</c:v>
                </c:pt>
                <c:pt idx="2976">
                  <c:v>1</c:v>
                </c:pt>
                <c:pt idx="2977">
                  <c:v>1</c:v>
                </c:pt>
                <c:pt idx="2978">
                  <c:v>1</c:v>
                </c:pt>
                <c:pt idx="2979">
                  <c:v>1</c:v>
                </c:pt>
                <c:pt idx="2980">
                  <c:v>1</c:v>
                </c:pt>
                <c:pt idx="2981">
                  <c:v>1</c:v>
                </c:pt>
                <c:pt idx="2982">
                  <c:v>1</c:v>
                </c:pt>
                <c:pt idx="2983">
                  <c:v>1</c:v>
                </c:pt>
                <c:pt idx="2984">
                  <c:v>1</c:v>
                </c:pt>
                <c:pt idx="2985">
                  <c:v>1</c:v>
                </c:pt>
                <c:pt idx="2986">
                  <c:v>1</c:v>
                </c:pt>
                <c:pt idx="2987">
                  <c:v>1</c:v>
                </c:pt>
                <c:pt idx="2988">
                  <c:v>1</c:v>
                </c:pt>
                <c:pt idx="2989">
                  <c:v>1</c:v>
                </c:pt>
                <c:pt idx="2990">
                  <c:v>1</c:v>
                </c:pt>
                <c:pt idx="2991">
                  <c:v>1</c:v>
                </c:pt>
                <c:pt idx="2992">
                  <c:v>1</c:v>
                </c:pt>
                <c:pt idx="2993">
                  <c:v>1</c:v>
                </c:pt>
                <c:pt idx="2994">
                  <c:v>1</c:v>
                </c:pt>
                <c:pt idx="2995">
                  <c:v>1</c:v>
                </c:pt>
                <c:pt idx="2996">
                  <c:v>1</c:v>
                </c:pt>
                <c:pt idx="2997">
                  <c:v>1</c:v>
                </c:pt>
                <c:pt idx="2998">
                  <c:v>1</c:v>
                </c:pt>
                <c:pt idx="2999">
                  <c:v>1</c:v>
                </c:pt>
                <c:pt idx="3000">
                  <c:v>1</c:v>
                </c:pt>
                <c:pt idx="3001">
                  <c:v>1</c:v>
                </c:pt>
                <c:pt idx="3002">
                  <c:v>1</c:v>
                </c:pt>
                <c:pt idx="3003">
                  <c:v>1</c:v>
                </c:pt>
                <c:pt idx="3004">
                  <c:v>1</c:v>
                </c:pt>
                <c:pt idx="3005">
                  <c:v>1</c:v>
                </c:pt>
                <c:pt idx="3006">
                  <c:v>1</c:v>
                </c:pt>
                <c:pt idx="3007">
                  <c:v>1</c:v>
                </c:pt>
                <c:pt idx="3008">
                  <c:v>1</c:v>
                </c:pt>
                <c:pt idx="3009">
                  <c:v>1</c:v>
                </c:pt>
                <c:pt idx="3010">
                  <c:v>1</c:v>
                </c:pt>
                <c:pt idx="3011">
                  <c:v>1</c:v>
                </c:pt>
                <c:pt idx="3012">
                  <c:v>1</c:v>
                </c:pt>
                <c:pt idx="3013">
                  <c:v>1</c:v>
                </c:pt>
                <c:pt idx="3014">
                  <c:v>1</c:v>
                </c:pt>
                <c:pt idx="3015">
                  <c:v>1</c:v>
                </c:pt>
                <c:pt idx="3016">
                  <c:v>1</c:v>
                </c:pt>
                <c:pt idx="3017">
                  <c:v>1</c:v>
                </c:pt>
                <c:pt idx="3018">
                  <c:v>1</c:v>
                </c:pt>
                <c:pt idx="3019">
                  <c:v>1</c:v>
                </c:pt>
                <c:pt idx="3020">
                  <c:v>1</c:v>
                </c:pt>
                <c:pt idx="3021">
                  <c:v>1</c:v>
                </c:pt>
                <c:pt idx="3022">
                  <c:v>1</c:v>
                </c:pt>
                <c:pt idx="3023">
                  <c:v>1</c:v>
                </c:pt>
                <c:pt idx="3024">
                  <c:v>1</c:v>
                </c:pt>
                <c:pt idx="3025">
                  <c:v>1</c:v>
                </c:pt>
                <c:pt idx="3026">
                  <c:v>1</c:v>
                </c:pt>
                <c:pt idx="3027">
                  <c:v>1</c:v>
                </c:pt>
                <c:pt idx="3028">
                  <c:v>1</c:v>
                </c:pt>
                <c:pt idx="3029">
                  <c:v>1</c:v>
                </c:pt>
                <c:pt idx="3030">
                  <c:v>1</c:v>
                </c:pt>
                <c:pt idx="3031">
                  <c:v>1</c:v>
                </c:pt>
                <c:pt idx="3032">
                  <c:v>1</c:v>
                </c:pt>
                <c:pt idx="3033">
                  <c:v>1</c:v>
                </c:pt>
                <c:pt idx="3034">
                  <c:v>1</c:v>
                </c:pt>
                <c:pt idx="3035">
                  <c:v>1</c:v>
                </c:pt>
                <c:pt idx="3036">
                  <c:v>1</c:v>
                </c:pt>
                <c:pt idx="3037">
                  <c:v>1</c:v>
                </c:pt>
                <c:pt idx="3038">
                  <c:v>1</c:v>
                </c:pt>
                <c:pt idx="3039">
                  <c:v>1</c:v>
                </c:pt>
                <c:pt idx="3040">
                  <c:v>1</c:v>
                </c:pt>
                <c:pt idx="3041">
                  <c:v>1</c:v>
                </c:pt>
                <c:pt idx="3042">
                  <c:v>1</c:v>
                </c:pt>
                <c:pt idx="3043">
                  <c:v>1</c:v>
                </c:pt>
                <c:pt idx="3044">
                  <c:v>1</c:v>
                </c:pt>
                <c:pt idx="3045">
                  <c:v>1</c:v>
                </c:pt>
                <c:pt idx="3046">
                  <c:v>1</c:v>
                </c:pt>
                <c:pt idx="3047">
                  <c:v>1</c:v>
                </c:pt>
                <c:pt idx="3048">
                  <c:v>1</c:v>
                </c:pt>
                <c:pt idx="3049">
                  <c:v>1</c:v>
                </c:pt>
                <c:pt idx="3050">
                  <c:v>1</c:v>
                </c:pt>
                <c:pt idx="3051">
                  <c:v>1</c:v>
                </c:pt>
                <c:pt idx="3052">
                  <c:v>1</c:v>
                </c:pt>
                <c:pt idx="3053">
                  <c:v>1</c:v>
                </c:pt>
                <c:pt idx="3054">
                  <c:v>1</c:v>
                </c:pt>
                <c:pt idx="3055">
                  <c:v>1</c:v>
                </c:pt>
                <c:pt idx="3056">
                  <c:v>1</c:v>
                </c:pt>
                <c:pt idx="3057">
                  <c:v>1</c:v>
                </c:pt>
                <c:pt idx="3058">
                  <c:v>1</c:v>
                </c:pt>
                <c:pt idx="3059">
                  <c:v>1</c:v>
                </c:pt>
                <c:pt idx="3060">
                  <c:v>1</c:v>
                </c:pt>
                <c:pt idx="3061">
                  <c:v>1</c:v>
                </c:pt>
                <c:pt idx="3062">
                  <c:v>1</c:v>
                </c:pt>
                <c:pt idx="3063">
                  <c:v>1</c:v>
                </c:pt>
                <c:pt idx="3064">
                  <c:v>1</c:v>
                </c:pt>
                <c:pt idx="3065">
                  <c:v>1</c:v>
                </c:pt>
                <c:pt idx="3066">
                  <c:v>1</c:v>
                </c:pt>
                <c:pt idx="3067">
                  <c:v>1</c:v>
                </c:pt>
                <c:pt idx="3068">
                  <c:v>1</c:v>
                </c:pt>
                <c:pt idx="3069">
                  <c:v>1</c:v>
                </c:pt>
                <c:pt idx="3070">
                  <c:v>1</c:v>
                </c:pt>
                <c:pt idx="3071">
                  <c:v>1</c:v>
                </c:pt>
                <c:pt idx="3072">
                  <c:v>1</c:v>
                </c:pt>
                <c:pt idx="3073">
                  <c:v>1</c:v>
                </c:pt>
                <c:pt idx="3074">
                  <c:v>1</c:v>
                </c:pt>
                <c:pt idx="3075">
                  <c:v>1</c:v>
                </c:pt>
                <c:pt idx="3076">
                  <c:v>1</c:v>
                </c:pt>
                <c:pt idx="3077">
                  <c:v>1</c:v>
                </c:pt>
                <c:pt idx="3078">
                  <c:v>1</c:v>
                </c:pt>
                <c:pt idx="3079">
                  <c:v>1</c:v>
                </c:pt>
                <c:pt idx="3080">
                  <c:v>1</c:v>
                </c:pt>
                <c:pt idx="3081">
                  <c:v>1</c:v>
                </c:pt>
                <c:pt idx="3082">
                  <c:v>1</c:v>
                </c:pt>
                <c:pt idx="3083">
                  <c:v>1</c:v>
                </c:pt>
                <c:pt idx="3084">
                  <c:v>1</c:v>
                </c:pt>
                <c:pt idx="3085">
                  <c:v>1</c:v>
                </c:pt>
                <c:pt idx="3086">
                  <c:v>1</c:v>
                </c:pt>
                <c:pt idx="3087">
                  <c:v>1</c:v>
                </c:pt>
                <c:pt idx="3088">
                  <c:v>1</c:v>
                </c:pt>
                <c:pt idx="3089">
                  <c:v>1</c:v>
                </c:pt>
                <c:pt idx="3090">
                  <c:v>1</c:v>
                </c:pt>
                <c:pt idx="3091">
                  <c:v>1</c:v>
                </c:pt>
                <c:pt idx="3092">
                  <c:v>1</c:v>
                </c:pt>
                <c:pt idx="3093">
                  <c:v>1</c:v>
                </c:pt>
                <c:pt idx="3094">
                  <c:v>1</c:v>
                </c:pt>
                <c:pt idx="3095">
                  <c:v>1</c:v>
                </c:pt>
                <c:pt idx="3096">
                  <c:v>1</c:v>
                </c:pt>
                <c:pt idx="3097">
                  <c:v>1</c:v>
                </c:pt>
                <c:pt idx="3098">
                  <c:v>1</c:v>
                </c:pt>
                <c:pt idx="3099">
                  <c:v>1</c:v>
                </c:pt>
                <c:pt idx="3100">
                  <c:v>1</c:v>
                </c:pt>
                <c:pt idx="3101">
                  <c:v>1</c:v>
                </c:pt>
                <c:pt idx="3102">
                  <c:v>1</c:v>
                </c:pt>
                <c:pt idx="3103">
                  <c:v>1</c:v>
                </c:pt>
                <c:pt idx="3104">
                  <c:v>1</c:v>
                </c:pt>
                <c:pt idx="3105">
                  <c:v>1</c:v>
                </c:pt>
                <c:pt idx="3106">
                  <c:v>1</c:v>
                </c:pt>
                <c:pt idx="3107">
                  <c:v>1</c:v>
                </c:pt>
                <c:pt idx="3108">
                  <c:v>1</c:v>
                </c:pt>
                <c:pt idx="3109">
                  <c:v>1</c:v>
                </c:pt>
                <c:pt idx="3110">
                  <c:v>1</c:v>
                </c:pt>
                <c:pt idx="3111">
                  <c:v>1</c:v>
                </c:pt>
                <c:pt idx="3112">
                  <c:v>1</c:v>
                </c:pt>
                <c:pt idx="3113">
                  <c:v>1</c:v>
                </c:pt>
                <c:pt idx="3114">
                  <c:v>1</c:v>
                </c:pt>
                <c:pt idx="3115">
                  <c:v>1</c:v>
                </c:pt>
                <c:pt idx="3116">
                  <c:v>1</c:v>
                </c:pt>
                <c:pt idx="3117">
                  <c:v>1</c:v>
                </c:pt>
                <c:pt idx="3118">
                  <c:v>1</c:v>
                </c:pt>
                <c:pt idx="3119">
                  <c:v>1</c:v>
                </c:pt>
                <c:pt idx="3120">
                  <c:v>1</c:v>
                </c:pt>
                <c:pt idx="3121">
                  <c:v>1</c:v>
                </c:pt>
                <c:pt idx="3122">
                  <c:v>1</c:v>
                </c:pt>
                <c:pt idx="3123">
                  <c:v>1</c:v>
                </c:pt>
                <c:pt idx="3124">
                  <c:v>1</c:v>
                </c:pt>
                <c:pt idx="3125">
                  <c:v>1</c:v>
                </c:pt>
                <c:pt idx="3126">
                  <c:v>1</c:v>
                </c:pt>
                <c:pt idx="3127">
                  <c:v>1</c:v>
                </c:pt>
                <c:pt idx="3128">
                  <c:v>1</c:v>
                </c:pt>
                <c:pt idx="3129">
                  <c:v>1</c:v>
                </c:pt>
                <c:pt idx="3130">
                  <c:v>1</c:v>
                </c:pt>
                <c:pt idx="3131">
                  <c:v>1</c:v>
                </c:pt>
                <c:pt idx="3132">
                  <c:v>1</c:v>
                </c:pt>
                <c:pt idx="3133">
                  <c:v>1</c:v>
                </c:pt>
                <c:pt idx="3134">
                  <c:v>1</c:v>
                </c:pt>
                <c:pt idx="3135">
                  <c:v>1</c:v>
                </c:pt>
                <c:pt idx="3136">
                  <c:v>1</c:v>
                </c:pt>
                <c:pt idx="3137">
                  <c:v>1</c:v>
                </c:pt>
                <c:pt idx="3138">
                  <c:v>1</c:v>
                </c:pt>
                <c:pt idx="3139">
                  <c:v>1</c:v>
                </c:pt>
                <c:pt idx="3140">
                  <c:v>1</c:v>
                </c:pt>
                <c:pt idx="3141">
                  <c:v>1</c:v>
                </c:pt>
                <c:pt idx="3142">
                  <c:v>1</c:v>
                </c:pt>
                <c:pt idx="3143">
                  <c:v>1</c:v>
                </c:pt>
                <c:pt idx="3144">
                  <c:v>1</c:v>
                </c:pt>
                <c:pt idx="3145">
                  <c:v>1</c:v>
                </c:pt>
                <c:pt idx="3146">
                  <c:v>1</c:v>
                </c:pt>
                <c:pt idx="3147">
                  <c:v>1</c:v>
                </c:pt>
                <c:pt idx="3148">
                  <c:v>1</c:v>
                </c:pt>
                <c:pt idx="3149">
                  <c:v>1</c:v>
                </c:pt>
                <c:pt idx="3150">
                  <c:v>1</c:v>
                </c:pt>
                <c:pt idx="3151">
                  <c:v>1</c:v>
                </c:pt>
                <c:pt idx="3152">
                  <c:v>1</c:v>
                </c:pt>
                <c:pt idx="3153">
                  <c:v>1</c:v>
                </c:pt>
                <c:pt idx="3154">
                  <c:v>1</c:v>
                </c:pt>
                <c:pt idx="3155">
                  <c:v>1</c:v>
                </c:pt>
                <c:pt idx="3156">
                  <c:v>1</c:v>
                </c:pt>
                <c:pt idx="3157">
                  <c:v>1</c:v>
                </c:pt>
                <c:pt idx="3158">
                  <c:v>1</c:v>
                </c:pt>
                <c:pt idx="3159">
                  <c:v>1</c:v>
                </c:pt>
                <c:pt idx="3160">
                  <c:v>1</c:v>
                </c:pt>
                <c:pt idx="3161">
                  <c:v>1</c:v>
                </c:pt>
                <c:pt idx="3162">
                  <c:v>1</c:v>
                </c:pt>
                <c:pt idx="3163">
                  <c:v>1</c:v>
                </c:pt>
                <c:pt idx="3164">
                  <c:v>1</c:v>
                </c:pt>
                <c:pt idx="3165">
                  <c:v>1</c:v>
                </c:pt>
                <c:pt idx="3166">
                  <c:v>1</c:v>
                </c:pt>
                <c:pt idx="3167">
                  <c:v>1</c:v>
                </c:pt>
                <c:pt idx="3168">
                  <c:v>1</c:v>
                </c:pt>
                <c:pt idx="3169">
                  <c:v>1</c:v>
                </c:pt>
                <c:pt idx="3170">
                  <c:v>1</c:v>
                </c:pt>
                <c:pt idx="3171">
                  <c:v>1</c:v>
                </c:pt>
                <c:pt idx="3172">
                  <c:v>1</c:v>
                </c:pt>
                <c:pt idx="3173">
                  <c:v>1</c:v>
                </c:pt>
                <c:pt idx="3174">
                  <c:v>1</c:v>
                </c:pt>
                <c:pt idx="3175">
                  <c:v>1</c:v>
                </c:pt>
                <c:pt idx="3176">
                  <c:v>1</c:v>
                </c:pt>
                <c:pt idx="3177">
                  <c:v>1</c:v>
                </c:pt>
                <c:pt idx="3178">
                  <c:v>1</c:v>
                </c:pt>
                <c:pt idx="3179">
                  <c:v>1</c:v>
                </c:pt>
                <c:pt idx="3180">
                  <c:v>1</c:v>
                </c:pt>
                <c:pt idx="3181">
                  <c:v>1</c:v>
                </c:pt>
                <c:pt idx="3182">
                  <c:v>1</c:v>
                </c:pt>
                <c:pt idx="3183">
                  <c:v>1</c:v>
                </c:pt>
                <c:pt idx="3184">
                  <c:v>1</c:v>
                </c:pt>
                <c:pt idx="3185">
                  <c:v>1</c:v>
                </c:pt>
                <c:pt idx="3186">
                  <c:v>1</c:v>
                </c:pt>
                <c:pt idx="3187">
                  <c:v>1</c:v>
                </c:pt>
                <c:pt idx="3188">
                  <c:v>1</c:v>
                </c:pt>
                <c:pt idx="3189">
                  <c:v>1</c:v>
                </c:pt>
                <c:pt idx="3190">
                  <c:v>1</c:v>
                </c:pt>
                <c:pt idx="3191">
                  <c:v>1</c:v>
                </c:pt>
                <c:pt idx="3192">
                  <c:v>1</c:v>
                </c:pt>
                <c:pt idx="3193">
                  <c:v>1</c:v>
                </c:pt>
                <c:pt idx="3194">
                  <c:v>1</c:v>
                </c:pt>
                <c:pt idx="3195">
                  <c:v>1</c:v>
                </c:pt>
                <c:pt idx="3196">
                  <c:v>1</c:v>
                </c:pt>
                <c:pt idx="3197">
                  <c:v>1</c:v>
                </c:pt>
                <c:pt idx="3198">
                  <c:v>1</c:v>
                </c:pt>
                <c:pt idx="3199">
                  <c:v>1</c:v>
                </c:pt>
                <c:pt idx="3200">
                  <c:v>1</c:v>
                </c:pt>
                <c:pt idx="3201">
                  <c:v>1</c:v>
                </c:pt>
                <c:pt idx="3202">
                  <c:v>1</c:v>
                </c:pt>
                <c:pt idx="3203">
                  <c:v>1</c:v>
                </c:pt>
                <c:pt idx="3204">
                  <c:v>1</c:v>
                </c:pt>
                <c:pt idx="3205">
                  <c:v>1</c:v>
                </c:pt>
                <c:pt idx="3206">
                  <c:v>1</c:v>
                </c:pt>
                <c:pt idx="3207">
                  <c:v>1</c:v>
                </c:pt>
                <c:pt idx="3208">
                  <c:v>1</c:v>
                </c:pt>
                <c:pt idx="3209">
                  <c:v>1</c:v>
                </c:pt>
                <c:pt idx="3210">
                  <c:v>1</c:v>
                </c:pt>
                <c:pt idx="3211">
                  <c:v>1</c:v>
                </c:pt>
                <c:pt idx="3212">
                  <c:v>1</c:v>
                </c:pt>
                <c:pt idx="3213">
                  <c:v>1</c:v>
                </c:pt>
                <c:pt idx="3214">
                  <c:v>1</c:v>
                </c:pt>
                <c:pt idx="3215">
                  <c:v>1</c:v>
                </c:pt>
                <c:pt idx="3216">
                  <c:v>1</c:v>
                </c:pt>
                <c:pt idx="3217">
                  <c:v>1</c:v>
                </c:pt>
                <c:pt idx="3218">
                  <c:v>1</c:v>
                </c:pt>
                <c:pt idx="3219">
                  <c:v>1</c:v>
                </c:pt>
                <c:pt idx="3220">
                  <c:v>1</c:v>
                </c:pt>
                <c:pt idx="3221">
                  <c:v>1</c:v>
                </c:pt>
                <c:pt idx="3222">
                  <c:v>1</c:v>
                </c:pt>
                <c:pt idx="3223">
                  <c:v>1</c:v>
                </c:pt>
                <c:pt idx="3224">
                  <c:v>1</c:v>
                </c:pt>
                <c:pt idx="3225">
                  <c:v>1</c:v>
                </c:pt>
                <c:pt idx="3226">
                  <c:v>1</c:v>
                </c:pt>
                <c:pt idx="3227">
                  <c:v>1</c:v>
                </c:pt>
                <c:pt idx="3228">
                  <c:v>1</c:v>
                </c:pt>
                <c:pt idx="3229">
                  <c:v>1</c:v>
                </c:pt>
                <c:pt idx="3230">
                  <c:v>1</c:v>
                </c:pt>
                <c:pt idx="3231">
                  <c:v>1</c:v>
                </c:pt>
                <c:pt idx="3232">
                  <c:v>1</c:v>
                </c:pt>
                <c:pt idx="3233">
                  <c:v>1</c:v>
                </c:pt>
                <c:pt idx="3234">
                  <c:v>1</c:v>
                </c:pt>
                <c:pt idx="3235">
                  <c:v>1</c:v>
                </c:pt>
                <c:pt idx="3236">
                  <c:v>1</c:v>
                </c:pt>
                <c:pt idx="3237">
                  <c:v>1</c:v>
                </c:pt>
                <c:pt idx="3238">
                  <c:v>1</c:v>
                </c:pt>
                <c:pt idx="3239">
                  <c:v>1</c:v>
                </c:pt>
                <c:pt idx="3240">
                  <c:v>1</c:v>
                </c:pt>
                <c:pt idx="3241">
                  <c:v>1</c:v>
                </c:pt>
                <c:pt idx="3242">
                  <c:v>1</c:v>
                </c:pt>
                <c:pt idx="3243">
                  <c:v>1</c:v>
                </c:pt>
                <c:pt idx="3244">
                  <c:v>1</c:v>
                </c:pt>
                <c:pt idx="3245">
                  <c:v>1</c:v>
                </c:pt>
                <c:pt idx="3246">
                  <c:v>1</c:v>
                </c:pt>
                <c:pt idx="3247">
                  <c:v>1</c:v>
                </c:pt>
                <c:pt idx="3248">
                  <c:v>1</c:v>
                </c:pt>
                <c:pt idx="3249">
                  <c:v>1</c:v>
                </c:pt>
                <c:pt idx="3250">
                  <c:v>1</c:v>
                </c:pt>
                <c:pt idx="3251">
                  <c:v>1</c:v>
                </c:pt>
                <c:pt idx="3252">
                  <c:v>1</c:v>
                </c:pt>
                <c:pt idx="3253">
                  <c:v>1</c:v>
                </c:pt>
                <c:pt idx="3254">
                  <c:v>1</c:v>
                </c:pt>
                <c:pt idx="3255">
                  <c:v>1</c:v>
                </c:pt>
                <c:pt idx="3256">
                  <c:v>1</c:v>
                </c:pt>
                <c:pt idx="3257">
                  <c:v>1</c:v>
                </c:pt>
                <c:pt idx="3258">
                  <c:v>1</c:v>
                </c:pt>
                <c:pt idx="3259">
                  <c:v>1</c:v>
                </c:pt>
                <c:pt idx="3260">
                  <c:v>1</c:v>
                </c:pt>
                <c:pt idx="3261">
                  <c:v>1</c:v>
                </c:pt>
                <c:pt idx="3262">
                  <c:v>1</c:v>
                </c:pt>
                <c:pt idx="3263">
                  <c:v>1</c:v>
                </c:pt>
                <c:pt idx="3264">
                  <c:v>1</c:v>
                </c:pt>
                <c:pt idx="3265">
                  <c:v>1</c:v>
                </c:pt>
                <c:pt idx="3266">
                  <c:v>1</c:v>
                </c:pt>
                <c:pt idx="3267">
                  <c:v>1</c:v>
                </c:pt>
                <c:pt idx="3268">
                  <c:v>1</c:v>
                </c:pt>
                <c:pt idx="3269">
                  <c:v>1</c:v>
                </c:pt>
                <c:pt idx="3270">
                  <c:v>1</c:v>
                </c:pt>
                <c:pt idx="3271">
                  <c:v>1</c:v>
                </c:pt>
                <c:pt idx="3272">
                  <c:v>1</c:v>
                </c:pt>
                <c:pt idx="3273">
                  <c:v>1</c:v>
                </c:pt>
                <c:pt idx="3274">
                  <c:v>1</c:v>
                </c:pt>
                <c:pt idx="3275">
                  <c:v>1</c:v>
                </c:pt>
                <c:pt idx="3276">
                  <c:v>1</c:v>
                </c:pt>
                <c:pt idx="3277">
                  <c:v>1</c:v>
                </c:pt>
                <c:pt idx="3278">
                  <c:v>1</c:v>
                </c:pt>
                <c:pt idx="3279">
                  <c:v>1</c:v>
                </c:pt>
                <c:pt idx="3280">
                  <c:v>1</c:v>
                </c:pt>
                <c:pt idx="3281">
                  <c:v>1</c:v>
                </c:pt>
                <c:pt idx="3282">
                  <c:v>1</c:v>
                </c:pt>
                <c:pt idx="3283">
                  <c:v>1</c:v>
                </c:pt>
                <c:pt idx="3284">
                  <c:v>1</c:v>
                </c:pt>
                <c:pt idx="3285">
                  <c:v>1</c:v>
                </c:pt>
                <c:pt idx="3286">
                  <c:v>1</c:v>
                </c:pt>
                <c:pt idx="3287">
                  <c:v>1</c:v>
                </c:pt>
                <c:pt idx="3288">
                  <c:v>1</c:v>
                </c:pt>
                <c:pt idx="3289">
                  <c:v>1</c:v>
                </c:pt>
                <c:pt idx="3290">
                  <c:v>1</c:v>
                </c:pt>
                <c:pt idx="3291">
                  <c:v>1</c:v>
                </c:pt>
                <c:pt idx="3292">
                  <c:v>1</c:v>
                </c:pt>
                <c:pt idx="3293">
                  <c:v>1</c:v>
                </c:pt>
                <c:pt idx="3294">
                  <c:v>1</c:v>
                </c:pt>
                <c:pt idx="3295">
                  <c:v>1</c:v>
                </c:pt>
                <c:pt idx="3296">
                  <c:v>1</c:v>
                </c:pt>
                <c:pt idx="3297">
                  <c:v>1</c:v>
                </c:pt>
                <c:pt idx="3298">
                  <c:v>1</c:v>
                </c:pt>
                <c:pt idx="3299">
                  <c:v>1</c:v>
                </c:pt>
                <c:pt idx="3300">
                  <c:v>1</c:v>
                </c:pt>
                <c:pt idx="3301">
                  <c:v>1</c:v>
                </c:pt>
                <c:pt idx="3302">
                  <c:v>1</c:v>
                </c:pt>
                <c:pt idx="3303">
                  <c:v>1</c:v>
                </c:pt>
                <c:pt idx="3304">
                  <c:v>1</c:v>
                </c:pt>
                <c:pt idx="3305">
                  <c:v>1</c:v>
                </c:pt>
                <c:pt idx="3306">
                  <c:v>1</c:v>
                </c:pt>
                <c:pt idx="3307">
                  <c:v>1</c:v>
                </c:pt>
                <c:pt idx="3308">
                  <c:v>1</c:v>
                </c:pt>
                <c:pt idx="3309">
                  <c:v>1</c:v>
                </c:pt>
                <c:pt idx="3310">
                  <c:v>1</c:v>
                </c:pt>
                <c:pt idx="3311">
                  <c:v>1</c:v>
                </c:pt>
                <c:pt idx="3312">
                  <c:v>1</c:v>
                </c:pt>
                <c:pt idx="3313">
                  <c:v>1</c:v>
                </c:pt>
                <c:pt idx="3314">
                  <c:v>1</c:v>
                </c:pt>
                <c:pt idx="3315">
                  <c:v>1</c:v>
                </c:pt>
                <c:pt idx="3316">
                  <c:v>1</c:v>
                </c:pt>
                <c:pt idx="3317">
                  <c:v>1</c:v>
                </c:pt>
                <c:pt idx="3318">
                  <c:v>1</c:v>
                </c:pt>
                <c:pt idx="3319">
                  <c:v>1</c:v>
                </c:pt>
                <c:pt idx="3320">
                  <c:v>1</c:v>
                </c:pt>
                <c:pt idx="3321">
                  <c:v>1</c:v>
                </c:pt>
                <c:pt idx="3322">
                  <c:v>1</c:v>
                </c:pt>
                <c:pt idx="3323">
                  <c:v>1</c:v>
                </c:pt>
                <c:pt idx="3324">
                  <c:v>1</c:v>
                </c:pt>
                <c:pt idx="3325">
                  <c:v>1</c:v>
                </c:pt>
                <c:pt idx="3326">
                  <c:v>1</c:v>
                </c:pt>
                <c:pt idx="3327">
                  <c:v>1</c:v>
                </c:pt>
                <c:pt idx="3328">
                  <c:v>1</c:v>
                </c:pt>
                <c:pt idx="3329">
                  <c:v>1</c:v>
                </c:pt>
                <c:pt idx="3330">
                  <c:v>1</c:v>
                </c:pt>
                <c:pt idx="3331">
                  <c:v>1</c:v>
                </c:pt>
                <c:pt idx="3332">
                  <c:v>1</c:v>
                </c:pt>
                <c:pt idx="3333">
                  <c:v>1</c:v>
                </c:pt>
                <c:pt idx="3334">
                  <c:v>1</c:v>
                </c:pt>
                <c:pt idx="3335">
                  <c:v>1</c:v>
                </c:pt>
                <c:pt idx="3336">
                  <c:v>1</c:v>
                </c:pt>
                <c:pt idx="3337">
                  <c:v>1</c:v>
                </c:pt>
                <c:pt idx="3338">
                  <c:v>1</c:v>
                </c:pt>
                <c:pt idx="3339">
                  <c:v>1</c:v>
                </c:pt>
                <c:pt idx="3340">
                  <c:v>1</c:v>
                </c:pt>
                <c:pt idx="3341">
                  <c:v>1</c:v>
                </c:pt>
                <c:pt idx="3342">
                  <c:v>1</c:v>
                </c:pt>
                <c:pt idx="3343">
                  <c:v>1</c:v>
                </c:pt>
                <c:pt idx="3344">
                  <c:v>1</c:v>
                </c:pt>
                <c:pt idx="3345">
                  <c:v>1</c:v>
                </c:pt>
                <c:pt idx="3346">
                  <c:v>1</c:v>
                </c:pt>
                <c:pt idx="3347">
                  <c:v>1</c:v>
                </c:pt>
                <c:pt idx="3348">
                  <c:v>1</c:v>
                </c:pt>
                <c:pt idx="3349">
                  <c:v>1</c:v>
                </c:pt>
                <c:pt idx="3350">
                  <c:v>1</c:v>
                </c:pt>
                <c:pt idx="3351">
                  <c:v>1</c:v>
                </c:pt>
                <c:pt idx="3352">
                  <c:v>1</c:v>
                </c:pt>
                <c:pt idx="3353">
                  <c:v>1</c:v>
                </c:pt>
                <c:pt idx="3354">
                  <c:v>1</c:v>
                </c:pt>
                <c:pt idx="3355">
                  <c:v>1</c:v>
                </c:pt>
                <c:pt idx="3356">
                  <c:v>1</c:v>
                </c:pt>
                <c:pt idx="3357">
                  <c:v>1</c:v>
                </c:pt>
                <c:pt idx="3358">
                  <c:v>1</c:v>
                </c:pt>
                <c:pt idx="3359">
                  <c:v>1</c:v>
                </c:pt>
                <c:pt idx="3360">
                  <c:v>1</c:v>
                </c:pt>
                <c:pt idx="3361">
                  <c:v>1</c:v>
                </c:pt>
                <c:pt idx="3362">
                  <c:v>1</c:v>
                </c:pt>
                <c:pt idx="3363">
                  <c:v>1</c:v>
                </c:pt>
                <c:pt idx="3364">
                  <c:v>1</c:v>
                </c:pt>
                <c:pt idx="3365">
                  <c:v>1</c:v>
                </c:pt>
                <c:pt idx="3366">
                  <c:v>1</c:v>
                </c:pt>
                <c:pt idx="3367">
                  <c:v>1</c:v>
                </c:pt>
                <c:pt idx="3368">
                  <c:v>1</c:v>
                </c:pt>
                <c:pt idx="3369">
                  <c:v>1</c:v>
                </c:pt>
                <c:pt idx="3370">
                  <c:v>1</c:v>
                </c:pt>
                <c:pt idx="3371">
                  <c:v>1</c:v>
                </c:pt>
                <c:pt idx="3372">
                  <c:v>1</c:v>
                </c:pt>
                <c:pt idx="3373">
                  <c:v>1</c:v>
                </c:pt>
                <c:pt idx="3374">
                  <c:v>1</c:v>
                </c:pt>
                <c:pt idx="3375">
                  <c:v>1</c:v>
                </c:pt>
                <c:pt idx="3376">
                  <c:v>1</c:v>
                </c:pt>
                <c:pt idx="3377">
                  <c:v>1</c:v>
                </c:pt>
                <c:pt idx="3378">
                  <c:v>1</c:v>
                </c:pt>
                <c:pt idx="3379">
                  <c:v>1</c:v>
                </c:pt>
                <c:pt idx="3380">
                  <c:v>1</c:v>
                </c:pt>
                <c:pt idx="3381">
                  <c:v>1</c:v>
                </c:pt>
                <c:pt idx="3382">
                  <c:v>1</c:v>
                </c:pt>
                <c:pt idx="3383">
                  <c:v>1</c:v>
                </c:pt>
                <c:pt idx="3384">
                  <c:v>1</c:v>
                </c:pt>
                <c:pt idx="3385">
                  <c:v>1</c:v>
                </c:pt>
                <c:pt idx="3386">
                  <c:v>1</c:v>
                </c:pt>
                <c:pt idx="3387">
                  <c:v>1</c:v>
                </c:pt>
                <c:pt idx="3388">
                  <c:v>1</c:v>
                </c:pt>
                <c:pt idx="3389">
                  <c:v>1</c:v>
                </c:pt>
                <c:pt idx="3390">
                  <c:v>1</c:v>
                </c:pt>
                <c:pt idx="3391">
                  <c:v>1</c:v>
                </c:pt>
                <c:pt idx="3392">
                  <c:v>1</c:v>
                </c:pt>
                <c:pt idx="3393">
                  <c:v>1</c:v>
                </c:pt>
                <c:pt idx="3394">
                  <c:v>1</c:v>
                </c:pt>
                <c:pt idx="3395">
                  <c:v>1</c:v>
                </c:pt>
                <c:pt idx="3396">
                  <c:v>1</c:v>
                </c:pt>
                <c:pt idx="3397">
                  <c:v>1</c:v>
                </c:pt>
                <c:pt idx="3398">
                  <c:v>1</c:v>
                </c:pt>
                <c:pt idx="3399">
                  <c:v>1</c:v>
                </c:pt>
                <c:pt idx="3400">
                  <c:v>1</c:v>
                </c:pt>
                <c:pt idx="3401">
                  <c:v>1</c:v>
                </c:pt>
                <c:pt idx="3402">
                  <c:v>1</c:v>
                </c:pt>
                <c:pt idx="3403">
                  <c:v>1</c:v>
                </c:pt>
                <c:pt idx="3404">
                  <c:v>1</c:v>
                </c:pt>
                <c:pt idx="3405">
                  <c:v>1</c:v>
                </c:pt>
                <c:pt idx="3406">
                  <c:v>1</c:v>
                </c:pt>
                <c:pt idx="3407">
                  <c:v>1</c:v>
                </c:pt>
                <c:pt idx="3408">
                  <c:v>1</c:v>
                </c:pt>
                <c:pt idx="3409">
                  <c:v>1</c:v>
                </c:pt>
                <c:pt idx="3410">
                  <c:v>1</c:v>
                </c:pt>
                <c:pt idx="3411">
                  <c:v>1</c:v>
                </c:pt>
                <c:pt idx="3412">
                  <c:v>1</c:v>
                </c:pt>
                <c:pt idx="3413">
                  <c:v>1</c:v>
                </c:pt>
                <c:pt idx="3414">
                  <c:v>1</c:v>
                </c:pt>
                <c:pt idx="3415">
                  <c:v>1</c:v>
                </c:pt>
                <c:pt idx="3416">
                  <c:v>1</c:v>
                </c:pt>
                <c:pt idx="3417">
                  <c:v>1</c:v>
                </c:pt>
                <c:pt idx="3418">
                  <c:v>1</c:v>
                </c:pt>
                <c:pt idx="3419">
                  <c:v>1</c:v>
                </c:pt>
                <c:pt idx="3420">
                  <c:v>1</c:v>
                </c:pt>
                <c:pt idx="3421">
                  <c:v>1</c:v>
                </c:pt>
                <c:pt idx="3422">
                  <c:v>1</c:v>
                </c:pt>
                <c:pt idx="3423">
                  <c:v>1</c:v>
                </c:pt>
                <c:pt idx="3424">
                  <c:v>1</c:v>
                </c:pt>
                <c:pt idx="3425">
                  <c:v>1</c:v>
                </c:pt>
                <c:pt idx="3426">
                  <c:v>1</c:v>
                </c:pt>
                <c:pt idx="3427">
                  <c:v>1</c:v>
                </c:pt>
                <c:pt idx="3428">
                  <c:v>1</c:v>
                </c:pt>
                <c:pt idx="3429">
                  <c:v>1</c:v>
                </c:pt>
                <c:pt idx="3430">
                  <c:v>1</c:v>
                </c:pt>
                <c:pt idx="3431">
                  <c:v>1</c:v>
                </c:pt>
                <c:pt idx="3432">
                  <c:v>1</c:v>
                </c:pt>
                <c:pt idx="3433">
                  <c:v>1</c:v>
                </c:pt>
                <c:pt idx="3434">
                  <c:v>1</c:v>
                </c:pt>
                <c:pt idx="3435">
                  <c:v>1</c:v>
                </c:pt>
                <c:pt idx="3436">
                  <c:v>1</c:v>
                </c:pt>
                <c:pt idx="3437">
                  <c:v>1</c:v>
                </c:pt>
                <c:pt idx="3438">
                  <c:v>1</c:v>
                </c:pt>
                <c:pt idx="3439">
                  <c:v>1</c:v>
                </c:pt>
                <c:pt idx="3440">
                  <c:v>1</c:v>
                </c:pt>
                <c:pt idx="3441">
                  <c:v>1</c:v>
                </c:pt>
                <c:pt idx="3442">
                  <c:v>1</c:v>
                </c:pt>
                <c:pt idx="3443">
                  <c:v>1</c:v>
                </c:pt>
                <c:pt idx="3444">
                  <c:v>1</c:v>
                </c:pt>
                <c:pt idx="3445">
                  <c:v>1</c:v>
                </c:pt>
                <c:pt idx="3446">
                  <c:v>1</c:v>
                </c:pt>
                <c:pt idx="3447">
                  <c:v>1</c:v>
                </c:pt>
                <c:pt idx="3448">
                  <c:v>1</c:v>
                </c:pt>
                <c:pt idx="3449">
                  <c:v>1</c:v>
                </c:pt>
                <c:pt idx="3450">
                  <c:v>1</c:v>
                </c:pt>
                <c:pt idx="3451">
                  <c:v>1</c:v>
                </c:pt>
                <c:pt idx="3452">
                  <c:v>1</c:v>
                </c:pt>
                <c:pt idx="3453">
                  <c:v>1</c:v>
                </c:pt>
                <c:pt idx="3454">
                  <c:v>1</c:v>
                </c:pt>
                <c:pt idx="3455">
                  <c:v>1</c:v>
                </c:pt>
                <c:pt idx="3456">
                  <c:v>1</c:v>
                </c:pt>
                <c:pt idx="3457">
                  <c:v>1</c:v>
                </c:pt>
                <c:pt idx="3458">
                  <c:v>1</c:v>
                </c:pt>
                <c:pt idx="3459">
                  <c:v>1</c:v>
                </c:pt>
                <c:pt idx="3460">
                  <c:v>1</c:v>
                </c:pt>
                <c:pt idx="3461">
                  <c:v>1</c:v>
                </c:pt>
                <c:pt idx="3462">
                  <c:v>1</c:v>
                </c:pt>
                <c:pt idx="3463">
                  <c:v>1</c:v>
                </c:pt>
                <c:pt idx="3464">
                  <c:v>1</c:v>
                </c:pt>
                <c:pt idx="3465">
                  <c:v>1</c:v>
                </c:pt>
                <c:pt idx="3466">
                  <c:v>1</c:v>
                </c:pt>
                <c:pt idx="3467">
                  <c:v>1</c:v>
                </c:pt>
                <c:pt idx="3468">
                  <c:v>1</c:v>
                </c:pt>
                <c:pt idx="3469">
                  <c:v>1</c:v>
                </c:pt>
                <c:pt idx="3470">
                  <c:v>1</c:v>
                </c:pt>
                <c:pt idx="3471">
                  <c:v>1</c:v>
                </c:pt>
                <c:pt idx="3472">
                  <c:v>1</c:v>
                </c:pt>
                <c:pt idx="3473">
                  <c:v>1</c:v>
                </c:pt>
                <c:pt idx="3474">
                  <c:v>1</c:v>
                </c:pt>
                <c:pt idx="3475">
                  <c:v>1</c:v>
                </c:pt>
                <c:pt idx="3476">
                  <c:v>1</c:v>
                </c:pt>
                <c:pt idx="3477">
                  <c:v>1</c:v>
                </c:pt>
                <c:pt idx="3478">
                  <c:v>1</c:v>
                </c:pt>
                <c:pt idx="3479">
                  <c:v>1</c:v>
                </c:pt>
                <c:pt idx="3480">
                  <c:v>1</c:v>
                </c:pt>
                <c:pt idx="3481">
                  <c:v>1</c:v>
                </c:pt>
                <c:pt idx="3482">
                  <c:v>1</c:v>
                </c:pt>
                <c:pt idx="3483">
                  <c:v>1</c:v>
                </c:pt>
                <c:pt idx="3484">
                  <c:v>1</c:v>
                </c:pt>
                <c:pt idx="3485">
                  <c:v>1</c:v>
                </c:pt>
                <c:pt idx="3486">
                  <c:v>1</c:v>
                </c:pt>
                <c:pt idx="3487">
                  <c:v>1</c:v>
                </c:pt>
                <c:pt idx="3488">
                  <c:v>1</c:v>
                </c:pt>
                <c:pt idx="3489">
                  <c:v>1</c:v>
                </c:pt>
                <c:pt idx="3490">
                  <c:v>1</c:v>
                </c:pt>
                <c:pt idx="3491">
                  <c:v>1</c:v>
                </c:pt>
                <c:pt idx="3492">
                  <c:v>1</c:v>
                </c:pt>
                <c:pt idx="3493">
                  <c:v>1</c:v>
                </c:pt>
                <c:pt idx="3494">
                  <c:v>1</c:v>
                </c:pt>
                <c:pt idx="3495">
                  <c:v>1</c:v>
                </c:pt>
                <c:pt idx="3496">
                  <c:v>1</c:v>
                </c:pt>
                <c:pt idx="3497">
                  <c:v>1</c:v>
                </c:pt>
                <c:pt idx="3498">
                  <c:v>1</c:v>
                </c:pt>
                <c:pt idx="3499">
                  <c:v>1</c:v>
                </c:pt>
                <c:pt idx="3500">
                  <c:v>1</c:v>
                </c:pt>
                <c:pt idx="3501">
                  <c:v>1</c:v>
                </c:pt>
                <c:pt idx="3502">
                  <c:v>1</c:v>
                </c:pt>
                <c:pt idx="3503">
                  <c:v>1</c:v>
                </c:pt>
                <c:pt idx="3504">
                  <c:v>1</c:v>
                </c:pt>
                <c:pt idx="3505">
                  <c:v>1</c:v>
                </c:pt>
                <c:pt idx="3506">
                  <c:v>1</c:v>
                </c:pt>
                <c:pt idx="3507">
                  <c:v>1</c:v>
                </c:pt>
                <c:pt idx="3508">
                  <c:v>1</c:v>
                </c:pt>
                <c:pt idx="3509">
                  <c:v>1</c:v>
                </c:pt>
                <c:pt idx="3510">
                  <c:v>1</c:v>
                </c:pt>
                <c:pt idx="3511">
                  <c:v>1</c:v>
                </c:pt>
                <c:pt idx="3512">
                  <c:v>1</c:v>
                </c:pt>
                <c:pt idx="3513">
                  <c:v>1</c:v>
                </c:pt>
                <c:pt idx="3514">
                  <c:v>1</c:v>
                </c:pt>
                <c:pt idx="3515">
                  <c:v>1</c:v>
                </c:pt>
                <c:pt idx="3516">
                  <c:v>1</c:v>
                </c:pt>
                <c:pt idx="3517">
                  <c:v>1</c:v>
                </c:pt>
                <c:pt idx="3518">
                  <c:v>1</c:v>
                </c:pt>
                <c:pt idx="3519">
                  <c:v>1</c:v>
                </c:pt>
                <c:pt idx="3520">
                  <c:v>1</c:v>
                </c:pt>
                <c:pt idx="3521">
                  <c:v>1</c:v>
                </c:pt>
                <c:pt idx="3522">
                  <c:v>1</c:v>
                </c:pt>
                <c:pt idx="3523">
                  <c:v>1</c:v>
                </c:pt>
                <c:pt idx="3524">
                  <c:v>1</c:v>
                </c:pt>
                <c:pt idx="3525">
                  <c:v>1</c:v>
                </c:pt>
                <c:pt idx="3526">
                  <c:v>1</c:v>
                </c:pt>
                <c:pt idx="3527">
                  <c:v>1</c:v>
                </c:pt>
                <c:pt idx="3528">
                  <c:v>1</c:v>
                </c:pt>
                <c:pt idx="3529">
                  <c:v>1</c:v>
                </c:pt>
                <c:pt idx="3530">
                  <c:v>1</c:v>
                </c:pt>
                <c:pt idx="3531">
                  <c:v>1</c:v>
                </c:pt>
                <c:pt idx="3532">
                  <c:v>1</c:v>
                </c:pt>
                <c:pt idx="3533">
                  <c:v>1</c:v>
                </c:pt>
                <c:pt idx="3534">
                  <c:v>1</c:v>
                </c:pt>
                <c:pt idx="3535">
                  <c:v>1</c:v>
                </c:pt>
                <c:pt idx="3536">
                  <c:v>1</c:v>
                </c:pt>
                <c:pt idx="3537">
                  <c:v>1</c:v>
                </c:pt>
                <c:pt idx="3538">
                  <c:v>1</c:v>
                </c:pt>
                <c:pt idx="3539">
                  <c:v>1</c:v>
                </c:pt>
                <c:pt idx="3540">
                  <c:v>1</c:v>
                </c:pt>
                <c:pt idx="3541">
                  <c:v>1</c:v>
                </c:pt>
                <c:pt idx="3542">
                  <c:v>1</c:v>
                </c:pt>
                <c:pt idx="3543">
                  <c:v>1</c:v>
                </c:pt>
                <c:pt idx="3544">
                  <c:v>1</c:v>
                </c:pt>
                <c:pt idx="3545">
                  <c:v>1</c:v>
                </c:pt>
                <c:pt idx="3546">
                  <c:v>1</c:v>
                </c:pt>
                <c:pt idx="3547">
                  <c:v>1</c:v>
                </c:pt>
                <c:pt idx="3548">
                  <c:v>1</c:v>
                </c:pt>
                <c:pt idx="3549">
                  <c:v>1</c:v>
                </c:pt>
                <c:pt idx="3550">
                  <c:v>1</c:v>
                </c:pt>
                <c:pt idx="3551">
                  <c:v>1</c:v>
                </c:pt>
                <c:pt idx="3552">
                  <c:v>1</c:v>
                </c:pt>
                <c:pt idx="3553">
                  <c:v>1</c:v>
                </c:pt>
                <c:pt idx="3554">
                  <c:v>1</c:v>
                </c:pt>
                <c:pt idx="3555">
                  <c:v>1</c:v>
                </c:pt>
                <c:pt idx="3556">
                  <c:v>1</c:v>
                </c:pt>
                <c:pt idx="3557">
                  <c:v>1</c:v>
                </c:pt>
                <c:pt idx="3558">
                  <c:v>1</c:v>
                </c:pt>
                <c:pt idx="3559">
                  <c:v>1</c:v>
                </c:pt>
                <c:pt idx="3560">
                  <c:v>1</c:v>
                </c:pt>
                <c:pt idx="3561">
                  <c:v>1</c:v>
                </c:pt>
                <c:pt idx="3562">
                  <c:v>1</c:v>
                </c:pt>
                <c:pt idx="3563">
                  <c:v>1</c:v>
                </c:pt>
                <c:pt idx="3564">
                  <c:v>1</c:v>
                </c:pt>
                <c:pt idx="3565">
                  <c:v>1</c:v>
                </c:pt>
                <c:pt idx="3566">
                  <c:v>1</c:v>
                </c:pt>
                <c:pt idx="3567">
                  <c:v>1</c:v>
                </c:pt>
                <c:pt idx="3568">
                  <c:v>1</c:v>
                </c:pt>
                <c:pt idx="3569">
                  <c:v>1</c:v>
                </c:pt>
                <c:pt idx="3570">
                  <c:v>1</c:v>
                </c:pt>
                <c:pt idx="3571">
                  <c:v>1</c:v>
                </c:pt>
                <c:pt idx="3572">
                  <c:v>1</c:v>
                </c:pt>
                <c:pt idx="3573">
                  <c:v>1</c:v>
                </c:pt>
                <c:pt idx="3574">
                  <c:v>1</c:v>
                </c:pt>
                <c:pt idx="3575">
                  <c:v>1</c:v>
                </c:pt>
                <c:pt idx="3576">
                  <c:v>1</c:v>
                </c:pt>
                <c:pt idx="3577">
                  <c:v>1</c:v>
                </c:pt>
                <c:pt idx="3578">
                  <c:v>1</c:v>
                </c:pt>
                <c:pt idx="3579">
                  <c:v>1</c:v>
                </c:pt>
                <c:pt idx="3580">
                  <c:v>1</c:v>
                </c:pt>
                <c:pt idx="3581">
                  <c:v>1</c:v>
                </c:pt>
                <c:pt idx="3582">
                  <c:v>1</c:v>
                </c:pt>
                <c:pt idx="3583">
                  <c:v>1</c:v>
                </c:pt>
                <c:pt idx="3584">
                  <c:v>1</c:v>
                </c:pt>
                <c:pt idx="3585">
                  <c:v>1</c:v>
                </c:pt>
                <c:pt idx="3586">
                  <c:v>1</c:v>
                </c:pt>
                <c:pt idx="3587">
                  <c:v>1</c:v>
                </c:pt>
                <c:pt idx="3588">
                  <c:v>1</c:v>
                </c:pt>
                <c:pt idx="3589">
                  <c:v>1</c:v>
                </c:pt>
                <c:pt idx="3590">
                  <c:v>1</c:v>
                </c:pt>
                <c:pt idx="3591">
                  <c:v>1</c:v>
                </c:pt>
                <c:pt idx="3592">
                  <c:v>1</c:v>
                </c:pt>
                <c:pt idx="3593">
                  <c:v>1</c:v>
                </c:pt>
                <c:pt idx="3594">
                  <c:v>1</c:v>
                </c:pt>
                <c:pt idx="3595">
                  <c:v>1</c:v>
                </c:pt>
                <c:pt idx="3596">
                  <c:v>1</c:v>
                </c:pt>
                <c:pt idx="3597">
                  <c:v>1</c:v>
                </c:pt>
                <c:pt idx="3598">
                  <c:v>1</c:v>
                </c:pt>
                <c:pt idx="3599">
                  <c:v>1</c:v>
                </c:pt>
                <c:pt idx="3600">
                  <c:v>1</c:v>
                </c:pt>
                <c:pt idx="3601">
                  <c:v>1</c:v>
                </c:pt>
                <c:pt idx="3602">
                  <c:v>1</c:v>
                </c:pt>
                <c:pt idx="3603">
                  <c:v>1</c:v>
                </c:pt>
                <c:pt idx="3604">
                  <c:v>1</c:v>
                </c:pt>
                <c:pt idx="3605">
                  <c:v>1</c:v>
                </c:pt>
                <c:pt idx="3606">
                  <c:v>1</c:v>
                </c:pt>
                <c:pt idx="3607">
                  <c:v>1</c:v>
                </c:pt>
                <c:pt idx="3608">
                  <c:v>1</c:v>
                </c:pt>
                <c:pt idx="3609">
                  <c:v>1</c:v>
                </c:pt>
                <c:pt idx="3610">
                  <c:v>1</c:v>
                </c:pt>
                <c:pt idx="3611">
                  <c:v>1</c:v>
                </c:pt>
                <c:pt idx="3612">
                  <c:v>1</c:v>
                </c:pt>
                <c:pt idx="3613">
                  <c:v>1</c:v>
                </c:pt>
                <c:pt idx="3614">
                  <c:v>1</c:v>
                </c:pt>
                <c:pt idx="3615">
                  <c:v>1</c:v>
                </c:pt>
                <c:pt idx="3616">
                  <c:v>1</c:v>
                </c:pt>
                <c:pt idx="3617">
                  <c:v>1</c:v>
                </c:pt>
                <c:pt idx="3618">
                  <c:v>1</c:v>
                </c:pt>
                <c:pt idx="3619">
                  <c:v>1</c:v>
                </c:pt>
                <c:pt idx="3620">
                  <c:v>1</c:v>
                </c:pt>
                <c:pt idx="3621">
                  <c:v>1</c:v>
                </c:pt>
                <c:pt idx="3622">
                  <c:v>1</c:v>
                </c:pt>
                <c:pt idx="3623">
                  <c:v>1</c:v>
                </c:pt>
                <c:pt idx="3624">
                  <c:v>1</c:v>
                </c:pt>
                <c:pt idx="3625">
                  <c:v>1</c:v>
                </c:pt>
                <c:pt idx="3626">
                  <c:v>1</c:v>
                </c:pt>
                <c:pt idx="3627">
                  <c:v>1</c:v>
                </c:pt>
                <c:pt idx="3628">
                  <c:v>1</c:v>
                </c:pt>
                <c:pt idx="3629">
                  <c:v>1</c:v>
                </c:pt>
                <c:pt idx="3630">
                  <c:v>1</c:v>
                </c:pt>
                <c:pt idx="3631">
                  <c:v>1</c:v>
                </c:pt>
                <c:pt idx="3632">
                  <c:v>1</c:v>
                </c:pt>
                <c:pt idx="3633">
                  <c:v>1</c:v>
                </c:pt>
                <c:pt idx="3634">
                  <c:v>1</c:v>
                </c:pt>
                <c:pt idx="3635">
                  <c:v>1</c:v>
                </c:pt>
                <c:pt idx="3636">
                  <c:v>1</c:v>
                </c:pt>
                <c:pt idx="3637">
                  <c:v>1</c:v>
                </c:pt>
                <c:pt idx="3638">
                  <c:v>1</c:v>
                </c:pt>
                <c:pt idx="3639">
                  <c:v>1</c:v>
                </c:pt>
                <c:pt idx="3640">
                  <c:v>1</c:v>
                </c:pt>
                <c:pt idx="3641">
                  <c:v>1</c:v>
                </c:pt>
                <c:pt idx="3642">
                  <c:v>1</c:v>
                </c:pt>
                <c:pt idx="3643">
                  <c:v>1</c:v>
                </c:pt>
                <c:pt idx="3644">
                  <c:v>1</c:v>
                </c:pt>
                <c:pt idx="3645">
                  <c:v>1</c:v>
                </c:pt>
                <c:pt idx="3646">
                  <c:v>1</c:v>
                </c:pt>
                <c:pt idx="3647">
                  <c:v>1</c:v>
                </c:pt>
                <c:pt idx="3648">
                  <c:v>1</c:v>
                </c:pt>
                <c:pt idx="3649">
                  <c:v>1</c:v>
                </c:pt>
                <c:pt idx="3650">
                  <c:v>1</c:v>
                </c:pt>
                <c:pt idx="3651">
                  <c:v>1</c:v>
                </c:pt>
                <c:pt idx="3652">
                  <c:v>1</c:v>
                </c:pt>
                <c:pt idx="3653">
                  <c:v>1</c:v>
                </c:pt>
                <c:pt idx="3654">
                  <c:v>1</c:v>
                </c:pt>
                <c:pt idx="3655">
                  <c:v>1</c:v>
                </c:pt>
                <c:pt idx="3656">
                  <c:v>1</c:v>
                </c:pt>
                <c:pt idx="3657">
                  <c:v>1</c:v>
                </c:pt>
                <c:pt idx="3658">
                  <c:v>1</c:v>
                </c:pt>
                <c:pt idx="3659">
                  <c:v>1</c:v>
                </c:pt>
                <c:pt idx="3660">
                  <c:v>1</c:v>
                </c:pt>
                <c:pt idx="3661">
                  <c:v>1</c:v>
                </c:pt>
                <c:pt idx="3662">
                  <c:v>1</c:v>
                </c:pt>
                <c:pt idx="3663">
                  <c:v>1</c:v>
                </c:pt>
                <c:pt idx="3664">
                  <c:v>1</c:v>
                </c:pt>
                <c:pt idx="3665">
                  <c:v>1</c:v>
                </c:pt>
                <c:pt idx="3666">
                  <c:v>1</c:v>
                </c:pt>
                <c:pt idx="3667">
                  <c:v>1</c:v>
                </c:pt>
                <c:pt idx="3668">
                  <c:v>1</c:v>
                </c:pt>
                <c:pt idx="3669">
                  <c:v>1</c:v>
                </c:pt>
                <c:pt idx="3670">
                  <c:v>1</c:v>
                </c:pt>
                <c:pt idx="3671">
                  <c:v>1</c:v>
                </c:pt>
                <c:pt idx="3672">
                  <c:v>1</c:v>
                </c:pt>
                <c:pt idx="3673">
                  <c:v>1</c:v>
                </c:pt>
                <c:pt idx="3674">
                  <c:v>1</c:v>
                </c:pt>
                <c:pt idx="3675">
                  <c:v>1</c:v>
                </c:pt>
                <c:pt idx="3676">
                  <c:v>1</c:v>
                </c:pt>
                <c:pt idx="3677">
                  <c:v>1</c:v>
                </c:pt>
                <c:pt idx="3678">
                  <c:v>1</c:v>
                </c:pt>
                <c:pt idx="3679">
                  <c:v>1</c:v>
                </c:pt>
                <c:pt idx="3680">
                  <c:v>1</c:v>
                </c:pt>
                <c:pt idx="3681">
                  <c:v>1</c:v>
                </c:pt>
                <c:pt idx="3682">
                  <c:v>1</c:v>
                </c:pt>
                <c:pt idx="3683">
                  <c:v>1</c:v>
                </c:pt>
                <c:pt idx="3684">
                  <c:v>1</c:v>
                </c:pt>
                <c:pt idx="3685">
                  <c:v>1</c:v>
                </c:pt>
                <c:pt idx="3686">
                  <c:v>1</c:v>
                </c:pt>
                <c:pt idx="3687">
                  <c:v>1</c:v>
                </c:pt>
                <c:pt idx="3688">
                  <c:v>1</c:v>
                </c:pt>
                <c:pt idx="3689">
                  <c:v>1</c:v>
                </c:pt>
                <c:pt idx="3690">
                  <c:v>1</c:v>
                </c:pt>
                <c:pt idx="3691">
                  <c:v>1</c:v>
                </c:pt>
                <c:pt idx="3692">
                  <c:v>1</c:v>
                </c:pt>
                <c:pt idx="3693">
                  <c:v>1</c:v>
                </c:pt>
                <c:pt idx="3694">
                  <c:v>1</c:v>
                </c:pt>
                <c:pt idx="3695">
                  <c:v>1</c:v>
                </c:pt>
                <c:pt idx="3696">
                  <c:v>1</c:v>
                </c:pt>
                <c:pt idx="3697">
                  <c:v>1</c:v>
                </c:pt>
                <c:pt idx="3698">
                  <c:v>1</c:v>
                </c:pt>
                <c:pt idx="3699">
                  <c:v>1</c:v>
                </c:pt>
                <c:pt idx="3700">
                  <c:v>1</c:v>
                </c:pt>
                <c:pt idx="3701">
                  <c:v>1</c:v>
                </c:pt>
                <c:pt idx="3702">
                  <c:v>1</c:v>
                </c:pt>
                <c:pt idx="3703">
                  <c:v>1</c:v>
                </c:pt>
                <c:pt idx="3704">
                  <c:v>1</c:v>
                </c:pt>
                <c:pt idx="3705">
                  <c:v>1</c:v>
                </c:pt>
                <c:pt idx="3706">
                  <c:v>1</c:v>
                </c:pt>
                <c:pt idx="3707">
                  <c:v>1</c:v>
                </c:pt>
                <c:pt idx="3708">
                  <c:v>1</c:v>
                </c:pt>
                <c:pt idx="3709">
                  <c:v>1</c:v>
                </c:pt>
                <c:pt idx="3710">
                  <c:v>1</c:v>
                </c:pt>
                <c:pt idx="3711">
                  <c:v>1</c:v>
                </c:pt>
                <c:pt idx="3712">
                  <c:v>1</c:v>
                </c:pt>
                <c:pt idx="3713">
                  <c:v>1</c:v>
                </c:pt>
                <c:pt idx="3714">
                  <c:v>1</c:v>
                </c:pt>
                <c:pt idx="3715">
                  <c:v>1</c:v>
                </c:pt>
                <c:pt idx="3716">
                  <c:v>1</c:v>
                </c:pt>
                <c:pt idx="3717">
                  <c:v>1</c:v>
                </c:pt>
                <c:pt idx="3718">
                  <c:v>1</c:v>
                </c:pt>
                <c:pt idx="3719">
                  <c:v>1</c:v>
                </c:pt>
                <c:pt idx="3720">
                  <c:v>1</c:v>
                </c:pt>
                <c:pt idx="3721">
                  <c:v>1</c:v>
                </c:pt>
                <c:pt idx="3722">
                  <c:v>1</c:v>
                </c:pt>
                <c:pt idx="3723">
                  <c:v>1</c:v>
                </c:pt>
                <c:pt idx="3724">
                  <c:v>1</c:v>
                </c:pt>
                <c:pt idx="3725">
                  <c:v>1</c:v>
                </c:pt>
                <c:pt idx="3726">
                  <c:v>1</c:v>
                </c:pt>
                <c:pt idx="3727">
                  <c:v>1</c:v>
                </c:pt>
                <c:pt idx="3728">
                  <c:v>1</c:v>
                </c:pt>
                <c:pt idx="3729">
                  <c:v>1</c:v>
                </c:pt>
                <c:pt idx="3730">
                  <c:v>1</c:v>
                </c:pt>
                <c:pt idx="3731">
                  <c:v>1</c:v>
                </c:pt>
                <c:pt idx="3732">
                  <c:v>1</c:v>
                </c:pt>
                <c:pt idx="3733">
                  <c:v>1</c:v>
                </c:pt>
                <c:pt idx="3734">
                  <c:v>1</c:v>
                </c:pt>
                <c:pt idx="3735">
                  <c:v>1</c:v>
                </c:pt>
                <c:pt idx="3736">
                  <c:v>1</c:v>
                </c:pt>
                <c:pt idx="3737">
                  <c:v>1</c:v>
                </c:pt>
                <c:pt idx="3738">
                  <c:v>1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1F9-4D0B-8FB2-8073EC197867}"/>
            </c:ext>
          </c:extLst>
        </c:ser>
        <c:ser>
          <c:idx val="5"/>
          <c:order val="5"/>
          <c:tx>
            <c:strRef>
              <c:f>'איור 5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</c:numCache>
            </c:numRef>
          </c:cat>
          <c:val>
            <c:numRef>
              <c:f>'איור 5 נתונים'!$G$4:$G$4000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3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3</c:v>
                </c:pt>
                <c:pt idx="2066">
                  <c:v>3</c:v>
                </c:pt>
                <c:pt idx="2067">
                  <c:v>3</c:v>
                </c:pt>
                <c:pt idx="2068">
                  <c:v>3</c:v>
                </c:pt>
                <c:pt idx="2069">
                  <c:v>3</c:v>
                </c:pt>
                <c:pt idx="2070">
                  <c:v>3</c:v>
                </c:pt>
                <c:pt idx="2071">
                  <c:v>3</c:v>
                </c:pt>
                <c:pt idx="2072">
                  <c:v>3</c:v>
                </c:pt>
                <c:pt idx="2073">
                  <c:v>3</c:v>
                </c:pt>
                <c:pt idx="2074">
                  <c:v>3</c:v>
                </c:pt>
                <c:pt idx="2075">
                  <c:v>3</c:v>
                </c:pt>
                <c:pt idx="2076">
                  <c:v>3</c:v>
                </c:pt>
                <c:pt idx="2077">
                  <c:v>3</c:v>
                </c:pt>
                <c:pt idx="2078">
                  <c:v>3</c:v>
                </c:pt>
                <c:pt idx="2079">
                  <c:v>3</c:v>
                </c:pt>
                <c:pt idx="2080">
                  <c:v>3</c:v>
                </c:pt>
                <c:pt idx="2081">
                  <c:v>3</c:v>
                </c:pt>
                <c:pt idx="2082">
                  <c:v>3</c:v>
                </c:pt>
                <c:pt idx="2083">
                  <c:v>3</c:v>
                </c:pt>
                <c:pt idx="2084">
                  <c:v>3</c:v>
                </c:pt>
                <c:pt idx="2085">
                  <c:v>3</c:v>
                </c:pt>
                <c:pt idx="2086">
                  <c:v>3</c:v>
                </c:pt>
                <c:pt idx="2087">
                  <c:v>3</c:v>
                </c:pt>
                <c:pt idx="2088">
                  <c:v>3</c:v>
                </c:pt>
                <c:pt idx="2089">
                  <c:v>3</c:v>
                </c:pt>
                <c:pt idx="2090">
                  <c:v>3</c:v>
                </c:pt>
                <c:pt idx="2091">
                  <c:v>3</c:v>
                </c:pt>
                <c:pt idx="2092">
                  <c:v>3</c:v>
                </c:pt>
                <c:pt idx="2093">
                  <c:v>3</c:v>
                </c:pt>
                <c:pt idx="2094">
                  <c:v>3</c:v>
                </c:pt>
                <c:pt idx="2095">
                  <c:v>3</c:v>
                </c:pt>
                <c:pt idx="2096">
                  <c:v>3</c:v>
                </c:pt>
                <c:pt idx="2097">
                  <c:v>3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3</c:v>
                </c:pt>
                <c:pt idx="2102">
                  <c:v>3</c:v>
                </c:pt>
                <c:pt idx="2103">
                  <c:v>3</c:v>
                </c:pt>
                <c:pt idx="2104">
                  <c:v>3</c:v>
                </c:pt>
                <c:pt idx="2105">
                  <c:v>3</c:v>
                </c:pt>
                <c:pt idx="2106">
                  <c:v>3</c:v>
                </c:pt>
                <c:pt idx="2107">
                  <c:v>3</c:v>
                </c:pt>
                <c:pt idx="2108">
                  <c:v>3</c:v>
                </c:pt>
                <c:pt idx="2109">
                  <c:v>3</c:v>
                </c:pt>
                <c:pt idx="2110">
                  <c:v>3</c:v>
                </c:pt>
                <c:pt idx="2111">
                  <c:v>3</c:v>
                </c:pt>
                <c:pt idx="2112">
                  <c:v>3</c:v>
                </c:pt>
                <c:pt idx="2113">
                  <c:v>3</c:v>
                </c:pt>
                <c:pt idx="2114">
                  <c:v>3</c:v>
                </c:pt>
                <c:pt idx="2115">
                  <c:v>3</c:v>
                </c:pt>
                <c:pt idx="2116">
                  <c:v>3</c:v>
                </c:pt>
                <c:pt idx="2117">
                  <c:v>3</c:v>
                </c:pt>
                <c:pt idx="2118">
                  <c:v>3</c:v>
                </c:pt>
                <c:pt idx="2119">
                  <c:v>3</c:v>
                </c:pt>
                <c:pt idx="2120">
                  <c:v>3</c:v>
                </c:pt>
                <c:pt idx="2121">
                  <c:v>3</c:v>
                </c:pt>
                <c:pt idx="2122">
                  <c:v>3</c:v>
                </c:pt>
                <c:pt idx="2123">
                  <c:v>3</c:v>
                </c:pt>
                <c:pt idx="2124">
                  <c:v>3</c:v>
                </c:pt>
                <c:pt idx="2125">
                  <c:v>3</c:v>
                </c:pt>
                <c:pt idx="2126">
                  <c:v>3</c:v>
                </c:pt>
                <c:pt idx="2127">
                  <c:v>3</c:v>
                </c:pt>
                <c:pt idx="2128">
                  <c:v>3</c:v>
                </c:pt>
                <c:pt idx="2129">
                  <c:v>3</c:v>
                </c:pt>
                <c:pt idx="2130">
                  <c:v>3</c:v>
                </c:pt>
                <c:pt idx="2131">
                  <c:v>3</c:v>
                </c:pt>
                <c:pt idx="2132">
                  <c:v>3</c:v>
                </c:pt>
                <c:pt idx="2133">
                  <c:v>3</c:v>
                </c:pt>
                <c:pt idx="2134">
                  <c:v>3</c:v>
                </c:pt>
                <c:pt idx="2135">
                  <c:v>3</c:v>
                </c:pt>
                <c:pt idx="2136">
                  <c:v>3</c:v>
                </c:pt>
                <c:pt idx="2137">
                  <c:v>3</c:v>
                </c:pt>
                <c:pt idx="2138">
                  <c:v>3</c:v>
                </c:pt>
                <c:pt idx="2139">
                  <c:v>3</c:v>
                </c:pt>
                <c:pt idx="2140">
                  <c:v>3</c:v>
                </c:pt>
                <c:pt idx="2141">
                  <c:v>3</c:v>
                </c:pt>
                <c:pt idx="2142">
                  <c:v>3</c:v>
                </c:pt>
                <c:pt idx="2143">
                  <c:v>3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3</c:v>
                </c:pt>
                <c:pt idx="2148">
                  <c:v>3</c:v>
                </c:pt>
                <c:pt idx="2149">
                  <c:v>3</c:v>
                </c:pt>
                <c:pt idx="2150">
                  <c:v>3</c:v>
                </c:pt>
                <c:pt idx="2151">
                  <c:v>3</c:v>
                </c:pt>
                <c:pt idx="2152">
                  <c:v>3</c:v>
                </c:pt>
                <c:pt idx="2153">
                  <c:v>3</c:v>
                </c:pt>
                <c:pt idx="2154">
                  <c:v>3</c:v>
                </c:pt>
                <c:pt idx="2155">
                  <c:v>3</c:v>
                </c:pt>
                <c:pt idx="2156">
                  <c:v>3</c:v>
                </c:pt>
                <c:pt idx="2157">
                  <c:v>3</c:v>
                </c:pt>
                <c:pt idx="2158">
                  <c:v>3</c:v>
                </c:pt>
                <c:pt idx="2159">
                  <c:v>3</c:v>
                </c:pt>
                <c:pt idx="2160">
                  <c:v>3</c:v>
                </c:pt>
                <c:pt idx="2161">
                  <c:v>3</c:v>
                </c:pt>
                <c:pt idx="2162">
                  <c:v>3</c:v>
                </c:pt>
                <c:pt idx="2163">
                  <c:v>3</c:v>
                </c:pt>
                <c:pt idx="2164">
                  <c:v>3</c:v>
                </c:pt>
                <c:pt idx="2165">
                  <c:v>3</c:v>
                </c:pt>
                <c:pt idx="2166">
                  <c:v>3</c:v>
                </c:pt>
                <c:pt idx="2167">
                  <c:v>3</c:v>
                </c:pt>
                <c:pt idx="2168">
                  <c:v>3</c:v>
                </c:pt>
                <c:pt idx="2169">
                  <c:v>3</c:v>
                </c:pt>
                <c:pt idx="2170">
                  <c:v>3</c:v>
                </c:pt>
                <c:pt idx="2171">
                  <c:v>3</c:v>
                </c:pt>
                <c:pt idx="2172">
                  <c:v>3</c:v>
                </c:pt>
                <c:pt idx="2173">
                  <c:v>3</c:v>
                </c:pt>
                <c:pt idx="2174">
                  <c:v>3</c:v>
                </c:pt>
                <c:pt idx="2175">
                  <c:v>3</c:v>
                </c:pt>
                <c:pt idx="2176">
                  <c:v>3</c:v>
                </c:pt>
                <c:pt idx="2177">
                  <c:v>3</c:v>
                </c:pt>
                <c:pt idx="2178">
                  <c:v>3</c:v>
                </c:pt>
                <c:pt idx="2179">
                  <c:v>3</c:v>
                </c:pt>
                <c:pt idx="2180">
                  <c:v>3</c:v>
                </c:pt>
                <c:pt idx="2181">
                  <c:v>3</c:v>
                </c:pt>
                <c:pt idx="2182">
                  <c:v>3</c:v>
                </c:pt>
                <c:pt idx="2183">
                  <c:v>3</c:v>
                </c:pt>
                <c:pt idx="2184">
                  <c:v>3</c:v>
                </c:pt>
                <c:pt idx="2185">
                  <c:v>3</c:v>
                </c:pt>
                <c:pt idx="2186">
                  <c:v>3</c:v>
                </c:pt>
                <c:pt idx="2187">
                  <c:v>3</c:v>
                </c:pt>
                <c:pt idx="2188">
                  <c:v>3</c:v>
                </c:pt>
                <c:pt idx="2189">
                  <c:v>3</c:v>
                </c:pt>
                <c:pt idx="2190">
                  <c:v>3</c:v>
                </c:pt>
                <c:pt idx="2191">
                  <c:v>3</c:v>
                </c:pt>
                <c:pt idx="2192">
                  <c:v>3</c:v>
                </c:pt>
                <c:pt idx="2193">
                  <c:v>3</c:v>
                </c:pt>
                <c:pt idx="2194">
                  <c:v>3</c:v>
                </c:pt>
                <c:pt idx="2195">
                  <c:v>3</c:v>
                </c:pt>
                <c:pt idx="2196">
                  <c:v>3</c:v>
                </c:pt>
                <c:pt idx="2197">
                  <c:v>3</c:v>
                </c:pt>
                <c:pt idx="2198">
                  <c:v>3</c:v>
                </c:pt>
                <c:pt idx="2199">
                  <c:v>3</c:v>
                </c:pt>
                <c:pt idx="2200">
                  <c:v>3</c:v>
                </c:pt>
                <c:pt idx="2201">
                  <c:v>3</c:v>
                </c:pt>
                <c:pt idx="2202">
                  <c:v>3</c:v>
                </c:pt>
                <c:pt idx="2203">
                  <c:v>3</c:v>
                </c:pt>
                <c:pt idx="2204">
                  <c:v>3</c:v>
                </c:pt>
                <c:pt idx="2205">
                  <c:v>3</c:v>
                </c:pt>
                <c:pt idx="2206">
                  <c:v>3</c:v>
                </c:pt>
                <c:pt idx="2207">
                  <c:v>3</c:v>
                </c:pt>
                <c:pt idx="2208">
                  <c:v>3</c:v>
                </c:pt>
                <c:pt idx="2209">
                  <c:v>3</c:v>
                </c:pt>
                <c:pt idx="2210">
                  <c:v>3</c:v>
                </c:pt>
                <c:pt idx="2211">
                  <c:v>3</c:v>
                </c:pt>
                <c:pt idx="2212">
                  <c:v>3</c:v>
                </c:pt>
                <c:pt idx="2213">
                  <c:v>3</c:v>
                </c:pt>
                <c:pt idx="2214">
                  <c:v>3</c:v>
                </c:pt>
                <c:pt idx="2215">
                  <c:v>3</c:v>
                </c:pt>
                <c:pt idx="2216">
                  <c:v>3</c:v>
                </c:pt>
                <c:pt idx="2217">
                  <c:v>3</c:v>
                </c:pt>
                <c:pt idx="2218">
                  <c:v>3</c:v>
                </c:pt>
                <c:pt idx="2219">
                  <c:v>3</c:v>
                </c:pt>
                <c:pt idx="2220">
                  <c:v>3</c:v>
                </c:pt>
                <c:pt idx="2221">
                  <c:v>3</c:v>
                </c:pt>
                <c:pt idx="2222">
                  <c:v>3</c:v>
                </c:pt>
                <c:pt idx="2223">
                  <c:v>3</c:v>
                </c:pt>
                <c:pt idx="2224">
                  <c:v>3</c:v>
                </c:pt>
                <c:pt idx="2225">
                  <c:v>3</c:v>
                </c:pt>
                <c:pt idx="2226">
                  <c:v>3</c:v>
                </c:pt>
                <c:pt idx="2227">
                  <c:v>3</c:v>
                </c:pt>
                <c:pt idx="2228">
                  <c:v>3</c:v>
                </c:pt>
                <c:pt idx="2229">
                  <c:v>3</c:v>
                </c:pt>
                <c:pt idx="2230">
                  <c:v>3</c:v>
                </c:pt>
                <c:pt idx="2231">
                  <c:v>3</c:v>
                </c:pt>
                <c:pt idx="2232">
                  <c:v>3</c:v>
                </c:pt>
                <c:pt idx="2233">
                  <c:v>3</c:v>
                </c:pt>
                <c:pt idx="2234">
                  <c:v>3</c:v>
                </c:pt>
                <c:pt idx="2235">
                  <c:v>3</c:v>
                </c:pt>
                <c:pt idx="2236">
                  <c:v>3</c:v>
                </c:pt>
                <c:pt idx="2237">
                  <c:v>3</c:v>
                </c:pt>
                <c:pt idx="2238">
                  <c:v>3</c:v>
                </c:pt>
                <c:pt idx="2239">
                  <c:v>3</c:v>
                </c:pt>
                <c:pt idx="2240">
                  <c:v>3</c:v>
                </c:pt>
                <c:pt idx="2241">
                  <c:v>3</c:v>
                </c:pt>
                <c:pt idx="2242">
                  <c:v>3</c:v>
                </c:pt>
                <c:pt idx="2243">
                  <c:v>3</c:v>
                </c:pt>
                <c:pt idx="2244">
                  <c:v>3</c:v>
                </c:pt>
                <c:pt idx="2245">
                  <c:v>3</c:v>
                </c:pt>
                <c:pt idx="2246">
                  <c:v>3</c:v>
                </c:pt>
                <c:pt idx="2247">
                  <c:v>3</c:v>
                </c:pt>
                <c:pt idx="2248">
                  <c:v>3</c:v>
                </c:pt>
                <c:pt idx="2249">
                  <c:v>3</c:v>
                </c:pt>
                <c:pt idx="2250">
                  <c:v>3</c:v>
                </c:pt>
                <c:pt idx="2251">
                  <c:v>3</c:v>
                </c:pt>
                <c:pt idx="2252">
                  <c:v>3</c:v>
                </c:pt>
                <c:pt idx="2253">
                  <c:v>3</c:v>
                </c:pt>
                <c:pt idx="2254">
                  <c:v>3</c:v>
                </c:pt>
                <c:pt idx="2255">
                  <c:v>3</c:v>
                </c:pt>
                <c:pt idx="2256">
                  <c:v>3</c:v>
                </c:pt>
                <c:pt idx="2257">
                  <c:v>3</c:v>
                </c:pt>
                <c:pt idx="2258">
                  <c:v>3</c:v>
                </c:pt>
                <c:pt idx="2259">
                  <c:v>3</c:v>
                </c:pt>
                <c:pt idx="2260">
                  <c:v>3</c:v>
                </c:pt>
                <c:pt idx="2261">
                  <c:v>3</c:v>
                </c:pt>
                <c:pt idx="2262">
                  <c:v>3</c:v>
                </c:pt>
                <c:pt idx="2263">
                  <c:v>3</c:v>
                </c:pt>
                <c:pt idx="2264">
                  <c:v>3</c:v>
                </c:pt>
                <c:pt idx="2265">
                  <c:v>3</c:v>
                </c:pt>
                <c:pt idx="2266">
                  <c:v>3</c:v>
                </c:pt>
                <c:pt idx="2267">
                  <c:v>3</c:v>
                </c:pt>
                <c:pt idx="2268">
                  <c:v>3</c:v>
                </c:pt>
                <c:pt idx="2269">
                  <c:v>3</c:v>
                </c:pt>
                <c:pt idx="2270">
                  <c:v>3</c:v>
                </c:pt>
                <c:pt idx="2271">
                  <c:v>3</c:v>
                </c:pt>
                <c:pt idx="2272">
                  <c:v>3</c:v>
                </c:pt>
                <c:pt idx="2273">
                  <c:v>3</c:v>
                </c:pt>
                <c:pt idx="2274">
                  <c:v>3</c:v>
                </c:pt>
                <c:pt idx="2275">
                  <c:v>3</c:v>
                </c:pt>
                <c:pt idx="2276">
                  <c:v>3</c:v>
                </c:pt>
                <c:pt idx="2277">
                  <c:v>3</c:v>
                </c:pt>
                <c:pt idx="2278">
                  <c:v>3</c:v>
                </c:pt>
                <c:pt idx="2279">
                  <c:v>3</c:v>
                </c:pt>
                <c:pt idx="2280">
                  <c:v>3</c:v>
                </c:pt>
                <c:pt idx="2281">
                  <c:v>3</c:v>
                </c:pt>
                <c:pt idx="2282">
                  <c:v>3</c:v>
                </c:pt>
                <c:pt idx="2283">
                  <c:v>3</c:v>
                </c:pt>
                <c:pt idx="2284">
                  <c:v>3</c:v>
                </c:pt>
                <c:pt idx="2285">
                  <c:v>3</c:v>
                </c:pt>
                <c:pt idx="2286">
                  <c:v>3</c:v>
                </c:pt>
                <c:pt idx="2287">
                  <c:v>3</c:v>
                </c:pt>
                <c:pt idx="2288">
                  <c:v>3</c:v>
                </c:pt>
                <c:pt idx="2289">
                  <c:v>3</c:v>
                </c:pt>
                <c:pt idx="2290">
                  <c:v>3</c:v>
                </c:pt>
                <c:pt idx="2291">
                  <c:v>3</c:v>
                </c:pt>
                <c:pt idx="2292">
                  <c:v>3</c:v>
                </c:pt>
                <c:pt idx="2293">
                  <c:v>3</c:v>
                </c:pt>
                <c:pt idx="2294">
                  <c:v>3</c:v>
                </c:pt>
                <c:pt idx="2295">
                  <c:v>3</c:v>
                </c:pt>
                <c:pt idx="2296">
                  <c:v>3</c:v>
                </c:pt>
                <c:pt idx="2297">
                  <c:v>3</c:v>
                </c:pt>
                <c:pt idx="2298">
                  <c:v>3</c:v>
                </c:pt>
                <c:pt idx="2299">
                  <c:v>3</c:v>
                </c:pt>
                <c:pt idx="2300">
                  <c:v>3</c:v>
                </c:pt>
                <c:pt idx="2301">
                  <c:v>3</c:v>
                </c:pt>
                <c:pt idx="2302">
                  <c:v>3</c:v>
                </c:pt>
                <c:pt idx="2303">
                  <c:v>3</c:v>
                </c:pt>
                <c:pt idx="2304">
                  <c:v>3</c:v>
                </c:pt>
                <c:pt idx="2305">
                  <c:v>3</c:v>
                </c:pt>
                <c:pt idx="2306">
                  <c:v>3</c:v>
                </c:pt>
                <c:pt idx="2307">
                  <c:v>3</c:v>
                </c:pt>
                <c:pt idx="2308">
                  <c:v>3</c:v>
                </c:pt>
                <c:pt idx="2309">
                  <c:v>3</c:v>
                </c:pt>
                <c:pt idx="2310">
                  <c:v>3</c:v>
                </c:pt>
                <c:pt idx="2311">
                  <c:v>3</c:v>
                </c:pt>
                <c:pt idx="2312">
                  <c:v>3</c:v>
                </c:pt>
                <c:pt idx="2313">
                  <c:v>3</c:v>
                </c:pt>
                <c:pt idx="2314">
                  <c:v>3</c:v>
                </c:pt>
                <c:pt idx="2315">
                  <c:v>3</c:v>
                </c:pt>
                <c:pt idx="2316">
                  <c:v>3</c:v>
                </c:pt>
                <c:pt idx="2317">
                  <c:v>3</c:v>
                </c:pt>
                <c:pt idx="2318">
                  <c:v>3</c:v>
                </c:pt>
                <c:pt idx="2319">
                  <c:v>3</c:v>
                </c:pt>
                <c:pt idx="2320">
                  <c:v>3</c:v>
                </c:pt>
                <c:pt idx="2321">
                  <c:v>3</c:v>
                </c:pt>
                <c:pt idx="2322">
                  <c:v>3</c:v>
                </c:pt>
                <c:pt idx="2323">
                  <c:v>3</c:v>
                </c:pt>
                <c:pt idx="2324">
                  <c:v>3</c:v>
                </c:pt>
                <c:pt idx="2325">
                  <c:v>3</c:v>
                </c:pt>
                <c:pt idx="2326">
                  <c:v>3</c:v>
                </c:pt>
                <c:pt idx="2327">
                  <c:v>3</c:v>
                </c:pt>
                <c:pt idx="2328">
                  <c:v>3</c:v>
                </c:pt>
                <c:pt idx="2329">
                  <c:v>3</c:v>
                </c:pt>
                <c:pt idx="2330">
                  <c:v>3</c:v>
                </c:pt>
                <c:pt idx="2331">
                  <c:v>3</c:v>
                </c:pt>
                <c:pt idx="2332">
                  <c:v>3</c:v>
                </c:pt>
                <c:pt idx="2333">
                  <c:v>3</c:v>
                </c:pt>
                <c:pt idx="2334">
                  <c:v>3</c:v>
                </c:pt>
                <c:pt idx="2335">
                  <c:v>3</c:v>
                </c:pt>
                <c:pt idx="2336">
                  <c:v>3</c:v>
                </c:pt>
                <c:pt idx="2337">
                  <c:v>3</c:v>
                </c:pt>
                <c:pt idx="2338">
                  <c:v>3</c:v>
                </c:pt>
                <c:pt idx="2339">
                  <c:v>3</c:v>
                </c:pt>
                <c:pt idx="2340">
                  <c:v>3</c:v>
                </c:pt>
                <c:pt idx="2341">
                  <c:v>3</c:v>
                </c:pt>
                <c:pt idx="2342">
                  <c:v>3</c:v>
                </c:pt>
                <c:pt idx="2343">
                  <c:v>3</c:v>
                </c:pt>
                <c:pt idx="2344">
                  <c:v>3</c:v>
                </c:pt>
                <c:pt idx="2345">
                  <c:v>3</c:v>
                </c:pt>
                <c:pt idx="2346">
                  <c:v>3</c:v>
                </c:pt>
                <c:pt idx="2347">
                  <c:v>3</c:v>
                </c:pt>
                <c:pt idx="2348">
                  <c:v>3</c:v>
                </c:pt>
                <c:pt idx="2349">
                  <c:v>3</c:v>
                </c:pt>
                <c:pt idx="2350">
                  <c:v>3</c:v>
                </c:pt>
                <c:pt idx="2351">
                  <c:v>3</c:v>
                </c:pt>
                <c:pt idx="2352">
                  <c:v>3</c:v>
                </c:pt>
                <c:pt idx="2353">
                  <c:v>3</c:v>
                </c:pt>
                <c:pt idx="2354">
                  <c:v>3</c:v>
                </c:pt>
                <c:pt idx="2355">
                  <c:v>3</c:v>
                </c:pt>
                <c:pt idx="2356">
                  <c:v>3</c:v>
                </c:pt>
                <c:pt idx="2357">
                  <c:v>3</c:v>
                </c:pt>
                <c:pt idx="2358">
                  <c:v>3</c:v>
                </c:pt>
                <c:pt idx="2359">
                  <c:v>3</c:v>
                </c:pt>
                <c:pt idx="2360">
                  <c:v>3</c:v>
                </c:pt>
                <c:pt idx="2361">
                  <c:v>3</c:v>
                </c:pt>
                <c:pt idx="2362">
                  <c:v>3</c:v>
                </c:pt>
                <c:pt idx="2363">
                  <c:v>3</c:v>
                </c:pt>
                <c:pt idx="2364">
                  <c:v>3</c:v>
                </c:pt>
                <c:pt idx="2365">
                  <c:v>3</c:v>
                </c:pt>
                <c:pt idx="2366">
                  <c:v>3</c:v>
                </c:pt>
                <c:pt idx="2367">
                  <c:v>3</c:v>
                </c:pt>
                <c:pt idx="2368">
                  <c:v>3</c:v>
                </c:pt>
                <c:pt idx="2369">
                  <c:v>3</c:v>
                </c:pt>
                <c:pt idx="2370">
                  <c:v>3</c:v>
                </c:pt>
                <c:pt idx="2371">
                  <c:v>3</c:v>
                </c:pt>
                <c:pt idx="2372">
                  <c:v>3</c:v>
                </c:pt>
                <c:pt idx="2373">
                  <c:v>3</c:v>
                </c:pt>
                <c:pt idx="2374">
                  <c:v>3</c:v>
                </c:pt>
                <c:pt idx="2375">
                  <c:v>3</c:v>
                </c:pt>
                <c:pt idx="2376">
                  <c:v>3</c:v>
                </c:pt>
                <c:pt idx="2377">
                  <c:v>3</c:v>
                </c:pt>
                <c:pt idx="2378">
                  <c:v>3</c:v>
                </c:pt>
                <c:pt idx="2379">
                  <c:v>3</c:v>
                </c:pt>
                <c:pt idx="2380">
                  <c:v>3</c:v>
                </c:pt>
                <c:pt idx="2381">
                  <c:v>3</c:v>
                </c:pt>
                <c:pt idx="2382">
                  <c:v>3</c:v>
                </c:pt>
                <c:pt idx="2383">
                  <c:v>3</c:v>
                </c:pt>
                <c:pt idx="2384">
                  <c:v>3</c:v>
                </c:pt>
                <c:pt idx="2385">
                  <c:v>3</c:v>
                </c:pt>
                <c:pt idx="2386">
                  <c:v>3</c:v>
                </c:pt>
                <c:pt idx="2387">
                  <c:v>3</c:v>
                </c:pt>
                <c:pt idx="2388">
                  <c:v>3</c:v>
                </c:pt>
                <c:pt idx="2389">
                  <c:v>3</c:v>
                </c:pt>
                <c:pt idx="2390">
                  <c:v>3</c:v>
                </c:pt>
                <c:pt idx="2391">
                  <c:v>3</c:v>
                </c:pt>
                <c:pt idx="2392">
                  <c:v>3</c:v>
                </c:pt>
                <c:pt idx="2393">
                  <c:v>3</c:v>
                </c:pt>
                <c:pt idx="2394">
                  <c:v>3</c:v>
                </c:pt>
                <c:pt idx="2395">
                  <c:v>3</c:v>
                </c:pt>
                <c:pt idx="2396">
                  <c:v>3</c:v>
                </c:pt>
                <c:pt idx="2397">
                  <c:v>3</c:v>
                </c:pt>
                <c:pt idx="2398">
                  <c:v>3</c:v>
                </c:pt>
                <c:pt idx="2399">
                  <c:v>3</c:v>
                </c:pt>
                <c:pt idx="2400">
                  <c:v>3</c:v>
                </c:pt>
                <c:pt idx="2401">
                  <c:v>3</c:v>
                </c:pt>
                <c:pt idx="2402">
                  <c:v>3</c:v>
                </c:pt>
                <c:pt idx="2403">
                  <c:v>3</c:v>
                </c:pt>
                <c:pt idx="2404">
                  <c:v>3</c:v>
                </c:pt>
                <c:pt idx="2405">
                  <c:v>3</c:v>
                </c:pt>
                <c:pt idx="2406">
                  <c:v>3</c:v>
                </c:pt>
                <c:pt idx="2407">
                  <c:v>3</c:v>
                </c:pt>
                <c:pt idx="2408">
                  <c:v>3</c:v>
                </c:pt>
                <c:pt idx="2409">
                  <c:v>3</c:v>
                </c:pt>
                <c:pt idx="2410">
                  <c:v>3</c:v>
                </c:pt>
                <c:pt idx="2411">
                  <c:v>3</c:v>
                </c:pt>
                <c:pt idx="2412">
                  <c:v>3</c:v>
                </c:pt>
                <c:pt idx="2413">
                  <c:v>3</c:v>
                </c:pt>
                <c:pt idx="2414">
                  <c:v>3</c:v>
                </c:pt>
                <c:pt idx="2415">
                  <c:v>3</c:v>
                </c:pt>
                <c:pt idx="2416">
                  <c:v>3</c:v>
                </c:pt>
                <c:pt idx="2417">
                  <c:v>3</c:v>
                </c:pt>
                <c:pt idx="2418">
                  <c:v>3</c:v>
                </c:pt>
                <c:pt idx="2419">
                  <c:v>3</c:v>
                </c:pt>
                <c:pt idx="2420">
                  <c:v>3</c:v>
                </c:pt>
                <c:pt idx="2421">
                  <c:v>3</c:v>
                </c:pt>
                <c:pt idx="2422">
                  <c:v>3</c:v>
                </c:pt>
                <c:pt idx="2423">
                  <c:v>3</c:v>
                </c:pt>
                <c:pt idx="2424">
                  <c:v>3</c:v>
                </c:pt>
                <c:pt idx="2425">
                  <c:v>3</c:v>
                </c:pt>
                <c:pt idx="2426">
                  <c:v>3</c:v>
                </c:pt>
                <c:pt idx="2427">
                  <c:v>3</c:v>
                </c:pt>
                <c:pt idx="2428">
                  <c:v>3</c:v>
                </c:pt>
                <c:pt idx="2429">
                  <c:v>3</c:v>
                </c:pt>
                <c:pt idx="2430">
                  <c:v>3</c:v>
                </c:pt>
                <c:pt idx="2431">
                  <c:v>3</c:v>
                </c:pt>
                <c:pt idx="2432">
                  <c:v>3</c:v>
                </c:pt>
                <c:pt idx="2433">
                  <c:v>3</c:v>
                </c:pt>
                <c:pt idx="2434">
                  <c:v>3</c:v>
                </c:pt>
                <c:pt idx="2435">
                  <c:v>3</c:v>
                </c:pt>
                <c:pt idx="2436">
                  <c:v>3</c:v>
                </c:pt>
                <c:pt idx="2437">
                  <c:v>3</c:v>
                </c:pt>
                <c:pt idx="2438">
                  <c:v>3</c:v>
                </c:pt>
                <c:pt idx="2439">
                  <c:v>3</c:v>
                </c:pt>
                <c:pt idx="2440">
                  <c:v>3</c:v>
                </c:pt>
                <c:pt idx="2441">
                  <c:v>3</c:v>
                </c:pt>
                <c:pt idx="2442">
                  <c:v>3</c:v>
                </c:pt>
                <c:pt idx="2443">
                  <c:v>3</c:v>
                </c:pt>
                <c:pt idx="2444">
                  <c:v>3</c:v>
                </c:pt>
                <c:pt idx="2445">
                  <c:v>3</c:v>
                </c:pt>
                <c:pt idx="2446">
                  <c:v>3</c:v>
                </c:pt>
                <c:pt idx="2447">
                  <c:v>3</c:v>
                </c:pt>
                <c:pt idx="2448">
                  <c:v>3</c:v>
                </c:pt>
                <c:pt idx="2449">
                  <c:v>3</c:v>
                </c:pt>
                <c:pt idx="2450">
                  <c:v>3</c:v>
                </c:pt>
                <c:pt idx="2451">
                  <c:v>3</c:v>
                </c:pt>
                <c:pt idx="2452">
                  <c:v>3</c:v>
                </c:pt>
                <c:pt idx="2453">
                  <c:v>3</c:v>
                </c:pt>
                <c:pt idx="2454">
                  <c:v>3</c:v>
                </c:pt>
                <c:pt idx="2455">
                  <c:v>3</c:v>
                </c:pt>
                <c:pt idx="2456">
                  <c:v>3</c:v>
                </c:pt>
                <c:pt idx="2457">
                  <c:v>3</c:v>
                </c:pt>
                <c:pt idx="2458">
                  <c:v>3</c:v>
                </c:pt>
                <c:pt idx="2459">
                  <c:v>3</c:v>
                </c:pt>
                <c:pt idx="2460">
                  <c:v>3</c:v>
                </c:pt>
                <c:pt idx="2461">
                  <c:v>3</c:v>
                </c:pt>
                <c:pt idx="2462">
                  <c:v>3</c:v>
                </c:pt>
                <c:pt idx="2463">
                  <c:v>3</c:v>
                </c:pt>
                <c:pt idx="2464">
                  <c:v>3</c:v>
                </c:pt>
                <c:pt idx="2465">
                  <c:v>3</c:v>
                </c:pt>
                <c:pt idx="2466">
                  <c:v>3</c:v>
                </c:pt>
                <c:pt idx="2467">
                  <c:v>3</c:v>
                </c:pt>
                <c:pt idx="2468">
                  <c:v>3</c:v>
                </c:pt>
                <c:pt idx="2469">
                  <c:v>3</c:v>
                </c:pt>
                <c:pt idx="2470">
                  <c:v>3</c:v>
                </c:pt>
                <c:pt idx="2471">
                  <c:v>3</c:v>
                </c:pt>
                <c:pt idx="2472">
                  <c:v>3</c:v>
                </c:pt>
                <c:pt idx="2473">
                  <c:v>3</c:v>
                </c:pt>
                <c:pt idx="2474">
                  <c:v>3</c:v>
                </c:pt>
                <c:pt idx="2475">
                  <c:v>3</c:v>
                </c:pt>
                <c:pt idx="2476">
                  <c:v>3</c:v>
                </c:pt>
                <c:pt idx="2477">
                  <c:v>3</c:v>
                </c:pt>
                <c:pt idx="2478">
                  <c:v>3</c:v>
                </c:pt>
                <c:pt idx="2479">
                  <c:v>3</c:v>
                </c:pt>
                <c:pt idx="2480">
                  <c:v>3</c:v>
                </c:pt>
                <c:pt idx="2481">
                  <c:v>3</c:v>
                </c:pt>
                <c:pt idx="2482">
                  <c:v>3</c:v>
                </c:pt>
                <c:pt idx="2483">
                  <c:v>3</c:v>
                </c:pt>
                <c:pt idx="2484">
                  <c:v>3</c:v>
                </c:pt>
                <c:pt idx="2485">
                  <c:v>3</c:v>
                </c:pt>
                <c:pt idx="2486">
                  <c:v>3</c:v>
                </c:pt>
                <c:pt idx="2487">
                  <c:v>3</c:v>
                </c:pt>
                <c:pt idx="2488">
                  <c:v>3</c:v>
                </c:pt>
                <c:pt idx="2489">
                  <c:v>3</c:v>
                </c:pt>
                <c:pt idx="2490">
                  <c:v>3</c:v>
                </c:pt>
                <c:pt idx="2491">
                  <c:v>3</c:v>
                </c:pt>
                <c:pt idx="2492">
                  <c:v>3</c:v>
                </c:pt>
                <c:pt idx="2493">
                  <c:v>3</c:v>
                </c:pt>
                <c:pt idx="2494">
                  <c:v>3</c:v>
                </c:pt>
                <c:pt idx="2495">
                  <c:v>3</c:v>
                </c:pt>
                <c:pt idx="2496">
                  <c:v>3</c:v>
                </c:pt>
                <c:pt idx="2497">
                  <c:v>3</c:v>
                </c:pt>
                <c:pt idx="2498">
                  <c:v>3</c:v>
                </c:pt>
                <c:pt idx="2499">
                  <c:v>3</c:v>
                </c:pt>
                <c:pt idx="2500">
                  <c:v>3</c:v>
                </c:pt>
                <c:pt idx="2501">
                  <c:v>3</c:v>
                </c:pt>
                <c:pt idx="2502">
                  <c:v>3</c:v>
                </c:pt>
                <c:pt idx="2503">
                  <c:v>3</c:v>
                </c:pt>
                <c:pt idx="2504">
                  <c:v>3</c:v>
                </c:pt>
                <c:pt idx="2505">
                  <c:v>3</c:v>
                </c:pt>
                <c:pt idx="2506">
                  <c:v>3</c:v>
                </c:pt>
                <c:pt idx="2507">
                  <c:v>3</c:v>
                </c:pt>
                <c:pt idx="2508">
                  <c:v>3</c:v>
                </c:pt>
                <c:pt idx="2509">
                  <c:v>3</c:v>
                </c:pt>
                <c:pt idx="2510">
                  <c:v>3</c:v>
                </c:pt>
                <c:pt idx="2511">
                  <c:v>3</c:v>
                </c:pt>
                <c:pt idx="2512">
                  <c:v>3</c:v>
                </c:pt>
                <c:pt idx="2513">
                  <c:v>3</c:v>
                </c:pt>
                <c:pt idx="2514">
                  <c:v>3</c:v>
                </c:pt>
                <c:pt idx="2515">
                  <c:v>3</c:v>
                </c:pt>
                <c:pt idx="2516">
                  <c:v>3</c:v>
                </c:pt>
                <c:pt idx="2517">
                  <c:v>3</c:v>
                </c:pt>
                <c:pt idx="2518">
                  <c:v>3</c:v>
                </c:pt>
                <c:pt idx="2519">
                  <c:v>3</c:v>
                </c:pt>
                <c:pt idx="2520">
                  <c:v>3</c:v>
                </c:pt>
                <c:pt idx="2521">
                  <c:v>3</c:v>
                </c:pt>
                <c:pt idx="2522">
                  <c:v>3</c:v>
                </c:pt>
                <c:pt idx="2523">
                  <c:v>3</c:v>
                </c:pt>
                <c:pt idx="2524">
                  <c:v>3</c:v>
                </c:pt>
                <c:pt idx="2525">
                  <c:v>3</c:v>
                </c:pt>
                <c:pt idx="2526">
                  <c:v>3</c:v>
                </c:pt>
                <c:pt idx="2527">
                  <c:v>3</c:v>
                </c:pt>
                <c:pt idx="2528">
                  <c:v>3</c:v>
                </c:pt>
                <c:pt idx="2529">
                  <c:v>3</c:v>
                </c:pt>
                <c:pt idx="2530">
                  <c:v>3</c:v>
                </c:pt>
                <c:pt idx="2531">
                  <c:v>3</c:v>
                </c:pt>
                <c:pt idx="2532">
                  <c:v>3</c:v>
                </c:pt>
                <c:pt idx="2533">
                  <c:v>3</c:v>
                </c:pt>
                <c:pt idx="2534">
                  <c:v>3</c:v>
                </c:pt>
                <c:pt idx="2535">
                  <c:v>3</c:v>
                </c:pt>
                <c:pt idx="2536">
                  <c:v>3</c:v>
                </c:pt>
                <c:pt idx="2537">
                  <c:v>3</c:v>
                </c:pt>
                <c:pt idx="2538">
                  <c:v>3</c:v>
                </c:pt>
                <c:pt idx="2539">
                  <c:v>3</c:v>
                </c:pt>
                <c:pt idx="2540">
                  <c:v>3</c:v>
                </c:pt>
                <c:pt idx="2541">
                  <c:v>3</c:v>
                </c:pt>
                <c:pt idx="2542">
                  <c:v>3</c:v>
                </c:pt>
                <c:pt idx="2543">
                  <c:v>3</c:v>
                </c:pt>
                <c:pt idx="2544">
                  <c:v>3</c:v>
                </c:pt>
                <c:pt idx="2545">
                  <c:v>3</c:v>
                </c:pt>
                <c:pt idx="2546">
                  <c:v>3</c:v>
                </c:pt>
                <c:pt idx="2547">
                  <c:v>3</c:v>
                </c:pt>
                <c:pt idx="2548">
                  <c:v>3</c:v>
                </c:pt>
                <c:pt idx="2549">
                  <c:v>3</c:v>
                </c:pt>
                <c:pt idx="2550">
                  <c:v>3</c:v>
                </c:pt>
                <c:pt idx="2551">
                  <c:v>3</c:v>
                </c:pt>
                <c:pt idx="2552">
                  <c:v>3</c:v>
                </c:pt>
                <c:pt idx="2553">
                  <c:v>3</c:v>
                </c:pt>
                <c:pt idx="2554">
                  <c:v>3</c:v>
                </c:pt>
                <c:pt idx="2555">
                  <c:v>3</c:v>
                </c:pt>
                <c:pt idx="2556">
                  <c:v>3</c:v>
                </c:pt>
                <c:pt idx="2557">
                  <c:v>3</c:v>
                </c:pt>
                <c:pt idx="2558">
                  <c:v>3</c:v>
                </c:pt>
                <c:pt idx="2559">
                  <c:v>3</c:v>
                </c:pt>
                <c:pt idx="2560">
                  <c:v>3</c:v>
                </c:pt>
                <c:pt idx="2561">
                  <c:v>3</c:v>
                </c:pt>
                <c:pt idx="2562">
                  <c:v>3</c:v>
                </c:pt>
                <c:pt idx="2563">
                  <c:v>3</c:v>
                </c:pt>
                <c:pt idx="2564">
                  <c:v>3</c:v>
                </c:pt>
                <c:pt idx="2565">
                  <c:v>3</c:v>
                </c:pt>
                <c:pt idx="2566">
                  <c:v>3</c:v>
                </c:pt>
                <c:pt idx="2567">
                  <c:v>3</c:v>
                </c:pt>
                <c:pt idx="2568">
                  <c:v>3</c:v>
                </c:pt>
                <c:pt idx="2569">
                  <c:v>3</c:v>
                </c:pt>
                <c:pt idx="2570">
                  <c:v>3</c:v>
                </c:pt>
                <c:pt idx="2571">
                  <c:v>3</c:v>
                </c:pt>
                <c:pt idx="2572">
                  <c:v>3</c:v>
                </c:pt>
                <c:pt idx="2573">
                  <c:v>3</c:v>
                </c:pt>
                <c:pt idx="2574">
                  <c:v>3</c:v>
                </c:pt>
                <c:pt idx="2575">
                  <c:v>3</c:v>
                </c:pt>
                <c:pt idx="2576">
                  <c:v>3</c:v>
                </c:pt>
                <c:pt idx="2577">
                  <c:v>3</c:v>
                </c:pt>
                <c:pt idx="2578">
                  <c:v>3</c:v>
                </c:pt>
                <c:pt idx="2579">
                  <c:v>3</c:v>
                </c:pt>
                <c:pt idx="2580">
                  <c:v>3</c:v>
                </c:pt>
                <c:pt idx="2581">
                  <c:v>3</c:v>
                </c:pt>
                <c:pt idx="2582">
                  <c:v>3</c:v>
                </c:pt>
                <c:pt idx="2583">
                  <c:v>3</c:v>
                </c:pt>
                <c:pt idx="2584">
                  <c:v>3</c:v>
                </c:pt>
                <c:pt idx="2585">
                  <c:v>3</c:v>
                </c:pt>
                <c:pt idx="2586">
                  <c:v>3</c:v>
                </c:pt>
                <c:pt idx="2587">
                  <c:v>3</c:v>
                </c:pt>
                <c:pt idx="2588">
                  <c:v>3</c:v>
                </c:pt>
                <c:pt idx="2589">
                  <c:v>3</c:v>
                </c:pt>
                <c:pt idx="2590">
                  <c:v>3</c:v>
                </c:pt>
                <c:pt idx="2591">
                  <c:v>3</c:v>
                </c:pt>
                <c:pt idx="2592">
                  <c:v>3</c:v>
                </c:pt>
                <c:pt idx="2593">
                  <c:v>3</c:v>
                </c:pt>
                <c:pt idx="2594">
                  <c:v>3</c:v>
                </c:pt>
                <c:pt idx="2595">
                  <c:v>3</c:v>
                </c:pt>
                <c:pt idx="2596">
                  <c:v>3</c:v>
                </c:pt>
                <c:pt idx="2597">
                  <c:v>3</c:v>
                </c:pt>
                <c:pt idx="2598">
                  <c:v>3</c:v>
                </c:pt>
                <c:pt idx="2599">
                  <c:v>3</c:v>
                </c:pt>
                <c:pt idx="2600">
                  <c:v>3</c:v>
                </c:pt>
                <c:pt idx="2601">
                  <c:v>3</c:v>
                </c:pt>
                <c:pt idx="2602">
                  <c:v>3</c:v>
                </c:pt>
                <c:pt idx="2603">
                  <c:v>3</c:v>
                </c:pt>
                <c:pt idx="2604">
                  <c:v>3</c:v>
                </c:pt>
                <c:pt idx="2605">
                  <c:v>3</c:v>
                </c:pt>
                <c:pt idx="2606">
                  <c:v>3</c:v>
                </c:pt>
                <c:pt idx="2607">
                  <c:v>3</c:v>
                </c:pt>
                <c:pt idx="2608">
                  <c:v>3</c:v>
                </c:pt>
                <c:pt idx="2609">
                  <c:v>3</c:v>
                </c:pt>
                <c:pt idx="2610">
                  <c:v>3</c:v>
                </c:pt>
                <c:pt idx="2611">
                  <c:v>3</c:v>
                </c:pt>
                <c:pt idx="2612">
                  <c:v>3</c:v>
                </c:pt>
                <c:pt idx="2613">
                  <c:v>3</c:v>
                </c:pt>
                <c:pt idx="2614">
                  <c:v>3</c:v>
                </c:pt>
                <c:pt idx="2615">
                  <c:v>3</c:v>
                </c:pt>
                <c:pt idx="2616">
                  <c:v>3</c:v>
                </c:pt>
                <c:pt idx="2617">
                  <c:v>3</c:v>
                </c:pt>
                <c:pt idx="2618">
                  <c:v>3</c:v>
                </c:pt>
                <c:pt idx="2619">
                  <c:v>3</c:v>
                </c:pt>
                <c:pt idx="2620">
                  <c:v>3</c:v>
                </c:pt>
                <c:pt idx="2621">
                  <c:v>3</c:v>
                </c:pt>
                <c:pt idx="2622">
                  <c:v>3</c:v>
                </c:pt>
                <c:pt idx="2623">
                  <c:v>3</c:v>
                </c:pt>
                <c:pt idx="2624">
                  <c:v>3</c:v>
                </c:pt>
                <c:pt idx="2625">
                  <c:v>3</c:v>
                </c:pt>
                <c:pt idx="2626">
                  <c:v>3</c:v>
                </c:pt>
                <c:pt idx="2627">
                  <c:v>3</c:v>
                </c:pt>
                <c:pt idx="2628">
                  <c:v>3</c:v>
                </c:pt>
                <c:pt idx="2629">
                  <c:v>3</c:v>
                </c:pt>
                <c:pt idx="2630">
                  <c:v>3</c:v>
                </c:pt>
                <c:pt idx="2631">
                  <c:v>3</c:v>
                </c:pt>
                <c:pt idx="2632">
                  <c:v>3</c:v>
                </c:pt>
                <c:pt idx="2633">
                  <c:v>3</c:v>
                </c:pt>
                <c:pt idx="2634">
                  <c:v>3</c:v>
                </c:pt>
                <c:pt idx="2635">
                  <c:v>3</c:v>
                </c:pt>
                <c:pt idx="2636">
                  <c:v>3</c:v>
                </c:pt>
                <c:pt idx="2637">
                  <c:v>3</c:v>
                </c:pt>
                <c:pt idx="2638">
                  <c:v>3</c:v>
                </c:pt>
                <c:pt idx="2639">
                  <c:v>3</c:v>
                </c:pt>
                <c:pt idx="2640">
                  <c:v>3</c:v>
                </c:pt>
                <c:pt idx="2641">
                  <c:v>3</c:v>
                </c:pt>
                <c:pt idx="2642">
                  <c:v>3</c:v>
                </c:pt>
                <c:pt idx="2643">
                  <c:v>3</c:v>
                </c:pt>
                <c:pt idx="2644">
                  <c:v>3</c:v>
                </c:pt>
                <c:pt idx="2645">
                  <c:v>3</c:v>
                </c:pt>
                <c:pt idx="2646">
                  <c:v>3</c:v>
                </c:pt>
                <c:pt idx="2647">
                  <c:v>3</c:v>
                </c:pt>
                <c:pt idx="2648">
                  <c:v>3</c:v>
                </c:pt>
                <c:pt idx="2649">
                  <c:v>3</c:v>
                </c:pt>
                <c:pt idx="2650">
                  <c:v>3</c:v>
                </c:pt>
                <c:pt idx="2651">
                  <c:v>3</c:v>
                </c:pt>
                <c:pt idx="2652">
                  <c:v>3</c:v>
                </c:pt>
                <c:pt idx="2653">
                  <c:v>3</c:v>
                </c:pt>
                <c:pt idx="2654">
                  <c:v>3</c:v>
                </c:pt>
                <c:pt idx="2655">
                  <c:v>3</c:v>
                </c:pt>
                <c:pt idx="2656">
                  <c:v>3</c:v>
                </c:pt>
                <c:pt idx="2657">
                  <c:v>3</c:v>
                </c:pt>
                <c:pt idx="2658">
                  <c:v>3</c:v>
                </c:pt>
                <c:pt idx="2659">
                  <c:v>3</c:v>
                </c:pt>
                <c:pt idx="2660">
                  <c:v>3</c:v>
                </c:pt>
                <c:pt idx="2661">
                  <c:v>3</c:v>
                </c:pt>
                <c:pt idx="2662">
                  <c:v>3</c:v>
                </c:pt>
                <c:pt idx="2663">
                  <c:v>3</c:v>
                </c:pt>
                <c:pt idx="2664">
                  <c:v>3</c:v>
                </c:pt>
                <c:pt idx="2665">
                  <c:v>3</c:v>
                </c:pt>
                <c:pt idx="2666">
                  <c:v>3</c:v>
                </c:pt>
                <c:pt idx="2667">
                  <c:v>3</c:v>
                </c:pt>
                <c:pt idx="2668">
                  <c:v>3</c:v>
                </c:pt>
                <c:pt idx="2669">
                  <c:v>3</c:v>
                </c:pt>
                <c:pt idx="2670">
                  <c:v>3</c:v>
                </c:pt>
                <c:pt idx="2671">
                  <c:v>3</c:v>
                </c:pt>
                <c:pt idx="2672">
                  <c:v>3</c:v>
                </c:pt>
                <c:pt idx="2673">
                  <c:v>3</c:v>
                </c:pt>
                <c:pt idx="2674">
                  <c:v>3</c:v>
                </c:pt>
                <c:pt idx="2675">
                  <c:v>3</c:v>
                </c:pt>
                <c:pt idx="2676">
                  <c:v>3</c:v>
                </c:pt>
                <c:pt idx="2677">
                  <c:v>3</c:v>
                </c:pt>
                <c:pt idx="2678">
                  <c:v>3</c:v>
                </c:pt>
                <c:pt idx="2679">
                  <c:v>3</c:v>
                </c:pt>
                <c:pt idx="2680">
                  <c:v>3</c:v>
                </c:pt>
                <c:pt idx="2681">
                  <c:v>3</c:v>
                </c:pt>
                <c:pt idx="2682">
                  <c:v>3</c:v>
                </c:pt>
                <c:pt idx="2683">
                  <c:v>3</c:v>
                </c:pt>
                <c:pt idx="2684">
                  <c:v>3</c:v>
                </c:pt>
                <c:pt idx="2685">
                  <c:v>3</c:v>
                </c:pt>
                <c:pt idx="2686">
                  <c:v>3</c:v>
                </c:pt>
                <c:pt idx="2687">
                  <c:v>3</c:v>
                </c:pt>
                <c:pt idx="2688">
                  <c:v>3</c:v>
                </c:pt>
                <c:pt idx="2689">
                  <c:v>3</c:v>
                </c:pt>
                <c:pt idx="2690">
                  <c:v>3</c:v>
                </c:pt>
                <c:pt idx="2691">
                  <c:v>3</c:v>
                </c:pt>
                <c:pt idx="2692">
                  <c:v>3</c:v>
                </c:pt>
                <c:pt idx="2693">
                  <c:v>3</c:v>
                </c:pt>
                <c:pt idx="2694">
                  <c:v>3</c:v>
                </c:pt>
                <c:pt idx="2695">
                  <c:v>3</c:v>
                </c:pt>
                <c:pt idx="2696">
                  <c:v>3</c:v>
                </c:pt>
                <c:pt idx="2697">
                  <c:v>3</c:v>
                </c:pt>
                <c:pt idx="2698">
                  <c:v>3</c:v>
                </c:pt>
                <c:pt idx="2699">
                  <c:v>3</c:v>
                </c:pt>
                <c:pt idx="2700">
                  <c:v>3</c:v>
                </c:pt>
                <c:pt idx="2701">
                  <c:v>3</c:v>
                </c:pt>
                <c:pt idx="2702">
                  <c:v>3</c:v>
                </c:pt>
                <c:pt idx="2703">
                  <c:v>3</c:v>
                </c:pt>
                <c:pt idx="2704">
                  <c:v>3</c:v>
                </c:pt>
                <c:pt idx="2705">
                  <c:v>3</c:v>
                </c:pt>
                <c:pt idx="2706">
                  <c:v>3</c:v>
                </c:pt>
                <c:pt idx="2707">
                  <c:v>3</c:v>
                </c:pt>
                <c:pt idx="2708">
                  <c:v>3</c:v>
                </c:pt>
                <c:pt idx="2709">
                  <c:v>3</c:v>
                </c:pt>
                <c:pt idx="2710">
                  <c:v>3</c:v>
                </c:pt>
                <c:pt idx="2711">
                  <c:v>3</c:v>
                </c:pt>
                <c:pt idx="2712">
                  <c:v>3</c:v>
                </c:pt>
                <c:pt idx="2713">
                  <c:v>3</c:v>
                </c:pt>
                <c:pt idx="2714">
                  <c:v>3</c:v>
                </c:pt>
                <c:pt idx="2715">
                  <c:v>3</c:v>
                </c:pt>
                <c:pt idx="2716">
                  <c:v>3</c:v>
                </c:pt>
                <c:pt idx="2717">
                  <c:v>3</c:v>
                </c:pt>
                <c:pt idx="2718">
                  <c:v>3</c:v>
                </c:pt>
                <c:pt idx="2719">
                  <c:v>3</c:v>
                </c:pt>
                <c:pt idx="2720">
                  <c:v>3</c:v>
                </c:pt>
                <c:pt idx="2721">
                  <c:v>3</c:v>
                </c:pt>
                <c:pt idx="2722">
                  <c:v>3</c:v>
                </c:pt>
                <c:pt idx="2723">
                  <c:v>3</c:v>
                </c:pt>
                <c:pt idx="2724">
                  <c:v>3</c:v>
                </c:pt>
                <c:pt idx="2725">
                  <c:v>3</c:v>
                </c:pt>
                <c:pt idx="2726">
                  <c:v>3</c:v>
                </c:pt>
                <c:pt idx="2727">
                  <c:v>3</c:v>
                </c:pt>
                <c:pt idx="2728">
                  <c:v>3</c:v>
                </c:pt>
                <c:pt idx="2729">
                  <c:v>3</c:v>
                </c:pt>
                <c:pt idx="2730">
                  <c:v>3</c:v>
                </c:pt>
                <c:pt idx="2731">
                  <c:v>3</c:v>
                </c:pt>
                <c:pt idx="2732">
                  <c:v>3</c:v>
                </c:pt>
                <c:pt idx="2733">
                  <c:v>3</c:v>
                </c:pt>
                <c:pt idx="2734">
                  <c:v>3</c:v>
                </c:pt>
                <c:pt idx="2735">
                  <c:v>3</c:v>
                </c:pt>
                <c:pt idx="2736">
                  <c:v>3</c:v>
                </c:pt>
                <c:pt idx="2737">
                  <c:v>3</c:v>
                </c:pt>
                <c:pt idx="2738">
                  <c:v>3</c:v>
                </c:pt>
                <c:pt idx="2739">
                  <c:v>3</c:v>
                </c:pt>
                <c:pt idx="2740">
                  <c:v>3</c:v>
                </c:pt>
                <c:pt idx="2741">
                  <c:v>3</c:v>
                </c:pt>
                <c:pt idx="2742">
                  <c:v>3</c:v>
                </c:pt>
                <c:pt idx="2743">
                  <c:v>3</c:v>
                </c:pt>
                <c:pt idx="2744">
                  <c:v>3</c:v>
                </c:pt>
                <c:pt idx="2745">
                  <c:v>3</c:v>
                </c:pt>
                <c:pt idx="2746">
                  <c:v>3</c:v>
                </c:pt>
                <c:pt idx="2747">
                  <c:v>3</c:v>
                </c:pt>
                <c:pt idx="2748">
                  <c:v>3</c:v>
                </c:pt>
                <c:pt idx="2749">
                  <c:v>3</c:v>
                </c:pt>
                <c:pt idx="2750">
                  <c:v>3</c:v>
                </c:pt>
                <c:pt idx="2751">
                  <c:v>3</c:v>
                </c:pt>
                <c:pt idx="2752">
                  <c:v>3</c:v>
                </c:pt>
                <c:pt idx="2753">
                  <c:v>3</c:v>
                </c:pt>
                <c:pt idx="2754">
                  <c:v>3</c:v>
                </c:pt>
                <c:pt idx="2755">
                  <c:v>3</c:v>
                </c:pt>
                <c:pt idx="2756">
                  <c:v>3</c:v>
                </c:pt>
                <c:pt idx="2757">
                  <c:v>3</c:v>
                </c:pt>
                <c:pt idx="2758">
                  <c:v>3</c:v>
                </c:pt>
                <c:pt idx="2759">
                  <c:v>3</c:v>
                </c:pt>
                <c:pt idx="2760">
                  <c:v>3</c:v>
                </c:pt>
                <c:pt idx="2761">
                  <c:v>3</c:v>
                </c:pt>
                <c:pt idx="2762">
                  <c:v>3</c:v>
                </c:pt>
                <c:pt idx="2763">
                  <c:v>3</c:v>
                </c:pt>
                <c:pt idx="2764">
                  <c:v>3</c:v>
                </c:pt>
                <c:pt idx="2765">
                  <c:v>3</c:v>
                </c:pt>
                <c:pt idx="2766">
                  <c:v>3</c:v>
                </c:pt>
                <c:pt idx="2767">
                  <c:v>3</c:v>
                </c:pt>
                <c:pt idx="2768">
                  <c:v>3</c:v>
                </c:pt>
                <c:pt idx="2769">
                  <c:v>3</c:v>
                </c:pt>
                <c:pt idx="2770">
                  <c:v>3</c:v>
                </c:pt>
                <c:pt idx="2771">
                  <c:v>3</c:v>
                </c:pt>
                <c:pt idx="2772">
                  <c:v>3</c:v>
                </c:pt>
                <c:pt idx="2773">
                  <c:v>3</c:v>
                </c:pt>
                <c:pt idx="2774">
                  <c:v>3</c:v>
                </c:pt>
                <c:pt idx="2775">
                  <c:v>3</c:v>
                </c:pt>
                <c:pt idx="2776">
                  <c:v>3</c:v>
                </c:pt>
                <c:pt idx="2777">
                  <c:v>3</c:v>
                </c:pt>
                <c:pt idx="2778">
                  <c:v>3</c:v>
                </c:pt>
                <c:pt idx="2779">
                  <c:v>3</c:v>
                </c:pt>
                <c:pt idx="2780">
                  <c:v>3</c:v>
                </c:pt>
                <c:pt idx="2781">
                  <c:v>3</c:v>
                </c:pt>
                <c:pt idx="2782">
                  <c:v>3</c:v>
                </c:pt>
                <c:pt idx="2783">
                  <c:v>3</c:v>
                </c:pt>
                <c:pt idx="2784">
                  <c:v>3</c:v>
                </c:pt>
                <c:pt idx="2785">
                  <c:v>3</c:v>
                </c:pt>
                <c:pt idx="2786">
                  <c:v>3</c:v>
                </c:pt>
                <c:pt idx="2787">
                  <c:v>3</c:v>
                </c:pt>
                <c:pt idx="2788">
                  <c:v>3</c:v>
                </c:pt>
                <c:pt idx="2789">
                  <c:v>3</c:v>
                </c:pt>
                <c:pt idx="2790">
                  <c:v>3</c:v>
                </c:pt>
                <c:pt idx="2791">
                  <c:v>3</c:v>
                </c:pt>
                <c:pt idx="2792">
                  <c:v>3</c:v>
                </c:pt>
                <c:pt idx="2793">
                  <c:v>3</c:v>
                </c:pt>
                <c:pt idx="2794">
                  <c:v>3</c:v>
                </c:pt>
                <c:pt idx="2795">
                  <c:v>3</c:v>
                </c:pt>
                <c:pt idx="2796">
                  <c:v>3</c:v>
                </c:pt>
                <c:pt idx="2797">
                  <c:v>3</c:v>
                </c:pt>
                <c:pt idx="2798">
                  <c:v>3</c:v>
                </c:pt>
                <c:pt idx="2799">
                  <c:v>3</c:v>
                </c:pt>
                <c:pt idx="2800">
                  <c:v>3</c:v>
                </c:pt>
                <c:pt idx="2801">
                  <c:v>3</c:v>
                </c:pt>
                <c:pt idx="2802">
                  <c:v>3</c:v>
                </c:pt>
                <c:pt idx="2803">
                  <c:v>3</c:v>
                </c:pt>
                <c:pt idx="2804">
                  <c:v>3</c:v>
                </c:pt>
                <c:pt idx="2805">
                  <c:v>3</c:v>
                </c:pt>
                <c:pt idx="2806">
                  <c:v>3</c:v>
                </c:pt>
                <c:pt idx="2807">
                  <c:v>3</c:v>
                </c:pt>
                <c:pt idx="2808">
                  <c:v>3</c:v>
                </c:pt>
                <c:pt idx="2809">
                  <c:v>3</c:v>
                </c:pt>
                <c:pt idx="2810">
                  <c:v>3</c:v>
                </c:pt>
                <c:pt idx="2811">
                  <c:v>3</c:v>
                </c:pt>
                <c:pt idx="2812">
                  <c:v>3</c:v>
                </c:pt>
                <c:pt idx="2813">
                  <c:v>3</c:v>
                </c:pt>
                <c:pt idx="2814">
                  <c:v>3</c:v>
                </c:pt>
                <c:pt idx="2815">
                  <c:v>3</c:v>
                </c:pt>
                <c:pt idx="2816">
                  <c:v>3</c:v>
                </c:pt>
                <c:pt idx="2817">
                  <c:v>3</c:v>
                </c:pt>
                <c:pt idx="2818">
                  <c:v>3</c:v>
                </c:pt>
                <c:pt idx="2819">
                  <c:v>3</c:v>
                </c:pt>
                <c:pt idx="2820">
                  <c:v>3</c:v>
                </c:pt>
                <c:pt idx="2821">
                  <c:v>3</c:v>
                </c:pt>
                <c:pt idx="2822">
                  <c:v>3</c:v>
                </c:pt>
                <c:pt idx="2823">
                  <c:v>3</c:v>
                </c:pt>
                <c:pt idx="2824">
                  <c:v>3</c:v>
                </c:pt>
                <c:pt idx="2825">
                  <c:v>3</c:v>
                </c:pt>
                <c:pt idx="2826">
                  <c:v>3</c:v>
                </c:pt>
                <c:pt idx="2827">
                  <c:v>3</c:v>
                </c:pt>
                <c:pt idx="2828">
                  <c:v>3</c:v>
                </c:pt>
                <c:pt idx="2829">
                  <c:v>3</c:v>
                </c:pt>
                <c:pt idx="2830">
                  <c:v>3</c:v>
                </c:pt>
                <c:pt idx="2831">
                  <c:v>3</c:v>
                </c:pt>
                <c:pt idx="2832">
                  <c:v>3</c:v>
                </c:pt>
                <c:pt idx="2833">
                  <c:v>3</c:v>
                </c:pt>
                <c:pt idx="2834">
                  <c:v>3</c:v>
                </c:pt>
                <c:pt idx="2835">
                  <c:v>3</c:v>
                </c:pt>
                <c:pt idx="2836">
                  <c:v>3</c:v>
                </c:pt>
                <c:pt idx="2837">
                  <c:v>3</c:v>
                </c:pt>
                <c:pt idx="2838">
                  <c:v>3</c:v>
                </c:pt>
                <c:pt idx="2839">
                  <c:v>3</c:v>
                </c:pt>
                <c:pt idx="2840">
                  <c:v>3</c:v>
                </c:pt>
                <c:pt idx="2841">
                  <c:v>3</c:v>
                </c:pt>
                <c:pt idx="2842">
                  <c:v>3</c:v>
                </c:pt>
                <c:pt idx="2843">
                  <c:v>3</c:v>
                </c:pt>
                <c:pt idx="2844">
                  <c:v>3</c:v>
                </c:pt>
                <c:pt idx="2845">
                  <c:v>3</c:v>
                </c:pt>
                <c:pt idx="2846">
                  <c:v>3</c:v>
                </c:pt>
                <c:pt idx="2847">
                  <c:v>3</c:v>
                </c:pt>
                <c:pt idx="2848">
                  <c:v>3</c:v>
                </c:pt>
                <c:pt idx="2849">
                  <c:v>3</c:v>
                </c:pt>
                <c:pt idx="2850">
                  <c:v>3</c:v>
                </c:pt>
                <c:pt idx="2851">
                  <c:v>3</c:v>
                </c:pt>
                <c:pt idx="2852">
                  <c:v>3</c:v>
                </c:pt>
                <c:pt idx="2853">
                  <c:v>3</c:v>
                </c:pt>
                <c:pt idx="2854">
                  <c:v>3</c:v>
                </c:pt>
                <c:pt idx="2855">
                  <c:v>3</c:v>
                </c:pt>
                <c:pt idx="2856">
                  <c:v>3</c:v>
                </c:pt>
                <c:pt idx="2857">
                  <c:v>3</c:v>
                </c:pt>
                <c:pt idx="2858">
                  <c:v>3</c:v>
                </c:pt>
                <c:pt idx="2859">
                  <c:v>3</c:v>
                </c:pt>
                <c:pt idx="2860">
                  <c:v>3</c:v>
                </c:pt>
                <c:pt idx="2861">
                  <c:v>3</c:v>
                </c:pt>
                <c:pt idx="2862">
                  <c:v>3</c:v>
                </c:pt>
                <c:pt idx="2863">
                  <c:v>3</c:v>
                </c:pt>
                <c:pt idx="2864">
                  <c:v>3</c:v>
                </c:pt>
                <c:pt idx="2865">
                  <c:v>3</c:v>
                </c:pt>
                <c:pt idx="2866">
                  <c:v>3</c:v>
                </c:pt>
                <c:pt idx="2867">
                  <c:v>3</c:v>
                </c:pt>
                <c:pt idx="2868">
                  <c:v>3</c:v>
                </c:pt>
                <c:pt idx="2869">
                  <c:v>3</c:v>
                </c:pt>
                <c:pt idx="2870">
                  <c:v>3</c:v>
                </c:pt>
                <c:pt idx="2871">
                  <c:v>3</c:v>
                </c:pt>
                <c:pt idx="2872">
                  <c:v>3</c:v>
                </c:pt>
                <c:pt idx="2873">
                  <c:v>3</c:v>
                </c:pt>
                <c:pt idx="2874">
                  <c:v>3</c:v>
                </c:pt>
                <c:pt idx="2875">
                  <c:v>3</c:v>
                </c:pt>
                <c:pt idx="2876">
                  <c:v>3</c:v>
                </c:pt>
                <c:pt idx="2877">
                  <c:v>3</c:v>
                </c:pt>
                <c:pt idx="2878">
                  <c:v>3</c:v>
                </c:pt>
                <c:pt idx="2879">
                  <c:v>3</c:v>
                </c:pt>
                <c:pt idx="2880">
                  <c:v>3</c:v>
                </c:pt>
                <c:pt idx="2881">
                  <c:v>3</c:v>
                </c:pt>
                <c:pt idx="2882">
                  <c:v>3</c:v>
                </c:pt>
                <c:pt idx="2883">
                  <c:v>3</c:v>
                </c:pt>
                <c:pt idx="2884">
                  <c:v>3</c:v>
                </c:pt>
                <c:pt idx="2885">
                  <c:v>3</c:v>
                </c:pt>
                <c:pt idx="2886">
                  <c:v>3</c:v>
                </c:pt>
                <c:pt idx="2887">
                  <c:v>3</c:v>
                </c:pt>
                <c:pt idx="2888">
                  <c:v>3</c:v>
                </c:pt>
                <c:pt idx="2889">
                  <c:v>3</c:v>
                </c:pt>
                <c:pt idx="2890">
                  <c:v>3</c:v>
                </c:pt>
                <c:pt idx="2891">
                  <c:v>3</c:v>
                </c:pt>
                <c:pt idx="2892">
                  <c:v>3</c:v>
                </c:pt>
                <c:pt idx="2893">
                  <c:v>3</c:v>
                </c:pt>
                <c:pt idx="2894">
                  <c:v>3</c:v>
                </c:pt>
                <c:pt idx="2895">
                  <c:v>3</c:v>
                </c:pt>
                <c:pt idx="2896">
                  <c:v>3</c:v>
                </c:pt>
                <c:pt idx="2897">
                  <c:v>3</c:v>
                </c:pt>
                <c:pt idx="2898">
                  <c:v>3</c:v>
                </c:pt>
                <c:pt idx="2899">
                  <c:v>3</c:v>
                </c:pt>
                <c:pt idx="2900">
                  <c:v>3</c:v>
                </c:pt>
                <c:pt idx="2901">
                  <c:v>3</c:v>
                </c:pt>
                <c:pt idx="2902">
                  <c:v>3</c:v>
                </c:pt>
                <c:pt idx="2903">
                  <c:v>3</c:v>
                </c:pt>
                <c:pt idx="2904">
                  <c:v>3</c:v>
                </c:pt>
                <c:pt idx="2905">
                  <c:v>3</c:v>
                </c:pt>
                <c:pt idx="2906">
                  <c:v>3</c:v>
                </c:pt>
                <c:pt idx="2907">
                  <c:v>3</c:v>
                </c:pt>
                <c:pt idx="2908">
                  <c:v>3</c:v>
                </c:pt>
                <c:pt idx="2909">
                  <c:v>3</c:v>
                </c:pt>
                <c:pt idx="2910">
                  <c:v>3</c:v>
                </c:pt>
                <c:pt idx="2911">
                  <c:v>3</c:v>
                </c:pt>
                <c:pt idx="2912">
                  <c:v>3</c:v>
                </c:pt>
                <c:pt idx="2913">
                  <c:v>3</c:v>
                </c:pt>
                <c:pt idx="2914">
                  <c:v>3</c:v>
                </c:pt>
                <c:pt idx="2915">
                  <c:v>3</c:v>
                </c:pt>
                <c:pt idx="2916">
                  <c:v>3</c:v>
                </c:pt>
                <c:pt idx="2917">
                  <c:v>3</c:v>
                </c:pt>
                <c:pt idx="2918">
                  <c:v>3</c:v>
                </c:pt>
                <c:pt idx="2919">
                  <c:v>3</c:v>
                </c:pt>
                <c:pt idx="2920">
                  <c:v>3</c:v>
                </c:pt>
                <c:pt idx="2921">
                  <c:v>3</c:v>
                </c:pt>
                <c:pt idx="2922">
                  <c:v>3</c:v>
                </c:pt>
                <c:pt idx="2923">
                  <c:v>3</c:v>
                </c:pt>
                <c:pt idx="2924">
                  <c:v>3</c:v>
                </c:pt>
                <c:pt idx="2925">
                  <c:v>3</c:v>
                </c:pt>
                <c:pt idx="2926">
                  <c:v>3</c:v>
                </c:pt>
                <c:pt idx="2927">
                  <c:v>3</c:v>
                </c:pt>
                <c:pt idx="2928">
                  <c:v>3</c:v>
                </c:pt>
                <c:pt idx="2929">
                  <c:v>3</c:v>
                </c:pt>
                <c:pt idx="2930">
                  <c:v>3</c:v>
                </c:pt>
                <c:pt idx="2931">
                  <c:v>3</c:v>
                </c:pt>
                <c:pt idx="2932">
                  <c:v>3</c:v>
                </c:pt>
                <c:pt idx="2933">
                  <c:v>3</c:v>
                </c:pt>
                <c:pt idx="2934">
                  <c:v>3</c:v>
                </c:pt>
                <c:pt idx="2935">
                  <c:v>3</c:v>
                </c:pt>
                <c:pt idx="2936">
                  <c:v>3</c:v>
                </c:pt>
                <c:pt idx="2937">
                  <c:v>3</c:v>
                </c:pt>
                <c:pt idx="2938">
                  <c:v>3</c:v>
                </c:pt>
                <c:pt idx="2939">
                  <c:v>3</c:v>
                </c:pt>
                <c:pt idx="2940">
                  <c:v>3</c:v>
                </c:pt>
                <c:pt idx="2941">
                  <c:v>3</c:v>
                </c:pt>
                <c:pt idx="2942">
                  <c:v>3</c:v>
                </c:pt>
                <c:pt idx="2943">
                  <c:v>3</c:v>
                </c:pt>
                <c:pt idx="2944">
                  <c:v>3</c:v>
                </c:pt>
                <c:pt idx="2945">
                  <c:v>3</c:v>
                </c:pt>
                <c:pt idx="2946">
                  <c:v>3</c:v>
                </c:pt>
                <c:pt idx="2947">
                  <c:v>3</c:v>
                </c:pt>
                <c:pt idx="2948">
                  <c:v>3</c:v>
                </c:pt>
                <c:pt idx="2949">
                  <c:v>3</c:v>
                </c:pt>
                <c:pt idx="2950">
                  <c:v>3</c:v>
                </c:pt>
                <c:pt idx="2951">
                  <c:v>3</c:v>
                </c:pt>
                <c:pt idx="2952">
                  <c:v>3</c:v>
                </c:pt>
                <c:pt idx="2953">
                  <c:v>3</c:v>
                </c:pt>
                <c:pt idx="2954">
                  <c:v>3</c:v>
                </c:pt>
                <c:pt idx="2955">
                  <c:v>3</c:v>
                </c:pt>
                <c:pt idx="2956">
                  <c:v>3</c:v>
                </c:pt>
                <c:pt idx="2957">
                  <c:v>3</c:v>
                </c:pt>
                <c:pt idx="2958">
                  <c:v>3</c:v>
                </c:pt>
                <c:pt idx="2959">
                  <c:v>3</c:v>
                </c:pt>
                <c:pt idx="2960">
                  <c:v>3</c:v>
                </c:pt>
                <c:pt idx="2961">
                  <c:v>3</c:v>
                </c:pt>
                <c:pt idx="2962">
                  <c:v>3</c:v>
                </c:pt>
                <c:pt idx="2963">
                  <c:v>3</c:v>
                </c:pt>
                <c:pt idx="2964">
                  <c:v>3</c:v>
                </c:pt>
                <c:pt idx="2965">
                  <c:v>3</c:v>
                </c:pt>
                <c:pt idx="2966">
                  <c:v>3</c:v>
                </c:pt>
                <c:pt idx="2967">
                  <c:v>3</c:v>
                </c:pt>
                <c:pt idx="2968">
                  <c:v>3</c:v>
                </c:pt>
                <c:pt idx="2969">
                  <c:v>3</c:v>
                </c:pt>
                <c:pt idx="2970">
                  <c:v>3</c:v>
                </c:pt>
                <c:pt idx="2971">
                  <c:v>3</c:v>
                </c:pt>
                <c:pt idx="2972">
                  <c:v>3</c:v>
                </c:pt>
                <c:pt idx="2973">
                  <c:v>3</c:v>
                </c:pt>
                <c:pt idx="2974">
                  <c:v>3</c:v>
                </c:pt>
                <c:pt idx="2975">
                  <c:v>3</c:v>
                </c:pt>
                <c:pt idx="2976">
                  <c:v>3</c:v>
                </c:pt>
                <c:pt idx="2977">
                  <c:v>3</c:v>
                </c:pt>
                <c:pt idx="2978">
                  <c:v>3</c:v>
                </c:pt>
                <c:pt idx="2979">
                  <c:v>3</c:v>
                </c:pt>
                <c:pt idx="2980">
                  <c:v>3</c:v>
                </c:pt>
                <c:pt idx="2981">
                  <c:v>3</c:v>
                </c:pt>
                <c:pt idx="2982">
                  <c:v>3</c:v>
                </c:pt>
                <c:pt idx="2983">
                  <c:v>3</c:v>
                </c:pt>
                <c:pt idx="2984">
                  <c:v>3</c:v>
                </c:pt>
                <c:pt idx="2985">
                  <c:v>3</c:v>
                </c:pt>
                <c:pt idx="2986">
                  <c:v>3</c:v>
                </c:pt>
                <c:pt idx="2987">
                  <c:v>3</c:v>
                </c:pt>
                <c:pt idx="2988">
                  <c:v>3</c:v>
                </c:pt>
                <c:pt idx="2989">
                  <c:v>3</c:v>
                </c:pt>
                <c:pt idx="2990">
                  <c:v>3</c:v>
                </c:pt>
                <c:pt idx="2991">
                  <c:v>3</c:v>
                </c:pt>
                <c:pt idx="2992">
                  <c:v>3</c:v>
                </c:pt>
                <c:pt idx="2993">
                  <c:v>3</c:v>
                </c:pt>
                <c:pt idx="2994">
                  <c:v>3</c:v>
                </c:pt>
                <c:pt idx="2995">
                  <c:v>3</c:v>
                </c:pt>
                <c:pt idx="2996">
                  <c:v>3</c:v>
                </c:pt>
                <c:pt idx="2997">
                  <c:v>3</c:v>
                </c:pt>
                <c:pt idx="2998">
                  <c:v>3</c:v>
                </c:pt>
                <c:pt idx="2999">
                  <c:v>3</c:v>
                </c:pt>
                <c:pt idx="3000">
                  <c:v>3</c:v>
                </c:pt>
                <c:pt idx="3001">
                  <c:v>3</c:v>
                </c:pt>
                <c:pt idx="3002">
                  <c:v>3</c:v>
                </c:pt>
                <c:pt idx="3003">
                  <c:v>3</c:v>
                </c:pt>
                <c:pt idx="3004">
                  <c:v>3</c:v>
                </c:pt>
                <c:pt idx="3005">
                  <c:v>3</c:v>
                </c:pt>
                <c:pt idx="3006">
                  <c:v>3</c:v>
                </c:pt>
                <c:pt idx="3007">
                  <c:v>3</c:v>
                </c:pt>
                <c:pt idx="3008">
                  <c:v>3</c:v>
                </c:pt>
                <c:pt idx="3009">
                  <c:v>3</c:v>
                </c:pt>
                <c:pt idx="3010">
                  <c:v>3</c:v>
                </c:pt>
                <c:pt idx="3011">
                  <c:v>3</c:v>
                </c:pt>
                <c:pt idx="3012">
                  <c:v>3</c:v>
                </c:pt>
                <c:pt idx="3013">
                  <c:v>3</c:v>
                </c:pt>
                <c:pt idx="3014">
                  <c:v>3</c:v>
                </c:pt>
                <c:pt idx="3015">
                  <c:v>3</c:v>
                </c:pt>
                <c:pt idx="3016">
                  <c:v>3</c:v>
                </c:pt>
                <c:pt idx="3017">
                  <c:v>3</c:v>
                </c:pt>
                <c:pt idx="3018">
                  <c:v>3</c:v>
                </c:pt>
                <c:pt idx="3019">
                  <c:v>3</c:v>
                </c:pt>
                <c:pt idx="3020">
                  <c:v>3</c:v>
                </c:pt>
                <c:pt idx="3021">
                  <c:v>3</c:v>
                </c:pt>
                <c:pt idx="3022">
                  <c:v>3</c:v>
                </c:pt>
                <c:pt idx="3023">
                  <c:v>3</c:v>
                </c:pt>
                <c:pt idx="3024">
                  <c:v>3</c:v>
                </c:pt>
                <c:pt idx="3025">
                  <c:v>3</c:v>
                </c:pt>
                <c:pt idx="3026">
                  <c:v>3</c:v>
                </c:pt>
                <c:pt idx="3027">
                  <c:v>3</c:v>
                </c:pt>
                <c:pt idx="3028">
                  <c:v>3</c:v>
                </c:pt>
                <c:pt idx="3029">
                  <c:v>3</c:v>
                </c:pt>
                <c:pt idx="3030">
                  <c:v>3</c:v>
                </c:pt>
                <c:pt idx="3031">
                  <c:v>3</c:v>
                </c:pt>
                <c:pt idx="3032">
                  <c:v>3</c:v>
                </c:pt>
                <c:pt idx="3033">
                  <c:v>3</c:v>
                </c:pt>
                <c:pt idx="3034">
                  <c:v>3</c:v>
                </c:pt>
                <c:pt idx="3035">
                  <c:v>3</c:v>
                </c:pt>
                <c:pt idx="3036">
                  <c:v>3</c:v>
                </c:pt>
                <c:pt idx="3037">
                  <c:v>3</c:v>
                </c:pt>
                <c:pt idx="3038">
                  <c:v>3</c:v>
                </c:pt>
                <c:pt idx="3039">
                  <c:v>3</c:v>
                </c:pt>
                <c:pt idx="3040">
                  <c:v>3</c:v>
                </c:pt>
                <c:pt idx="3041">
                  <c:v>3</c:v>
                </c:pt>
                <c:pt idx="3042">
                  <c:v>3</c:v>
                </c:pt>
                <c:pt idx="3043">
                  <c:v>3</c:v>
                </c:pt>
                <c:pt idx="3044">
                  <c:v>3</c:v>
                </c:pt>
                <c:pt idx="3045">
                  <c:v>3</c:v>
                </c:pt>
                <c:pt idx="3046">
                  <c:v>3</c:v>
                </c:pt>
                <c:pt idx="3047">
                  <c:v>3</c:v>
                </c:pt>
                <c:pt idx="3048">
                  <c:v>3</c:v>
                </c:pt>
                <c:pt idx="3049">
                  <c:v>3</c:v>
                </c:pt>
                <c:pt idx="3050">
                  <c:v>3</c:v>
                </c:pt>
                <c:pt idx="3051">
                  <c:v>3</c:v>
                </c:pt>
                <c:pt idx="3052">
                  <c:v>3</c:v>
                </c:pt>
                <c:pt idx="3053">
                  <c:v>3</c:v>
                </c:pt>
                <c:pt idx="3054">
                  <c:v>3</c:v>
                </c:pt>
                <c:pt idx="3055">
                  <c:v>3</c:v>
                </c:pt>
                <c:pt idx="3056">
                  <c:v>3</c:v>
                </c:pt>
                <c:pt idx="3057">
                  <c:v>3</c:v>
                </c:pt>
                <c:pt idx="3058">
                  <c:v>3</c:v>
                </c:pt>
                <c:pt idx="3059">
                  <c:v>3</c:v>
                </c:pt>
                <c:pt idx="3060">
                  <c:v>3</c:v>
                </c:pt>
                <c:pt idx="3061">
                  <c:v>3</c:v>
                </c:pt>
                <c:pt idx="3062">
                  <c:v>3</c:v>
                </c:pt>
                <c:pt idx="3063">
                  <c:v>3</c:v>
                </c:pt>
                <c:pt idx="3064">
                  <c:v>3</c:v>
                </c:pt>
                <c:pt idx="3065">
                  <c:v>3</c:v>
                </c:pt>
                <c:pt idx="3066">
                  <c:v>3</c:v>
                </c:pt>
                <c:pt idx="3067">
                  <c:v>3</c:v>
                </c:pt>
                <c:pt idx="3068">
                  <c:v>3</c:v>
                </c:pt>
                <c:pt idx="3069">
                  <c:v>3</c:v>
                </c:pt>
                <c:pt idx="3070">
                  <c:v>3</c:v>
                </c:pt>
                <c:pt idx="3071">
                  <c:v>3</c:v>
                </c:pt>
                <c:pt idx="3072">
                  <c:v>3</c:v>
                </c:pt>
                <c:pt idx="3073">
                  <c:v>3</c:v>
                </c:pt>
                <c:pt idx="3074">
                  <c:v>3</c:v>
                </c:pt>
                <c:pt idx="3075">
                  <c:v>3</c:v>
                </c:pt>
                <c:pt idx="3076">
                  <c:v>3</c:v>
                </c:pt>
                <c:pt idx="3077">
                  <c:v>3</c:v>
                </c:pt>
                <c:pt idx="3078">
                  <c:v>3</c:v>
                </c:pt>
                <c:pt idx="3079">
                  <c:v>3</c:v>
                </c:pt>
                <c:pt idx="3080">
                  <c:v>3</c:v>
                </c:pt>
                <c:pt idx="3081">
                  <c:v>3</c:v>
                </c:pt>
                <c:pt idx="3082">
                  <c:v>3</c:v>
                </c:pt>
                <c:pt idx="3083">
                  <c:v>3</c:v>
                </c:pt>
                <c:pt idx="3084">
                  <c:v>3</c:v>
                </c:pt>
                <c:pt idx="3085">
                  <c:v>3</c:v>
                </c:pt>
                <c:pt idx="3086">
                  <c:v>3</c:v>
                </c:pt>
                <c:pt idx="3087">
                  <c:v>3</c:v>
                </c:pt>
                <c:pt idx="3088">
                  <c:v>3</c:v>
                </c:pt>
                <c:pt idx="3089">
                  <c:v>3</c:v>
                </c:pt>
                <c:pt idx="3090">
                  <c:v>3</c:v>
                </c:pt>
                <c:pt idx="3091">
                  <c:v>3</c:v>
                </c:pt>
                <c:pt idx="3092">
                  <c:v>3</c:v>
                </c:pt>
                <c:pt idx="3093">
                  <c:v>3</c:v>
                </c:pt>
                <c:pt idx="3094">
                  <c:v>3</c:v>
                </c:pt>
                <c:pt idx="3095">
                  <c:v>3</c:v>
                </c:pt>
                <c:pt idx="3096">
                  <c:v>3</c:v>
                </c:pt>
                <c:pt idx="3097">
                  <c:v>3</c:v>
                </c:pt>
                <c:pt idx="3098">
                  <c:v>3</c:v>
                </c:pt>
                <c:pt idx="3099">
                  <c:v>3</c:v>
                </c:pt>
                <c:pt idx="3100">
                  <c:v>3</c:v>
                </c:pt>
                <c:pt idx="3101">
                  <c:v>3</c:v>
                </c:pt>
                <c:pt idx="3102">
                  <c:v>3</c:v>
                </c:pt>
                <c:pt idx="3103">
                  <c:v>3</c:v>
                </c:pt>
                <c:pt idx="3104">
                  <c:v>3</c:v>
                </c:pt>
                <c:pt idx="3105">
                  <c:v>3</c:v>
                </c:pt>
                <c:pt idx="3106">
                  <c:v>3</c:v>
                </c:pt>
                <c:pt idx="3107">
                  <c:v>3</c:v>
                </c:pt>
                <c:pt idx="3108">
                  <c:v>3</c:v>
                </c:pt>
                <c:pt idx="3109">
                  <c:v>3</c:v>
                </c:pt>
                <c:pt idx="3110">
                  <c:v>3</c:v>
                </c:pt>
                <c:pt idx="3111">
                  <c:v>3</c:v>
                </c:pt>
                <c:pt idx="3112">
                  <c:v>3</c:v>
                </c:pt>
                <c:pt idx="3113">
                  <c:v>3</c:v>
                </c:pt>
                <c:pt idx="3114">
                  <c:v>3</c:v>
                </c:pt>
                <c:pt idx="3115">
                  <c:v>3</c:v>
                </c:pt>
                <c:pt idx="3116">
                  <c:v>3</c:v>
                </c:pt>
                <c:pt idx="3117">
                  <c:v>3</c:v>
                </c:pt>
                <c:pt idx="3118">
                  <c:v>3</c:v>
                </c:pt>
                <c:pt idx="3119">
                  <c:v>3</c:v>
                </c:pt>
                <c:pt idx="3120">
                  <c:v>3</c:v>
                </c:pt>
                <c:pt idx="3121">
                  <c:v>3</c:v>
                </c:pt>
                <c:pt idx="3122">
                  <c:v>3</c:v>
                </c:pt>
                <c:pt idx="3123">
                  <c:v>3</c:v>
                </c:pt>
                <c:pt idx="3124">
                  <c:v>3</c:v>
                </c:pt>
                <c:pt idx="3125">
                  <c:v>3</c:v>
                </c:pt>
                <c:pt idx="3126">
                  <c:v>3</c:v>
                </c:pt>
                <c:pt idx="3127">
                  <c:v>3</c:v>
                </c:pt>
                <c:pt idx="3128">
                  <c:v>3</c:v>
                </c:pt>
                <c:pt idx="3129">
                  <c:v>3</c:v>
                </c:pt>
                <c:pt idx="3130">
                  <c:v>3</c:v>
                </c:pt>
                <c:pt idx="3131">
                  <c:v>3</c:v>
                </c:pt>
                <c:pt idx="3132">
                  <c:v>3</c:v>
                </c:pt>
                <c:pt idx="3133">
                  <c:v>3</c:v>
                </c:pt>
                <c:pt idx="3134">
                  <c:v>3</c:v>
                </c:pt>
                <c:pt idx="3135">
                  <c:v>3</c:v>
                </c:pt>
                <c:pt idx="3136">
                  <c:v>3</c:v>
                </c:pt>
                <c:pt idx="3137">
                  <c:v>3</c:v>
                </c:pt>
                <c:pt idx="3138">
                  <c:v>3</c:v>
                </c:pt>
                <c:pt idx="3139">
                  <c:v>3</c:v>
                </c:pt>
                <c:pt idx="3140">
                  <c:v>3</c:v>
                </c:pt>
                <c:pt idx="3141">
                  <c:v>3</c:v>
                </c:pt>
                <c:pt idx="3142">
                  <c:v>3</c:v>
                </c:pt>
                <c:pt idx="3143">
                  <c:v>3</c:v>
                </c:pt>
                <c:pt idx="3144">
                  <c:v>3</c:v>
                </c:pt>
                <c:pt idx="3145">
                  <c:v>3</c:v>
                </c:pt>
                <c:pt idx="3146">
                  <c:v>3</c:v>
                </c:pt>
                <c:pt idx="3147">
                  <c:v>3</c:v>
                </c:pt>
                <c:pt idx="3148">
                  <c:v>3</c:v>
                </c:pt>
                <c:pt idx="3149">
                  <c:v>3</c:v>
                </c:pt>
                <c:pt idx="3150">
                  <c:v>3</c:v>
                </c:pt>
                <c:pt idx="3151">
                  <c:v>3</c:v>
                </c:pt>
                <c:pt idx="3152">
                  <c:v>3</c:v>
                </c:pt>
                <c:pt idx="3153">
                  <c:v>3</c:v>
                </c:pt>
                <c:pt idx="3154">
                  <c:v>3</c:v>
                </c:pt>
                <c:pt idx="3155">
                  <c:v>3</c:v>
                </c:pt>
                <c:pt idx="3156">
                  <c:v>3</c:v>
                </c:pt>
                <c:pt idx="3157">
                  <c:v>3</c:v>
                </c:pt>
                <c:pt idx="3158">
                  <c:v>3</c:v>
                </c:pt>
                <c:pt idx="3159">
                  <c:v>3</c:v>
                </c:pt>
                <c:pt idx="3160">
                  <c:v>3</c:v>
                </c:pt>
                <c:pt idx="3161">
                  <c:v>3</c:v>
                </c:pt>
                <c:pt idx="3162">
                  <c:v>3</c:v>
                </c:pt>
                <c:pt idx="3163">
                  <c:v>3</c:v>
                </c:pt>
                <c:pt idx="3164">
                  <c:v>3</c:v>
                </c:pt>
                <c:pt idx="3165">
                  <c:v>3</c:v>
                </c:pt>
                <c:pt idx="3166">
                  <c:v>3</c:v>
                </c:pt>
                <c:pt idx="3167">
                  <c:v>3</c:v>
                </c:pt>
                <c:pt idx="3168">
                  <c:v>3</c:v>
                </c:pt>
                <c:pt idx="3169">
                  <c:v>3</c:v>
                </c:pt>
                <c:pt idx="3170">
                  <c:v>3</c:v>
                </c:pt>
                <c:pt idx="3171">
                  <c:v>3</c:v>
                </c:pt>
                <c:pt idx="3172">
                  <c:v>3</c:v>
                </c:pt>
                <c:pt idx="3173">
                  <c:v>3</c:v>
                </c:pt>
                <c:pt idx="3174">
                  <c:v>3</c:v>
                </c:pt>
                <c:pt idx="3175">
                  <c:v>3</c:v>
                </c:pt>
                <c:pt idx="3176">
                  <c:v>3</c:v>
                </c:pt>
                <c:pt idx="3177">
                  <c:v>3</c:v>
                </c:pt>
                <c:pt idx="3178">
                  <c:v>3</c:v>
                </c:pt>
                <c:pt idx="3179">
                  <c:v>3</c:v>
                </c:pt>
                <c:pt idx="3180">
                  <c:v>3</c:v>
                </c:pt>
                <c:pt idx="3181">
                  <c:v>3</c:v>
                </c:pt>
                <c:pt idx="3182">
                  <c:v>3</c:v>
                </c:pt>
                <c:pt idx="3183">
                  <c:v>3</c:v>
                </c:pt>
                <c:pt idx="3184">
                  <c:v>3</c:v>
                </c:pt>
                <c:pt idx="3185">
                  <c:v>3</c:v>
                </c:pt>
                <c:pt idx="3186">
                  <c:v>3</c:v>
                </c:pt>
                <c:pt idx="3187">
                  <c:v>3</c:v>
                </c:pt>
                <c:pt idx="3188">
                  <c:v>3</c:v>
                </c:pt>
                <c:pt idx="3189">
                  <c:v>3</c:v>
                </c:pt>
                <c:pt idx="3190">
                  <c:v>3</c:v>
                </c:pt>
                <c:pt idx="3191">
                  <c:v>3</c:v>
                </c:pt>
                <c:pt idx="3192">
                  <c:v>3</c:v>
                </c:pt>
                <c:pt idx="3193">
                  <c:v>3</c:v>
                </c:pt>
                <c:pt idx="3194">
                  <c:v>3</c:v>
                </c:pt>
                <c:pt idx="3195">
                  <c:v>3</c:v>
                </c:pt>
                <c:pt idx="3196">
                  <c:v>3</c:v>
                </c:pt>
                <c:pt idx="3197">
                  <c:v>3</c:v>
                </c:pt>
                <c:pt idx="3198">
                  <c:v>3</c:v>
                </c:pt>
                <c:pt idx="3199">
                  <c:v>3</c:v>
                </c:pt>
                <c:pt idx="3200">
                  <c:v>3</c:v>
                </c:pt>
                <c:pt idx="3201">
                  <c:v>3</c:v>
                </c:pt>
                <c:pt idx="3202">
                  <c:v>3</c:v>
                </c:pt>
                <c:pt idx="3203">
                  <c:v>3</c:v>
                </c:pt>
                <c:pt idx="3204">
                  <c:v>3</c:v>
                </c:pt>
                <c:pt idx="3205">
                  <c:v>3</c:v>
                </c:pt>
                <c:pt idx="3206">
                  <c:v>3</c:v>
                </c:pt>
                <c:pt idx="3207">
                  <c:v>3</c:v>
                </c:pt>
                <c:pt idx="3208">
                  <c:v>3</c:v>
                </c:pt>
                <c:pt idx="3209">
                  <c:v>3</c:v>
                </c:pt>
                <c:pt idx="3210">
                  <c:v>3</c:v>
                </c:pt>
                <c:pt idx="3211">
                  <c:v>3</c:v>
                </c:pt>
                <c:pt idx="3212">
                  <c:v>3</c:v>
                </c:pt>
                <c:pt idx="3213">
                  <c:v>3</c:v>
                </c:pt>
                <c:pt idx="3214">
                  <c:v>3</c:v>
                </c:pt>
                <c:pt idx="3215">
                  <c:v>3</c:v>
                </c:pt>
                <c:pt idx="3216">
                  <c:v>3</c:v>
                </c:pt>
                <c:pt idx="3217">
                  <c:v>3</c:v>
                </c:pt>
                <c:pt idx="3218">
                  <c:v>3</c:v>
                </c:pt>
                <c:pt idx="3219">
                  <c:v>3</c:v>
                </c:pt>
                <c:pt idx="3220">
                  <c:v>3</c:v>
                </c:pt>
                <c:pt idx="3221">
                  <c:v>3</c:v>
                </c:pt>
                <c:pt idx="3222">
                  <c:v>3</c:v>
                </c:pt>
                <c:pt idx="3223">
                  <c:v>3</c:v>
                </c:pt>
                <c:pt idx="3224">
                  <c:v>3</c:v>
                </c:pt>
                <c:pt idx="3225">
                  <c:v>3</c:v>
                </c:pt>
                <c:pt idx="3226">
                  <c:v>3</c:v>
                </c:pt>
                <c:pt idx="3227">
                  <c:v>3</c:v>
                </c:pt>
                <c:pt idx="3228">
                  <c:v>3</c:v>
                </c:pt>
                <c:pt idx="3229">
                  <c:v>3</c:v>
                </c:pt>
                <c:pt idx="3230">
                  <c:v>3</c:v>
                </c:pt>
                <c:pt idx="3231">
                  <c:v>3</c:v>
                </c:pt>
                <c:pt idx="3232">
                  <c:v>3</c:v>
                </c:pt>
                <c:pt idx="3233">
                  <c:v>3</c:v>
                </c:pt>
                <c:pt idx="3234">
                  <c:v>3</c:v>
                </c:pt>
                <c:pt idx="3235">
                  <c:v>3</c:v>
                </c:pt>
                <c:pt idx="3236">
                  <c:v>3</c:v>
                </c:pt>
                <c:pt idx="3237">
                  <c:v>3</c:v>
                </c:pt>
                <c:pt idx="3238">
                  <c:v>3</c:v>
                </c:pt>
                <c:pt idx="3239">
                  <c:v>3</c:v>
                </c:pt>
                <c:pt idx="3240">
                  <c:v>3</c:v>
                </c:pt>
                <c:pt idx="3241">
                  <c:v>3</c:v>
                </c:pt>
                <c:pt idx="3242">
                  <c:v>3</c:v>
                </c:pt>
                <c:pt idx="3243">
                  <c:v>3</c:v>
                </c:pt>
                <c:pt idx="3244">
                  <c:v>3</c:v>
                </c:pt>
                <c:pt idx="3245">
                  <c:v>3</c:v>
                </c:pt>
                <c:pt idx="3246">
                  <c:v>3</c:v>
                </c:pt>
                <c:pt idx="3247">
                  <c:v>3</c:v>
                </c:pt>
                <c:pt idx="3248">
                  <c:v>3</c:v>
                </c:pt>
                <c:pt idx="3249">
                  <c:v>3</c:v>
                </c:pt>
                <c:pt idx="3250">
                  <c:v>3</c:v>
                </c:pt>
                <c:pt idx="3251">
                  <c:v>3</c:v>
                </c:pt>
                <c:pt idx="3252">
                  <c:v>3</c:v>
                </c:pt>
                <c:pt idx="3253">
                  <c:v>3</c:v>
                </c:pt>
                <c:pt idx="3254">
                  <c:v>3</c:v>
                </c:pt>
                <c:pt idx="3255">
                  <c:v>3</c:v>
                </c:pt>
                <c:pt idx="3256">
                  <c:v>3</c:v>
                </c:pt>
                <c:pt idx="3257">
                  <c:v>3</c:v>
                </c:pt>
                <c:pt idx="3258">
                  <c:v>3</c:v>
                </c:pt>
                <c:pt idx="3259">
                  <c:v>3</c:v>
                </c:pt>
                <c:pt idx="3260">
                  <c:v>3</c:v>
                </c:pt>
                <c:pt idx="3261">
                  <c:v>3</c:v>
                </c:pt>
                <c:pt idx="3262">
                  <c:v>3</c:v>
                </c:pt>
                <c:pt idx="3263">
                  <c:v>3</c:v>
                </c:pt>
                <c:pt idx="3264">
                  <c:v>3</c:v>
                </c:pt>
                <c:pt idx="3265">
                  <c:v>3</c:v>
                </c:pt>
                <c:pt idx="3266">
                  <c:v>3</c:v>
                </c:pt>
                <c:pt idx="3267">
                  <c:v>3</c:v>
                </c:pt>
                <c:pt idx="3268">
                  <c:v>3</c:v>
                </c:pt>
                <c:pt idx="3269">
                  <c:v>3</c:v>
                </c:pt>
                <c:pt idx="3270">
                  <c:v>3</c:v>
                </c:pt>
                <c:pt idx="3271">
                  <c:v>3</c:v>
                </c:pt>
                <c:pt idx="3272">
                  <c:v>3</c:v>
                </c:pt>
                <c:pt idx="3273">
                  <c:v>3</c:v>
                </c:pt>
                <c:pt idx="3274">
                  <c:v>3</c:v>
                </c:pt>
                <c:pt idx="3275">
                  <c:v>3</c:v>
                </c:pt>
                <c:pt idx="3276">
                  <c:v>3</c:v>
                </c:pt>
                <c:pt idx="3277">
                  <c:v>3</c:v>
                </c:pt>
                <c:pt idx="3278">
                  <c:v>3</c:v>
                </c:pt>
                <c:pt idx="3279">
                  <c:v>3</c:v>
                </c:pt>
                <c:pt idx="3280">
                  <c:v>3</c:v>
                </c:pt>
                <c:pt idx="3281">
                  <c:v>3</c:v>
                </c:pt>
                <c:pt idx="3282">
                  <c:v>3</c:v>
                </c:pt>
                <c:pt idx="3283">
                  <c:v>3</c:v>
                </c:pt>
                <c:pt idx="3284">
                  <c:v>3</c:v>
                </c:pt>
                <c:pt idx="3285">
                  <c:v>3</c:v>
                </c:pt>
                <c:pt idx="3286">
                  <c:v>3</c:v>
                </c:pt>
                <c:pt idx="3287">
                  <c:v>3</c:v>
                </c:pt>
                <c:pt idx="3288">
                  <c:v>3</c:v>
                </c:pt>
                <c:pt idx="3289">
                  <c:v>3</c:v>
                </c:pt>
                <c:pt idx="3290">
                  <c:v>3</c:v>
                </c:pt>
                <c:pt idx="3291">
                  <c:v>3</c:v>
                </c:pt>
                <c:pt idx="3292">
                  <c:v>3</c:v>
                </c:pt>
                <c:pt idx="3293">
                  <c:v>3</c:v>
                </c:pt>
                <c:pt idx="3294">
                  <c:v>3</c:v>
                </c:pt>
                <c:pt idx="3295">
                  <c:v>3</c:v>
                </c:pt>
                <c:pt idx="3296">
                  <c:v>3</c:v>
                </c:pt>
                <c:pt idx="3297">
                  <c:v>3</c:v>
                </c:pt>
                <c:pt idx="3298">
                  <c:v>3</c:v>
                </c:pt>
                <c:pt idx="3299">
                  <c:v>3</c:v>
                </c:pt>
                <c:pt idx="3300">
                  <c:v>3</c:v>
                </c:pt>
                <c:pt idx="3301">
                  <c:v>3</c:v>
                </c:pt>
                <c:pt idx="3302">
                  <c:v>3</c:v>
                </c:pt>
                <c:pt idx="3303">
                  <c:v>3</c:v>
                </c:pt>
                <c:pt idx="3304">
                  <c:v>3</c:v>
                </c:pt>
                <c:pt idx="3305">
                  <c:v>3</c:v>
                </c:pt>
                <c:pt idx="3306">
                  <c:v>3</c:v>
                </c:pt>
                <c:pt idx="3307">
                  <c:v>3</c:v>
                </c:pt>
                <c:pt idx="3308">
                  <c:v>3</c:v>
                </c:pt>
                <c:pt idx="3309">
                  <c:v>3</c:v>
                </c:pt>
                <c:pt idx="3310">
                  <c:v>3</c:v>
                </c:pt>
                <c:pt idx="3311">
                  <c:v>3</c:v>
                </c:pt>
                <c:pt idx="3312">
                  <c:v>3</c:v>
                </c:pt>
                <c:pt idx="3313">
                  <c:v>3</c:v>
                </c:pt>
                <c:pt idx="3314">
                  <c:v>3</c:v>
                </c:pt>
                <c:pt idx="3315">
                  <c:v>3</c:v>
                </c:pt>
                <c:pt idx="3316">
                  <c:v>3</c:v>
                </c:pt>
                <c:pt idx="3317">
                  <c:v>3</c:v>
                </c:pt>
                <c:pt idx="3318">
                  <c:v>3</c:v>
                </c:pt>
                <c:pt idx="3319">
                  <c:v>3</c:v>
                </c:pt>
                <c:pt idx="3320">
                  <c:v>3</c:v>
                </c:pt>
                <c:pt idx="3321">
                  <c:v>3</c:v>
                </c:pt>
                <c:pt idx="3322">
                  <c:v>3</c:v>
                </c:pt>
                <c:pt idx="3323">
                  <c:v>3</c:v>
                </c:pt>
                <c:pt idx="3324">
                  <c:v>3</c:v>
                </c:pt>
                <c:pt idx="3325">
                  <c:v>3</c:v>
                </c:pt>
                <c:pt idx="3326">
                  <c:v>3</c:v>
                </c:pt>
                <c:pt idx="3327">
                  <c:v>3</c:v>
                </c:pt>
                <c:pt idx="3328">
                  <c:v>3</c:v>
                </c:pt>
                <c:pt idx="3329">
                  <c:v>3</c:v>
                </c:pt>
                <c:pt idx="3330">
                  <c:v>3</c:v>
                </c:pt>
                <c:pt idx="3331">
                  <c:v>3</c:v>
                </c:pt>
                <c:pt idx="3332">
                  <c:v>3</c:v>
                </c:pt>
                <c:pt idx="3333">
                  <c:v>3</c:v>
                </c:pt>
                <c:pt idx="3334">
                  <c:v>3</c:v>
                </c:pt>
                <c:pt idx="3335">
                  <c:v>3</c:v>
                </c:pt>
                <c:pt idx="3336">
                  <c:v>3</c:v>
                </c:pt>
                <c:pt idx="3337">
                  <c:v>3</c:v>
                </c:pt>
                <c:pt idx="3338">
                  <c:v>3</c:v>
                </c:pt>
                <c:pt idx="3339">
                  <c:v>3</c:v>
                </c:pt>
                <c:pt idx="3340">
                  <c:v>3</c:v>
                </c:pt>
                <c:pt idx="3341">
                  <c:v>3</c:v>
                </c:pt>
                <c:pt idx="3342">
                  <c:v>3</c:v>
                </c:pt>
                <c:pt idx="3343">
                  <c:v>3</c:v>
                </c:pt>
                <c:pt idx="3344">
                  <c:v>3</c:v>
                </c:pt>
                <c:pt idx="3345">
                  <c:v>3</c:v>
                </c:pt>
                <c:pt idx="3346">
                  <c:v>3</c:v>
                </c:pt>
                <c:pt idx="3347">
                  <c:v>3</c:v>
                </c:pt>
                <c:pt idx="3348">
                  <c:v>3</c:v>
                </c:pt>
                <c:pt idx="3349">
                  <c:v>3</c:v>
                </c:pt>
                <c:pt idx="3350">
                  <c:v>3</c:v>
                </c:pt>
                <c:pt idx="3351">
                  <c:v>3</c:v>
                </c:pt>
                <c:pt idx="3352">
                  <c:v>3</c:v>
                </c:pt>
                <c:pt idx="3353">
                  <c:v>3</c:v>
                </c:pt>
                <c:pt idx="3354">
                  <c:v>3</c:v>
                </c:pt>
                <c:pt idx="3355">
                  <c:v>3</c:v>
                </c:pt>
                <c:pt idx="3356">
                  <c:v>3</c:v>
                </c:pt>
                <c:pt idx="3357">
                  <c:v>3</c:v>
                </c:pt>
                <c:pt idx="3358">
                  <c:v>3</c:v>
                </c:pt>
                <c:pt idx="3359">
                  <c:v>3</c:v>
                </c:pt>
                <c:pt idx="3360">
                  <c:v>3</c:v>
                </c:pt>
                <c:pt idx="3361">
                  <c:v>3</c:v>
                </c:pt>
                <c:pt idx="3362">
                  <c:v>3</c:v>
                </c:pt>
                <c:pt idx="3363">
                  <c:v>3</c:v>
                </c:pt>
                <c:pt idx="3364">
                  <c:v>3</c:v>
                </c:pt>
                <c:pt idx="3365">
                  <c:v>3</c:v>
                </c:pt>
                <c:pt idx="3366">
                  <c:v>3</c:v>
                </c:pt>
                <c:pt idx="3367">
                  <c:v>3</c:v>
                </c:pt>
                <c:pt idx="3368">
                  <c:v>3</c:v>
                </c:pt>
                <c:pt idx="3369">
                  <c:v>3</c:v>
                </c:pt>
                <c:pt idx="3370">
                  <c:v>3</c:v>
                </c:pt>
                <c:pt idx="3371">
                  <c:v>3</c:v>
                </c:pt>
                <c:pt idx="3372">
                  <c:v>3</c:v>
                </c:pt>
                <c:pt idx="3373">
                  <c:v>3</c:v>
                </c:pt>
                <c:pt idx="3374">
                  <c:v>3</c:v>
                </c:pt>
                <c:pt idx="3375">
                  <c:v>3</c:v>
                </c:pt>
                <c:pt idx="3376">
                  <c:v>3</c:v>
                </c:pt>
                <c:pt idx="3377">
                  <c:v>3</c:v>
                </c:pt>
                <c:pt idx="3378">
                  <c:v>3</c:v>
                </c:pt>
                <c:pt idx="3379">
                  <c:v>3</c:v>
                </c:pt>
                <c:pt idx="3380">
                  <c:v>3</c:v>
                </c:pt>
                <c:pt idx="3381">
                  <c:v>3</c:v>
                </c:pt>
                <c:pt idx="3382">
                  <c:v>3</c:v>
                </c:pt>
                <c:pt idx="3383">
                  <c:v>3</c:v>
                </c:pt>
                <c:pt idx="3384">
                  <c:v>3</c:v>
                </c:pt>
                <c:pt idx="3385">
                  <c:v>3</c:v>
                </c:pt>
                <c:pt idx="3386">
                  <c:v>3</c:v>
                </c:pt>
                <c:pt idx="3387">
                  <c:v>3</c:v>
                </c:pt>
                <c:pt idx="3388">
                  <c:v>3</c:v>
                </c:pt>
                <c:pt idx="3389">
                  <c:v>3</c:v>
                </c:pt>
                <c:pt idx="3390">
                  <c:v>3</c:v>
                </c:pt>
                <c:pt idx="3391">
                  <c:v>3</c:v>
                </c:pt>
                <c:pt idx="3392">
                  <c:v>3</c:v>
                </c:pt>
                <c:pt idx="3393">
                  <c:v>3</c:v>
                </c:pt>
                <c:pt idx="3394">
                  <c:v>3</c:v>
                </c:pt>
                <c:pt idx="3395">
                  <c:v>3</c:v>
                </c:pt>
                <c:pt idx="3396">
                  <c:v>3</c:v>
                </c:pt>
                <c:pt idx="3397">
                  <c:v>3</c:v>
                </c:pt>
                <c:pt idx="3398">
                  <c:v>3</c:v>
                </c:pt>
                <c:pt idx="3399">
                  <c:v>3</c:v>
                </c:pt>
                <c:pt idx="3400">
                  <c:v>3</c:v>
                </c:pt>
                <c:pt idx="3401">
                  <c:v>3</c:v>
                </c:pt>
                <c:pt idx="3402">
                  <c:v>3</c:v>
                </c:pt>
                <c:pt idx="3403">
                  <c:v>3</c:v>
                </c:pt>
                <c:pt idx="3404">
                  <c:v>3</c:v>
                </c:pt>
                <c:pt idx="3405">
                  <c:v>3</c:v>
                </c:pt>
                <c:pt idx="3406">
                  <c:v>3</c:v>
                </c:pt>
                <c:pt idx="3407">
                  <c:v>3</c:v>
                </c:pt>
                <c:pt idx="3408">
                  <c:v>3</c:v>
                </c:pt>
                <c:pt idx="3409">
                  <c:v>3</c:v>
                </c:pt>
                <c:pt idx="3410">
                  <c:v>3</c:v>
                </c:pt>
                <c:pt idx="3411">
                  <c:v>3</c:v>
                </c:pt>
                <c:pt idx="3412">
                  <c:v>3</c:v>
                </c:pt>
                <c:pt idx="3413">
                  <c:v>3</c:v>
                </c:pt>
                <c:pt idx="3414">
                  <c:v>3</c:v>
                </c:pt>
                <c:pt idx="3415">
                  <c:v>3</c:v>
                </c:pt>
                <c:pt idx="3416">
                  <c:v>3</c:v>
                </c:pt>
                <c:pt idx="3417">
                  <c:v>3</c:v>
                </c:pt>
                <c:pt idx="3418">
                  <c:v>3</c:v>
                </c:pt>
                <c:pt idx="3419">
                  <c:v>3</c:v>
                </c:pt>
                <c:pt idx="3420">
                  <c:v>3</c:v>
                </c:pt>
                <c:pt idx="3421">
                  <c:v>3</c:v>
                </c:pt>
                <c:pt idx="3422">
                  <c:v>3</c:v>
                </c:pt>
                <c:pt idx="3423">
                  <c:v>3</c:v>
                </c:pt>
                <c:pt idx="3424">
                  <c:v>3</c:v>
                </c:pt>
                <c:pt idx="3425">
                  <c:v>3</c:v>
                </c:pt>
                <c:pt idx="3426">
                  <c:v>3</c:v>
                </c:pt>
                <c:pt idx="3427">
                  <c:v>3</c:v>
                </c:pt>
                <c:pt idx="3428">
                  <c:v>3</c:v>
                </c:pt>
                <c:pt idx="3429">
                  <c:v>3</c:v>
                </c:pt>
                <c:pt idx="3430">
                  <c:v>3</c:v>
                </c:pt>
                <c:pt idx="3431">
                  <c:v>3</c:v>
                </c:pt>
                <c:pt idx="3432">
                  <c:v>3</c:v>
                </c:pt>
                <c:pt idx="3433">
                  <c:v>3</c:v>
                </c:pt>
                <c:pt idx="3434">
                  <c:v>3</c:v>
                </c:pt>
                <c:pt idx="3435">
                  <c:v>3</c:v>
                </c:pt>
                <c:pt idx="3436">
                  <c:v>3</c:v>
                </c:pt>
                <c:pt idx="3437">
                  <c:v>3</c:v>
                </c:pt>
                <c:pt idx="3438">
                  <c:v>3</c:v>
                </c:pt>
                <c:pt idx="3439">
                  <c:v>3</c:v>
                </c:pt>
                <c:pt idx="3440">
                  <c:v>3</c:v>
                </c:pt>
                <c:pt idx="3441">
                  <c:v>3</c:v>
                </c:pt>
                <c:pt idx="3442">
                  <c:v>3</c:v>
                </c:pt>
                <c:pt idx="3443">
                  <c:v>3</c:v>
                </c:pt>
                <c:pt idx="3444">
                  <c:v>3</c:v>
                </c:pt>
                <c:pt idx="3445">
                  <c:v>3</c:v>
                </c:pt>
                <c:pt idx="3446">
                  <c:v>3</c:v>
                </c:pt>
                <c:pt idx="3447">
                  <c:v>3</c:v>
                </c:pt>
                <c:pt idx="3448">
                  <c:v>3</c:v>
                </c:pt>
                <c:pt idx="3449">
                  <c:v>3</c:v>
                </c:pt>
                <c:pt idx="3450">
                  <c:v>3</c:v>
                </c:pt>
                <c:pt idx="3451">
                  <c:v>3</c:v>
                </c:pt>
                <c:pt idx="3452">
                  <c:v>3</c:v>
                </c:pt>
                <c:pt idx="3453">
                  <c:v>3</c:v>
                </c:pt>
                <c:pt idx="3454">
                  <c:v>3</c:v>
                </c:pt>
                <c:pt idx="3455">
                  <c:v>3</c:v>
                </c:pt>
                <c:pt idx="3456">
                  <c:v>3</c:v>
                </c:pt>
                <c:pt idx="3457">
                  <c:v>3</c:v>
                </c:pt>
                <c:pt idx="3458">
                  <c:v>3</c:v>
                </c:pt>
                <c:pt idx="3459">
                  <c:v>3</c:v>
                </c:pt>
                <c:pt idx="3460">
                  <c:v>3</c:v>
                </c:pt>
                <c:pt idx="3461">
                  <c:v>3</c:v>
                </c:pt>
                <c:pt idx="3462">
                  <c:v>3</c:v>
                </c:pt>
                <c:pt idx="3463">
                  <c:v>3</c:v>
                </c:pt>
                <c:pt idx="3464">
                  <c:v>3</c:v>
                </c:pt>
                <c:pt idx="3465">
                  <c:v>3</c:v>
                </c:pt>
                <c:pt idx="3466">
                  <c:v>3</c:v>
                </c:pt>
                <c:pt idx="3467">
                  <c:v>3</c:v>
                </c:pt>
                <c:pt idx="3468">
                  <c:v>3</c:v>
                </c:pt>
                <c:pt idx="3469">
                  <c:v>3</c:v>
                </c:pt>
                <c:pt idx="3470">
                  <c:v>3</c:v>
                </c:pt>
                <c:pt idx="3471">
                  <c:v>3</c:v>
                </c:pt>
                <c:pt idx="3472">
                  <c:v>3</c:v>
                </c:pt>
                <c:pt idx="3473">
                  <c:v>3</c:v>
                </c:pt>
                <c:pt idx="3474">
                  <c:v>3</c:v>
                </c:pt>
                <c:pt idx="3475">
                  <c:v>3</c:v>
                </c:pt>
                <c:pt idx="3476">
                  <c:v>3</c:v>
                </c:pt>
                <c:pt idx="3477">
                  <c:v>3</c:v>
                </c:pt>
                <c:pt idx="3478">
                  <c:v>3</c:v>
                </c:pt>
                <c:pt idx="3479">
                  <c:v>3</c:v>
                </c:pt>
                <c:pt idx="3480">
                  <c:v>3</c:v>
                </c:pt>
                <c:pt idx="3481">
                  <c:v>3</c:v>
                </c:pt>
                <c:pt idx="3482">
                  <c:v>3</c:v>
                </c:pt>
                <c:pt idx="3483">
                  <c:v>3</c:v>
                </c:pt>
                <c:pt idx="3484">
                  <c:v>3</c:v>
                </c:pt>
                <c:pt idx="3485">
                  <c:v>3</c:v>
                </c:pt>
                <c:pt idx="3486">
                  <c:v>3</c:v>
                </c:pt>
                <c:pt idx="3487">
                  <c:v>3</c:v>
                </c:pt>
                <c:pt idx="3488">
                  <c:v>3</c:v>
                </c:pt>
                <c:pt idx="3489">
                  <c:v>3</c:v>
                </c:pt>
                <c:pt idx="3490">
                  <c:v>3</c:v>
                </c:pt>
                <c:pt idx="3491">
                  <c:v>3</c:v>
                </c:pt>
                <c:pt idx="3492">
                  <c:v>3</c:v>
                </c:pt>
                <c:pt idx="3493">
                  <c:v>3</c:v>
                </c:pt>
                <c:pt idx="3494">
                  <c:v>3</c:v>
                </c:pt>
                <c:pt idx="3495">
                  <c:v>3</c:v>
                </c:pt>
                <c:pt idx="3496">
                  <c:v>3</c:v>
                </c:pt>
                <c:pt idx="3497">
                  <c:v>3</c:v>
                </c:pt>
                <c:pt idx="3498">
                  <c:v>3</c:v>
                </c:pt>
                <c:pt idx="3499">
                  <c:v>3</c:v>
                </c:pt>
                <c:pt idx="3500">
                  <c:v>3</c:v>
                </c:pt>
                <c:pt idx="3501">
                  <c:v>3</c:v>
                </c:pt>
                <c:pt idx="3502">
                  <c:v>3</c:v>
                </c:pt>
                <c:pt idx="3503">
                  <c:v>3</c:v>
                </c:pt>
                <c:pt idx="3504">
                  <c:v>3</c:v>
                </c:pt>
                <c:pt idx="3505">
                  <c:v>3</c:v>
                </c:pt>
                <c:pt idx="3506">
                  <c:v>3</c:v>
                </c:pt>
                <c:pt idx="3507">
                  <c:v>3</c:v>
                </c:pt>
                <c:pt idx="3508">
                  <c:v>3</c:v>
                </c:pt>
                <c:pt idx="3509">
                  <c:v>3</c:v>
                </c:pt>
                <c:pt idx="3510">
                  <c:v>3</c:v>
                </c:pt>
                <c:pt idx="3511">
                  <c:v>3</c:v>
                </c:pt>
                <c:pt idx="3512">
                  <c:v>3</c:v>
                </c:pt>
                <c:pt idx="3513">
                  <c:v>3</c:v>
                </c:pt>
                <c:pt idx="3514">
                  <c:v>3</c:v>
                </c:pt>
                <c:pt idx="3515">
                  <c:v>3</c:v>
                </c:pt>
                <c:pt idx="3516">
                  <c:v>3</c:v>
                </c:pt>
                <c:pt idx="3517">
                  <c:v>3</c:v>
                </c:pt>
                <c:pt idx="3518">
                  <c:v>3</c:v>
                </c:pt>
                <c:pt idx="3519">
                  <c:v>3</c:v>
                </c:pt>
                <c:pt idx="3520">
                  <c:v>3</c:v>
                </c:pt>
                <c:pt idx="3521">
                  <c:v>3</c:v>
                </c:pt>
                <c:pt idx="3522">
                  <c:v>3</c:v>
                </c:pt>
                <c:pt idx="3523">
                  <c:v>3</c:v>
                </c:pt>
                <c:pt idx="3524">
                  <c:v>3</c:v>
                </c:pt>
                <c:pt idx="3525">
                  <c:v>3</c:v>
                </c:pt>
                <c:pt idx="3526">
                  <c:v>3</c:v>
                </c:pt>
                <c:pt idx="3527">
                  <c:v>3</c:v>
                </c:pt>
                <c:pt idx="3528">
                  <c:v>3</c:v>
                </c:pt>
                <c:pt idx="3529">
                  <c:v>3</c:v>
                </c:pt>
                <c:pt idx="3530">
                  <c:v>3</c:v>
                </c:pt>
                <c:pt idx="3531">
                  <c:v>3</c:v>
                </c:pt>
                <c:pt idx="3532">
                  <c:v>3</c:v>
                </c:pt>
                <c:pt idx="3533">
                  <c:v>3</c:v>
                </c:pt>
                <c:pt idx="3534">
                  <c:v>3</c:v>
                </c:pt>
                <c:pt idx="3535">
                  <c:v>3</c:v>
                </c:pt>
                <c:pt idx="3536">
                  <c:v>3</c:v>
                </c:pt>
                <c:pt idx="3537">
                  <c:v>3</c:v>
                </c:pt>
                <c:pt idx="3538">
                  <c:v>3</c:v>
                </c:pt>
                <c:pt idx="3539">
                  <c:v>3</c:v>
                </c:pt>
                <c:pt idx="3540">
                  <c:v>3</c:v>
                </c:pt>
                <c:pt idx="3541">
                  <c:v>3</c:v>
                </c:pt>
                <c:pt idx="3542">
                  <c:v>3</c:v>
                </c:pt>
                <c:pt idx="3543">
                  <c:v>3</c:v>
                </c:pt>
                <c:pt idx="3544">
                  <c:v>3</c:v>
                </c:pt>
                <c:pt idx="3545">
                  <c:v>3</c:v>
                </c:pt>
                <c:pt idx="3546">
                  <c:v>3</c:v>
                </c:pt>
                <c:pt idx="3547">
                  <c:v>3</c:v>
                </c:pt>
                <c:pt idx="3548">
                  <c:v>3</c:v>
                </c:pt>
                <c:pt idx="3549">
                  <c:v>3</c:v>
                </c:pt>
                <c:pt idx="3550">
                  <c:v>3</c:v>
                </c:pt>
                <c:pt idx="3551">
                  <c:v>3</c:v>
                </c:pt>
                <c:pt idx="3552">
                  <c:v>3</c:v>
                </c:pt>
                <c:pt idx="3553">
                  <c:v>3</c:v>
                </c:pt>
                <c:pt idx="3554">
                  <c:v>3</c:v>
                </c:pt>
                <c:pt idx="3555">
                  <c:v>3</c:v>
                </c:pt>
                <c:pt idx="3556">
                  <c:v>3</c:v>
                </c:pt>
                <c:pt idx="3557">
                  <c:v>3</c:v>
                </c:pt>
                <c:pt idx="3558">
                  <c:v>3</c:v>
                </c:pt>
                <c:pt idx="3559">
                  <c:v>3</c:v>
                </c:pt>
                <c:pt idx="3560">
                  <c:v>3</c:v>
                </c:pt>
                <c:pt idx="3561">
                  <c:v>3</c:v>
                </c:pt>
                <c:pt idx="3562">
                  <c:v>3</c:v>
                </c:pt>
                <c:pt idx="3563">
                  <c:v>3</c:v>
                </c:pt>
                <c:pt idx="3564">
                  <c:v>3</c:v>
                </c:pt>
                <c:pt idx="3565">
                  <c:v>3</c:v>
                </c:pt>
                <c:pt idx="3566">
                  <c:v>3</c:v>
                </c:pt>
                <c:pt idx="3567">
                  <c:v>3</c:v>
                </c:pt>
                <c:pt idx="3568">
                  <c:v>3</c:v>
                </c:pt>
                <c:pt idx="3569">
                  <c:v>3</c:v>
                </c:pt>
                <c:pt idx="3570">
                  <c:v>3</c:v>
                </c:pt>
                <c:pt idx="3571">
                  <c:v>3</c:v>
                </c:pt>
                <c:pt idx="3572">
                  <c:v>3</c:v>
                </c:pt>
                <c:pt idx="3573">
                  <c:v>3</c:v>
                </c:pt>
                <c:pt idx="3574">
                  <c:v>3</c:v>
                </c:pt>
                <c:pt idx="3575">
                  <c:v>3</c:v>
                </c:pt>
                <c:pt idx="3576">
                  <c:v>3</c:v>
                </c:pt>
                <c:pt idx="3577">
                  <c:v>3</c:v>
                </c:pt>
                <c:pt idx="3578">
                  <c:v>3</c:v>
                </c:pt>
                <c:pt idx="3579">
                  <c:v>3</c:v>
                </c:pt>
                <c:pt idx="3580">
                  <c:v>3</c:v>
                </c:pt>
                <c:pt idx="3581">
                  <c:v>3</c:v>
                </c:pt>
                <c:pt idx="3582">
                  <c:v>3</c:v>
                </c:pt>
                <c:pt idx="3583">
                  <c:v>3</c:v>
                </c:pt>
                <c:pt idx="3584">
                  <c:v>3</c:v>
                </c:pt>
                <c:pt idx="3585">
                  <c:v>3</c:v>
                </c:pt>
                <c:pt idx="3586">
                  <c:v>3</c:v>
                </c:pt>
                <c:pt idx="3587">
                  <c:v>3</c:v>
                </c:pt>
                <c:pt idx="3588">
                  <c:v>3</c:v>
                </c:pt>
                <c:pt idx="3589">
                  <c:v>3</c:v>
                </c:pt>
                <c:pt idx="3590">
                  <c:v>3</c:v>
                </c:pt>
                <c:pt idx="3591">
                  <c:v>3</c:v>
                </c:pt>
                <c:pt idx="3592">
                  <c:v>3</c:v>
                </c:pt>
                <c:pt idx="3593">
                  <c:v>3</c:v>
                </c:pt>
                <c:pt idx="3594">
                  <c:v>3</c:v>
                </c:pt>
                <c:pt idx="3595">
                  <c:v>3</c:v>
                </c:pt>
                <c:pt idx="3596">
                  <c:v>3</c:v>
                </c:pt>
                <c:pt idx="3597">
                  <c:v>3</c:v>
                </c:pt>
                <c:pt idx="3598">
                  <c:v>3</c:v>
                </c:pt>
                <c:pt idx="3599">
                  <c:v>3</c:v>
                </c:pt>
                <c:pt idx="3600">
                  <c:v>3</c:v>
                </c:pt>
                <c:pt idx="3601">
                  <c:v>3</c:v>
                </c:pt>
                <c:pt idx="3602">
                  <c:v>3</c:v>
                </c:pt>
                <c:pt idx="3603">
                  <c:v>3</c:v>
                </c:pt>
                <c:pt idx="3604">
                  <c:v>3</c:v>
                </c:pt>
                <c:pt idx="3605">
                  <c:v>3</c:v>
                </c:pt>
                <c:pt idx="3606">
                  <c:v>3</c:v>
                </c:pt>
                <c:pt idx="3607">
                  <c:v>3</c:v>
                </c:pt>
                <c:pt idx="3608">
                  <c:v>3</c:v>
                </c:pt>
                <c:pt idx="3609">
                  <c:v>3</c:v>
                </c:pt>
                <c:pt idx="3610">
                  <c:v>3</c:v>
                </c:pt>
                <c:pt idx="3611">
                  <c:v>3</c:v>
                </c:pt>
                <c:pt idx="3612">
                  <c:v>3</c:v>
                </c:pt>
                <c:pt idx="3613">
                  <c:v>3</c:v>
                </c:pt>
                <c:pt idx="3614">
                  <c:v>3</c:v>
                </c:pt>
                <c:pt idx="3615">
                  <c:v>3</c:v>
                </c:pt>
                <c:pt idx="3616">
                  <c:v>3</c:v>
                </c:pt>
                <c:pt idx="3617">
                  <c:v>3</c:v>
                </c:pt>
                <c:pt idx="3618">
                  <c:v>3</c:v>
                </c:pt>
                <c:pt idx="3619">
                  <c:v>3</c:v>
                </c:pt>
                <c:pt idx="3620">
                  <c:v>3</c:v>
                </c:pt>
                <c:pt idx="3621">
                  <c:v>3</c:v>
                </c:pt>
                <c:pt idx="3622">
                  <c:v>3</c:v>
                </c:pt>
                <c:pt idx="3623">
                  <c:v>3</c:v>
                </c:pt>
                <c:pt idx="3624">
                  <c:v>3</c:v>
                </c:pt>
                <c:pt idx="3625">
                  <c:v>3</c:v>
                </c:pt>
                <c:pt idx="3626">
                  <c:v>3</c:v>
                </c:pt>
                <c:pt idx="3627">
                  <c:v>3</c:v>
                </c:pt>
                <c:pt idx="3628">
                  <c:v>3</c:v>
                </c:pt>
                <c:pt idx="3629">
                  <c:v>3</c:v>
                </c:pt>
                <c:pt idx="3630">
                  <c:v>3</c:v>
                </c:pt>
                <c:pt idx="3631">
                  <c:v>3</c:v>
                </c:pt>
                <c:pt idx="3632">
                  <c:v>3</c:v>
                </c:pt>
                <c:pt idx="3633">
                  <c:v>3</c:v>
                </c:pt>
                <c:pt idx="3634">
                  <c:v>3</c:v>
                </c:pt>
                <c:pt idx="3635">
                  <c:v>3</c:v>
                </c:pt>
                <c:pt idx="3636">
                  <c:v>3</c:v>
                </c:pt>
                <c:pt idx="3637">
                  <c:v>3</c:v>
                </c:pt>
                <c:pt idx="3638">
                  <c:v>3</c:v>
                </c:pt>
                <c:pt idx="3639">
                  <c:v>3</c:v>
                </c:pt>
                <c:pt idx="3640">
                  <c:v>3</c:v>
                </c:pt>
                <c:pt idx="3641">
                  <c:v>3</c:v>
                </c:pt>
                <c:pt idx="3642">
                  <c:v>3</c:v>
                </c:pt>
                <c:pt idx="3643">
                  <c:v>3</c:v>
                </c:pt>
                <c:pt idx="3644">
                  <c:v>3</c:v>
                </c:pt>
                <c:pt idx="3645">
                  <c:v>3</c:v>
                </c:pt>
                <c:pt idx="3646">
                  <c:v>3</c:v>
                </c:pt>
                <c:pt idx="3647">
                  <c:v>3</c:v>
                </c:pt>
                <c:pt idx="3648">
                  <c:v>3</c:v>
                </c:pt>
                <c:pt idx="3649">
                  <c:v>3</c:v>
                </c:pt>
                <c:pt idx="3650">
                  <c:v>3</c:v>
                </c:pt>
                <c:pt idx="3651">
                  <c:v>3</c:v>
                </c:pt>
                <c:pt idx="3652">
                  <c:v>3</c:v>
                </c:pt>
                <c:pt idx="3653">
                  <c:v>3</c:v>
                </c:pt>
                <c:pt idx="3654">
                  <c:v>3</c:v>
                </c:pt>
                <c:pt idx="3655">
                  <c:v>3</c:v>
                </c:pt>
                <c:pt idx="3656">
                  <c:v>3</c:v>
                </c:pt>
                <c:pt idx="3657">
                  <c:v>3</c:v>
                </c:pt>
                <c:pt idx="3658">
                  <c:v>3</c:v>
                </c:pt>
                <c:pt idx="3659">
                  <c:v>3</c:v>
                </c:pt>
                <c:pt idx="3660">
                  <c:v>3</c:v>
                </c:pt>
                <c:pt idx="3661">
                  <c:v>3</c:v>
                </c:pt>
                <c:pt idx="3662">
                  <c:v>3</c:v>
                </c:pt>
                <c:pt idx="3663">
                  <c:v>3</c:v>
                </c:pt>
                <c:pt idx="3664">
                  <c:v>3</c:v>
                </c:pt>
                <c:pt idx="3665">
                  <c:v>3</c:v>
                </c:pt>
                <c:pt idx="3666">
                  <c:v>3</c:v>
                </c:pt>
                <c:pt idx="3667">
                  <c:v>3</c:v>
                </c:pt>
                <c:pt idx="3668">
                  <c:v>3</c:v>
                </c:pt>
                <c:pt idx="3669">
                  <c:v>3</c:v>
                </c:pt>
                <c:pt idx="3670">
                  <c:v>3</c:v>
                </c:pt>
                <c:pt idx="3671">
                  <c:v>3</c:v>
                </c:pt>
                <c:pt idx="3672">
                  <c:v>3</c:v>
                </c:pt>
                <c:pt idx="3673">
                  <c:v>3</c:v>
                </c:pt>
                <c:pt idx="3674">
                  <c:v>3</c:v>
                </c:pt>
                <c:pt idx="3675">
                  <c:v>3</c:v>
                </c:pt>
                <c:pt idx="3676">
                  <c:v>3</c:v>
                </c:pt>
                <c:pt idx="3677">
                  <c:v>3</c:v>
                </c:pt>
                <c:pt idx="3678">
                  <c:v>3</c:v>
                </c:pt>
                <c:pt idx="3679">
                  <c:v>3</c:v>
                </c:pt>
                <c:pt idx="3680">
                  <c:v>3</c:v>
                </c:pt>
                <c:pt idx="3681">
                  <c:v>3</c:v>
                </c:pt>
                <c:pt idx="3682">
                  <c:v>3</c:v>
                </c:pt>
                <c:pt idx="3683">
                  <c:v>3</c:v>
                </c:pt>
                <c:pt idx="3684">
                  <c:v>3</c:v>
                </c:pt>
                <c:pt idx="3685">
                  <c:v>3</c:v>
                </c:pt>
                <c:pt idx="3686">
                  <c:v>3</c:v>
                </c:pt>
                <c:pt idx="3687">
                  <c:v>3</c:v>
                </c:pt>
                <c:pt idx="3688">
                  <c:v>3</c:v>
                </c:pt>
                <c:pt idx="3689">
                  <c:v>3</c:v>
                </c:pt>
                <c:pt idx="3690">
                  <c:v>3</c:v>
                </c:pt>
                <c:pt idx="3691">
                  <c:v>3</c:v>
                </c:pt>
                <c:pt idx="3692">
                  <c:v>3</c:v>
                </c:pt>
                <c:pt idx="3693">
                  <c:v>3</c:v>
                </c:pt>
                <c:pt idx="3694">
                  <c:v>3</c:v>
                </c:pt>
                <c:pt idx="3695">
                  <c:v>3</c:v>
                </c:pt>
                <c:pt idx="3696">
                  <c:v>3</c:v>
                </c:pt>
                <c:pt idx="3697">
                  <c:v>3</c:v>
                </c:pt>
                <c:pt idx="3698">
                  <c:v>3</c:v>
                </c:pt>
                <c:pt idx="3699">
                  <c:v>3</c:v>
                </c:pt>
                <c:pt idx="3700">
                  <c:v>3</c:v>
                </c:pt>
                <c:pt idx="3701">
                  <c:v>3</c:v>
                </c:pt>
                <c:pt idx="3702">
                  <c:v>3</c:v>
                </c:pt>
                <c:pt idx="3703">
                  <c:v>3</c:v>
                </c:pt>
                <c:pt idx="3704">
                  <c:v>3</c:v>
                </c:pt>
                <c:pt idx="3705">
                  <c:v>3</c:v>
                </c:pt>
                <c:pt idx="3706">
                  <c:v>3</c:v>
                </c:pt>
                <c:pt idx="3707">
                  <c:v>3</c:v>
                </c:pt>
                <c:pt idx="3708">
                  <c:v>3</c:v>
                </c:pt>
                <c:pt idx="3709">
                  <c:v>3</c:v>
                </c:pt>
                <c:pt idx="3710">
                  <c:v>3</c:v>
                </c:pt>
                <c:pt idx="3711">
                  <c:v>3</c:v>
                </c:pt>
                <c:pt idx="3712">
                  <c:v>3</c:v>
                </c:pt>
                <c:pt idx="3713">
                  <c:v>3</c:v>
                </c:pt>
                <c:pt idx="3714">
                  <c:v>3</c:v>
                </c:pt>
                <c:pt idx="3715">
                  <c:v>3</c:v>
                </c:pt>
                <c:pt idx="3716">
                  <c:v>3</c:v>
                </c:pt>
                <c:pt idx="3717">
                  <c:v>3</c:v>
                </c:pt>
                <c:pt idx="3718">
                  <c:v>3</c:v>
                </c:pt>
                <c:pt idx="3719">
                  <c:v>3</c:v>
                </c:pt>
                <c:pt idx="3720">
                  <c:v>3</c:v>
                </c:pt>
                <c:pt idx="3721">
                  <c:v>3</c:v>
                </c:pt>
                <c:pt idx="3722">
                  <c:v>3</c:v>
                </c:pt>
                <c:pt idx="3723">
                  <c:v>3</c:v>
                </c:pt>
                <c:pt idx="3724">
                  <c:v>3</c:v>
                </c:pt>
                <c:pt idx="3725">
                  <c:v>3</c:v>
                </c:pt>
                <c:pt idx="3726">
                  <c:v>3</c:v>
                </c:pt>
                <c:pt idx="3727">
                  <c:v>3</c:v>
                </c:pt>
                <c:pt idx="3728">
                  <c:v>3</c:v>
                </c:pt>
                <c:pt idx="3729">
                  <c:v>3</c:v>
                </c:pt>
                <c:pt idx="3730">
                  <c:v>3</c:v>
                </c:pt>
                <c:pt idx="3731">
                  <c:v>3</c:v>
                </c:pt>
                <c:pt idx="3732">
                  <c:v>3</c:v>
                </c:pt>
                <c:pt idx="3733">
                  <c:v>3</c:v>
                </c:pt>
                <c:pt idx="3734">
                  <c:v>3</c:v>
                </c:pt>
                <c:pt idx="3735">
                  <c:v>3</c:v>
                </c:pt>
                <c:pt idx="3736">
                  <c:v>3</c:v>
                </c:pt>
                <c:pt idx="3737">
                  <c:v>3</c:v>
                </c:pt>
                <c:pt idx="3738">
                  <c:v>3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1F9-4D0B-8FB2-8073EC197867}"/>
            </c:ext>
          </c:extLst>
        </c:ser>
        <c:ser>
          <c:idx val="6"/>
          <c:order val="6"/>
          <c:tx>
            <c:strRef>
              <c:f>'איור 5 נתונים'!$H$3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</c:numCache>
            </c:numRef>
          </c:cat>
          <c:val>
            <c:numRef>
              <c:f>'איור 5 נתונים'!$H$4:$H$4000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200</c:v>
                </c:pt>
                <c:pt idx="3707">
                  <c:v>-100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1F9-4D0B-8FB2-8073EC197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952064"/>
        <c:axId val="220953600"/>
      </c:lineChart>
      <c:dateAx>
        <c:axId val="220952064"/>
        <c:scaling>
          <c:orientation val="minMax"/>
          <c:max val="46108"/>
          <c:min val="45748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endParaRPr lang="he-IL"/>
          </a:p>
        </c:txPr>
        <c:crossAx val="220953600"/>
        <c:crossesAt val="-1"/>
        <c:auto val="1"/>
        <c:lblOffset val="100"/>
        <c:baseTimeUnit val="days"/>
      </c:dateAx>
      <c:valAx>
        <c:axId val="220953600"/>
        <c:scaling>
          <c:orientation val="minMax"/>
          <c:max val="4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he-IL"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%</a:t>
                </a:r>
                <a:endPara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endParaRPr lang="he-IL"/>
          </a:p>
        </c:txPr>
        <c:crossAx val="220952064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"/>
          <c:y val="0.9193877842532282"/>
          <c:w val="0.82241191288060334"/>
          <c:h val="4.1703658775993364E-2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1200" b="1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8: </a:t>
            </a:r>
            <a:r>
              <a:rPr lang="he-IL" sz="1200" b="1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מחירי הדירות
</a:t>
            </a:r>
            <a:r>
              <a:rPr lang="he-IL" sz="1200" b="0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דצמבר 2018 </a:t>
            </a:r>
            <a:r>
              <a:rPr lang="he-IL" sz="1200" b="0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עד דצמבר 2025</a:t>
            </a:r>
            <a:endParaRPr lang="he-IL" sz="1200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39857347403452031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373397448473372E-2"/>
          <c:y val="0.11758966661214051"/>
          <c:w val="0.92210424988163531"/>
          <c:h val="0.7461654288729603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9 נתונים'!$B$3</c:f>
              <c:strCache>
                <c:ptCount val="1"/>
                <c:pt idx="0">
                  <c:v>ש"ש חודשי ( ציר שמאלי) </c:v>
                </c:pt>
              </c:strCache>
            </c:strRef>
          </c:tx>
          <c:spPr>
            <a:solidFill>
              <a:srgbClr val="008DA3"/>
            </a:solidFill>
            <a:ln w="38100">
              <a:solidFill>
                <a:srgbClr val="008DA3"/>
              </a:solidFill>
              <a:prstDash val="solid"/>
            </a:ln>
          </c:spPr>
          <c:invertIfNegative val="0"/>
          <c:dLbls>
            <c:dLbl>
              <c:idx val="143"/>
              <c:layout>
                <c:manualLayout>
                  <c:x val="1.6643458184855665E-2"/>
                  <c:y val="7.2315237059104642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008D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-0.1%</a:t>
                    </a:r>
                    <a:endParaRPr lang="en-US" sz="1100" dirty="0">
                      <a:solidFill>
                        <a:srgbClr val="008DA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C7-4D0A-A24A-5F91024EBA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'איור 9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  <c:pt idx="120">
                  <c:v>45322</c:v>
                </c:pt>
                <c:pt idx="121">
                  <c:v>45351</c:v>
                </c:pt>
                <c:pt idx="122">
                  <c:v>45382</c:v>
                </c:pt>
                <c:pt idx="123">
                  <c:v>45412</c:v>
                </c:pt>
                <c:pt idx="124">
                  <c:v>45443</c:v>
                </c:pt>
                <c:pt idx="125">
                  <c:v>45473</c:v>
                </c:pt>
                <c:pt idx="126">
                  <c:v>45504</c:v>
                </c:pt>
                <c:pt idx="127">
                  <c:v>45535</c:v>
                </c:pt>
                <c:pt idx="128">
                  <c:v>45565</c:v>
                </c:pt>
                <c:pt idx="129">
                  <c:v>45596</c:v>
                </c:pt>
                <c:pt idx="130">
                  <c:v>45626</c:v>
                </c:pt>
                <c:pt idx="131">
                  <c:v>45657</c:v>
                </c:pt>
                <c:pt idx="132">
                  <c:v>45688</c:v>
                </c:pt>
                <c:pt idx="133">
                  <c:v>45716</c:v>
                </c:pt>
                <c:pt idx="134">
                  <c:v>45747</c:v>
                </c:pt>
                <c:pt idx="135">
                  <c:v>45777</c:v>
                </c:pt>
                <c:pt idx="136">
                  <c:v>45808</c:v>
                </c:pt>
                <c:pt idx="137">
                  <c:v>45838</c:v>
                </c:pt>
                <c:pt idx="138">
                  <c:v>45869</c:v>
                </c:pt>
                <c:pt idx="139">
                  <c:v>45900</c:v>
                </c:pt>
                <c:pt idx="140">
                  <c:v>45930</c:v>
                </c:pt>
                <c:pt idx="141">
                  <c:v>45961</c:v>
                </c:pt>
                <c:pt idx="142">
                  <c:v>45991</c:v>
                </c:pt>
                <c:pt idx="143">
                  <c:v>46022</c:v>
                </c:pt>
              </c:numCache>
            </c:numRef>
          </c:cat>
          <c:val>
            <c:numRef>
              <c:f>'איור 9 נתונים'!$B$4:$B$300</c:f>
              <c:numCache>
                <c:formatCode>0.0</c:formatCode>
                <c:ptCount val="297"/>
                <c:pt idx="0">
                  <c:v>1.0056196391600158</c:v>
                </c:pt>
                <c:pt idx="1">
                  <c:v>0.61493411420205923</c:v>
                </c:pt>
                <c:pt idx="2">
                  <c:v>0.87310826542490449</c:v>
                </c:pt>
                <c:pt idx="3">
                  <c:v>0.43277553375649092</c:v>
                </c:pt>
                <c:pt idx="4">
                  <c:v>-0.14363688595231405</c:v>
                </c:pt>
                <c:pt idx="5">
                  <c:v>5.7537399309537385E-2</c:v>
                </c:pt>
                <c:pt idx="6">
                  <c:v>-0.69005175388154871</c:v>
                </c:pt>
                <c:pt idx="7">
                  <c:v>-5.7903879559928484E-2</c:v>
                </c:pt>
                <c:pt idx="8">
                  <c:v>0.78215527230589554</c:v>
                </c:pt>
                <c:pt idx="9">
                  <c:v>0.40241448692153181</c:v>
                </c:pt>
                <c:pt idx="10">
                  <c:v>0.28628685943314913</c:v>
                </c:pt>
                <c:pt idx="11">
                  <c:v>0.62803311447330312</c:v>
                </c:pt>
                <c:pt idx="12">
                  <c:v>0.65248226950354038</c:v>
                </c:pt>
                <c:pt idx="13">
                  <c:v>0.98647125140924885</c:v>
                </c:pt>
                <c:pt idx="14">
                  <c:v>0.64192017862128026</c:v>
                </c:pt>
                <c:pt idx="15">
                  <c:v>0.24958402662229595</c:v>
                </c:pt>
                <c:pt idx="16">
                  <c:v>0.82987551867219622</c:v>
                </c:pt>
                <c:pt idx="17">
                  <c:v>1.0425240054869667</c:v>
                </c:pt>
                <c:pt idx="18">
                  <c:v>0.24436600597339542</c:v>
                </c:pt>
                <c:pt idx="19">
                  <c:v>-5.4171180931739116E-2</c:v>
                </c:pt>
                <c:pt idx="20">
                  <c:v>0.62330623306232624</c:v>
                </c:pt>
                <c:pt idx="21">
                  <c:v>0.83490438998112815</c:v>
                </c:pt>
                <c:pt idx="22">
                  <c:v>0.82799145299146115</c:v>
                </c:pt>
                <c:pt idx="23">
                  <c:v>0.76821192052980436</c:v>
                </c:pt>
                <c:pt idx="24">
                  <c:v>0.2628811777076745</c:v>
                </c:pt>
                <c:pt idx="25">
                  <c:v>0.68169900367069935</c:v>
                </c:pt>
                <c:pt idx="26">
                  <c:v>1.3281250000000133</c:v>
                </c:pt>
                <c:pt idx="27">
                  <c:v>0.28270367514777739</c:v>
                </c:pt>
                <c:pt idx="28">
                  <c:v>0.23065094823169208</c:v>
                </c:pt>
                <c:pt idx="29">
                  <c:v>0.58808488877524212</c:v>
                </c:pt>
                <c:pt idx="30">
                  <c:v>0.68632435180480122</c:v>
                </c:pt>
                <c:pt idx="31">
                  <c:v>0.95935369856094965</c:v>
                </c:pt>
                <c:pt idx="32">
                  <c:v>1.0752688172043001</c:v>
                </c:pt>
                <c:pt idx="33">
                  <c:v>4.9480455220174413E-2</c:v>
                </c:pt>
                <c:pt idx="34">
                  <c:v>-0.39564787339266827</c:v>
                </c:pt>
                <c:pt idx="35">
                  <c:v>-0.17378351539225623</c:v>
                </c:pt>
                <c:pt idx="36">
                  <c:v>0.17408604824669105</c:v>
                </c:pt>
                <c:pt idx="37">
                  <c:v>0.52135054617674648</c:v>
                </c:pt>
                <c:pt idx="38">
                  <c:v>0.46925166707829646</c:v>
                </c:pt>
                <c:pt idx="39">
                  <c:v>0.22123893805308104</c:v>
                </c:pt>
                <c:pt idx="40">
                  <c:v>0.44150110375276164</c:v>
                </c:pt>
                <c:pt idx="41">
                  <c:v>0.805860805860803</c:v>
                </c:pt>
                <c:pt idx="42">
                  <c:v>0.36337209302326201</c:v>
                </c:pt>
                <c:pt idx="43">
                  <c:v>0.38619357953173505</c:v>
                </c:pt>
                <c:pt idx="44">
                  <c:v>-0.31257513825437844</c:v>
                </c:pt>
                <c:pt idx="45">
                  <c:v>-2.4119633381580741E-2</c:v>
                </c:pt>
                <c:pt idx="46">
                  <c:v>-0.62726176115802668</c:v>
                </c:pt>
                <c:pt idx="47">
                  <c:v>-0.99538722991016071</c:v>
                </c:pt>
                <c:pt idx="48">
                  <c:v>-0.36782736635605495</c:v>
                </c:pt>
                <c:pt idx="49">
                  <c:v>-9.8449421609658749E-2</c:v>
                </c:pt>
                <c:pt idx="50">
                  <c:v>0.14781966001478075</c:v>
                </c:pt>
                <c:pt idx="51">
                  <c:v>-7.3800738007379074E-2</c:v>
                </c:pt>
                <c:pt idx="52">
                  <c:v>0.73855243722305008</c:v>
                </c:pt>
                <c:pt idx="53">
                  <c:v>0.31769305962854322</c:v>
                </c:pt>
                <c:pt idx="54">
                  <c:v>-0.58465286236296654</c:v>
                </c:pt>
                <c:pt idx="55">
                  <c:v>-0.17152658662094034</c:v>
                </c:pt>
                <c:pt idx="56">
                  <c:v>-0.19636720667647323</c:v>
                </c:pt>
                <c:pt idx="57">
                  <c:v>-0.1967535661583919</c:v>
                </c:pt>
                <c:pt idx="58">
                  <c:v>-7.392804337111869E-2</c:v>
                </c:pt>
                <c:pt idx="59">
                  <c:v>-0.19728729963008895</c:v>
                </c:pt>
                <c:pt idx="60">
                  <c:v>0.88954781319496856</c:v>
                </c:pt>
                <c:pt idx="61">
                  <c:v>0.3183933382316928</c:v>
                </c:pt>
                <c:pt idx="62">
                  <c:v>0.29296875</c:v>
                </c:pt>
                <c:pt idx="63">
                  <c:v>0.51119766309639658</c:v>
                </c:pt>
                <c:pt idx="64">
                  <c:v>0.29062727052555637</c:v>
                </c:pt>
                <c:pt idx="65">
                  <c:v>-9.6595025356205344E-2</c:v>
                </c:pt>
                <c:pt idx="66">
                  <c:v>0.29006526468455807</c:v>
                </c:pt>
                <c:pt idx="67">
                  <c:v>-9.640877319835317E-2</c:v>
                </c:pt>
                <c:pt idx="68">
                  <c:v>0.50663449939687411</c:v>
                </c:pt>
                <c:pt idx="69">
                  <c:v>0.50408065290445947</c:v>
                </c:pt>
                <c:pt idx="70">
                  <c:v>9.553379508002724E-2</c:v>
                </c:pt>
                <c:pt idx="71">
                  <c:v>0.5965163445478483</c:v>
                </c:pt>
                <c:pt idx="72">
                  <c:v>0.49810246679315995</c:v>
                </c:pt>
                <c:pt idx="73">
                  <c:v>9.4406419636539063E-2</c:v>
                </c:pt>
                <c:pt idx="74">
                  <c:v>-9.4317377976904648E-2</c:v>
                </c:pt>
                <c:pt idx="75">
                  <c:v>-0.70804814727400966</c:v>
                </c:pt>
                <c:pt idx="76">
                  <c:v>0.30900879486570609</c:v>
                </c:pt>
                <c:pt idx="77">
                  <c:v>0.99526066350710263</c:v>
                </c:pt>
                <c:pt idx="78">
                  <c:v>0</c:v>
                </c:pt>
                <c:pt idx="79">
                  <c:v>9.3852651337411608E-2</c:v>
                </c:pt>
                <c:pt idx="80">
                  <c:v>0.30473511486168725</c:v>
                </c:pt>
                <c:pt idx="81">
                  <c:v>0.91142790371583349</c:v>
                </c:pt>
                <c:pt idx="82">
                  <c:v>0.90319592403889093</c:v>
                </c:pt>
                <c:pt idx="83">
                  <c:v>0.59674087675005705</c:v>
                </c:pt>
                <c:pt idx="84">
                  <c:v>0.20533880903490509</c:v>
                </c:pt>
                <c:pt idx="85">
                  <c:v>0.79690346083789443</c:v>
                </c:pt>
                <c:pt idx="86">
                  <c:v>1.3101423085611019</c:v>
                </c:pt>
                <c:pt idx="87">
                  <c:v>0.80267558528428484</c:v>
                </c:pt>
                <c:pt idx="88">
                  <c:v>0.50873700508735631</c:v>
                </c:pt>
                <c:pt idx="89">
                  <c:v>1.2103873239436513</c:v>
                </c:pt>
                <c:pt idx="90">
                  <c:v>1.1959121548162699</c:v>
                </c:pt>
                <c:pt idx="91">
                  <c:v>0.40825096691019525</c:v>
                </c:pt>
                <c:pt idx="92">
                  <c:v>0.79178258078322905</c:v>
                </c:pt>
                <c:pt idx="93">
                  <c:v>1.4012738853503182</c:v>
                </c:pt>
                <c:pt idx="94">
                  <c:v>1.6959798994974795</c:v>
                </c:pt>
                <c:pt idx="95">
                  <c:v>2.1000617665225318</c:v>
                </c:pt>
                <c:pt idx="96">
                  <c:v>1.593063117564042</c:v>
                </c:pt>
                <c:pt idx="97">
                  <c:v>1.6077808654227699</c:v>
                </c:pt>
                <c:pt idx="98">
                  <c:v>0.99628833756593149</c:v>
                </c:pt>
                <c:pt idx="99">
                  <c:v>1.6054158607349933</c:v>
                </c:pt>
                <c:pt idx="100">
                  <c:v>2.0940415000951784</c:v>
                </c:pt>
                <c:pt idx="101">
                  <c:v>1.3984710050344962</c:v>
                </c:pt>
                <c:pt idx="102">
                  <c:v>1.8021331371828042</c:v>
                </c:pt>
                <c:pt idx="103">
                  <c:v>1.1018786127167779</c:v>
                </c:pt>
                <c:pt idx="104">
                  <c:v>1.0005360014293307</c:v>
                </c:pt>
                <c:pt idx="105">
                  <c:v>0.30072527861313425</c:v>
                </c:pt>
                <c:pt idx="106">
                  <c:v>0.10582010582012025</c:v>
                </c:pt>
                <c:pt idx="107">
                  <c:v>0.19379844961240345</c:v>
                </c:pt>
                <c:pt idx="108">
                  <c:v>0</c:v>
                </c:pt>
                <c:pt idx="109">
                  <c:v>0</c:v>
                </c:pt>
                <c:pt idx="110">
                  <c:v>-0.19342359767892114</c:v>
                </c:pt>
                <c:pt idx="111">
                  <c:v>-0.49330514446794815</c:v>
                </c:pt>
                <c:pt idx="112">
                  <c:v>-0.6019830028328621</c:v>
                </c:pt>
                <c:pt idx="113">
                  <c:v>-0.19593872461702855</c:v>
                </c:pt>
                <c:pt idx="114">
                  <c:v>-0.19632339817953204</c:v>
                </c:pt>
                <c:pt idx="115">
                  <c:v>-0.10729613733906351</c:v>
                </c:pt>
                <c:pt idx="116">
                  <c:v>-0.19692087361260491</c:v>
                </c:pt>
                <c:pt idx="117">
                  <c:v>-0.50224215246635895</c:v>
                </c:pt>
                <c:pt idx="118">
                  <c:v>0.59491617090319249</c:v>
                </c:pt>
                <c:pt idx="119">
                  <c:v>0.8960573476702427</c:v>
                </c:pt>
                <c:pt idx="120">
                  <c:v>1.10124333925401</c:v>
                </c:pt>
                <c:pt idx="121">
                  <c:v>1.0014054813773487</c:v>
                </c:pt>
                <c:pt idx="122">
                  <c:v>0.80013915463559293</c:v>
                </c:pt>
                <c:pt idx="123">
                  <c:v>0.70750647109578679</c:v>
                </c:pt>
                <c:pt idx="124">
                  <c:v>0.59972583961618309</c:v>
                </c:pt>
                <c:pt idx="125">
                  <c:v>0.80054505195026326</c:v>
                </c:pt>
                <c:pt idx="126">
                  <c:v>0.2027712064886833</c:v>
                </c:pt>
                <c:pt idx="127">
                  <c:v>-0.10118043844856706</c:v>
                </c:pt>
                <c:pt idx="128">
                  <c:v>0.2025658338960179</c:v>
                </c:pt>
                <c:pt idx="129">
                  <c:v>0.50539083557952225</c:v>
                </c:pt>
                <c:pt idx="130">
                  <c:v>0.40227958431109379</c:v>
                </c:pt>
                <c:pt idx="131">
                  <c:v>1.2020033388981721</c:v>
                </c:pt>
                <c:pt idx="132">
                  <c:v>0.59386341141536292</c:v>
                </c:pt>
                <c:pt idx="133">
                  <c:v>-0.19678583142013206</c:v>
                </c:pt>
                <c:pt idx="134">
                  <c:v>-0.19717384160369278</c:v>
                </c:pt>
                <c:pt idx="135">
                  <c:v>-0.39512676983864958</c:v>
                </c:pt>
                <c:pt idx="136">
                  <c:v>-0.39669421487602552</c:v>
                </c:pt>
                <c:pt idx="137">
                  <c:v>-9.9568536342520275E-2</c:v>
                </c:pt>
                <c:pt idx="138">
                  <c:v>-0.19933554817276322</c:v>
                </c:pt>
                <c:pt idx="139">
                  <c:v>-0.59920106524632422</c:v>
                </c:pt>
                <c:pt idx="140">
                  <c:v>-0.70328198258540198</c:v>
                </c:pt>
                <c:pt idx="141">
                  <c:v>0.60708263069140234</c:v>
                </c:pt>
                <c:pt idx="142">
                  <c:v>0.80455916862218757</c:v>
                </c:pt>
                <c:pt idx="143">
                  <c:v>-9.976720984370413E-2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C7-4D0A-A24A-5F91024EB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818176"/>
        <c:axId val="214824064"/>
      </c:barChart>
      <c:lineChart>
        <c:grouping val="standard"/>
        <c:varyColors val="0"/>
        <c:ser>
          <c:idx val="0"/>
          <c:order val="1"/>
          <c:tx>
            <c:strRef>
              <c:f>'איור 9 נתונים'!$C$3</c:f>
              <c:strCache>
                <c:ptCount val="1"/>
                <c:pt idx="0">
                  <c:v>ש"ש שנתי (ציר ימיני) </c:v>
                </c:pt>
              </c:strCache>
            </c:strRef>
          </c:tx>
          <c:spPr>
            <a:ln w="38100">
              <a:solidFill>
                <a:srgbClr val="0D2B3B"/>
              </a:solidFill>
            </a:ln>
          </c:spPr>
          <c:marker>
            <c:symbol val="none"/>
          </c:marker>
          <c:dLbls>
            <c:dLbl>
              <c:idx val="143"/>
              <c:layout>
                <c:manualLayout>
                  <c:x val="-1.3077002859529762E-2"/>
                  <c:y val="2.5660180231081048E-2"/>
                </c:manualLayout>
              </c:layout>
              <c:tx>
                <c:rich>
                  <a:bodyPr/>
                  <a:lstStyle/>
                  <a:p>
                    <a:fld id="{09DECBFD-847D-4CE0-83EA-4BA1D6F58EF8}" type="VALUE">
                      <a:rPr lang="en-US" sz="1100" smtClean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/>
                      <a:t>[ערך]</a:t>
                    </a:fld>
                    <a:r>
                      <a:rPr lang="en-US" sz="1100" dirty="0" smtClean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8C7-4D0A-A24A-5F91024EBA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'איור 9 נתונים'!$C$4:$C$300</c:f>
              <c:numCache>
                <c:formatCode>0.0</c:formatCode>
                <c:ptCount val="297"/>
                <c:pt idx="0">
                  <c:v>7.0532915360501658</c:v>
                </c:pt>
                <c:pt idx="1">
                  <c:v>7.4757585236159052</c:v>
                </c:pt>
                <c:pt idx="2">
                  <c:v>8.3125000000000107</c:v>
                </c:pt>
                <c:pt idx="3">
                  <c:v>8.9514866979655707</c:v>
                </c:pt>
                <c:pt idx="4">
                  <c:v>7.7495350278983244</c:v>
                </c:pt>
                <c:pt idx="5">
                  <c:v>6.5890285013791017</c:v>
                </c:pt>
                <c:pt idx="6">
                  <c:v>5.1766138855054766</c:v>
                </c:pt>
                <c:pt idx="7">
                  <c:v>4.6060606060606135</c:v>
                </c:pt>
                <c:pt idx="8">
                  <c:v>5.9056316590563096</c:v>
                </c:pt>
                <c:pt idx="9">
                  <c:v>5.8805698696574815</c:v>
                </c:pt>
                <c:pt idx="10">
                  <c:v>4.5983875783816242</c:v>
                </c:pt>
                <c:pt idx="11">
                  <c:v>4.2590949423247482</c:v>
                </c:pt>
                <c:pt idx="12">
                  <c:v>3.8945827232796493</c:v>
                </c:pt>
                <c:pt idx="13">
                  <c:v>4.2782305005820698</c:v>
                </c:pt>
                <c:pt idx="14">
                  <c:v>4.0392383150605893</c:v>
                </c:pt>
                <c:pt idx="15">
                  <c:v>3.8494685435219722</c:v>
                </c:pt>
                <c:pt idx="16">
                  <c:v>4.8619102416570747</c:v>
                </c:pt>
                <c:pt idx="17">
                  <c:v>5.894192064404824</c:v>
                </c:pt>
                <c:pt idx="18">
                  <c:v>6.8905616676317338</c:v>
                </c:pt>
                <c:pt idx="19">
                  <c:v>6.8945538818076413</c:v>
                </c:pt>
                <c:pt idx="20">
                  <c:v>6.7260707099741301</c:v>
                </c:pt>
                <c:pt idx="21">
                  <c:v>7.1858001717721054</c:v>
                </c:pt>
                <c:pt idx="22">
                  <c:v>7.7647730516700042</c:v>
                </c:pt>
                <c:pt idx="23">
                  <c:v>7.914893617021268</c:v>
                </c:pt>
                <c:pt idx="24">
                  <c:v>7.4971815107102602</c:v>
                </c:pt>
                <c:pt idx="25">
                  <c:v>7.1727602567680737</c:v>
                </c:pt>
                <c:pt idx="26">
                  <c:v>7.9034941763727051</c:v>
                </c:pt>
                <c:pt idx="27">
                  <c:v>7.9391424619640327</c:v>
                </c:pt>
                <c:pt idx="28">
                  <c:v>7.2976680384087889</c:v>
                </c:pt>
                <c:pt idx="29">
                  <c:v>6.8150963888134575</c:v>
                </c:pt>
                <c:pt idx="30">
                  <c:v>7.2860238353196216</c:v>
                </c:pt>
                <c:pt idx="31">
                  <c:v>8.3739837398373993</c:v>
                </c:pt>
                <c:pt idx="32">
                  <c:v>8.8607594936708889</c:v>
                </c:pt>
                <c:pt idx="33">
                  <c:v>8.0128205128205074</c:v>
                </c:pt>
                <c:pt idx="34">
                  <c:v>6.7019867549668932</c:v>
                </c:pt>
                <c:pt idx="35">
                  <c:v>5.704521556256581</c:v>
                </c:pt>
                <c:pt idx="36">
                  <c:v>5.6109071840587443</c:v>
                </c:pt>
                <c:pt idx="37">
                  <c:v>5.4427083333333348</c:v>
                </c:pt>
                <c:pt idx="38">
                  <c:v>4.5489591364687776</c:v>
                </c:pt>
                <c:pt idx="39">
                  <c:v>4.4848795489492499</c:v>
                </c:pt>
                <c:pt idx="40">
                  <c:v>4.7046791102019814</c:v>
                </c:pt>
                <c:pt idx="41">
                  <c:v>4.9313675648195332</c:v>
                </c:pt>
                <c:pt idx="42">
                  <c:v>4.5947992931077986</c:v>
                </c:pt>
                <c:pt idx="43">
                  <c:v>4.0010002500625141</c:v>
                </c:pt>
                <c:pt idx="44">
                  <c:v>2.57298367144978</c:v>
                </c:pt>
                <c:pt idx="45">
                  <c:v>2.4975272007913052</c:v>
                </c:pt>
                <c:pt idx="46">
                  <c:v>2.2591857000992865</c:v>
                </c:pt>
                <c:pt idx="47">
                  <c:v>1.4175578214374429</c:v>
                </c:pt>
                <c:pt idx="48">
                  <c:v>0.86891757696128114</c:v>
                </c:pt>
                <c:pt idx="49">
                  <c:v>0.24697456162015019</c:v>
                </c:pt>
                <c:pt idx="50">
                  <c:v>-7.3746312684364046E-2</c:v>
                </c:pt>
                <c:pt idx="51">
                  <c:v>-0.367917586460631</c:v>
                </c:pt>
                <c:pt idx="52">
                  <c:v>-7.3260073260073E-2</c:v>
                </c:pt>
                <c:pt idx="53">
                  <c:v>-0.55717054263566546</c:v>
                </c:pt>
                <c:pt idx="54">
                  <c:v>-1.4965001206854955</c:v>
                </c:pt>
                <c:pt idx="55">
                  <c:v>-2.0437605193556196</c:v>
                </c:pt>
                <c:pt idx="56">
                  <c:v>-1.9295706705258042</c:v>
                </c:pt>
                <c:pt idx="57">
                  <c:v>-2.0989143546441436</c:v>
                </c:pt>
                <c:pt idx="58">
                  <c:v>-1.553775188152462</c:v>
                </c:pt>
                <c:pt idx="59">
                  <c:v>-0.76017655713586096</c:v>
                </c:pt>
                <c:pt idx="60">
                  <c:v>0.49224710804824934</c:v>
                </c:pt>
                <c:pt idx="61">
                  <c:v>0.91155457009117757</c:v>
                </c:pt>
                <c:pt idx="62">
                  <c:v>1.0578105781057889</c:v>
                </c:pt>
                <c:pt idx="63">
                  <c:v>1.6494337764648037</c:v>
                </c:pt>
                <c:pt idx="64">
                  <c:v>1.1974584555229706</c:v>
                </c:pt>
                <c:pt idx="65">
                  <c:v>0.77953714981728872</c:v>
                </c:pt>
                <c:pt idx="66">
                  <c:v>1.6662582700318396</c:v>
                </c:pt>
                <c:pt idx="67">
                  <c:v>1.7427589592538206</c:v>
                </c:pt>
                <c:pt idx="68">
                  <c:v>2.4594195769798377</c:v>
                </c:pt>
                <c:pt idx="69">
                  <c:v>3.1789058649581037</c:v>
                </c:pt>
                <c:pt idx="70">
                  <c:v>3.3538840937114678</c:v>
                </c:pt>
                <c:pt idx="71">
                  <c:v>4.1759327897207932</c:v>
                </c:pt>
                <c:pt idx="72">
                  <c:v>3.7717364682831267</c:v>
                </c:pt>
                <c:pt idx="73">
                  <c:v>3.5400390625</c:v>
                </c:pt>
                <c:pt idx="74">
                  <c:v>3.1402142161635727</c:v>
                </c:pt>
                <c:pt idx="75">
                  <c:v>1.8890772584160942</c:v>
                </c:pt>
                <c:pt idx="76">
                  <c:v>1.9077517507848363</c:v>
                </c:pt>
                <c:pt idx="77">
                  <c:v>3.021513173797441</c:v>
                </c:pt>
                <c:pt idx="78">
                  <c:v>2.723547842853713</c:v>
                </c:pt>
                <c:pt idx="79">
                  <c:v>2.9191797346200365</c:v>
                </c:pt>
                <c:pt idx="80">
                  <c:v>2.7124339894383009</c:v>
                </c:pt>
                <c:pt idx="81">
                  <c:v>3.1287317888703203</c:v>
                </c:pt>
                <c:pt idx="82">
                  <c:v>3.9608685277976452</c:v>
                </c:pt>
                <c:pt idx="83">
                  <c:v>3.9611005692599566</c:v>
                </c:pt>
                <c:pt idx="84">
                  <c:v>3.6582487609157388</c:v>
                </c:pt>
                <c:pt idx="85">
                  <c:v>4.3857580759254722</c:v>
                </c:pt>
                <c:pt idx="86">
                  <c:v>5.8531980174651999</c:v>
                </c:pt>
                <c:pt idx="87">
                  <c:v>7.4637508913715234</c:v>
                </c:pt>
                <c:pt idx="88">
                  <c:v>7.6777251184834139</c:v>
                </c:pt>
                <c:pt idx="89">
                  <c:v>7.9070858751759676</c:v>
                </c:pt>
                <c:pt idx="90">
                  <c:v>9.1975598310652273</c:v>
                </c:pt>
                <c:pt idx="91">
                  <c:v>9.5405532114392742</c:v>
                </c:pt>
                <c:pt idx="92">
                  <c:v>10.072446833372295</c:v>
                </c:pt>
                <c:pt idx="93">
                  <c:v>10.60676238999536</c:v>
                </c:pt>
                <c:pt idx="94">
                  <c:v>11.475786091347251</c:v>
                </c:pt>
                <c:pt idx="95">
                  <c:v>13.141683778234082</c:v>
                </c:pt>
                <c:pt idx="96">
                  <c:v>14.708561020036438</c:v>
                </c:pt>
                <c:pt idx="97">
                  <c:v>15.631353060763487</c:v>
                </c:pt>
                <c:pt idx="98">
                  <c:v>15.273132664437018</c:v>
                </c:pt>
                <c:pt idx="99">
                  <c:v>16.191108161911071</c:v>
                </c:pt>
                <c:pt idx="100">
                  <c:v>18.0237676056338</c:v>
                </c:pt>
                <c:pt idx="101">
                  <c:v>18.243096325288111</c:v>
                </c:pt>
                <c:pt idx="102">
                  <c:v>18.951439621830701</c:v>
                </c:pt>
                <c:pt idx="103">
                  <c:v>19.77316499037023</c:v>
                </c:pt>
                <c:pt idx="104">
                  <c:v>20.021231422505291</c:v>
                </c:pt>
                <c:pt idx="105">
                  <c:v>18.718592964824122</c:v>
                </c:pt>
                <c:pt idx="106">
                  <c:v>16.862260654725137</c:v>
                </c:pt>
                <c:pt idx="107">
                  <c:v>14.680379108691287</c:v>
                </c:pt>
                <c:pt idx="108">
                  <c:v>12.882096069869009</c:v>
                </c:pt>
                <c:pt idx="109">
                  <c:v>11.095917171322544</c:v>
                </c:pt>
                <c:pt idx="110">
                  <c:v>9.7872340425531945</c:v>
                </c:pt>
                <c:pt idx="111">
                  <c:v>7.5195126594327144</c:v>
                </c:pt>
                <c:pt idx="112">
                  <c:v>4.6802162968487826</c:v>
                </c:pt>
                <c:pt idx="113">
                  <c:v>3.0342037513791942</c:v>
                </c:pt>
                <c:pt idx="114">
                  <c:v>1.0115606936416333</c:v>
                </c:pt>
                <c:pt idx="115">
                  <c:v>-0.19653385742361973</c:v>
                </c:pt>
                <c:pt idx="116">
                  <c:v>-1.3797983371660938</c:v>
                </c:pt>
                <c:pt idx="117">
                  <c:v>-2.1693121693121653</c:v>
                </c:pt>
                <c:pt idx="118">
                  <c:v>-1.6913319238900715</c:v>
                </c:pt>
                <c:pt idx="119">
                  <c:v>-1.0022859152453045</c:v>
                </c:pt>
                <c:pt idx="120">
                  <c:v>8.7919817126791422E-2</c:v>
                </c:pt>
                <c:pt idx="121">
                  <c:v>1.0902057323720626</c:v>
                </c:pt>
                <c:pt idx="122">
                  <c:v>2.0965468639887241</c:v>
                </c:pt>
                <c:pt idx="123">
                  <c:v>3.3286118980170087</c:v>
                </c:pt>
                <c:pt idx="124">
                  <c:v>4.5778411115069639</c:v>
                </c:pt>
                <c:pt idx="125">
                  <c:v>5.6219882205961191</c:v>
                </c:pt>
                <c:pt idx="126">
                  <c:v>6.0443490701001412</c:v>
                </c:pt>
                <c:pt idx="127">
                  <c:v>6.0508413891872559</c:v>
                </c:pt>
                <c:pt idx="128">
                  <c:v>6.4753363228699623</c:v>
                </c:pt>
                <c:pt idx="129">
                  <c:v>7.5536325941950588</c:v>
                </c:pt>
                <c:pt idx="130">
                  <c:v>7.3476702508960656</c:v>
                </c:pt>
                <c:pt idx="131">
                  <c:v>7.6731793960923778</c:v>
                </c:pt>
                <c:pt idx="132">
                  <c:v>7.1328179901616107</c:v>
                </c:pt>
                <c:pt idx="133">
                  <c:v>5.8618890241781241</c:v>
                </c:pt>
                <c:pt idx="134">
                  <c:v>4.8144952545297715</c:v>
                </c:pt>
                <c:pt idx="135">
                  <c:v>3.6668951336531919</c:v>
                </c:pt>
                <c:pt idx="136">
                  <c:v>2.64009538409129</c:v>
                </c:pt>
                <c:pt idx="137">
                  <c:v>1.7235552551537747</c:v>
                </c:pt>
                <c:pt idx="138">
                  <c:v>1.3153456998313606</c:v>
                </c:pt>
                <c:pt idx="139">
                  <c:v>0.8102633355840716</c:v>
                </c:pt>
                <c:pt idx="140">
                  <c:v>-0.10107816711590889</c:v>
                </c:pt>
                <c:pt idx="141">
                  <c:v>0</c:v>
                </c:pt>
                <c:pt idx="142">
                  <c:v>0.40066777963272404</c:v>
                </c:pt>
                <c:pt idx="143">
                  <c:v>-0.89079511712307768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C7-4D0A-A24A-5F91024EB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338496"/>
        <c:axId val="1132339152"/>
      </c:lineChart>
      <c:dateAx>
        <c:axId val="214818176"/>
        <c:scaling>
          <c:orientation val="minMax"/>
          <c:max val="46022"/>
          <c:min val="43465"/>
        </c:scaling>
        <c:delete val="0"/>
        <c:axPos val="b"/>
        <c:numFmt formatCode="[$-101040D]mmm\ yy;@" sourceLinked="0"/>
        <c:majorTickMark val="out"/>
        <c:minorTickMark val="none"/>
        <c:tickLblPos val="low"/>
        <c:spPr>
          <a:ln w="3175">
            <a:solidFill>
              <a:srgbClr val="AFABAB"/>
            </a:solidFill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4824064"/>
        <c:crosses val="autoZero"/>
        <c:auto val="0"/>
        <c:lblOffset val="100"/>
        <c:baseTimeUnit val="months"/>
      </c:dateAx>
      <c:valAx>
        <c:axId val="214824064"/>
        <c:scaling>
          <c:orientation val="minMax"/>
          <c:max val="3.5"/>
          <c:min val="-1"/>
        </c:scaling>
        <c:delete val="0"/>
        <c:axPos val="l"/>
        <c:majorGridlines>
          <c:spPr>
            <a:ln w="6350">
              <a:solidFill>
                <a:schemeClr val="bg1">
                  <a:alpha val="70000"/>
                </a:schemeClr>
              </a:solidFill>
              <a:prstDash val="dash"/>
            </a:ln>
          </c:spPr>
        </c:majorGridlines>
        <c:numFmt formatCode="0.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4818176"/>
        <c:crosses val="autoZero"/>
        <c:crossBetween val="between"/>
      </c:valAx>
      <c:valAx>
        <c:axId val="1132339152"/>
        <c:scaling>
          <c:orientation val="minMax"/>
          <c:max val="21"/>
          <c:min val="-6"/>
        </c:scaling>
        <c:delete val="0"/>
        <c:axPos val="r"/>
        <c:numFmt formatCode="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1132338496"/>
        <c:crosses val="max"/>
        <c:crossBetween val="between"/>
      </c:valAx>
      <c:dateAx>
        <c:axId val="1132338496"/>
        <c:scaling>
          <c:orientation val="minMax"/>
        </c:scaling>
        <c:delete val="1"/>
        <c:axPos val="b"/>
        <c:majorTickMark val="out"/>
        <c:minorTickMark val="none"/>
        <c:tickLblPos val="nextTo"/>
        <c:crossAx val="1132339152"/>
        <c:crosses val="autoZero"/>
        <c:auto val="0"/>
        <c:lblOffset val="100"/>
        <c:baseTimeUnit val="days"/>
      </c:date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29938698155814969"/>
          <c:y val="0.95221696058930616"/>
          <c:w val="0.37982730493174316"/>
          <c:h val="4.7783039410693846E-2"/>
        </c:manualLayout>
      </c:layout>
      <c:overlay val="0"/>
      <c:txPr>
        <a:bodyPr/>
        <a:lstStyle/>
        <a:p>
          <a:pPr>
            <a:defRPr sz="1100" b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9: 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המשכנתאות החדשות
</a:t>
            </a:r>
            <a:r>
              <a:rPr lang="he-IL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פברואר 2016 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עד פברואר 2026</a:t>
            </a:r>
          </a:p>
        </c:rich>
      </c:tx>
      <c:layout>
        <c:manualLayout>
          <c:xMode val="edge"/>
          <c:yMode val="edge"/>
          <c:x val="0.39053515169281244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98347975553858E-2"/>
          <c:y val="0.13120003790979637"/>
          <c:w val="0.94249301200395597"/>
          <c:h val="0.71228401382562601"/>
        </c:manualLayout>
      </c:layout>
      <c:lineChart>
        <c:grouping val="standard"/>
        <c:varyColors val="0"/>
        <c:ser>
          <c:idx val="1"/>
          <c:order val="0"/>
          <c:tx>
            <c:strRef>
              <c:f>'איור 10 נתונים'!$B$3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22225">
              <a:solidFill>
                <a:srgbClr val="008DA3"/>
              </a:solidFill>
              <a:prstDash val="solid"/>
            </a:ln>
          </c:spPr>
          <c:marker>
            <c:symbol val="none"/>
          </c:marker>
          <c:dLbls>
            <c:dLbl>
              <c:idx val="181"/>
              <c:layout>
                <c:manualLayout>
                  <c:x val="-1.9242898004867908E-3"/>
                  <c:y val="-2.070161408672196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A1-44BE-9BA0-F7139B2C6E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8DA3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  <c:pt idx="126">
                  <c:v>44408</c:v>
                </c:pt>
                <c:pt idx="127">
                  <c:v>44439</c:v>
                </c:pt>
                <c:pt idx="128">
                  <c:v>44469</c:v>
                </c:pt>
                <c:pt idx="129">
                  <c:v>44500</c:v>
                </c:pt>
                <c:pt idx="130">
                  <c:v>44530</c:v>
                </c:pt>
                <c:pt idx="131">
                  <c:v>44561</c:v>
                </c:pt>
                <c:pt idx="132">
                  <c:v>44592</c:v>
                </c:pt>
                <c:pt idx="133">
                  <c:v>44620</c:v>
                </c:pt>
                <c:pt idx="134">
                  <c:v>44651</c:v>
                </c:pt>
                <c:pt idx="135">
                  <c:v>44681</c:v>
                </c:pt>
                <c:pt idx="136">
                  <c:v>44712</c:v>
                </c:pt>
                <c:pt idx="137">
                  <c:v>44742</c:v>
                </c:pt>
                <c:pt idx="138">
                  <c:v>44773</c:v>
                </c:pt>
                <c:pt idx="139">
                  <c:v>44804</c:v>
                </c:pt>
                <c:pt idx="140">
                  <c:v>44834</c:v>
                </c:pt>
                <c:pt idx="141">
                  <c:v>44865</c:v>
                </c:pt>
                <c:pt idx="142">
                  <c:v>44895</c:v>
                </c:pt>
                <c:pt idx="143">
                  <c:v>44926</c:v>
                </c:pt>
                <c:pt idx="144">
                  <c:v>44957</c:v>
                </c:pt>
                <c:pt idx="145">
                  <c:v>44985</c:v>
                </c:pt>
                <c:pt idx="146">
                  <c:v>45016</c:v>
                </c:pt>
                <c:pt idx="147">
                  <c:v>45046</c:v>
                </c:pt>
                <c:pt idx="148">
                  <c:v>45077</c:v>
                </c:pt>
                <c:pt idx="149">
                  <c:v>45107</c:v>
                </c:pt>
                <c:pt idx="150">
                  <c:v>45138</c:v>
                </c:pt>
                <c:pt idx="151">
                  <c:v>45169</c:v>
                </c:pt>
                <c:pt idx="152">
                  <c:v>45199</c:v>
                </c:pt>
                <c:pt idx="153">
                  <c:v>45230</c:v>
                </c:pt>
                <c:pt idx="154">
                  <c:v>45260</c:v>
                </c:pt>
                <c:pt idx="155">
                  <c:v>45291</c:v>
                </c:pt>
                <c:pt idx="156">
                  <c:v>45322</c:v>
                </c:pt>
                <c:pt idx="157">
                  <c:v>45351</c:v>
                </c:pt>
                <c:pt idx="158">
                  <c:v>45382</c:v>
                </c:pt>
                <c:pt idx="159">
                  <c:v>45412</c:v>
                </c:pt>
                <c:pt idx="160">
                  <c:v>45443</c:v>
                </c:pt>
                <c:pt idx="161">
                  <c:v>45473</c:v>
                </c:pt>
                <c:pt idx="162">
                  <c:v>45504</c:v>
                </c:pt>
                <c:pt idx="163">
                  <c:v>45535</c:v>
                </c:pt>
                <c:pt idx="164">
                  <c:v>45565</c:v>
                </c:pt>
                <c:pt idx="165">
                  <c:v>45596</c:v>
                </c:pt>
                <c:pt idx="166">
                  <c:v>45626</c:v>
                </c:pt>
                <c:pt idx="167">
                  <c:v>45657</c:v>
                </c:pt>
                <c:pt idx="168">
                  <c:v>45688</c:v>
                </c:pt>
                <c:pt idx="169">
                  <c:v>45716</c:v>
                </c:pt>
                <c:pt idx="170">
                  <c:v>45747</c:v>
                </c:pt>
                <c:pt idx="171">
                  <c:v>45777</c:v>
                </c:pt>
                <c:pt idx="172">
                  <c:v>45808</c:v>
                </c:pt>
                <c:pt idx="173">
                  <c:v>45838</c:v>
                </c:pt>
                <c:pt idx="174">
                  <c:v>45869</c:v>
                </c:pt>
                <c:pt idx="175">
                  <c:v>45900</c:v>
                </c:pt>
                <c:pt idx="176">
                  <c:v>45930</c:v>
                </c:pt>
                <c:pt idx="177">
                  <c:v>45961</c:v>
                </c:pt>
                <c:pt idx="178">
                  <c:v>45991</c:v>
                </c:pt>
                <c:pt idx="179">
                  <c:v>46022</c:v>
                </c:pt>
                <c:pt idx="180">
                  <c:v>46053</c:v>
                </c:pt>
                <c:pt idx="181">
                  <c:v>46081</c:v>
                </c:pt>
              </c:numCache>
            </c:numRef>
          </c:cat>
          <c:val>
            <c:numRef>
              <c:f>'איור 10 נתונים'!$B$4:$B$301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3.9509382499999997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  <c:pt idx="92">
                  <c:v>3.26756731</c:v>
                </c:pt>
                <c:pt idx="93">
                  <c:v>5.0250956500000008</c:v>
                </c:pt>
                <c:pt idx="94">
                  <c:v>5.0603859199999999</c:v>
                </c:pt>
                <c:pt idx="95">
                  <c:v>5.8341014000000007</c:v>
                </c:pt>
                <c:pt idx="96">
                  <c:v>5.2147386499999993</c:v>
                </c:pt>
                <c:pt idx="97">
                  <c:v>4.9700354899999999</c:v>
                </c:pt>
                <c:pt idx="98">
                  <c:v>5.280802529999999</c:v>
                </c:pt>
                <c:pt idx="99">
                  <c:v>4.9822900900000002</c:v>
                </c:pt>
                <c:pt idx="100">
                  <c:v>5.7677813000000002</c:v>
                </c:pt>
                <c:pt idx="101">
                  <c:v>5.955023670000001</c:v>
                </c:pt>
                <c:pt idx="102">
                  <c:v>6.6684140299999992</c:v>
                </c:pt>
                <c:pt idx="103">
                  <c:v>5.9698095700000007</c:v>
                </c:pt>
                <c:pt idx="104">
                  <c:v>5.6592031600000006</c:v>
                </c:pt>
                <c:pt idx="105">
                  <c:v>4.3897125900000002</c:v>
                </c:pt>
                <c:pt idx="106">
                  <c:v>5.6507009800000008</c:v>
                </c:pt>
                <c:pt idx="107">
                  <c:v>7.1598510299999996</c:v>
                </c:pt>
                <c:pt idx="108">
                  <c:v>6.0758290299999995</c:v>
                </c:pt>
                <c:pt idx="109">
                  <c:v>6.113738510000001</c:v>
                </c:pt>
                <c:pt idx="110">
                  <c:v>8.6788121</c:v>
                </c:pt>
                <c:pt idx="111">
                  <c:v>4.9664892200000006</c:v>
                </c:pt>
                <c:pt idx="112">
                  <c:v>5.1911029599999994</c:v>
                </c:pt>
                <c:pt idx="113">
                  <c:v>6.0136274499999995</c:v>
                </c:pt>
                <c:pt idx="114">
                  <c:v>6.5286305299999992</c:v>
                </c:pt>
                <c:pt idx="115">
                  <c:v>6.68070378</c:v>
                </c:pt>
                <c:pt idx="116">
                  <c:v>6.3202455099999995</c:v>
                </c:pt>
                <c:pt idx="117">
                  <c:v>6.1514283299999999</c:v>
                </c:pt>
                <c:pt idx="118">
                  <c:v>7.1165138100000007</c:v>
                </c:pt>
                <c:pt idx="119">
                  <c:v>8.2706181000000001</c:v>
                </c:pt>
                <c:pt idx="120">
                  <c:v>6.4399644399999998</c:v>
                </c:pt>
                <c:pt idx="121">
                  <c:v>7.2625223800000009</c:v>
                </c:pt>
                <c:pt idx="122">
                  <c:v>8.6236325499999982</c:v>
                </c:pt>
                <c:pt idx="123">
                  <c:v>8.3230843100000005</c:v>
                </c:pt>
                <c:pt idx="124">
                  <c:v>9.4732545500000001</c:v>
                </c:pt>
                <c:pt idx="125">
                  <c:v>11.58796585</c:v>
                </c:pt>
                <c:pt idx="126">
                  <c:v>11.511659</c:v>
                </c:pt>
                <c:pt idx="127">
                  <c:v>11.848953870000001</c:v>
                </c:pt>
                <c:pt idx="128">
                  <c:v>7.1279489500000013</c:v>
                </c:pt>
                <c:pt idx="129">
                  <c:v>10.68755593</c:v>
                </c:pt>
                <c:pt idx="130">
                  <c:v>10.984597669999999</c:v>
                </c:pt>
                <c:pt idx="131">
                  <c:v>12.219285470000001</c:v>
                </c:pt>
                <c:pt idx="132">
                  <c:v>9.965555280000002</c:v>
                </c:pt>
                <c:pt idx="133">
                  <c:v>11.225073720000001</c:v>
                </c:pt>
                <c:pt idx="134">
                  <c:v>13.43170347</c:v>
                </c:pt>
                <c:pt idx="135">
                  <c:v>10.48405459</c:v>
                </c:pt>
                <c:pt idx="136">
                  <c:v>11.977547969999998</c:v>
                </c:pt>
                <c:pt idx="137">
                  <c:v>11.880414829999999</c:v>
                </c:pt>
                <c:pt idx="138">
                  <c:v>10.113609879999998</c:v>
                </c:pt>
                <c:pt idx="139">
                  <c:v>9.6382646899999997</c:v>
                </c:pt>
                <c:pt idx="140">
                  <c:v>7.6974740800000001</c:v>
                </c:pt>
                <c:pt idx="141">
                  <c:v>6.0892604199999996</c:v>
                </c:pt>
                <c:pt idx="142">
                  <c:v>7.5621052999999998</c:v>
                </c:pt>
                <c:pt idx="143">
                  <c:v>7.5612648099999999</c:v>
                </c:pt>
                <c:pt idx="144">
                  <c:v>6.3583112999999996</c:v>
                </c:pt>
                <c:pt idx="145">
                  <c:v>5.7299914100000002</c:v>
                </c:pt>
                <c:pt idx="146">
                  <c:v>6.7831563899999985</c:v>
                </c:pt>
                <c:pt idx="147">
                  <c:v>4.6122691100000006</c:v>
                </c:pt>
                <c:pt idx="148">
                  <c:v>6.5171953700000005</c:v>
                </c:pt>
                <c:pt idx="149">
                  <c:v>6.5306375000000001</c:v>
                </c:pt>
                <c:pt idx="150">
                  <c:v>6.4038045400000003</c:v>
                </c:pt>
                <c:pt idx="151">
                  <c:v>7.0125940799999995</c:v>
                </c:pt>
                <c:pt idx="152">
                  <c:v>5.4879775500000001</c:v>
                </c:pt>
                <c:pt idx="153">
                  <c:v>4.5492030799999998</c:v>
                </c:pt>
                <c:pt idx="154">
                  <c:v>5.4958829799999993</c:v>
                </c:pt>
                <c:pt idx="155">
                  <c:v>5.6154725399999998</c:v>
                </c:pt>
                <c:pt idx="156">
                  <c:v>5.5234276799999993</c:v>
                </c:pt>
                <c:pt idx="157">
                  <c:v>5.3785254800000004</c:v>
                </c:pt>
                <c:pt idx="158">
                  <c:v>6.231228520000001</c:v>
                </c:pt>
                <c:pt idx="159">
                  <c:v>5.9103915700000007</c:v>
                </c:pt>
                <c:pt idx="160">
                  <c:v>7.7866040199999995</c:v>
                </c:pt>
                <c:pt idx="161">
                  <c:v>7.7417048399999997</c:v>
                </c:pt>
                <c:pt idx="162">
                  <c:v>9.0654736800000002</c:v>
                </c:pt>
                <c:pt idx="163">
                  <c:v>8.3598196800000011</c:v>
                </c:pt>
                <c:pt idx="164">
                  <c:v>8.5441988599999998</c:v>
                </c:pt>
                <c:pt idx="165">
                  <c:v>6.9088249400000006</c:v>
                </c:pt>
                <c:pt idx="166">
                  <c:v>7.9580888200000004</c:v>
                </c:pt>
                <c:pt idx="167">
                  <c:v>13.818224280000001</c:v>
                </c:pt>
                <c:pt idx="168">
                  <c:v>7.2865763799999996</c:v>
                </c:pt>
                <c:pt idx="169">
                  <c:v>7.3802539600000001</c:v>
                </c:pt>
                <c:pt idx="170">
                  <c:v>9.164897439999999</c:v>
                </c:pt>
                <c:pt idx="171">
                  <c:v>8.0485236499999999</c:v>
                </c:pt>
                <c:pt idx="172">
                  <c:v>9.325035699999999</c:v>
                </c:pt>
                <c:pt idx="173">
                  <c:v>8.9114895500000006</c:v>
                </c:pt>
                <c:pt idx="174">
                  <c:v>10.682485319999998</c:v>
                </c:pt>
                <c:pt idx="175">
                  <c:v>9.1179964099999999</c:v>
                </c:pt>
                <c:pt idx="176">
                  <c:v>8.8562281899999995</c:v>
                </c:pt>
                <c:pt idx="177">
                  <c:v>6.7986875199999997</c:v>
                </c:pt>
                <c:pt idx="178">
                  <c:v>8.9820018099999999</c:v>
                </c:pt>
                <c:pt idx="179">
                  <c:v>11.172755139999996</c:v>
                </c:pt>
                <c:pt idx="180">
                  <c:v>8.6801709700000007</c:v>
                </c:pt>
                <c:pt idx="181">
                  <c:v>9.0863674799999998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A1-44BE-9BA0-F7139B2C6E22}"/>
            </c:ext>
          </c:extLst>
        </c:ser>
        <c:ser>
          <c:idx val="2"/>
          <c:order val="1"/>
          <c:tx>
            <c:strRef>
              <c:f>'איור 10 נתונים'!$C$3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181"/>
              <c:layout>
                <c:manualLayout>
                  <c:x val="2.6588066516245366E-3"/>
                  <c:y val="-1.8398557223680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A1-44BE-9BA0-F7139B2C6E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DA8F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  <c:pt idx="126">
                  <c:v>44408</c:v>
                </c:pt>
                <c:pt idx="127">
                  <c:v>44439</c:v>
                </c:pt>
                <c:pt idx="128">
                  <c:v>44469</c:v>
                </c:pt>
                <c:pt idx="129">
                  <c:v>44500</c:v>
                </c:pt>
                <c:pt idx="130">
                  <c:v>44530</c:v>
                </c:pt>
                <c:pt idx="131">
                  <c:v>44561</c:v>
                </c:pt>
                <c:pt idx="132">
                  <c:v>44592</c:v>
                </c:pt>
                <c:pt idx="133">
                  <c:v>44620</c:v>
                </c:pt>
                <c:pt idx="134">
                  <c:v>44651</c:v>
                </c:pt>
                <c:pt idx="135">
                  <c:v>44681</c:v>
                </c:pt>
                <c:pt idx="136">
                  <c:v>44712</c:v>
                </c:pt>
                <c:pt idx="137">
                  <c:v>44742</c:v>
                </c:pt>
                <c:pt idx="138">
                  <c:v>44773</c:v>
                </c:pt>
                <c:pt idx="139">
                  <c:v>44804</c:v>
                </c:pt>
                <c:pt idx="140">
                  <c:v>44834</c:v>
                </c:pt>
                <c:pt idx="141">
                  <c:v>44865</c:v>
                </c:pt>
                <c:pt idx="142">
                  <c:v>44895</c:v>
                </c:pt>
                <c:pt idx="143">
                  <c:v>44926</c:v>
                </c:pt>
                <c:pt idx="144">
                  <c:v>44957</c:v>
                </c:pt>
                <c:pt idx="145">
                  <c:v>44985</c:v>
                </c:pt>
                <c:pt idx="146">
                  <c:v>45016</c:v>
                </c:pt>
                <c:pt idx="147">
                  <c:v>45046</c:v>
                </c:pt>
                <c:pt idx="148">
                  <c:v>45077</c:v>
                </c:pt>
                <c:pt idx="149">
                  <c:v>45107</c:v>
                </c:pt>
                <c:pt idx="150">
                  <c:v>45138</c:v>
                </c:pt>
                <c:pt idx="151">
                  <c:v>45169</c:v>
                </c:pt>
                <c:pt idx="152">
                  <c:v>45199</c:v>
                </c:pt>
                <c:pt idx="153">
                  <c:v>45230</c:v>
                </c:pt>
                <c:pt idx="154">
                  <c:v>45260</c:v>
                </c:pt>
                <c:pt idx="155">
                  <c:v>45291</c:v>
                </c:pt>
                <c:pt idx="156">
                  <c:v>45322</c:v>
                </c:pt>
                <c:pt idx="157">
                  <c:v>45351</c:v>
                </c:pt>
                <c:pt idx="158">
                  <c:v>45382</c:v>
                </c:pt>
                <c:pt idx="159">
                  <c:v>45412</c:v>
                </c:pt>
                <c:pt idx="160">
                  <c:v>45443</c:v>
                </c:pt>
                <c:pt idx="161">
                  <c:v>45473</c:v>
                </c:pt>
                <c:pt idx="162">
                  <c:v>45504</c:v>
                </c:pt>
                <c:pt idx="163">
                  <c:v>45535</c:v>
                </c:pt>
                <c:pt idx="164">
                  <c:v>45565</c:v>
                </c:pt>
                <c:pt idx="165">
                  <c:v>45596</c:v>
                </c:pt>
                <c:pt idx="166">
                  <c:v>45626</c:v>
                </c:pt>
                <c:pt idx="167">
                  <c:v>45657</c:v>
                </c:pt>
                <c:pt idx="168">
                  <c:v>45688</c:v>
                </c:pt>
                <c:pt idx="169">
                  <c:v>45716</c:v>
                </c:pt>
                <c:pt idx="170">
                  <c:v>45747</c:v>
                </c:pt>
                <c:pt idx="171">
                  <c:v>45777</c:v>
                </c:pt>
                <c:pt idx="172">
                  <c:v>45808</c:v>
                </c:pt>
                <c:pt idx="173">
                  <c:v>45838</c:v>
                </c:pt>
                <c:pt idx="174">
                  <c:v>45869</c:v>
                </c:pt>
                <c:pt idx="175">
                  <c:v>45900</c:v>
                </c:pt>
                <c:pt idx="176">
                  <c:v>45930</c:v>
                </c:pt>
                <c:pt idx="177">
                  <c:v>45961</c:v>
                </c:pt>
                <c:pt idx="178">
                  <c:v>45991</c:v>
                </c:pt>
                <c:pt idx="179">
                  <c:v>46022</c:v>
                </c:pt>
                <c:pt idx="180">
                  <c:v>46053</c:v>
                </c:pt>
                <c:pt idx="181">
                  <c:v>46081</c:v>
                </c:pt>
              </c:numCache>
            </c:numRef>
          </c:cat>
          <c:val>
            <c:numRef>
              <c:f>'איור 10 נתונים'!$C$4:$C$301</c:f>
              <c:numCache>
                <c:formatCode>0.0</c:formatCode>
                <c:ptCount val="298"/>
                <c:pt idx="0">
                  <c:v>4.4927985000000001</c:v>
                </c:pt>
                <c:pt idx="1">
                  <c:v>4.5101360000000001</c:v>
                </c:pt>
                <c:pt idx="2">
                  <c:v>4.4960699999999996</c:v>
                </c:pt>
                <c:pt idx="3">
                  <c:v>4.0933017500000002</c:v>
                </c:pt>
                <c:pt idx="4">
                  <c:v>4.192196</c:v>
                </c:pt>
                <c:pt idx="5">
                  <c:v>3.5774560000000002</c:v>
                </c:pt>
                <c:pt idx="6">
                  <c:v>3.59111425</c:v>
                </c:pt>
                <c:pt idx="7">
                  <c:v>3.3079607499999999</c:v>
                </c:pt>
                <c:pt idx="8">
                  <c:v>3.0324117500000001</c:v>
                </c:pt>
                <c:pt idx="9">
                  <c:v>3.3202292500000001</c:v>
                </c:pt>
                <c:pt idx="10">
                  <c:v>2.9952942500000002</c:v>
                </c:pt>
                <c:pt idx="11">
                  <c:v>3.0489432500000002</c:v>
                </c:pt>
                <c:pt idx="12">
                  <c:v>3.2460635</c:v>
                </c:pt>
                <c:pt idx="13">
                  <c:v>3.2360880000000001</c:v>
                </c:pt>
                <c:pt idx="14">
                  <c:v>3.3622890000000001</c:v>
                </c:pt>
                <c:pt idx="15">
                  <c:v>3.4940692499999999</c:v>
                </c:pt>
                <c:pt idx="16">
                  <c:v>3.59974325</c:v>
                </c:pt>
                <c:pt idx="17">
                  <c:v>3.5977752500000002</c:v>
                </c:pt>
                <c:pt idx="18">
                  <c:v>4.0560999999999998</c:v>
                </c:pt>
                <c:pt idx="19">
                  <c:v>5.210286</c:v>
                </c:pt>
                <c:pt idx="20">
                  <c:v>4.1300755000000002</c:v>
                </c:pt>
                <c:pt idx="21">
                  <c:v>3.6710927500000001</c:v>
                </c:pt>
                <c:pt idx="22">
                  <c:v>4.3955064999999998</c:v>
                </c:pt>
                <c:pt idx="23">
                  <c:v>4.4537855000000004</c:v>
                </c:pt>
                <c:pt idx="24">
                  <c:v>4.1723720000000002</c:v>
                </c:pt>
                <c:pt idx="25">
                  <c:v>4.2691055000000002</c:v>
                </c:pt>
                <c:pt idx="26">
                  <c:v>3.977446</c:v>
                </c:pt>
                <c:pt idx="27">
                  <c:v>4.1450782500000001</c:v>
                </c:pt>
                <c:pt idx="28">
                  <c:v>5.2098705000000001</c:v>
                </c:pt>
                <c:pt idx="29">
                  <c:v>3.9416549999999999</c:v>
                </c:pt>
                <c:pt idx="30">
                  <c:v>4.0358332499999996</c:v>
                </c:pt>
                <c:pt idx="31">
                  <c:v>4.3861049999999997</c:v>
                </c:pt>
                <c:pt idx="32">
                  <c:v>4.9192710000000002</c:v>
                </c:pt>
                <c:pt idx="33">
                  <c:v>4.3745215000000002</c:v>
                </c:pt>
                <c:pt idx="34">
                  <c:v>4.0063472500000001</c:v>
                </c:pt>
                <c:pt idx="35">
                  <c:v>4.2765715000000002</c:v>
                </c:pt>
                <c:pt idx="36">
                  <c:v>4.1006352499999998</c:v>
                </c:pt>
                <c:pt idx="37">
                  <c:v>4.638039</c:v>
                </c:pt>
                <c:pt idx="38">
                  <c:v>4.4940265000000004</c:v>
                </c:pt>
                <c:pt idx="39">
                  <c:v>4.2593569999999996</c:v>
                </c:pt>
                <c:pt idx="40">
                  <c:v>4.2024045000000001</c:v>
                </c:pt>
                <c:pt idx="41">
                  <c:v>4.1587170000000002</c:v>
                </c:pt>
                <c:pt idx="42">
                  <c:v>4.0837002499999997</c:v>
                </c:pt>
                <c:pt idx="43">
                  <c:v>3.8940239999999999</c:v>
                </c:pt>
                <c:pt idx="44">
                  <c:v>4.1114372499999998</c:v>
                </c:pt>
                <c:pt idx="45">
                  <c:v>4.5721334999999996</c:v>
                </c:pt>
                <c:pt idx="46">
                  <c:v>4.4130535000000002</c:v>
                </c:pt>
                <c:pt idx="47">
                  <c:v>4.8645244999999999</c:v>
                </c:pt>
                <c:pt idx="48">
                  <c:v>4.9817615000000002</c:v>
                </c:pt>
                <c:pt idx="49">
                  <c:v>5.0218220000000002</c:v>
                </c:pt>
                <c:pt idx="50">
                  <c:v>5.2038415000000002</c:v>
                </c:pt>
                <c:pt idx="51">
                  <c:v>5.3144594999999999</c:v>
                </c:pt>
                <c:pt idx="52">
                  <c:v>5.6816719999999998</c:v>
                </c:pt>
                <c:pt idx="53">
                  <c:v>5.8923649999999999</c:v>
                </c:pt>
                <c:pt idx="54">
                  <c:v>5.645492</c:v>
                </c:pt>
                <c:pt idx="55">
                  <c:v>5.8436120000000003</c:v>
                </c:pt>
                <c:pt idx="56">
                  <c:v>5.2548060000000003</c:v>
                </c:pt>
                <c:pt idx="57">
                  <c:v>5.1964645000000003</c:v>
                </c:pt>
                <c:pt idx="58">
                  <c:v>5.499797</c:v>
                </c:pt>
                <c:pt idx="59">
                  <c:v>5.0104290000000002</c:v>
                </c:pt>
                <c:pt idx="60">
                  <c:v>5.2913740000000002</c:v>
                </c:pt>
                <c:pt idx="61">
                  <c:v>5.0574630000000003</c:v>
                </c:pt>
                <c:pt idx="62">
                  <c:v>4.9632399999999999</c:v>
                </c:pt>
                <c:pt idx="63">
                  <c:v>5.2781285000000002</c:v>
                </c:pt>
                <c:pt idx="64">
                  <c:v>4.9535695000000004</c:v>
                </c:pt>
                <c:pt idx="65">
                  <c:v>5.1074960000000003</c:v>
                </c:pt>
                <c:pt idx="66">
                  <c:v>5.0104329999999999</c:v>
                </c:pt>
                <c:pt idx="67">
                  <c:v>4.7952775000000001</c:v>
                </c:pt>
                <c:pt idx="68">
                  <c:v>5.0042035</c:v>
                </c:pt>
                <c:pt idx="69">
                  <c:v>4.0702202500000002</c:v>
                </c:pt>
                <c:pt idx="70">
                  <c:v>4.6713315</c:v>
                </c:pt>
                <c:pt idx="71">
                  <c:v>4.3584754999999999</c:v>
                </c:pt>
                <c:pt idx="72">
                  <c:v>4.5447205000000004</c:v>
                </c:pt>
                <c:pt idx="73">
                  <c:v>4.4608739999999996</c:v>
                </c:pt>
                <c:pt idx="74">
                  <c:v>4.3180755</c:v>
                </c:pt>
                <c:pt idx="75">
                  <c:v>4.3001889999999996</c:v>
                </c:pt>
                <c:pt idx="76">
                  <c:v>4.1805830000000004</c:v>
                </c:pt>
                <c:pt idx="77">
                  <c:v>4.384163</c:v>
                </c:pt>
                <c:pt idx="78">
                  <c:v>4.5474674999999998</c:v>
                </c:pt>
                <c:pt idx="79">
                  <c:v>4.1294209999999998</c:v>
                </c:pt>
                <c:pt idx="80">
                  <c:v>4.615882</c:v>
                </c:pt>
                <c:pt idx="81">
                  <c:v>4.6037964999999996</c:v>
                </c:pt>
                <c:pt idx="82">
                  <c:v>4.6732414999999996</c:v>
                </c:pt>
                <c:pt idx="83">
                  <c:v>4.8064640000000001</c:v>
                </c:pt>
                <c:pt idx="84">
                  <c:v>4.6041400000000001</c:v>
                </c:pt>
                <c:pt idx="85">
                  <c:v>4.6409975000000001</c:v>
                </c:pt>
                <c:pt idx="86">
                  <c:v>4.9465709999999996</c:v>
                </c:pt>
                <c:pt idx="87">
                  <c:v>4.8831670000000003</c:v>
                </c:pt>
                <c:pt idx="88">
                  <c:v>5.0685789999999997</c:v>
                </c:pt>
                <c:pt idx="89">
                  <c:v>4.7757139999999998</c:v>
                </c:pt>
                <c:pt idx="90">
                  <c:v>4.9670315</c:v>
                </c:pt>
                <c:pt idx="91">
                  <c:v>5.2366314999999997</c:v>
                </c:pt>
                <c:pt idx="92">
                  <c:v>4.547256</c:v>
                </c:pt>
                <c:pt idx="93">
                  <c:v>4.9880909999999998</c:v>
                </c:pt>
                <c:pt idx="94">
                  <c:v>5.1776854999999999</c:v>
                </c:pt>
                <c:pt idx="95">
                  <c:v>5.4005035000000001</c:v>
                </c:pt>
                <c:pt idx="96">
                  <c:v>5.3366645000000004</c:v>
                </c:pt>
                <c:pt idx="97">
                  <c:v>5.3097709999999996</c:v>
                </c:pt>
                <c:pt idx="98">
                  <c:v>5.2881369999999999</c:v>
                </c:pt>
                <c:pt idx="99">
                  <c:v>5.3595899999999999</c:v>
                </c:pt>
                <c:pt idx="100">
                  <c:v>5.6508839999999996</c:v>
                </c:pt>
                <c:pt idx="101">
                  <c:v>5.6056724999999998</c:v>
                </c:pt>
                <c:pt idx="102">
                  <c:v>5.6347224999999996</c:v>
                </c:pt>
                <c:pt idx="103">
                  <c:v>5.5831099999999996</c:v>
                </c:pt>
                <c:pt idx="104">
                  <c:v>5.6483755000000002</c:v>
                </c:pt>
                <c:pt idx="105">
                  <c:v>5.8073435</c:v>
                </c:pt>
                <c:pt idx="106">
                  <c:v>5.8985345000000002</c:v>
                </c:pt>
                <c:pt idx="107">
                  <c:v>6.2728564999999996</c:v>
                </c:pt>
                <c:pt idx="108">
                  <c:v>6.5631430000000002</c:v>
                </c:pt>
                <c:pt idx="109">
                  <c:v>6.4103700000000003</c:v>
                </c:pt>
                <c:pt idx="110">
                  <c:v>7.9090344999999997</c:v>
                </c:pt>
                <c:pt idx="111">
                  <c:v>5.7719575000000001</c:v>
                </c:pt>
                <c:pt idx="112">
                  <c:v>5.2719639999999997</c:v>
                </c:pt>
                <c:pt idx="113">
                  <c:v>5.126131</c:v>
                </c:pt>
                <c:pt idx="114">
                  <c:v>5.8524345000000002</c:v>
                </c:pt>
                <c:pt idx="115">
                  <c:v>6.3332695000000001</c:v>
                </c:pt>
                <c:pt idx="116">
                  <c:v>7.0819295000000002</c:v>
                </c:pt>
                <c:pt idx="117">
                  <c:v>7.1600655</c:v>
                </c:pt>
                <c:pt idx="118">
                  <c:v>7.4151660000000001</c:v>
                </c:pt>
                <c:pt idx="119">
                  <c:v>7.2418405000000003</c:v>
                </c:pt>
                <c:pt idx="120">
                  <c:v>7.3178130000000001</c:v>
                </c:pt>
                <c:pt idx="121">
                  <c:v>7.8068375000000003</c:v>
                </c:pt>
                <c:pt idx="122">
                  <c:v>7.5187974999999998</c:v>
                </c:pt>
                <c:pt idx="123">
                  <c:v>9.8162400000000005</c:v>
                </c:pt>
                <c:pt idx="124">
                  <c:v>9.3930749999999996</c:v>
                </c:pt>
                <c:pt idx="125">
                  <c:v>10.025304</c:v>
                </c:pt>
                <c:pt idx="126">
                  <c:v>10.440851</c:v>
                </c:pt>
                <c:pt idx="127">
                  <c:v>10.647478</c:v>
                </c:pt>
                <c:pt idx="128">
                  <c:v>9.3731639999999992</c:v>
                </c:pt>
                <c:pt idx="129">
                  <c:v>11.089432</c:v>
                </c:pt>
                <c:pt idx="130">
                  <c:v>10.712432</c:v>
                </c:pt>
                <c:pt idx="131">
                  <c:v>11.321700999999999</c:v>
                </c:pt>
                <c:pt idx="132">
                  <c:v>11.278131999999999</c:v>
                </c:pt>
                <c:pt idx="133">
                  <c:v>12.253342</c:v>
                </c:pt>
                <c:pt idx="134">
                  <c:v>12.143632</c:v>
                </c:pt>
                <c:pt idx="135">
                  <c:v>12.245430000000001</c:v>
                </c:pt>
                <c:pt idx="136">
                  <c:v>11.142046000000001</c:v>
                </c:pt>
                <c:pt idx="137">
                  <c:v>10.576287000000001</c:v>
                </c:pt>
                <c:pt idx="138">
                  <c:v>9.3889390000000006</c:v>
                </c:pt>
                <c:pt idx="139">
                  <c:v>8.4650440000000007</c:v>
                </c:pt>
                <c:pt idx="140">
                  <c:v>7.9182835000000003</c:v>
                </c:pt>
                <c:pt idx="141">
                  <c:v>7.8196700000000003</c:v>
                </c:pt>
                <c:pt idx="142">
                  <c:v>7.5437934999999996</c:v>
                </c:pt>
                <c:pt idx="143">
                  <c:v>7.1529540000000003</c:v>
                </c:pt>
                <c:pt idx="144">
                  <c:v>6.9080725000000003</c:v>
                </c:pt>
                <c:pt idx="145">
                  <c:v>6.3519690000000004</c:v>
                </c:pt>
                <c:pt idx="146">
                  <c:v>6.2569375000000003</c:v>
                </c:pt>
                <c:pt idx="147">
                  <c:v>5.6159394999999996</c:v>
                </c:pt>
                <c:pt idx="148">
                  <c:v>5.8730384999999998</c:v>
                </c:pt>
                <c:pt idx="149">
                  <c:v>5.7851549999999996</c:v>
                </c:pt>
                <c:pt idx="150">
                  <c:v>5.7922250000000002</c:v>
                </c:pt>
                <c:pt idx="151">
                  <c:v>6.2088995000000002</c:v>
                </c:pt>
                <c:pt idx="152">
                  <c:v>6.6312049999999996</c:v>
                </c:pt>
                <c:pt idx="153">
                  <c:v>4.7916129999999999</c:v>
                </c:pt>
                <c:pt idx="154">
                  <c:v>5.6662879999999998</c:v>
                </c:pt>
                <c:pt idx="155">
                  <c:v>5.4988625000000004</c:v>
                </c:pt>
                <c:pt idx="156">
                  <c:v>5.9206880000000002</c:v>
                </c:pt>
                <c:pt idx="157">
                  <c:v>5.8278274999999997</c:v>
                </c:pt>
                <c:pt idx="158">
                  <c:v>6.1171980000000001</c:v>
                </c:pt>
                <c:pt idx="159">
                  <c:v>6.4245894999999997</c:v>
                </c:pt>
                <c:pt idx="160">
                  <c:v>7.3243945000000004</c:v>
                </c:pt>
                <c:pt idx="161">
                  <c:v>7.1690114999999999</c:v>
                </c:pt>
                <c:pt idx="162">
                  <c:v>7.5347784999999998</c:v>
                </c:pt>
                <c:pt idx="163">
                  <c:v>7.7399009999999997</c:v>
                </c:pt>
                <c:pt idx="164">
                  <c:v>8.3224420000000006</c:v>
                </c:pt>
                <c:pt idx="165">
                  <c:v>8.9221710000000005</c:v>
                </c:pt>
                <c:pt idx="166">
                  <c:v>8.3339219999999994</c:v>
                </c:pt>
                <c:pt idx="167">
                  <c:v>12.605865</c:v>
                </c:pt>
                <c:pt idx="168">
                  <c:v>8.2295324999999995</c:v>
                </c:pt>
                <c:pt idx="169">
                  <c:v>8.3596020000000006</c:v>
                </c:pt>
                <c:pt idx="170">
                  <c:v>8.8372820000000001</c:v>
                </c:pt>
                <c:pt idx="171">
                  <c:v>8.9998699999999996</c:v>
                </c:pt>
                <c:pt idx="172">
                  <c:v>8.818403</c:v>
                </c:pt>
                <c:pt idx="173">
                  <c:v>8.0369320000000002</c:v>
                </c:pt>
                <c:pt idx="174">
                  <c:v>8.9233449999999994</c:v>
                </c:pt>
                <c:pt idx="175">
                  <c:v>8.6764410000000005</c:v>
                </c:pt>
                <c:pt idx="176">
                  <c:v>8.8986809999999998</c:v>
                </c:pt>
                <c:pt idx="177">
                  <c:v>8.3030259999999991</c:v>
                </c:pt>
                <c:pt idx="178">
                  <c:v>9.6198870000000003</c:v>
                </c:pt>
                <c:pt idx="179">
                  <c:v>9.9624459999999999</c:v>
                </c:pt>
                <c:pt idx="180">
                  <c:v>9.8996940000000002</c:v>
                </c:pt>
                <c:pt idx="181">
                  <c:v>10.336504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A1-44BE-9BA0-F7139B2C6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041728"/>
        <c:axId val="216043520"/>
      </c:lineChart>
      <c:dateAx>
        <c:axId val="216041728"/>
        <c:scaling>
          <c:orientation val="minMax"/>
          <c:max val="46081"/>
          <c:min val="42428"/>
        </c:scaling>
        <c:delete val="0"/>
        <c:axPos val="b"/>
        <c:numFmt formatCode="[$-101040D]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 anchor="ctr" anchorCtr="0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6043520"/>
        <c:crosses val="autoZero"/>
        <c:auto val="0"/>
        <c:lblOffset val="100"/>
        <c:baseTimeUnit val="months"/>
        <c:majorUnit val="6"/>
        <c:majorTimeUnit val="months"/>
      </c:dateAx>
      <c:valAx>
        <c:axId val="2160435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מיליארדי </a:t>
                </a:r>
                <a:endParaRPr lang="en-US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60417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"/>
          <c:y val="0.95997504271739775"/>
          <c:w val="0.99314339900865212"/>
          <c:h val="4.0024957282602296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200" b="1" i="0" baseline="0" dirty="0">
                <a:solidFill>
                  <a:sysClr val="windowText" lastClr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i="0" baseline="0" dirty="0" smtClean="0">
                <a:solidFill>
                  <a:sysClr val="windowText" lastClr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10: </a:t>
            </a:r>
            <a:r>
              <a:rPr lang="he-IL" sz="1200" b="1" i="0" baseline="0" dirty="0">
                <a:solidFill>
                  <a:sysClr val="windowText" lastClr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שיעורי צמיחת התוצר בישראל
</a:t>
            </a:r>
            <a:r>
              <a:rPr lang="he-IL" sz="1200" b="0" i="0" baseline="0" dirty="0">
                <a:solidFill>
                  <a:sysClr val="windowText" lastClr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רבעוני במונחים שנתיים, 2018 עד </a:t>
            </a:r>
            <a:r>
              <a:rPr lang="he-IL" sz="1200" b="0" i="0" baseline="0" dirty="0" smtClean="0">
                <a:solidFill>
                  <a:sysClr val="windowText" lastClr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2027 </a:t>
            </a:r>
            <a:endParaRPr lang="he-IL" sz="1200" b="0" dirty="0">
              <a:solidFill>
                <a:sysClr val="windowText" lastClr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36101462880207047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8878219467655767E-2"/>
          <c:y val="0.18186915105695342"/>
          <c:w val="0.94863258939373685"/>
          <c:h val="0.6757183824438046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'[שיעור צמיחת התוצר וצפי לצמיחה.xlsx]Sheet1'!$C$1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008DA3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8DA3"/>
                    </a:solidFill>
                    <a:latin typeface="Segoe UI" panose="020B0502040204020203" pitchFamily="34" charset="0"/>
                    <a:ea typeface="Times New Roman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'[שיעור צמיחת התוצר וצפי לצמיחה.xlsx]Sheet1'!$B$2:$B$35</c:f>
              <c:strCache>
                <c:ptCount val="34"/>
                <c:pt idx="0">
                  <c:v>מרץ 18</c:v>
                </c:pt>
                <c:pt idx="1">
                  <c:v>יונ 18 </c:v>
                </c:pt>
                <c:pt idx="2">
                  <c:v>ספט 18</c:v>
                </c:pt>
                <c:pt idx="3">
                  <c:v>דצמ 18</c:v>
                </c:pt>
                <c:pt idx="4">
                  <c:v>מרץ 19</c:v>
                </c:pt>
                <c:pt idx="5">
                  <c:v>יונ 19</c:v>
                </c:pt>
                <c:pt idx="6">
                  <c:v>ספט 19</c:v>
                </c:pt>
                <c:pt idx="7">
                  <c:v>דצמ 19 </c:v>
                </c:pt>
                <c:pt idx="8">
                  <c:v>מרץ 20</c:v>
                </c:pt>
                <c:pt idx="9">
                  <c:v>יונ 20</c:v>
                </c:pt>
                <c:pt idx="10">
                  <c:v>ספט 20</c:v>
                </c:pt>
                <c:pt idx="11">
                  <c:v>דצמ 20</c:v>
                </c:pt>
                <c:pt idx="12">
                  <c:v>מרץ 21</c:v>
                </c:pt>
                <c:pt idx="13">
                  <c:v>יונ 21</c:v>
                </c:pt>
                <c:pt idx="14">
                  <c:v>ספט 21</c:v>
                </c:pt>
                <c:pt idx="15">
                  <c:v>דצמ 21</c:v>
                </c:pt>
                <c:pt idx="16">
                  <c:v>מרץ 22</c:v>
                </c:pt>
                <c:pt idx="17">
                  <c:v>יונ 22</c:v>
                </c:pt>
                <c:pt idx="18">
                  <c:v>ספט 22</c:v>
                </c:pt>
                <c:pt idx="19">
                  <c:v>דצמ 22</c:v>
                </c:pt>
                <c:pt idx="20">
                  <c:v>מרץ 23</c:v>
                </c:pt>
                <c:pt idx="21">
                  <c:v>יונ 23</c:v>
                </c:pt>
                <c:pt idx="22">
                  <c:v>ספט 23</c:v>
                </c:pt>
                <c:pt idx="23">
                  <c:v>דצמ 23</c:v>
                </c:pt>
                <c:pt idx="24">
                  <c:v>מרץ 24</c:v>
                </c:pt>
                <c:pt idx="25">
                  <c:v>יונ 24</c:v>
                </c:pt>
                <c:pt idx="26">
                  <c:v>ספט 24</c:v>
                </c:pt>
                <c:pt idx="27">
                  <c:v>דצמ 24</c:v>
                </c:pt>
                <c:pt idx="28">
                  <c:v>מרץ 25</c:v>
                </c:pt>
                <c:pt idx="29">
                  <c:v>יונ 25</c:v>
                </c:pt>
                <c:pt idx="30">
                  <c:v>ספט 25</c:v>
                </c:pt>
                <c:pt idx="31">
                  <c:v>דצמ 25</c:v>
                </c:pt>
                <c:pt idx="32">
                  <c:v>2026F</c:v>
                </c:pt>
                <c:pt idx="33">
                  <c:v>2027F</c:v>
                </c:pt>
              </c:strCache>
            </c:strRef>
          </c:cat>
          <c:val>
            <c:numRef>
              <c:f>'[שיעור צמיחת התוצר וצפי לצמיחה.xlsx]Sheet1'!$C$2:$C$33</c:f>
              <c:numCache>
                <c:formatCode>0.0</c:formatCode>
                <c:ptCount val="32"/>
                <c:pt idx="0">
                  <c:v>4.2533180025712714</c:v>
                </c:pt>
                <c:pt idx="1">
                  <c:v>2.3736346118696572</c:v>
                </c:pt>
                <c:pt idx="2">
                  <c:v>2.9762547244862603</c:v>
                </c:pt>
                <c:pt idx="3">
                  <c:v>4.0729172809191194</c:v>
                </c:pt>
                <c:pt idx="4">
                  <c:v>7.330814853498846</c:v>
                </c:pt>
                <c:pt idx="5">
                  <c:v>-1.4902714324420474</c:v>
                </c:pt>
                <c:pt idx="6">
                  <c:v>4.1426748909132227</c:v>
                </c:pt>
                <c:pt idx="7">
                  <c:v>3.0698711474874907</c:v>
                </c:pt>
                <c:pt idx="8">
                  <c:v>-6.9469210108133561</c:v>
                </c:pt>
                <c:pt idx="9">
                  <c:v>-28.247414211240795</c:v>
                </c:pt>
                <c:pt idx="10">
                  <c:v>39.671056532831649</c:v>
                </c:pt>
                <c:pt idx="11">
                  <c:v>11.706933175844147</c:v>
                </c:pt>
                <c:pt idx="12">
                  <c:v>2.1359258834994233</c:v>
                </c:pt>
                <c:pt idx="13">
                  <c:v>14.568260703163682</c:v>
                </c:pt>
                <c:pt idx="14">
                  <c:v>7.2795282730998112</c:v>
                </c:pt>
                <c:pt idx="15">
                  <c:v>19.818577343565401</c:v>
                </c:pt>
                <c:pt idx="16">
                  <c:v>-2.2722505220793554</c:v>
                </c:pt>
                <c:pt idx="17">
                  <c:v>7.2013881290518889</c:v>
                </c:pt>
                <c:pt idx="18">
                  <c:v>-0.9308270752342418</c:v>
                </c:pt>
                <c:pt idx="19">
                  <c:v>7.8762880323281381</c:v>
                </c:pt>
                <c:pt idx="20">
                  <c:v>4.6682557775690414</c:v>
                </c:pt>
                <c:pt idx="21">
                  <c:v>2.9917396062747903</c:v>
                </c:pt>
                <c:pt idx="22">
                  <c:v>-0.58951350792216806</c:v>
                </c:pt>
                <c:pt idx="23">
                  <c:v>-20.669951839203883</c:v>
                </c:pt>
                <c:pt idx="24">
                  <c:v>15.382632460920975</c:v>
                </c:pt>
                <c:pt idx="25">
                  <c:v>2.0072398725031526</c:v>
                </c:pt>
                <c:pt idx="26">
                  <c:v>4.3355619365083697</c:v>
                </c:pt>
                <c:pt idx="27">
                  <c:v>1.140644661863921</c:v>
                </c:pt>
                <c:pt idx="28">
                  <c:v>5.8375853267031541</c:v>
                </c:pt>
                <c:pt idx="29">
                  <c:v>-4.4710719412490274</c:v>
                </c:pt>
                <c:pt idx="30">
                  <c:v>12.099161152652593</c:v>
                </c:pt>
                <c:pt idx="31">
                  <c:v>4.1616988116538689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E1-4BF4-944E-EB95B4BD710D}"/>
            </c:ext>
          </c:extLst>
        </c:ser>
        <c:ser>
          <c:idx val="0"/>
          <c:order val="1"/>
          <c:tx>
            <c:strRef>
              <c:f>'[שיעור צמיחת התוצר וצפי לצמיחה.xlsx]Sheet1'!$D$1</c:f>
              <c:strCache>
                <c:ptCount val="1"/>
                <c:pt idx="0">
                  <c:v>תחזית צמיחת התוצר בישראל נכון למרץ 2026</c:v>
                </c:pt>
              </c:strCache>
            </c:strRef>
          </c:tx>
          <c:spPr>
            <a:solidFill>
              <a:srgbClr val="E6BD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'[שיעור צמיחת התוצר וצפי לצמיחה.xlsx]Sheet1'!$B$2:$B$35</c:f>
              <c:strCache>
                <c:ptCount val="34"/>
                <c:pt idx="0">
                  <c:v>מרץ 18</c:v>
                </c:pt>
                <c:pt idx="1">
                  <c:v>יונ 18 </c:v>
                </c:pt>
                <c:pt idx="2">
                  <c:v>ספט 18</c:v>
                </c:pt>
                <c:pt idx="3">
                  <c:v>דצמ 18</c:v>
                </c:pt>
                <c:pt idx="4">
                  <c:v>מרץ 19</c:v>
                </c:pt>
                <c:pt idx="5">
                  <c:v>יונ 19</c:v>
                </c:pt>
                <c:pt idx="6">
                  <c:v>ספט 19</c:v>
                </c:pt>
                <c:pt idx="7">
                  <c:v>דצמ 19 </c:v>
                </c:pt>
                <c:pt idx="8">
                  <c:v>מרץ 20</c:v>
                </c:pt>
                <c:pt idx="9">
                  <c:v>יונ 20</c:v>
                </c:pt>
                <c:pt idx="10">
                  <c:v>ספט 20</c:v>
                </c:pt>
                <c:pt idx="11">
                  <c:v>דצמ 20</c:v>
                </c:pt>
                <c:pt idx="12">
                  <c:v>מרץ 21</c:v>
                </c:pt>
                <c:pt idx="13">
                  <c:v>יונ 21</c:v>
                </c:pt>
                <c:pt idx="14">
                  <c:v>ספט 21</c:v>
                </c:pt>
                <c:pt idx="15">
                  <c:v>דצמ 21</c:v>
                </c:pt>
                <c:pt idx="16">
                  <c:v>מרץ 22</c:v>
                </c:pt>
                <c:pt idx="17">
                  <c:v>יונ 22</c:v>
                </c:pt>
                <c:pt idx="18">
                  <c:v>ספט 22</c:v>
                </c:pt>
                <c:pt idx="19">
                  <c:v>דצמ 22</c:v>
                </c:pt>
                <c:pt idx="20">
                  <c:v>מרץ 23</c:v>
                </c:pt>
                <c:pt idx="21">
                  <c:v>יונ 23</c:v>
                </c:pt>
                <c:pt idx="22">
                  <c:v>ספט 23</c:v>
                </c:pt>
                <c:pt idx="23">
                  <c:v>דצמ 23</c:v>
                </c:pt>
                <c:pt idx="24">
                  <c:v>מרץ 24</c:v>
                </c:pt>
                <c:pt idx="25">
                  <c:v>יונ 24</c:v>
                </c:pt>
                <c:pt idx="26">
                  <c:v>ספט 24</c:v>
                </c:pt>
                <c:pt idx="27">
                  <c:v>דצמ 24</c:v>
                </c:pt>
                <c:pt idx="28">
                  <c:v>מרץ 25</c:v>
                </c:pt>
                <c:pt idx="29">
                  <c:v>יונ 25</c:v>
                </c:pt>
                <c:pt idx="30">
                  <c:v>ספט 25</c:v>
                </c:pt>
                <c:pt idx="31">
                  <c:v>דצמ 25</c:v>
                </c:pt>
                <c:pt idx="32">
                  <c:v>2026F</c:v>
                </c:pt>
                <c:pt idx="33">
                  <c:v>2027F</c:v>
                </c:pt>
              </c:strCache>
            </c:strRef>
          </c:cat>
          <c:val>
            <c:numRef>
              <c:f>'[שיעור צמיחת התוצר וצפי לצמיחה.xlsx]Sheet1'!$D$2:$D$35</c:f>
              <c:numCache>
                <c:formatCode>General</c:formatCode>
                <c:ptCount val="34"/>
                <c:pt idx="32">
                  <c:v>3.8</c:v>
                </c:pt>
                <c:pt idx="33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E1-4BF4-944E-EB95B4BD7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8152064"/>
        <c:axId val="228153600"/>
      </c:barChart>
      <c:catAx>
        <c:axId val="22815206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2849">
            <a:noFill/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defRPr>
            </a:pPr>
            <a:endParaRPr lang="he-IL"/>
          </a:p>
        </c:txPr>
        <c:crossAx val="228153600"/>
        <c:crosses val="autoZero"/>
        <c:auto val="0"/>
        <c:lblAlgn val="ctr"/>
        <c:lblOffset val="120"/>
        <c:tickLblSkip val="1"/>
        <c:tickMarkSkip val="1"/>
        <c:noMultiLvlLbl val="1"/>
      </c:catAx>
      <c:valAx>
        <c:axId val="228153600"/>
        <c:scaling>
          <c:orientation val="minMax"/>
          <c:max val="5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en-US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2.4564994882292732E-2"/>
              <c:y val="5.2617678276108901E-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2849">
            <a:solidFill>
              <a:schemeClr val="bg1">
                <a:alpha val="97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defRPr>
            </a:pPr>
            <a:endParaRPr lang="he-IL"/>
          </a:p>
        </c:txPr>
        <c:crossAx val="228152064"/>
        <c:crosses val="autoZero"/>
        <c:crossBetween val="between"/>
      </c:valAx>
      <c:spPr>
        <a:solidFill>
          <a:schemeClr val="bg1"/>
        </a:solidFill>
        <a:ln w="12700">
          <a:solidFill>
            <a:schemeClr val="bg1"/>
          </a:solidFill>
        </a:ln>
      </c:spPr>
    </c:plotArea>
    <c:legend>
      <c:legendPos val="l"/>
      <c:layout>
        <c:manualLayout>
          <c:xMode val="edge"/>
          <c:yMode val="edge"/>
          <c:x val="0.13922652539376715"/>
          <c:y val="0.94999127133211225"/>
          <c:w val="0.68418295924578931"/>
          <c:h val="4.8712505140760393E-2"/>
        </c:manualLayout>
      </c:layout>
      <c:overlay val="0"/>
      <c:txPr>
        <a:bodyPr/>
        <a:lstStyle/>
        <a:p>
          <a:pPr>
            <a:defRPr sz="10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/>
                </a:solidFill>
              </a:rPr>
              <a:t>איור </a:t>
            </a:r>
            <a:r>
              <a:rPr lang="he-IL" sz="1200" b="1" dirty="0" smtClean="0">
                <a:solidFill>
                  <a:schemeClr val="tx1"/>
                </a:solidFill>
              </a:rPr>
              <a:t>11: </a:t>
            </a:r>
            <a:r>
              <a:rPr lang="he-IL" sz="1200" b="1" dirty="0">
                <a:solidFill>
                  <a:schemeClr val="tx1"/>
                </a:solidFill>
              </a:rPr>
              <a:t>סקר מגמות, מה מצבה הכלכלי של החברה נכון להיום </a:t>
            </a:r>
          </a:p>
          <a:p>
            <a:pPr>
              <a:defRPr/>
            </a:pPr>
            <a:r>
              <a:rPr lang="he-IL" sz="1200" b="0" dirty="0">
                <a:solidFill>
                  <a:schemeClr val="tx1"/>
                </a:solidFill>
              </a:rPr>
              <a:t>סה"כ, מאזן נטו של תגובות, ללא ניכוי עונתיות, פברואר</a:t>
            </a:r>
            <a:r>
              <a:rPr lang="he-IL" sz="1200" b="0" baseline="0" dirty="0">
                <a:solidFill>
                  <a:schemeClr val="tx1"/>
                </a:solidFill>
              </a:rPr>
              <a:t> 2019 עד פברואר </a:t>
            </a:r>
            <a:r>
              <a:rPr lang="he-IL" sz="1200" b="0" baseline="0" dirty="0" smtClean="0">
                <a:solidFill>
                  <a:schemeClr val="tx1"/>
                </a:solidFill>
              </a:rPr>
              <a:t>2026</a:t>
            </a:r>
            <a:endParaRPr lang="he-IL" sz="1200" b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3448750026514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3066728992550452E-2"/>
          <c:y val="0.12736111111111112"/>
          <c:w val="0.91537810841129519"/>
          <c:h val="0.69718444285373415"/>
        </c:manualLayout>
      </c:layout>
      <c:areaChart>
        <c:grouping val="standard"/>
        <c:varyColors val="0"/>
        <c:ser>
          <c:idx val="4"/>
          <c:order val="0"/>
          <c:tx>
            <c:v>מלחמה </c:v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c:spPr>
          <c:cat>
            <c:numRef>
              <c:f>'סקר מגמות כללי '!$A$3:$A$160</c:f>
              <c:numCache>
                <c:formatCode>m/d/yyyy</c:formatCode>
                <c:ptCount val="86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  <c:pt idx="85">
                  <c:v>46081</c:v>
                </c:pt>
              </c:numCache>
            </c:numRef>
          </c:cat>
          <c:val>
            <c:numRef>
              <c:f>'סקר מגמות כללי '!$C$3:$C$160</c:f>
              <c:numCache>
                <c:formatCode>General</c:formatCode>
                <c:ptCount val="86"/>
                <c:pt idx="57">
                  <c:v>150</c:v>
                </c:pt>
                <c:pt idx="58">
                  <c:v>150</c:v>
                </c:pt>
                <c:pt idx="59">
                  <c:v>150</c:v>
                </c:pt>
                <c:pt idx="60">
                  <c:v>150</c:v>
                </c:pt>
                <c:pt idx="61">
                  <c:v>150</c:v>
                </c:pt>
                <c:pt idx="62">
                  <c:v>150</c:v>
                </c:pt>
                <c:pt idx="63">
                  <c:v>150</c:v>
                </c:pt>
                <c:pt idx="64">
                  <c:v>150</c:v>
                </c:pt>
                <c:pt idx="65">
                  <c:v>150</c:v>
                </c:pt>
                <c:pt idx="66">
                  <c:v>150</c:v>
                </c:pt>
                <c:pt idx="67">
                  <c:v>150</c:v>
                </c:pt>
                <c:pt idx="68">
                  <c:v>150</c:v>
                </c:pt>
                <c:pt idx="69">
                  <c:v>150</c:v>
                </c:pt>
                <c:pt idx="70">
                  <c:v>150</c:v>
                </c:pt>
                <c:pt idx="71">
                  <c:v>150</c:v>
                </c:pt>
                <c:pt idx="72">
                  <c:v>150</c:v>
                </c:pt>
                <c:pt idx="73">
                  <c:v>150</c:v>
                </c:pt>
                <c:pt idx="74">
                  <c:v>150</c:v>
                </c:pt>
                <c:pt idx="75">
                  <c:v>150</c:v>
                </c:pt>
                <c:pt idx="76">
                  <c:v>150</c:v>
                </c:pt>
                <c:pt idx="77">
                  <c:v>150</c:v>
                </c:pt>
                <c:pt idx="78">
                  <c:v>150</c:v>
                </c:pt>
                <c:pt idx="79">
                  <c:v>150</c:v>
                </c:pt>
                <c:pt idx="80">
                  <c:v>150</c:v>
                </c:pt>
                <c:pt idx="81">
                  <c:v>150</c:v>
                </c:pt>
                <c:pt idx="82">
                  <c:v>150</c:v>
                </c:pt>
                <c:pt idx="83">
                  <c:v>150</c:v>
                </c:pt>
                <c:pt idx="84">
                  <c:v>150</c:v>
                </c:pt>
                <c:pt idx="85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9D-47E3-9D6A-84B6DD054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2993968"/>
        <c:axId val="1272989048"/>
      </c:areaChart>
      <c:lineChart>
        <c:grouping val="standard"/>
        <c:varyColors val="0"/>
        <c:ser>
          <c:idx val="0"/>
          <c:order val="1"/>
          <c:tx>
            <c:strRef>
              <c:f>'סקר מגמות כללי '!$A$1</c:f>
              <c:strCache>
                <c:ptCount val="1"/>
                <c:pt idx="0">
                  <c:v>סקר מגמות, מה מצבה הכלכלי של החברה נכון להיום 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56"/>
              <c:layout>
                <c:manualLayout>
                  <c:x val="-4.6850373004594589E-3"/>
                  <c:y val="-9.56900666552889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9D-47E3-9D6A-84B6DD054742}"/>
                </c:ext>
              </c:extLst>
            </c:dLbl>
            <c:dLbl>
              <c:idx val="8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9D-47E3-9D6A-84B6DD0547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'סקר מגמות כללי '!$A$3:$A$160</c:f>
              <c:numCache>
                <c:formatCode>m/d/yyyy</c:formatCode>
                <c:ptCount val="86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  <c:pt idx="85">
                  <c:v>46081</c:v>
                </c:pt>
              </c:numCache>
            </c:numRef>
          </c:cat>
          <c:val>
            <c:numRef>
              <c:f>'סקר מגמות כללי '!$B$3:$B$160</c:f>
              <c:numCache>
                <c:formatCode>0.0</c:formatCode>
                <c:ptCount val="86"/>
                <c:pt idx="0">
                  <c:v>24.349</c:v>
                </c:pt>
                <c:pt idx="1">
                  <c:v>25.722999999999999</c:v>
                </c:pt>
                <c:pt idx="2">
                  <c:v>24.919</c:v>
                </c:pt>
                <c:pt idx="3">
                  <c:v>26.155999999999999</c:v>
                </c:pt>
                <c:pt idx="4">
                  <c:v>25.581</c:v>
                </c:pt>
                <c:pt idx="5">
                  <c:v>26.744</c:v>
                </c:pt>
                <c:pt idx="6">
                  <c:v>24.233000000000001</c:v>
                </c:pt>
                <c:pt idx="7">
                  <c:v>24.536000000000001</c:v>
                </c:pt>
                <c:pt idx="8">
                  <c:v>26.053000000000001</c:v>
                </c:pt>
                <c:pt idx="9">
                  <c:v>22.236999999999998</c:v>
                </c:pt>
                <c:pt idx="10">
                  <c:v>20.696999999999999</c:v>
                </c:pt>
                <c:pt idx="11">
                  <c:v>24.018000000000001</c:v>
                </c:pt>
                <c:pt idx="12">
                  <c:v>28.009</c:v>
                </c:pt>
                <c:pt idx="13">
                  <c:v>24.295000000000002</c:v>
                </c:pt>
                <c:pt idx="14">
                  <c:v>4.6100000000000003</c:v>
                </c:pt>
                <c:pt idx="15">
                  <c:v>-17.428000000000001</c:v>
                </c:pt>
                <c:pt idx="16">
                  <c:v>-9.73</c:v>
                </c:pt>
                <c:pt idx="17">
                  <c:v>6.3E-2</c:v>
                </c:pt>
                <c:pt idx="18">
                  <c:v>0.43099999999999999</c:v>
                </c:pt>
                <c:pt idx="19">
                  <c:v>5.2770000000000001</c:v>
                </c:pt>
                <c:pt idx="20">
                  <c:v>4.242</c:v>
                </c:pt>
                <c:pt idx="21">
                  <c:v>1.4450000000000001</c:v>
                </c:pt>
                <c:pt idx="22">
                  <c:v>5.2439999999999998</c:v>
                </c:pt>
                <c:pt idx="23">
                  <c:v>6.6449999999999996</c:v>
                </c:pt>
                <c:pt idx="24">
                  <c:v>13.291</c:v>
                </c:pt>
                <c:pt idx="25">
                  <c:v>13.782</c:v>
                </c:pt>
                <c:pt idx="26">
                  <c:v>17.233000000000001</c:v>
                </c:pt>
                <c:pt idx="27">
                  <c:v>19.503</c:v>
                </c:pt>
                <c:pt idx="28">
                  <c:v>21.509</c:v>
                </c:pt>
                <c:pt idx="29">
                  <c:v>25.096</c:v>
                </c:pt>
                <c:pt idx="30">
                  <c:v>24.815999999999999</c:v>
                </c:pt>
                <c:pt idx="31">
                  <c:v>22.550999999999998</c:v>
                </c:pt>
                <c:pt idx="32">
                  <c:v>22.66</c:v>
                </c:pt>
                <c:pt idx="33">
                  <c:v>22.286999999999999</c:v>
                </c:pt>
                <c:pt idx="34">
                  <c:v>23.795000000000002</c:v>
                </c:pt>
                <c:pt idx="35">
                  <c:v>22.76</c:v>
                </c:pt>
                <c:pt idx="36">
                  <c:v>24.097999999999999</c:v>
                </c:pt>
                <c:pt idx="37">
                  <c:v>21.7</c:v>
                </c:pt>
                <c:pt idx="38">
                  <c:v>24.042000000000002</c:v>
                </c:pt>
                <c:pt idx="39">
                  <c:v>26.81</c:v>
                </c:pt>
                <c:pt idx="40">
                  <c:v>27.702000000000002</c:v>
                </c:pt>
                <c:pt idx="41">
                  <c:v>23.684000000000001</c:v>
                </c:pt>
                <c:pt idx="42">
                  <c:v>25.469000000000001</c:v>
                </c:pt>
                <c:pt idx="43">
                  <c:v>27.689</c:v>
                </c:pt>
                <c:pt idx="44">
                  <c:v>27.062999999999999</c:v>
                </c:pt>
                <c:pt idx="45">
                  <c:v>25.931000000000001</c:v>
                </c:pt>
                <c:pt idx="46">
                  <c:v>25.135999999999999</c:v>
                </c:pt>
                <c:pt idx="47">
                  <c:v>23.327999999999999</c:v>
                </c:pt>
                <c:pt idx="48">
                  <c:v>26.145</c:v>
                </c:pt>
                <c:pt idx="49">
                  <c:v>26.068999999999999</c:v>
                </c:pt>
                <c:pt idx="50">
                  <c:v>23.013999999999999</c:v>
                </c:pt>
                <c:pt idx="51">
                  <c:v>22.167000000000002</c:v>
                </c:pt>
                <c:pt idx="52">
                  <c:v>24.478000000000002</c:v>
                </c:pt>
                <c:pt idx="53">
                  <c:v>23.061</c:v>
                </c:pt>
                <c:pt idx="54">
                  <c:v>23.901</c:v>
                </c:pt>
                <c:pt idx="55">
                  <c:v>27.372</c:v>
                </c:pt>
                <c:pt idx="56">
                  <c:v>23.654</c:v>
                </c:pt>
                <c:pt idx="57">
                  <c:v>0.05</c:v>
                </c:pt>
                <c:pt idx="58">
                  <c:v>0.86499999999999999</c:v>
                </c:pt>
                <c:pt idx="59">
                  <c:v>8.5779999999999994</c:v>
                </c:pt>
                <c:pt idx="60">
                  <c:v>12.942</c:v>
                </c:pt>
                <c:pt idx="61">
                  <c:v>14.939</c:v>
                </c:pt>
                <c:pt idx="62">
                  <c:v>17.388000000000002</c:v>
                </c:pt>
                <c:pt idx="63">
                  <c:v>16.997</c:v>
                </c:pt>
                <c:pt idx="64">
                  <c:v>18.195</c:v>
                </c:pt>
                <c:pt idx="65">
                  <c:v>19.384</c:v>
                </c:pt>
                <c:pt idx="66">
                  <c:v>19.545999999999999</c:v>
                </c:pt>
                <c:pt idx="67">
                  <c:v>17.745000000000001</c:v>
                </c:pt>
                <c:pt idx="68">
                  <c:v>17.77</c:v>
                </c:pt>
                <c:pt idx="69">
                  <c:v>14.631</c:v>
                </c:pt>
                <c:pt idx="70">
                  <c:v>17.109000000000002</c:v>
                </c:pt>
                <c:pt idx="71">
                  <c:v>20.111000000000001</c:v>
                </c:pt>
                <c:pt idx="72">
                  <c:v>23.440999999999999</c:v>
                </c:pt>
                <c:pt idx="73">
                  <c:v>23.99</c:v>
                </c:pt>
                <c:pt idx="74">
                  <c:v>23.48</c:v>
                </c:pt>
                <c:pt idx="75">
                  <c:v>21.67</c:v>
                </c:pt>
                <c:pt idx="76">
                  <c:v>24.34</c:v>
                </c:pt>
                <c:pt idx="77">
                  <c:v>15.699</c:v>
                </c:pt>
                <c:pt idx="78">
                  <c:v>19.86</c:v>
                </c:pt>
                <c:pt idx="79" formatCode="General">
                  <c:v>21.18</c:v>
                </c:pt>
                <c:pt idx="80" formatCode="General">
                  <c:v>18.899999999999999</c:v>
                </c:pt>
                <c:pt idx="81" formatCode="General">
                  <c:v>20.79</c:v>
                </c:pt>
                <c:pt idx="82" formatCode="General">
                  <c:v>21.01</c:v>
                </c:pt>
                <c:pt idx="83" formatCode="General">
                  <c:v>22.42</c:v>
                </c:pt>
                <c:pt idx="84" formatCode="General">
                  <c:v>21.84</c:v>
                </c:pt>
                <c:pt idx="85" formatCode="General">
                  <c:v>20.69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9D-47E3-9D6A-84B6DD054742}"/>
            </c:ext>
          </c:extLst>
        </c:ser>
        <c:ser>
          <c:idx val="1"/>
          <c:order val="2"/>
          <c:spPr>
            <a:ln w="34925" cap="rnd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41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9D-47E3-9D6A-84B6DD054742}"/>
              </c:ext>
            </c:extLst>
          </c:dPt>
          <c:val>
            <c:numRef>
              <c:f>'סקר מגמות כללי '!$D$75:$D$160</c:f>
              <c:numCache>
                <c:formatCode>General</c:formatCode>
                <c:ptCount val="8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79D-47E3-9D6A-84B6DD054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685624"/>
        <c:axId val="852683328"/>
      </c:lineChart>
      <c:dateAx>
        <c:axId val="852685624"/>
        <c:scaling>
          <c:orientation val="minMax"/>
          <c:max val="46081"/>
          <c:min val="43524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12700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52683328"/>
        <c:crosses val="autoZero"/>
        <c:auto val="0"/>
        <c:lblOffset val="100"/>
        <c:baseTimeUnit val="months"/>
        <c:majorUnit val="6"/>
        <c:majorTimeUnit val="months"/>
      </c:dateAx>
      <c:valAx>
        <c:axId val="852683328"/>
        <c:scaling>
          <c:orientation val="minMax"/>
          <c:max val="50"/>
          <c:min val="-2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52685624"/>
        <c:crosses val="autoZero"/>
        <c:crossBetween val="between"/>
      </c:valAx>
      <c:valAx>
        <c:axId val="127298904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272993968"/>
        <c:crosses val="max"/>
        <c:crossBetween val="between"/>
      </c:valAx>
      <c:dateAx>
        <c:axId val="1272993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72989048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i="0" baseline="0" dirty="0" smtClean="0">
                <a:solidFill>
                  <a:schemeClr val="tx1"/>
                </a:solidFill>
                <a:effectLst/>
              </a:rPr>
              <a:t>איור 12: ההוצאות בכרטיסי אשראי</a:t>
            </a:r>
            <a:endParaRPr lang="he-IL" sz="1200" dirty="0" smtClean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he-IL" sz="1200" b="0" i="0" baseline="0" dirty="0" smtClean="0">
                <a:solidFill>
                  <a:schemeClr val="tx1"/>
                </a:solidFill>
                <a:effectLst/>
              </a:rPr>
              <a:t>מנוכה עונתיות, מדד חציון ראשון 2025 = 100, ינואר 2023 עד מרץ 2026</a:t>
            </a:r>
            <a:endParaRPr lang="he-IL" sz="12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705547058028432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4.9354570562642697E-2"/>
          <c:y val="0.12509548506412577"/>
          <c:w val="0.92500393161530647"/>
          <c:h val="0.69415649682203773"/>
        </c:manualLayout>
      </c:layout>
      <c:lineChart>
        <c:grouping val="standard"/>
        <c:varyColors val="0"/>
        <c:ser>
          <c:idx val="0"/>
          <c:order val="0"/>
          <c:tx>
            <c:strRef>
              <c:f>לרוסול!$B$1</c:f>
              <c:strCache>
                <c:ptCount val="1"/>
                <c:pt idx="0">
                  <c:v>ממוצע נע 7 ימים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cat>
            <c:numRef>
              <c:f>לרוסול!$A$2:$A$3009</c:f>
              <c:numCache>
                <c:formatCode>m/d/yyyy</c:formatCode>
                <c:ptCount val="3008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  <c:pt idx="365">
                  <c:v>43466</c:v>
                </c:pt>
                <c:pt idx="366">
                  <c:v>43467</c:v>
                </c:pt>
                <c:pt idx="367">
                  <c:v>43468</c:v>
                </c:pt>
                <c:pt idx="368">
                  <c:v>43469</c:v>
                </c:pt>
                <c:pt idx="369">
                  <c:v>43470</c:v>
                </c:pt>
                <c:pt idx="370">
                  <c:v>43471</c:v>
                </c:pt>
                <c:pt idx="371">
                  <c:v>43472</c:v>
                </c:pt>
                <c:pt idx="372">
                  <c:v>43473</c:v>
                </c:pt>
                <c:pt idx="373">
                  <c:v>43474</c:v>
                </c:pt>
                <c:pt idx="374">
                  <c:v>43475</c:v>
                </c:pt>
                <c:pt idx="375">
                  <c:v>43476</c:v>
                </c:pt>
                <c:pt idx="376">
                  <c:v>43477</c:v>
                </c:pt>
                <c:pt idx="377">
                  <c:v>43478</c:v>
                </c:pt>
                <c:pt idx="378">
                  <c:v>43479</c:v>
                </c:pt>
                <c:pt idx="379">
                  <c:v>43480</c:v>
                </c:pt>
                <c:pt idx="380">
                  <c:v>43481</c:v>
                </c:pt>
                <c:pt idx="381">
                  <c:v>43482</c:v>
                </c:pt>
                <c:pt idx="382">
                  <c:v>43483</c:v>
                </c:pt>
                <c:pt idx="383">
                  <c:v>43484</c:v>
                </c:pt>
                <c:pt idx="384">
                  <c:v>43485</c:v>
                </c:pt>
                <c:pt idx="385">
                  <c:v>43486</c:v>
                </c:pt>
                <c:pt idx="386">
                  <c:v>43487</c:v>
                </c:pt>
                <c:pt idx="387">
                  <c:v>43488</c:v>
                </c:pt>
                <c:pt idx="388">
                  <c:v>43489</c:v>
                </c:pt>
                <c:pt idx="389">
                  <c:v>43490</c:v>
                </c:pt>
                <c:pt idx="390">
                  <c:v>43491</c:v>
                </c:pt>
                <c:pt idx="391">
                  <c:v>43492</c:v>
                </c:pt>
                <c:pt idx="392">
                  <c:v>43493</c:v>
                </c:pt>
                <c:pt idx="393">
                  <c:v>43494</c:v>
                </c:pt>
                <c:pt idx="394">
                  <c:v>43495</c:v>
                </c:pt>
                <c:pt idx="395">
                  <c:v>43496</c:v>
                </c:pt>
                <c:pt idx="396">
                  <c:v>43497</c:v>
                </c:pt>
                <c:pt idx="397">
                  <c:v>43498</c:v>
                </c:pt>
                <c:pt idx="398">
                  <c:v>43499</c:v>
                </c:pt>
                <c:pt idx="399">
                  <c:v>43500</c:v>
                </c:pt>
                <c:pt idx="400">
                  <c:v>43501</c:v>
                </c:pt>
                <c:pt idx="401">
                  <c:v>43502</c:v>
                </c:pt>
                <c:pt idx="402">
                  <c:v>43503</c:v>
                </c:pt>
                <c:pt idx="403">
                  <c:v>43504</c:v>
                </c:pt>
                <c:pt idx="404">
                  <c:v>43505</c:v>
                </c:pt>
                <c:pt idx="405">
                  <c:v>43506</c:v>
                </c:pt>
                <c:pt idx="406">
                  <c:v>43507</c:v>
                </c:pt>
                <c:pt idx="407">
                  <c:v>43508</c:v>
                </c:pt>
                <c:pt idx="408">
                  <c:v>43509</c:v>
                </c:pt>
                <c:pt idx="409">
                  <c:v>43510</c:v>
                </c:pt>
                <c:pt idx="410">
                  <c:v>43511</c:v>
                </c:pt>
                <c:pt idx="411">
                  <c:v>43512</c:v>
                </c:pt>
                <c:pt idx="412">
                  <c:v>43513</c:v>
                </c:pt>
                <c:pt idx="413">
                  <c:v>43514</c:v>
                </c:pt>
                <c:pt idx="414">
                  <c:v>43515</c:v>
                </c:pt>
                <c:pt idx="415">
                  <c:v>43516</c:v>
                </c:pt>
                <c:pt idx="416">
                  <c:v>43517</c:v>
                </c:pt>
                <c:pt idx="417">
                  <c:v>43518</c:v>
                </c:pt>
                <c:pt idx="418">
                  <c:v>43519</c:v>
                </c:pt>
                <c:pt idx="419">
                  <c:v>43520</c:v>
                </c:pt>
                <c:pt idx="420">
                  <c:v>43521</c:v>
                </c:pt>
                <c:pt idx="421">
                  <c:v>43522</c:v>
                </c:pt>
                <c:pt idx="422">
                  <c:v>43523</c:v>
                </c:pt>
                <c:pt idx="423">
                  <c:v>43524</c:v>
                </c:pt>
                <c:pt idx="424">
                  <c:v>43525</c:v>
                </c:pt>
                <c:pt idx="425">
                  <c:v>43526</c:v>
                </c:pt>
                <c:pt idx="426">
                  <c:v>43527</c:v>
                </c:pt>
                <c:pt idx="427">
                  <c:v>43528</c:v>
                </c:pt>
                <c:pt idx="428">
                  <c:v>43529</c:v>
                </c:pt>
                <c:pt idx="429">
                  <c:v>43530</c:v>
                </c:pt>
                <c:pt idx="430">
                  <c:v>43531</c:v>
                </c:pt>
                <c:pt idx="431">
                  <c:v>43532</c:v>
                </c:pt>
                <c:pt idx="432">
                  <c:v>43533</c:v>
                </c:pt>
                <c:pt idx="433">
                  <c:v>43534</c:v>
                </c:pt>
                <c:pt idx="434">
                  <c:v>43535</c:v>
                </c:pt>
                <c:pt idx="435">
                  <c:v>43536</c:v>
                </c:pt>
                <c:pt idx="436">
                  <c:v>43537</c:v>
                </c:pt>
                <c:pt idx="437">
                  <c:v>43538</c:v>
                </c:pt>
                <c:pt idx="438">
                  <c:v>43539</c:v>
                </c:pt>
                <c:pt idx="439">
                  <c:v>43540</c:v>
                </c:pt>
                <c:pt idx="440">
                  <c:v>43541</c:v>
                </c:pt>
                <c:pt idx="441">
                  <c:v>43542</c:v>
                </c:pt>
                <c:pt idx="442">
                  <c:v>43543</c:v>
                </c:pt>
                <c:pt idx="443">
                  <c:v>43544</c:v>
                </c:pt>
                <c:pt idx="444">
                  <c:v>43545</c:v>
                </c:pt>
                <c:pt idx="445">
                  <c:v>43546</c:v>
                </c:pt>
                <c:pt idx="446">
                  <c:v>43547</c:v>
                </c:pt>
                <c:pt idx="447">
                  <c:v>43548</c:v>
                </c:pt>
                <c:pt idx="448">
                  <c:v>43549</c:v>
                </c:pt>
                <c:pt idx="449">
                  <c:v>43550</c:v>
                </c:pt>
                <c:pt idx="450">
                  <c:v>43551</c:v>
                </c:pt>
                <c:pt idx="451">
                  <c:v>43552</c:v>
                </c:pt>
                <c:pt idx="452">
                  <c:v>43553</c:v>
                </c:pt>
                <c:pt idx="453">
                  <c:v>43554</c:v>
                </c:pt>
                <c:pt idx="454">
                  <c:v>43555</c:v>
                </c:pt>
                <c:pt idx="455">
                  <c:v>43556</c:v>
                </c:pt>
                <c:pt idx="456">
                  <c:v>43557</c:v>
                </c:pt>
                <c:pt idx="457">
                  <c:v>43558</c:v>
                </c:pt>
                <c:pt idx="458">
                  <c:v>43559</c:v>
                </c:pt>
                <c:pt idx="459">
                  <c:v>43560</c:v>
                </c:pt>
                <c:pt idx="460">
                  <c:v>43561</c:v>
                </c:pt>
                <c:pt idx="461">
                  <c:v>43562</c:v>
                </c:pt>
                <c:pt idx="462">
                  <c:v>43563</c:v>
                </c:pt>
                <c:pt idx="463">
                  <c:v>43564</c:v>
                </c:pt>
                <c:pt idx="464">
                  <c:v>43565</c:v>
                </c:pt>
                <c:pt idx="465">
                  <c:v>43566</c:v>
                </c:pt>
                <c:pt idx="466">
                  <c:v>43567</c:v>
                </c:pt>
                <c:pt idx="467">
                  <c:v>43568</c:v>
                </c:pt>
                <c:pt idx="468">
                  <c:v>43569</c:v>
                </c:pt>
                <c:pt idx="469">
                  <c:v>43570</c:v>
                </c:pt>
                <c:pt idx="470">
                  <c:v>43571</c:v>
                </c:pt>
                <c:pt idx="471">
                  <c:v>43572</c:v>
                </c:pt>
                <c:pt idx="472">
                  <c:v>43573</c:v>
                </c:pt>
                <c:pt idx="473">
                  <c:v>43574</c:v>
                </c:pt>
                <c:pt idx="474">
                  <c:v>43575</c:v>
                </c:pt>
                <c:pt idx="475">
                  <c:v>43576</c:v>
                </c:pt>
                <c:pt idx="476">
                  <c:v>43577</c:v>
                </c:pt>
                <c:pt idx="477">
                  <c:v>43578</c:v>
                </c:pt>
                <c:pt idx="478">
                  <c:v>43579</c:v>
                </c:pt>
                <c:pt idx="479">
                  <c:v>43580</c:v>
                </c:pt>
                <c:pt idx="480">
                  <c:v>43581</c:v>
                </c:pt>
                <c:pt idx="481">
                  <c:v>43582</c:v>
                </c:pt>
                <c:pt idx="482">
                  <c:v>43583</c:v>
                </c:pt>
                <c:pt idx="483">
                  <c:v>43584</c:v>
                </c:pt>
                <c:pt idx="484">
                  <c:v>43585</c:v>
                </c:pt>
                <c:pt idx="485">
                  <c:v>43586</c:v>
                </c:pt>
                <c:pt idx="486">
                  <c:v>43587</c:v>
                </c:pt>
                <c:pt idx="487">
                  <c:v>43588</c:v>
                </c:pt>
                <c:pt idx="488">
                  <c:v>43589</c:v>
                </c:pt>
                <c:pt idx="489">
                  <c:v>43590</c:v>
                </c:pt>
                <c:pt idx="490">
                  <c:v>43591</c:v>
                </c:pt>
                <c:pt idx="491">
                  <c:v>43592</c:v>
                </c:pt>
                <c:pt idx="492">
                  <c:v>43593</c:v>
                </c:pt>
                <c:pt idx="493">
                  <c:v>43594</c:v>
                </c:pt>
                <c:pt idx="494">
                  <c:v>43595</c:v>
                </c:pt>
                <c:pt idx="495">
                  <c:v>43596</c:v>
                </c:pt>
                <c:pt idx="496">
                  <c:v>43597</c:v>
                </c:pt>
                <c:pt idx="497">
                  <c:v>43598</c:v>
                </c:pt>
                <c:pt idx="498">
                  <c:v>43599</c:v>
                </c:pt>
                <c:pt idx="499">
                  <c:v>43600</c:v>
                </c:pt>
                <c:pt idx="500">
                  <c:v>43601</c:v>
                </c:pt>
                <c:pt idx="501">
                  <c:v>43602</c:v>
                </c:pt>
                <c:pt idx="502">
                  <c:v>43603</c:v>
                </c:pt>
                <c:pt idx="503">
                  <c:v>43604</c:v>
                </c:pt>
                <c:pt idx="504">
                  <c:v>43605</c:v>
                </c:pt>
                <c:pt idx="505">
                  <c:v>43606</c:v>
                </c:pt>
                <c:pt idx="506">
                  <c:v>43607</c:v>
                </c:pt>
                <c:pt idx="507">
                  <c:v>43608</c:v>
                </c:pt>
                <c:pt idx="508">
                  <c:v>43609</c:v>
                </c:pt>
                <c:pt idx="509">
                  <c:v>43610</c:v>
                </c:pt>
                <c:pt idx="510">
                  <c:v>43611</c:v>
                </c:pt>
                <c:pt idx="511">
                  <c:v>43612</c:v>
                </c:pt>
                <c:pt idx="512">
                  <c:v>43613</c:v>
                </c:pt>
                <c:pt idx="513">
                  <c:v>43614</c:v>
                </c:pt>
                <c:pt idx="514">
                  <c:v>43615</c:v>
                </c:pt>
                <c:pt idx="515">
                  <c:v>43616</c:v>
                </c:pt>
                <c:pt idx="516">
                  <c:v>43617</c:v>
                </c:pt>
                <c:pt idx="517">
                  <c:v>43618</c:v>
                </c:pt>
                <c:pt idx="518">
                  <c:v>43619</c:v>
                </c:pt>
                <c:pt idx="519">
                  <c:v>43620</c:v>
                </c:pt>
                <c:pt idx="520">
                  <c:v>43621</c:v>
                </c:pt>
                <c:pt idx="521">
                  <c:v>43622</c:v>
                </c:pt>
                <c:pt idx="522">
                  <c:v>43623</c:v>
                </c:pt>
                <c:pt idx="523">
                  <c:v>43624</c:v>
                </c:pt>
                <c:pt idx="524">
                  <c:v>43625</c:v>
                </c:pt>
                <c:pt idx="525">
                  <c:v>43626</c:v>
                </c:pt>
                <c:pt idx="526">
                  <c:v>43627</c:v>
                </c:pt>
                <c:pt idx="527">
                  <c:v>43628</c:v>
                </c:pt>
                <c:pt idx="528">
                  <c:v>43629</c:v>
                </c:pt>
                <c:pt idx="529">
                  <c:v>43630</c:v>
                </c:pt>
                <c:pt idx="530">
                  <c:v>43631</c:v>
                </c:pt>
                <c:pt idx="531">
                  <c:v>43632</c:v>
                </c:pt>
                <c:pt idx="532">
                  <c:v>43633</c:v>
                </c:pt>
                <c:pt idx="533">
                  <c:v>43634</c:v>
                </c:pt>
                <c:pt idx="534">
                  <c:v>43635</c:v>
                </c:pt>
                <c:pt idx="535">
                  <c:v>43636</c:v>
                </c:pt>
                <c:pt idx="536">
                  <c:v>43637</c:v>
                </c:pt>
                <c:pt idx="537">
                  <c:v>43638</c:v>
                </c:pt>
                <c:pt idx="538">
                  <c:v>43639</c:v>
                </c:pt>
                <c:pt idx="539">
                  <c:v>43640</c:v>
                </c:pt>
                <c:pt idx="540">
                  <c:v>43641</c:v>
                </c:pt>
                <c:pt idx="541">
                  <c:v>43642</c:v>
                </c:pt>
                <c:pt idx="542">
                  <c:v>43643</c:v>
                </c:pt>
                <c:pt idx="543">
                  <c:v>43644</c:v>
                </c:pt>
                <c:pt idx="544">
                  <c:v>43645</c:v>
                </c:pt>
                <c:pt idx="545">
                  <c:v>43646</c:v>
                </c:pt>
                <c:pt idx="546">
                  <c:v>43647</c:v>
                </c:pt>
                <c:pt idx="547">
                  <c:v>43648</c:v>
                </c:pt>
                <c:pt idx="548">
                  <c:v>43649</c:v>
                </c:pt>
                <c:pt idx="549">
                  <c:v>43650</c:v>
                </c:pt>
                <c:pt idx="550">
                  <c:v>43651</c:v>
                </c:pt>
                <c:pt idx="551">
                  <c:v>43652</c:v>
                </c:pt>
                <c:pt idx="552">
                  <c:v>43653</c:v>
                </c:pt>
                <c:pt idx="553">
                  <c:v>43654</c:v>
                </c:pt>
                <c:pt idx="554">
                  <c:v>43655</c:v>
                </c:pt>
                <c:pt idx="555">
                  <c:v>43656</c:v>
                </c:pt>
                <c:pt idx="556">
                  <c:v>43657</c:v>
                </c:pt>
                <c:pt idx="557">
                  <c:v>43658</c:v>
                </c:pt>
                <c:pt idx="558">
                  <c:v>43659</c:v>
                </c:pt>
                <c:pt idx="559">
                  <c:v>43660</c:v>
                </c:pt>
                <c:pt idx="560">
                  <c:v>43661</c:v>
                </c:pt>
                <c:pt idx="561">
                  <c:v>43662</c:v>
                </c:pt>
                <c:pt idx="562">
                  <c:v>43663</c:v>
                </c:pt>
                <c:pt idx="563">
                  <c:v>43664</c:v>
                </c:pt>
                <c:pt idx="564">
                  <c:v>43665</c:v>
                </c:pt>
                <c:pt idx="565">
                  <c:v>43666</c:v>
                </c:pt>
                <c:pt idx="566">
                  <c:v>43667</c:v>
                </c:pt>
                <c:pt idx="567">
                  <c:v>43668</c:v>
                </c:pt>
                <c:pt idx="568">
                  <c:v>43669</c:v>
                </c:pt>
                <c:pt idx="569">
                  <c:v>43670</c:v>
                </c:pt>
                <c:pt idx="570">
                  <c:v>43671</c:v>
                </c:pt>
                <c:pt idx="571">
                  <c:v>43672</c:v>
                </c:pt>
                <c:pt idx="572">
                  <c:v>43673</c:v>
                </c:pt>
                <c:pt idx="573">
                  <c:v>43674</c:v>
                </c:pt>
                <c:pt idx="574">
                  <c:v>43675</c:v>
                </c:pt>
                <c:pt idx="575">
                  <c:v>43676</c:v>
                </c:pt>
                <c:pt idx="576">
                  <c:v>43677</c:v>
                </c:pt>
                <c:pt idx="577">
                  <c:v>43678</c:v>
                </c:pt>
                <c:pt idx="578">
                  <c:v>43679</c:v>
                </c:pt>
                <c:pt idx="579">
                  <c:v>43680</c:v>
                </c:pt>
                <c:pt idx="580">
                  <c:v>43681</c:v>
                </c:pt>
                <c:pt idx="581">
                  <c:v>43682</c:v>
                </c:pt>
                <c:pt idx="582">
                  <c:v>43683</c:v>
                </c:pt>
                <c:pt idx="583">
                  <c:v>43684</c:v>
                </c:pt>
                <c:pt idx="584">
                  <c:v>43685</c:v>
                </c:pt>
                <c:pt idx="585">
                  <c:v>43686</c:v>
                </c:pt>
                <c:pt idx="586">
                  <c:v>43687</c:v>
                </c:pt>
                <c:pt idx="587">
                  <c:v>43688</c:v>
                </c:pt>
                <c:pt idx="588">
                  <c:v>43689</c:v>
                </c:pt>
                <c:pt idx="589">
                  <c:v>43690</c:v>
                </c:pt>
                <c:pt idx="590">
                  <c:v>43691</c:v>
                </c:pt>
                <c:pt idx="591">
                  <c:v>43692</c:v>
                </c:pt>
                <c:pt idx="592">
                  <c:v>43693</c:v>
                </c:pt>
                <c:pt idx="593">
                  <c:v>43694</c:v>
                </c:pt>
                <c:pt idx="594">
                  <c:v>43695</c:v>
                </c:pt>
                <c:pt idx="595">
                  <c:v>43696</c:v>
                </c:pt>
                <c:pt idx="596">
                  <c:v>43697</c:v>
                </c:pt>
                <c:pt idx="597">
                  <c:v>43698</c:v>
                </c:pt>
                <c:pt idx="598">
                  <c:v>43699</c:v>
                </c:pt>
                <c:pt idx="599">
                  <c:v>43700</c:v>
                </c:pt>
                <c:pt idx="600">
                  <c:v>43701</c:v>
                </c:pt>
                <c:pt idx="601">
                  <c:v>43702</c:v>
                </c:pt>
                <c:pt idx="602">
                  <c:v>43703</c:v>
                </c:pt>
                <c:pt idx="603">
                  <c:v>43704</c:v>
                </c:pt>
                <c:pt idx="604">
                  <c:v>43705</c:v>
                </c:pt>
                <c:pt idx="605">
                  <c:v>43706</c:v>
                </c:pt>
                <c:pt idx="606">
                  <c:v>43707</c:v>
                </c:pt>
                <c:pt idx="607">
                  <c:v>43708</c:v>
                </c:pt>
                <c:pt idx="608">
                  <c:v>43709</c:v>
                </c:pt>
                <c:pt idx="609">
                  <c:v>43710</c:v>
                </c:pt>
                <c:pt idx="610">
                  <c:v>43711</c:v>
                </c:pt>
                <c:pt idx="611">
                  <c:v>43712</c:v>
                </c:pt>
                <c:pt idx="612">
                  <c:v>43713</c:v>
                </c:pt>
                <c:pt idx="613">
                  <c:v>43714</c:v>
                </c:pt>
                <c:pt idx="614">
                  <c:v>43715</c:v>
                </c:pt>
                <c:pt idx="615">
                  <c:v>43716</c:v>
                </c:pt>
                <c:pt idx="616">
                  <c:v>43717</c:v>
                </c:pt>
                <c:pt idx="617">
                  <c:v>43718</c:v>
                </c:pt>
                <c:pt idx="618">
                  <c:v>43719</c:v>
                </c:pt>
                <c:pt idx="619">
                  <c:v>43720</c:v>
                </c:pt>
                <c:pt idx="620">
                  <c:v>43721</c:v>
                </c:pt>
                <c:pt idx="621">
                  <c:v>43722</c:v>
                </c:pt>
                <c:pt idx="622">
                  <c:v>43723</c:v>
                </c:pt>
                <c:pt idx="623">
                  <c:v>43724</c:v>
                </c:pt>
                <c:pt idx="624">
                  <c:v>43725</c:v>
                </c:pt>
                <c:pt idx="625">
                  <c:v>43726</c:v>
                </c:pt>
                <c:pt idx="626">
                  <c:v>43727</c:v>
                </c:pt>
                <c:pt idx="627">
                  <c:v>43728</c:v>
                </c:pt>
                <c:pt idx="628">
                  <c:v>43729</c:v>
                </c:pt>
                <c:pt idx="629">
                  <c:v>43730</c:v>
                </c:pt>
                <c:pt idx="630">
                  <c:v>43731</c:v>
                </c:pt>
                <c:pt idx="631">
                  <c:v>43732</c:v>
                </c:pt>
                <c:pt idx="632">
                  <c:v>43733</c:v>
                </c:pt>
                <c:pt idx="633">
                  <c:v>43734</c:v>
                </c:pt>
                <c:pt idx="634">
                  <c:v>43735</c:v>
                </c:pt>
                <c:pt idx="635">
                  <c:v>43736</c:v>
                </c:pt>
                <c:pt idx="636">
                  <c:v>43737</c:v>
                </c:pt>
                <c:pt idx="637">
                  <c:v>43738</c:v>
                </c:pt>
                <c:pt idx="638">
                  <c:v>43739</c:v>
                </c:pt>
                <c:pt idx="639">
                  <c:v>43740</c:v>
                </c:pt>
                <c:pt idx="640">
                  <c:v>43741</c:v>
                </c:pt>
                <c:pt idx="641">
                  <c:v>43742</c:v>
                </c:pt>
                <c:pt idx="642">
                  <c:v>43743</c:v>
                </c:pt>
                <c:pt idx="643">
                  <c:v>43744</c:v>
                </c:pt>
                <c:pt idx="644">
                  <c:v>43745</c:v>
                </c:pt>
                <c:pt idx="645">
                  <c:v>43746</c:v>
                </c:pt>
                <c:pt idx="646">
                  <c:v>43747</c:v>
                </c:pt>
                <c:pt idx="647">
                  <c:v>43748</c:v>
                </c:pt>
                <c:pt idx="648">
                  <c:v>43749</c:v>
                </c:pt>
                <c:pt idx="649">
                  <c:v>43750</c:v>
                </c:pt>
                <c:pt idx="650">
                  <c:v>43751</c:v>
                </c:pt>
                <c:pt idx="651">
                  <c:v>43752</c:v>
                </c:pt>
                <c:pt idx="652">
                  <c:v>43753</c:v>
                </c:pt>
                <c:pt idx="653">
                  <c:v>43754</c:v>
                </c:pt>
                <c:pt idx="654">
                  <c:v>43755</c:v>
                </c:pt>
                <c:pt idx="655">
                  <c:v>43756</c:v>
                </c:pt>
                <c:pt idx="656">
                  <c:v>43757</c:v>
                </c:pt>
                <c:pt idx="657">
                  <c:v>43758</c:v>
                </c:pt>
                <c:pt idx="658">
                  <c:v>43759</c:v>
                </c:pt>
                <c:pt idx="659">
                  <c:v>43760</c:v>
                </c:pt>
                <c:pt idx="660">
                  <c:v>43761</c:v>
                </c:pt>
                <c:pt idx="661">
                  <c:v>43762</c:v>
                </c:pt>
                <c:pt idx="662">
                  <c:v>43763</c:v>
                </c:pt>
                <c:pt idx="663">
                  <c:v>43764</c:v>
                </c:pt>
                <c:pt idx="664">
                  <c:v>43765</c:v>
                </c:pt>
                <c:pt idx="665">
                  <c:v>43766</c:v>
                </c:pt>
                <c:pt idx="666">
                  <c:v>43767</c:v>
                </c:pt>
                <c:pt idx="667">
                  <c:v>43768</c:v>
                </c:pt>
                <c:pt idx="668">
                  <c:v>43769</c:v>
                </c:pt>
                <c:pt idx="669">
                  <c:v>43770</c:v>
                </c:pt>
                <c:pt idx="670">
                  <c:v>43771</c:v>
                </c:pt>
                <c:pt idx="671">
                  <c:v>43772</c:v>
                </c:pt>
                <c:pt idx="672">
                  <c:v>43773</c:v>
                </c:pt>
                <c:pt idx="673">
                  <c:v>43774</c:v>
                </c:pt>
                <c:pt idx="674">
                  <c:v>43775</c:v>
                </c:pt>
                <c:pt idx="675">
                  <c:v>43776</c:v>
                </c:pt>
                <c:pt idx="676">
                  <c:v>43777</c:v>
                </c:pt>
                <c:pt idx="677">
                  <c:v>43778</c:v>
                </c:pt>
                <c:pt idx="678">
                  <c:v>43779</c:v>
                </c:pt>
                <c:pt idx="679">
                  <c:v>43780</c:v>
                </c:pt>
                <c:pt idx="680">
                  <c:v>43781</c:v>
                </c:pt>
                <c:pt idx="681">
                  <c:v>43782</c:v>
                </c:pt>
                <c:pt idx="682">
                  <c:v>43783</c:v>
                </c:pt>
                <c:pt idx="683">
                  <c:v>43784</c:v>
                </c:pt>
                <c:pt idx="684">
                  <c:v>43785</c:v>
                </c:pt>
                <c:pt idx="685">
                  <c:v>43786</c:v>
                </c:pt>
                <c:pt idx="686">
                  <c:v>43787</c:v>
                </c:pt>
                <c:pt idx="687">
                  <c:v>43788</c:v>
                </c:pt>
                <c:pt idx="688">
                  <c:v>43789</c:v>
                </c:pt>
                <c:pt idx="689">
                  <c:v>43790</c:v>
                </c:pt>
                <c:pt idx="690">
                  <c:v>43791</c:v>
                </c:pt>
                <c:pt idx="691">
                  <c:v>43792</c:v>
                </c:pt>
                <c:pt idx="692">
                  <c:v>43793</c:v>
                </c:pt>
                <c:pt idx="693">
                  <c:v>43794</c:v>
                </c:pt>
                <c:pt idx="694">
                  <c:v>43795</c:v>
                </c:pt>
                <c:pt idx="695">
                  <c:v>43796</c:v>
                </c:pt>
                <c:pt idx="696">
                  <c:v>43797</c:v>
                </c:pt>
                <c:pt idx="697">
                  <c:v>43798</c:v>
                </c:pt>
                <c:pt idx="698">
                  <c:v>43799</c:v>
                </c:pt>
                <c:pt idx="699">
                  <c:v>43800</c:v>
                </c:pt>
                <c:pt idx="700">
                  <c:v>43801</c:v>
                </c:pt>
                <c:pt idx="701">
                  <c:v>43802</c:v>
                </c:pt>
                <c:pt idx="702">
                  <c:v>43803</c:v>
                </c:pt>
                <c:pt idx="703">
                  <c:v>43804</c:v>
                </c:pt>
                <c:pt idx="704">
                  <c:v>43805</c:v>
                </c:pt>
                <c:pt idx="705">
                  <c:v>43806</c:v>
                </c:pt>
                <c:pt idx="706">
                  <c:v>43807</c:v>
                </c:pt>
                <c:pt idx="707">
                  <c:v>43808</c:v>
                </c:pt>
                <c:pt idx="708">
                  <c:v>43809</c:v>
                </c:pt>
                <c:pt idx="709">
                  <c:v>43810</c:v>
                </c:pt>
                <c:pt idx="710">
                  <c:v>43811</c:v>
                </c:pt>
                <c:pt idx="711">
                  <c:v>43812</c:v>
                </c:pt>
                <c:pt idx="712">
                  <c:v>43813</c:v>
                </c:pt>
                <c:pt idx="713">
                  <c:v>43814</c:v>
                </c:pt>
                <c:pt idx="714">
                  <c:v>43815</c:v>
                </c:pt>
                <c:pt idx="715">
                  <c:v>43816</c:v>
                </c:pt>
                <c:pt idx="716">
                  <c:v>43817</c:v>
                </c:pt>
                <c:pt idx="717">
                  <c:v>43818</c:v>
                </c:pt>
                <c:pt idx="718">
                  <c:v>43819</c:v>
                </c:pt>
                <c:pt idx="719">
                  <c:v>43820</c:v>
                </c:pt>
                <c:pt idx="720">
                  <c:v>43821</c:v>
                </c:pt>
                <c:pt idx="721">
                  <c:v>43822</c:v>
                </c:pt>
                <c:pt idx="722">
                  <c:v>43823</c:v>
                </c:pt>
                <c:pt idx="723">
                  <c:v>43824</c:v>
                </c:pt>
                <c:pt idx="724">
                  <c:v>43825</c:v>
                </c:pt>
                <c:pt idx="725">
                  <c:v>43826</c:v>
                </c:pt>
                <c:pt idx="726">
                  <c:v>43827</c:v>
                </c:pt>
                <c:pt idx="727">
                  <c:v>43828</c:v>
                </c:pt>
                <c:pt idx="728">
                  <c:v>43829</c:v>
                </c:pt>
                <c:pt idx="729">
                  <c:v>43830</c:v>
                </c:pt>
                <c:pt idx="730">
                  <c:v>43831</c:v>
                </c:pt>
                <c:pt idx="731">
                  <c:v>43832</c:v>
                </c:pt>
                <c:pt idx="732">
                  <c:v>43833</c:v>
                </c:pt>
                <c:pt idx="733">
                  <c:v>43834</c:v>
                </c:pt>
                <c:pt idx="734">
                  <c:v>43835</c:v>
                </c:pt>
                <c:pt idx="735">
                  <c:v>43836</c:v>
                </c:pt>
                <c:pt idx="736">
                  <c:v>43837</c:v>
                </c:pt>
                <c:pt idx="737">
                  <c:v>43838</c:v>
                </c:pt>
                <c:pt idx="738">
                  <c:v>43839</c:v>
                </c:pt>
                <c:pt idx="739">
                  <c:v>43840</c:v>
                </c:pt>
                <c:pt idx="740">
                  <c:v>43841</c:v>
                </c:pt>
                <c:pt idx="741">
                  <c:v>43842</c:v>
                </c:pt>
                <c:pt idx="742">
                  <c:v>43843</c:v>
                </c:pt>
                <c:pt idx="743">
                  <c:v>43844</c:v>
                </c:pt>
                <c:pt idx="744">
                  <c:v>43845</c:v>
                </c:pt>
                <c:pt idx="745">
                  <c:v>43846</c:v>
                </c:pt>
                <c:pt idx="746">
                  <c:v>43847</c:v>
                </c:pt>
                <c:pt idx="747">
                  <c:v>43848</c:v>
                </c:pt>
                <c:pt idx="748">
                  <c:v>43849</c:v>
                </c:pt>
                <c:pt idx="749">
                  <c:v>43850</c:v>
                </c:pt>
                <c:pt idx="750">
                  <c:v>43851</c:v>
                </c:pt>
                <c:pt idx="751">
                  <c:v>43852</c:v>
                </c:pt>
                <c:pt idx="752">
                  <c:v>43853</c:v>
                </c:pt>
                <c:pt idx="753">
                  <c:v>43854</c:v>
                </c:pt>
                <c:pt idx="754">
                  <c:v>43855</c:v>
                </c:pt>
                <c:pt idx="755">
                  <c:v>43856</c:v>
                </c:pt>
                <c:pt idx="756">
                  <c:v>43857</c:v>
                </c:pt>
                <c:pt idx="757">
                  <c:v>43858</c:v>
                </c:pt>
                <c:pt idx="758">
                  <c:v>43859</c:v>
                </c:pt>
                <c:pt idx="759">
                  <c:v>43860</c:v>
                </c:pt>
                <c:pt idx="760">
                  <c:v>43861</c:v>
                </c:pt>
                <c:pt idx="761">
                  <c:v>43862</c:v>
                </c:pt>
                <c:pt idx="762">
                  <c:v>43863</c:v>
                </c:pt>
                <c:pt idx="763">
                  <c:v>43864</c:v>
                </c:pt>
                <c:pt idx="764">
                  <c:v>43865</c:v>
                </c:pt>
                <c:pt idx="765">
                  <c:v>43866</c:v>
                </c:pt>
                <c:pt idx="766">
                  <c:v>43867</c:v>
                </c:pt>
                <c:pt idx="767">
                  <c:v>43868</c:v>
                </c:pt>
                <c:pt idx="768">
                  <c:v>43869</c:v>
                </c:pt>
                <c:pt idx="769">
                  <c:v>43870</c:v>
                </c:pt>
                <c:pt idx="770">
                  <c:v>43871</c:v>
                </c:pt>
                <c:pt idx="771">
                  <c:v>43872</c:v>
                </c:pt>
                <c:pt idx="772">
                  <c:v>43873</c:v>
                </c:pt>
                <c:pt idx="773">
                  <c:v>43874</c:v>
                </c:pt>
                <c:pt idx="774">
                  <c:v>43875</c:v>
                </c:pt>
                <c:pt idx="775">
                  <c:v>43876</c:v>
                </c:pt>
                <c:pt idx="776">
                  <c:v>43877</c:v>
                </c:pt>
                <c:pt idx="777">
                  <c:v>43878</c:v>
                </c:pt>
                <c:pt idx="778">
                  <c:v>43879</c:v>
                </c:pt>
                <c:pt idx="779">
                  <c:v>43880</c:v>
                </c:pt>
                <c:pt idx="780">
                  <c:v>43881</c:v>
                </c:pt>
                <c:pt idx="781">
                  <c:v>43882</c:v>
                </c:pt>
                <c:pt idx="782">
                  <c:v>43883</c:v>
                </c:pt>
                <c:pt idx="783">
                  <c:v>43884</c:v>
                </c:pt>
                <c:pt idx="784">
                  <c:v>43885</c:v>
                </c:pt>
                <c:pt idx="785">
                  <c:v>43886</c:v>
                </c:pt>
                <c:pt idx="786">
                  <c:v>43887</c:v>
                </c:pt>
                <c:pt idx="787">
                  <c:v>43888</c:v>
                </c:pt>
                <c:pt idx="788">
                  <c:v>43889</c:v>
                </c:pt>
                <c:pt idx="789">
                  <c:v>43890</c:v>
                </c:pt>
                <c:pt idx="790">
                  <c:v>43891</c:v>
                </c:pt>
                <c:pt idx="791">
                  <c:v>43892</c:v>
                </c:pt>
                <c:pt idx="792">
                  <c:v>43893</c:v>
                </c:pt>
                <c:pt idx="793">
                  <c:v>43894</c:v>
                </c:pt>
                <c:pt idx="794">
                  <c:v>43895</c:v>
                </c:pt>
                <c:pt idx="795">
                  <c:v>43896</c:v>
                </c:pt>
                <c:pt idx="796">
                  <c:v>43897</c:v>
                </c:pt>
                <c:pt idx="797">
                  <c:v>43898</c:v>
                </c:pt>
                <c:pt idx="798">
                  <c:v>43899</c:v>
                </c:pt>
                <c:pt idx="799">
                  <c:v>43900</c:v>
                </c:pt>
                <c:pt idx="800">
                  <c:v>43901</c:v>
                </c:pt>
                <c:pt idx="801">
                  <c:v>43902</c:v>
                </c:pt>
                <c:pt idx="802">
                  <c:v>43903</c:v>
                </c:pt>
                <c:pt idx="803">
                  <c:v>43904</c:v>
                </c:pt>
                <c:pt idx="804">
                  <c:v>43905</c:v>
                </c:pt>
                <c:pt idx="805">
                  <c:v>43906</c:v>
                </c:pt>
                <c:pt idx="806">
                  <c:v>43907</c:v>
                </c:pt>
                <c:pt idx="807">
                  <c:v>43908</c:v>
                </c:pt>
                <c:pt idx="808">
                  <c:v>43909</c:v>
                </c:pt>
                <c:pt idx="809">
                  <c:v>43910</c:v>
                </c:pt>
                <c:pt idx="810">
                  <c:v>43911</c:v>
                </c:pt>
                <c:pt idx="811">
                  <c:v>43912</c:v>
                </c:pt>
                <c:pt idx="812">
                  <c:v>43913</c:v>
                </c:pt>
                <c:pt idx="813">
                  <c:v>43914</c:v>
                </c:pt>
                <c:pt idx="814">
                  <c:v>43915</c:v>
                </c:pt>
                <c:pt idx="815">
                  <c:v>43916</c:v>
                </c:pt>
                <c:pt idx="816">
                  <c:v>43917</c:v>
                </c:pt>
                <c:pt idx="817">
                  <c:v>43918</c:v>
                </c:pt>
                <c:pt idx="818">
                  <c:v>43919</c:v>
                </c:pt>
                <c:pt idx="819">
                  <c:v>43920</c:v>
                </c:pt>
                <c:pt idx="820">
                  <c:v>43921</c:v>
                </c:pt>
                <c:pt idx="821">
                  <c:v>43922</c:v>
                </c:pt>
                <c:pt idx="822">
                  <c:v>43923</c:v>
                </c:pt>
                <c:pt idx="823">
                  <c:v>43924</c:v>
                </c:pt>
                <c:pt idx="824">
                  <c:v>43925</c:v>
                </c:pt>
                <c:pt idx="825">
                  <c:v>43926</c:v>
                </c:pt>
                <c:pt idx="826">
                  <c:v>43927</c:v>
                </c:pt>
                <c:pt idx="827">
                  <c:v>43928</c:v>
                </c:pt>
                <c:pt idx="828">
                  <c:v>43929</c:v>
                </c:pt>
                <c:pt idx="829">
                  <c:v>43930</c:v>
                </c:pt>
                <c:pt idx="830">
                  <c:v>43931</c:v>
                </c:pt>
                <c:pt idx="831">
                  <c:v>43932</c:v>
                </c:pt>
                <c:pt idx="832">
                  <c:v>43933</c:v>
                </c:pt>
                <c:pt idx="833">
                  <c:v>43934</c:v>
                </c:pt>
                <c:pt idx="834">
                  <c:v>43935</c:v>
                </c:pt>
                <c:pt idx="835">
                  <c:v>43936</c:v>
                </c:pt>
                <c:pt idx="836">
                  <c:v>43937</c:v>
                </c:pt>
                <c:pt idx="837">
                  <c:v>43938</c:v>
                </c:pt>
                <c:pt idx="838">
                  <c:v>43939</c:v>
                </c:pt>
                <c:pt idx="839">
                  <c:v>43940</c:v>
                </c:pt>
                <c:pt idx="840">
                  <c:v>43941</c:v>
                </c:pt>
                <c:pt idx="841">
                  <c:v>43942</c:v>
                </c:pt>
                <c:pt idx="842">
                  <c:v>43943</c:v>
                </c:pt>
                <c:pt idx="843">
                  <c:v>43944</c:v>
                </c:pt>
                <c:pt idx="844">
                  <c:v>43945</c:v>
                </c:pt>
                <c:pt idx="845">
                  <c:v>43946</c:v>
                </c:pt>
                <c:pt idx="846">
                  <c:v>43947</c:v>
                </c:pt>
                <c:pt idx="847">
                  <c:v>43948</c:v>
                </c:pt>
                <c:pt idx="848">
                  <c:v>43949</c:v>
                </c:pt>
                <c:pt idx="849">
                  <c:v>43950</c:v>
                </c:pt>
                <c:pt idx="850">
                  <c:v>43951</c:v>
                </c:pt>
                <c:pt idx="851">
                  <c:v>43952</c:v>
                </c:pt>
                <c:pt idx="852">
                  <c:v>43953</c:v>
                </c:pt>
                <c:pt idx="853">
                  <c:v>43954</c:v>
                </c:pt>
                <c:pt idx="854">
                  <c:v>43955</c:v>
                </c:pt>
                <c:pt idx="855">
                  <c:v>43956</c:v>
                </c:pt>
                <c:pt idx="856">
                  <c:v>43957</c:v>
                </c:pt>
                <c:pt idx="857">
                  <c:v>43958</c:v>
                </c:pt>
                <c:pt idx="858">
                  <c:v>43959</c:v>
                </c:pt>
                <c:pt idx="859">
                  <c:v>43960</c:v>
                </c:pt>
                <c:pt idx="860">
                  <c:v>43961</c:v>
                </c:pt>
                <c:pt idx="861">
                  <c:v>43962</c:v>
                </c:pt>
                <c:pt idx="862">
                  <c:v>43963</c:v>
                </c:pt>
                <c:pt idx="863">
                  <c:v>43964</c:v>
                </c:pt>
                <c:pt idx="864">
                  <c:v>43965</c:v>
                </c:pt>
                <c:pt idx="865">
                  <c:v>43966</c:v>
                </c:pt>
                <c:pt idx="866">
                  <c:v>43967</c:v>
                </c:pt>
                <c:pt idx="867">
                  <c:v>43968</c:v>
                </c:pt>
                <c:pt idx="868">
                  <c:v>43969</c:v>
                </c:pt>
                <c:pt idx="869">
                  <c:v>43970</c:v>
                </c:pt>
                <c:pt idx="870">
                  <c:v>43971</c:v>
                </c:pt>
                <c:pt idx="871">
                  <c:v>43972</c:v>
                </c:pt>
                <c:pt idx="872">
                  <c:v>43973</c:v>
                </c:pt>
                <c:pt idx="873">
                  <c:v>43974</c:v>
                </c:pt>
                <c:pt idx="874">
                  <c:v>43975</c:v>
                </c:pt>
                <c:pt idx="875">
                  <c:v>43976</c:v>
                </c:pt>
                <c:pt idx="876">
                  <c:v>43977</c:v>
                </c:pt>
                <c:pt idx="877">
                  <c:v>43978</c:v>
                </c:pt>
                <c:pt idx="878">
                  <c:v>43979</c:v>
                </c:pt>
                <c:pt idx="879">
                  <c:v>43980</c:v>
                </c:pt>
                <c:pt idx="880">
                  <c:v>43981</c:v>
                </c:pt>
                <c:pt idx="881">
                  <c:v>43982</c:v>
                </c:pt>
                <c:pt idx="882">
                  <c:v>43983</c:v>
                </c:pt>
                <c:pt idx="883">
                  <c:v>43984</c:v>
                </c:pt>
                <c:pt idx="884">
                  <c:v>43985</c:v>
                </c:pt>
                <c:pt idx="885">
                  <c:v>43986</c:v>
                </c:pt>
                <c:pt idx="886">
                  <c:v>43987</c:v>
                </c:pt>
                <c:pt idx="887">
                  <c:v>43988</c:v>
                </c:pt>
                <c:pt idx="888">
                  <c:v>43989</c:v>
                </c:pt>
                <c:pt idx="889">
                  <c:v>43990</c:v>
                </c:pt>
                <c:pt idx="890">
                  <c:v>43991</c:v>
                </c:pt>
                <c:pt idx="891">
                  <c:v>43992</c:v>
                </c:pt>
                <c:pt idx="892">
                  <c:v>43993</c:v>
                </c:pt>
                <c:pt idx="893">
                  <c:v>43994</c:v>
                </c:pt>
                <c:pt idx="894">
                  <c:v>43995</c:v>
                </c:pt>
                <c:pt idx="895">
                  <c:v>43996</c:v>
                </c:pt>
                <c:pt idx="896">
                  <c:v>43997</c:v>
                </c:pt>
                <c:pt idx="897">
                  <c:v>43998</c:v>
                </c:pt>
                <c:pt idx="898">
                  <c:v>43999</c:v>
                </c:pt>
                <c:pt idx="899">
                  <c:v>44000</c:v>
                </c:pt>
                <c:pt idx="900">
                  <c:v>44001</c:v>
                </c:pt>
                <c:pt idx="901">
                  <c:v>44002</c:v>
                </c:pt>
                <c:pt idx="902">
                  <c:v>44003</c:v>
                </c:pt>
                <c:pt idx="903">
                  <c:v>44004</c:v>
                </c:pt>
                <c:pt idx="904">
                  <c:v>44005</c:v>
                </c:pt>
                <c:pt idx="905">
                  <c:v>44006</c:v>
                </c:pt>
                <c:pt idx="906">
                  <c:v>44007</c:v>
                </c:pt>
                <c:pt idx="907">
                  <c:v>44008</c:v>
                </c:pt>
                <c:pt idx="908">
                  <c:v>44009</c:v>
                </c:pt>
                <c:pt idx="909">
                  <c:v>44010</c:v>
                </c:pt>
                <c:pt idx="910">
                  <c:v>44011</c:v>
                </c:pt>
                <c:pt idx="911">
                  <c:v>44012</c:v>
                </c:pt>
                <c:pt idx="912">
                  <c:v>44013</c:v>
                </c:pt>
                <c:pt idx="913">
                  <c:v>44014</c:v>
                </c:pt>
                <c:pt idx="914">
                  <c:v>44015</c:v>
                </c:pt>
                <c:pt idx="915">
                  <c:v>44016</c:v>
                </c:pt>
                <c:pt idx="916">
                  <c:v>44017</c:v>
                </c:pt>
                <c:pt idx="917">
                  <c:v>44018</c:v>
                </c:pt>
                <c:pt idx="918">
                  <c:v>44019</c:v>
                </c:pt>
                <c:pt idx="919">
                  <c:v>44020</c:v>
                </c:pt>
                <c:pt idx="920">
                  <c:v>44021</c:v>
                </c:pt>
                <c:pt idx="921">
                  <c:v>44022</c:v>
                </c:pt>
                <c:pt idx="922">
                  <c:v>44023</c:v>
                </c:pt>
                <c:pt idx="923">
                  <c:v>44024</c:v>
                </c:pt>
                <c:pt idx="924">
                  <c:v>44025</c:v>
                </c:pt>
                <c:pt idx="925">
                  <c:v>44026</c:v>
                </c:pt>
                <c:pt idx="926">
                  <c:v>44027</c:v>
                </c:pt>
                <c:pt idx="927">
                  <c:v>44028</c:v>
                </c:pt>
                <c:pt idx="928">
                  <c:v>44029</c:v>
                </c:pt>
                <c:pt idx="929">
                  <c:v>44030</c:v>
                </c:pt>
                <c:pt idx="930">
                  <c:v>44031</c:v>
                </c:pt>
                <c:pt idx="931">
                  <c:v>44032</c:v>
                </c:pt>
                <c:pt idx="932">
                  <c:v>44033</c:v>
                </c:pt>
                <c:pt idx="933">
                  <c:v>44034</c:v>
                </c:pt>
                <c:pt idx="934">
                  <c:v>44035</c:v>
                </c:pt>
                <c:pt idx="935">
                  <c:v>44036</c:v>
                </c:pt>
                <c:pt idx="936">
                  <c:v>44037</c:v>
                </c:pt>
                <c:pt idx="937">
                  <c:v>44038</c:v>
                </c:pt>
                <c:pt idx="938">
                  <c:v>44039</c:v>
                </c:pt>
                <c:pt idx="939">
                  <c:v>44040</c:v>
                </c:pt>
                <c:pt idx="940">
                  <c:v>44041</c:v>
                </c:pt>
                <c:pt idx="941">
                  <c:v>44042</c:v>
                </c:pt>
                <c:pt idx="942">
                  <c:v>44043</c:v>
                </c:pt>
                <c:pt idx="943">
                  <c:v>44044</c:v>
                </c:pt>
                <c:pt idx="944">
                  <c:v>44045</c:v>
                </c:pt>
                <c:pt idx="945">
                  <c:v>44046</c:v>
                </c:pt>
                <c:pt idx="946">
                  <c:v>44047</c:v>
                </c:pt>
                <c:pt idx="947">
                  <c:v>44048</c:v>
                </c:pt>
                <c:pt idx="948">
                  <c:v>44049</c:v>
                </c:pt>
                <c:pt idx="949">
                  <c:v>44050</c:v>
                </c:pt>
                <c:pt idx="950">
                  <c:v>44051</c:v>
                </c:pt>
                <c:pt idx="951">
                  <c:v>44052</c:v>
                </c:pt>
                <c:pt idx="952">
                  <c:v>44053</c:v>
                </c:pt>
                <c:pt idx="953">
                  <c:v>44054</c:v>
                </c:pt>
                <c:pt idx="954">
                  <c:v>44055</c:v>
                </c:pt>
                <c:pt idx="955">
                  <c:v>44056</c:v>
                </c:pt>
                <c:pt idx="956">
                  <c:v>44057</c:v>
                </c:pt>
                <c:pt idx="957">
                  <c:v>44058</c:v>
                </c:pt>
                <c:pt idx="958">
                  <c:v>44059</c:v>
                </c:pt>
                <c:pt idx="959">
                  <c:v>44060</c:v>
                </c:pt>
                <c:pt idx="960">
                  <c:v>44061</c:v>
                </c:pt>
                <c:pt idx="961">
                  <c:v>44062</c:v>
                </c:pt>
                <c:pt idx="962">
                  <c:v>44063</c:v>
                </c:pt>
                <c:pt idx="963">
                  <c:v>44064</c:v>
                </c:pt>
                <c:pt idx="964">
                  <c:v>44065</c:v>
                </c:pt>
                <c:pt idx="965">
                  <c:v>44066</c:v>
                </c:pt>
                <c:pt idx="966">
                  <c:v>44067</c:v>
                </c:pt>
                <c:pt idx="967">
                  <c:v>44068</c:v>
                </c:pt>
                <c:pt idx="968">
                  <c:v>44069</c:v>
                </c:pt>
                <c:pt idx="969">
                  <c:v>44070</c:v>
                </c:pt>
                <c:pt idx="970">
                  <c:v>44071</c:v>
                </c:pt>
                <c:pt idx="971">
                  <c:v>44072</c:v>
                </c:pt>
                <c:pt idx="972">
                  <c:v>44073</c:v>
                </c:pt>
                <c:pt idx="973">
                  <c:v>44074</c:v>
                </c:pt>
                <c:pt idx="974">
                  <c:v>44075</c:v>
                </c:pt>
                <c:pt idx="975">
                  <c:v>44076</c:v>
                </c:pt>
                <c:pt idx="976">
                  <c:v>44077</c:v>
                </c:pt>
                <c:pt idx="977">
                  <c:v>44078</c:v>
                </c:pt>
                <c:pt idx="978">
                  <c:v>44079</c:v>
                </c:pt>
                <c:pt idx="979">
                  <c:v>44080</c:v>
                </c:pt>
                <c:pt idx="980">
                  <c:v>44081</c:v>
                </c:pt>
                <c:pt idx="981">
                  <c:v>44082</c:v>
                </c:pt>
                <c:pt idx="982">
                  <c:v>44083</c:v>
                </c:pt>
                <c:pt idx="983">
                  <c:v>44084</c:v>
                </c:pt>
                <c:pt idx="984">
                  <c:v>44085</c:v>
                </c:pt>
                <c:pt idx="985">
                  <c:v>44086</c:v>
                </c:pt>
                <c:pt idx="986">
                  <c:v>44087</c:v>
                </c:pt>
                <c:pt idx="987">
                  <c:v>44088</c:v>
                </c:pt>
                <c:pt idx="988">
                  <c:v>44089</c:v>
                </c:pt>
                <c:pt idx="989">
                  <c:v>44090</c:v>
                </c:pt>
                <c:pt idx="990">
                  <c:v>44091</c:v>
                </c:pt>
                <c:pt idx="991">
                  <c:v>44092</c:v>
                </c:pt>
                <c:pt idx="992">
                  <c:v>44093</c:v>
                </c:pt>
                <c:pt idx="993">
                  <c:v>44094</c:v>
                </c:pt>
                <c:pt idx="994">
                  <c:v>44095</c:v>
                </c:pt>
                <c:pt idx="995">
                  <c:v>44096</c:v>
                </c:pt>
                <c:pt idx="996">
                  <c:v>44097</c:v>
                </c:pt>
                <c:pt idx="997">
                  <c:v>44098</c:v>
                </c:pt>
                <c:pt idx="998">
                  <c:v>44099</c:v>
                </c:pt>
                <c:pt idx="999">
                  <c:v>44100</c:v>
                </c:pt>
                <c:pt idx="1000">
                  <c:v>44101</c:v>
                </c:pt>
                <c:pt idx="1001">
                  <c:v>44102</c:v>
                </c:pt>
                <c:pt idx="1002">
                  <c:v>44103</c:v>
                </c:pt>
                <c:pt idx="1003">
                  <c:v>44104</c:v>
                </c:pt>
                <c:pt idx="1004">
                  <c:v>44105</c:v>
                </c:pt>
                <c:pt idx="1005">
                  <c:v>44106</c:v>
                </c:pt>
                <c:pt idx="1006">
                  <c:v>44107</c:v>
                </c:pt>
                <c:pt idx="1007">
                  <c:v>44108</c:v>
                </c:pt>
                <c:pt idx="1008">
                  <c:v>44109</c:v>
                </c:pt>
                <c:pt idx="1009">
                  <c:v>44110</c:v>
                </c:pt>
                <c:pt idx="1010">
                  <c:v>44111</c:v>
                </c:pt>
                <c:pt idx="1011">
                  <c:v>44112</c:v>
                </c:pt>
                <c:pt idx="1012">
                  <c:v>44113</c:v>
                </c:pt>
                <c:pt idx="1013">
                  <c:v>44114</c:v>
                </c:pt>
                <c:pt idx="1014">
                  <c:v>44115</c:v>
                </c:pt>
                <c:pt idx="1015">
                  <c:v>44116</c:v>
                </c:pt>
                <c:pt idx="1016">
                  <c:v>44117</c:v>
                </c:pt>
                <c:pt idx="1017">
                  <c:v>44118</c:v>
                </c:pt>
                <c:pt idx="1018">
                  <c:v>44119</c:v>
                </c:pt>
                <c:pt idx="1019">
                  <c:v>44120</c:v>
                </c:pt>
                <c:pt idx="1020">
                  <c:v>44121</c:v>
                </c:pt>
                <c:pt idx="1021">
                  <c:v>44122</c:v>
                </c:pt>
                <c:pt idx="1022">
                  <c:v>44123</c:v>
                </c:pt>
                <c:pt idx="1023">
                  <c:v>44124</c:v>
                </c:pt>
                <c:pt idx="1024">
                  <c:v>44125</c:v>
                </c:pt>
                <c:pt idx="1025">
                  <c:v>44126</c:v>
                </c:pt>
                <c:pt idx="1026">
                  <c:v>44127</c:v>
                </c:pt>
                <c:pt idx="1027">
                  <c:v>44128</c:v>
                </c:pt>
                <c:pt idx="1028">
                  <c:v>44129</c:v>
                </c:pt>
                <c:pt idx="1029">
                  <c:v>44130</c:v>
                </c:pt>
                <c:pt idx="1030">
                  <c:v>44131</c:v>
                </c:pt>
                <c:pt idx="1031">
                  <c:v>44132</c:v>
                </c:pt>
                <c:pt idx="1032">
                  <c:v>44133</c:v>
                </c:pt>
                <c:pt idx="1033">
                  <c:v>44134</c:v>
                </c:pt>
                <c:pt idx="1034">
                  <c:v>44135</c:v>
                </c:pt>
                <c:pt idx="1035">
                  <c:v>44136</c:v>
                </c:pt>
                <c:pt idx="1036">
                  <c:v>44137</c:v>
                </c:pt>
                <c:pt idx="1037">
                  <c:v>44138</c:v>
                </c:pt>
                <c:pt idx="1038">
                  <c:v>44139</c:v>
                </c:pt>
                <c:pt idx="1039">
                  <c:v>44140</c:v>
                </c:pt>
                <c:pt idx="1040">
                  <c:v>44141</c:v>
                </c:pt>
                <c:pt idx="1041">
                  <c:v>44142</c:v>
                </c:pt>
                <c:pt idx="1042">
                  <c:v>44143</c:v>
                </c:pt>
                <c:pt idx="1043">
                  <c:v>44144</c:v>
                </c:pt>
                <c:pt idx="1044">
                  <c:v>44145</c:v>
                </c:pt>
                <c:pt idx="1045">
                  <c:v>44146</c:v>
                </c:pt>
                <c:pt idx="1046">
                  <c:v>44147</c:v>
                </c:pt>
                <c:pt idx="1047">
                  <c:v>44148</c:v>
                </c:pt>
                <c:pt idx="1048">
                  <c:v>44149</c:v>
                </c:pt>
                <c:pt idx="1049">
                  <c:v>44150</c:v>
                </c:pt>
                <c:pt idx="1050">
                  <c:v>44151</c:v>
                </c:pt>
                <c:pt idx="1051">
                  <c:v>44152</c:v>
                </c:pt>
                <c:pt idx="1052">
                  <c:v>44153</c:v>
                </c:pt>
                <c:pt idx="1053">
                  <c:v>44154</c:v>
                </c:pt>
                <c:pt idx="1054">
                  <c:v>44155</c:v>
                </c:pt>
                <c:pt idx="1055">
                  <c:v>44156</c:v>
                </c:pt>
                <c:pt idx="1056">
                  <c:v>44157</c:v>
                </c:pt>
                <c:pt idx="1057">
                  <c:v>44158</c:v>
                </c:pt>
                <c:pt idx="1058">
                  <c:v>44159</c:v>
                </c:pt>
                <c:pt idx="1059">
                  <c:v>44160</c:v>
                </c:pt>
                <c:pt idx="1060">
                  <c:v>44161</c:v>
                </c:pt>
                <c:pt idx="1061">
                  <c:v>44162</c:v>
                </c:pt>
                <c:pt idx="1062">
                  <c:v>44163</c:v>
                </c:pt>
                <c:pt idx="1063">
                  <c:v>44164</c:v>
                </c:pt>
                <c:pt idx="1064">
                  <c:v>44165</c:v>
                </c:pt>
                <c:pt idx="1065">
                  <c:v>44166</c:v>
                </c:pt>
                <c:pt idx="1066">
                  <c:v>44167</c:v>
                </c:pt>
                <c:pt idx="1067">
                  <c:v>44168</c:v>
                </c:pt>
                <c:pt idx="1068">
                  <c:v>44169</c:v>
                </c:pt>
                <c:pt idx="1069">
                  <c:v>44170</c:v>
                </c:pt>
                <c:pt idx="1070">
                  <c:v>44171</c:v>
                </c:pt>
                <c:pt idx="1071">
                  <c:v>44172</c:v>
                </c:pt>
                <c:pt idx="1072">
                  <c:v>44173</c:v>
                </c:pt>
                <c:pt idx="1073">
                  <c:v>44174</c:v>
                </c:pt>
                <c:pt idx="1074">
                  <c:v>44175</c:v>
                </c:pt>
                <c:pt idx="1075">
                  <c:v>44176</c:v>
                </c:pt>
                <c:pt idx="1076">
                  <c:v>44177</c:v>
                </c:pt>
                <c:pt idx="1077">
                  <c:v>44178</c:v>
                </c:pt>
                <c:pt idx="1078">
                  <c:v>44179</c:v>
                </c:pt>
                <c:pt idx="1079">
                  <c:v>44180</c:v>
                </c:pt>
                <c:pt idx="1080">
                  <c:v>44181</c:v>
                </c:pt>
                <c:pt idx="1081">
                  <c:v>44182</c:v>
                </c:pt>
                <c:pt idx="1082">
                  <c:v>44183</c:v>
                </c:pt>
                <c:pt idx="1083">
                  <c:v>44184</c:v>
                </c:pt>
                <c:pt idx="1084">
                  <c:v>44185</c:v>
                </c:pt>
                <c:pt idx="1085">
                  <c:v>44186</c:v>
                </c:pt>
                <c:pt idx="1086">
                  <c:v>44187</c:v>
                </c:pt>
                <c:pt idx="1087">
                  <c:v>44188</c:v>
                </c:pt>
                <c:pt idx="1088">
                  <c:v>44189</c:v>
                </c:pt>
                <c:pt idx="1089">
                  <c:v>44190</c:v>
                </c:pt>
                <c:pt idx="1090">
                  <c:v>44191</c:v>
                </c:pt>
                <c:pt idx="1091">
                  <c:v>44192</c:v>
                </c:pt>
                <c:pt idx="1092">
                  <c:v>44193</c:v>
                </c:pt>
                <c:pt idx="1093">
                  <c:v>44194</c:v>
                </c:pt>
                <c:pt idx="1094">
                  <c:v>44195</c:v>
                </c:pt>
                <c:pt idx="1095">
                  <c:v>44196</c:v>
                </c:pt>
                <c:pt idx="1096">
                  <c:v>44197</c:v>
                </c:pt>
                <c:pt idx="1097">
                  <c:v>44198</c:v>
                </c:pt>
                <c:pt idx="1098">
                  <c:v>44199</c:v>
                </c:pt>
                <c:pt idx="1099">
                  <c:v>44200</c:v>
                </c:pt>
                <c:pt idx="1100">
                  <c:v>44201</c:v>
                </c:pt>
                <c:pt idx="1101">
                  <c:v>44202</c:v>
                </c:pt>
                <c:pt idx="1102">
                  <c:v>44203</c:v>
                </c:pt>
                <c:pt idx="1103">
                  <c:v>44204</c:v>
                </c:pt>
                <c:pt idx="1104">
                  <c:v>44205</c:v>
                </c:pt>
                <c:pt idx="1105">
                  <c:v>44206</c:v>
                </c:pt>
                <c:pt idx="1106">
                  <c:v>44207</c:v>
                </c:pt>
                <c:pt idx="1107">
                  <c:v>44208</c:v>
                </c:pt>
                <c:pt idx="1108">
                  <c:v>44209</c:v>
                </c:pt>
                <c:pt idx="1109">
                  <c:v>44210</c:v>
                </c:pt>
                <c:pt idx="1110">
                  <c:v>44211</c:v>
                </c:pt>
                <c:pt idx="1111">
                  <c:v>44212</c:v>
                </c:pt>
                <c:pt idx="1112">
                  <c:v>44213</c:v>
                </c:pt>
                <c:pt idx="1113">
                  <c:v>44214</c:v>
                </c:pt>
                <c:pt idx="1114">
                  <c:v>44215</c:v>
                </c:pt>
                <c:pt idx="1115">
                  <c:v>44216</c:v>
                </c:pt>
                <c:pt idx="1116">
                  <c:v>44217</c:v>
                </c:pt>
                <c:pt idx="1117">
                  <c:v>44218</c:v>
                </c:pt>
                <c:pt idx="1118">
                  <c:v>44219</c:v>
                </c:pt>
                <c:pt idx="1119">
                  <c:v>44220</c:v>
                </c:pt>
                <c:pt idx="1120">
                  <c:v>44221</c:v>
                </c:pt>
                <c:pt idx="1121">
                  <c:v>44222</c:v>
                </c:pt>
                <c:pt idx="1122">
                  <c:v>44223</c:v>
                </c:pt>
                <c:pt idx="1123">
                  <c:v>44224</c:v>
                </c:pt>
                <c:pt idx="1124">
                  <c:v>44225</c:v>
                </c:pt>
                <c:pt idx="1125">
                  <c:v>44226</c:v>
                </c:pt>
                <c:pt idx="1126">
                  <c:v>44227</c:v>
                </c:pt>
                <c:pt idx="1127">
                  <c:v>44228</c:v>
                </c:pt>
                <c:pt idx="1128">
                  <c:v>44229</c:v>
                </c:pt>
                <c:pt idx="1129">
                  <c:v>44230</c:v>
                </c:pt>
                <c:pt idx="1130">
                  <c:v>44231</c:v>
                </c:pt>
                <c:pt idx="1131">
                  <c:v>44232</c:v>
                </c:pt>
                <c:pt idx="1132">
                  <c:v>44233</c:v>
                </c:pt>
                <c:pt idx="1133">
                  <c:v>44234</c:v>
                </c:pt>
                <c:pt idx="1134">
                  <c:v>44235</c:v>
                </c:pt>
                <c:pt idx="1135">
                  <c:v>44236</c:v>
                </c:pt>
                <c:pt idx="1136">
                  <c:v>44237</c:v>
                </c:pt>
                <c:pt idx="1137">
                  <c:v>44238</c:v>
                </c:pt>
                <c:pt idx="1138">
                  <c:v>44239</c:v>
                </c:pt>
                <c:pt idx="1139">
                  <c:v>44240</c:v>
                </c:pt>
                <c:pt idx="1140">
                  <c:v>44241</c:v>
                </c:pt>
                <c:pt idx="1141">
                  <c:v>44242</c:v>
                </c:pt>
                <c:pt idx="1142">
                  <c:v>44243</c:v>
                </c:pt>
                <c:pt idx="1143">
                  <c:v>44244</c:v>
                </c:pt>
                <c:pt idx="1144">
                  <c:v>44245</c:v>
                </c:pt>
                <c:pt idx="1145">
                  <c:v>44246</c:v>
                </c:pt>
                <c:pt idx="1146">
                  <c:v>44247</c:v>
                </c:pt>
                <c:pt idx="1147">
                  <c:v>44248</c:v>
                </c:pt>
                <c:pt idx="1148">
                  <c:v>44249</c:v>
                </c:pt>
                <c:pt idx="1149">
                  <c:v>44250</c:v>
                </c:pt>
                <c:pt idx="1150">
                  <c:v>44251</c:v>
                </c:pt>
                <c:pt idx="1151">
                  <c:v>44252</c:v>
                </c:pt>
                <c:pt idx="1152">
                  <c:v>44253</c:v>
                </c:pt>
                <c:pt idx="1153">
                  <c:v>44254</c:v>
                </c:pt>
                <c:pt idx="1154">
                  <c:v>44255</c:v>
                </c:pt>
                <c:pt idx="1155">
                  <c:v>44256</c:v>
                </c:pt>
                <c:pt idx="1156">
                  <c:v>44257</c:v>
                </c:pt>
                <c:pt idx="1157">
                  <c:v>44258</c:v>
                </c:pt>
                <c:pt idx="1158">
                  <c:v>44259</c:v>
                </c:pt>
                <c:pt idx="1159">
                  <c:v>44260</c:v>
                </c:pt>
                <c:pt idx="1160">
                  <c:v>44261</c:v>
                </c:pt>
                <c:pt idx="1161">
                  <c:v>44262</c:v>
                </c:pt>
                <c:pt idx="1162">
                  <c:v>44263</c:v>
                </c:pt>
                <c:pt idx="1163">
                  <c:v>44264</c:v>
                </c:pt>
                <c:pt idx="1164">
                  <c:v>44265</c:v>
                </c:pt>
                <c:pt idx="1165">
                  <c:v>44266</c:v>
                </c:pt>
                <c:pt idx="1166">
                  <c:v>44267</c:v>
                </c:pt>
                <c:pt idx="1167">
                  <c:v>44268</c:v>
                </c:pt>
                <c:pt idx="1168">
                  <c:v>44269</c:v>
                </c:pt>
                <c:pt idx="1169">
                  <c:v>44270</c:v>
                </c:pt>
                <c:pt idx="1170">
                  <c:v>44271</c:v>
                </c:pt>
                <c:pt idx="1171">
                  <c:v>44272</c:v>
                </c:pt>
                <c:pt idx="1172">
                  <c:v>44273</c:v>
                </c:pt>
                <c:pt idx="1173">
                  <c:v>44274</c:v>
                </c:pt>
                <c:pt idx="1174">
                  <c:v>44275</c:v>
                </c:pt>
                <c:pt idx="1175">
                  <c:v>44276</c:v>
                </c:pt>
                <c:pt idx="1176">
                  <c:v>44277</c:v>
                </c:pt>
                <c:pt idx="1177">
                  <c:v>44278</c:v>
                </c:pt>
                <c:pt idx="1178">
                  <c:v>44279</c:v>
                </c:pt>
                <c:pt idx="1179">
                  <c:v>44280</c:v>
                </c:pt>
                <c:pt idx="1180">
                  <c:v>44281</c:v>
                </c:pt>
                <c:pt idx="1181">
                  <c:v>44282</c:v>
                </c:pt>
                <c:pt idx="1182">
                  <c:v>44283</c:v>
                </c:pt>
                <c:pt idx="1183">
                  <c:v>44284</c:v>
                </c:pt>
                <c:pt idx="1184">
                  <c:v>44285</c:v>
                </c:pt>
                <c:pt idx="1185">
                  <c:v>44286</c:v>
                </c:pt>
                <c:pt idx="1186">
                  <c:v>44287</c:v>
                </c:pt>
                <c:pt idx="1187">
                  <c:v>44288</c:v>
                </c:pt>
                <c:pt idx="1188">
                  <c:v>44289</c:v>
                </c:pt>
                <c:pt idx="1189">
                  <c:v>44290</c:v>
                </c:pt>
                <c:pt idx="1190">
                  <c:v>44291</c:v>
                </c:pt>
                <c:pt idx="1191">
                  <c:v>44292</c:v>
                </c:pt>
                <c:pt idx="1192">
                  <c:v>44293</c:v>
                </c:pt>
                <c:pt idx="1193">
                  <c:v>44294</c:v>
                </c:pt>
                <c:pt idx="1194">
                  <c:v>44295</c:v>
                </c:pt>
                <c:pt idx="1195">
                  <c:v>44296</c:v>
                </c:pt>
                <c:pt idx="1196">
                  <c:v>44297</c:v>
                </c:pt>
                <c:pt idx="1197">
                  <c:v>44298</c:v>
                </c:pt>
                <c:pt idx="1198">
                  <c:v>44299</c:v>
                </c:pt>
                <c:pt idx="1199">
                  <c:v>44300</c:v>
                </c:pt>
                <c:pt idx="1200">
                  <c:v>44301</c:v>
                </c:pt>
                <c:pt idx="1201">
                  <c:v>44302</c:v>
                </c:pt>
                <c:pt idx="1202">
                  <c:v>44303</c:v>
                </c:pt>
                <c:pt idx="1203">
                  <c:v>44304</c:v>
                </c:pt>
                <c:pt idx="1204">
                  <c:v>44305</c:v>
                </c:pt>
                <c:pt idx="1205">
                  <c:v>44306</c:v>
                </c:pt>
                <c:pt idx="1206">
                  <c:v>44307</c:v>
                </c:pt>
                <c:pt idx="1207">
                  <c:v>44308</c:v>
                </c:pt>
                <c:pt idx="1208">
                  <c:v>44309</c:v>
                </c:pt>
                <c:pt idx="1209">
                  <c:v>44310</c:v>
                </c:pt>
                <c:pt idx="1210">
                  <c:v>44311</c:v>
                </c:pt>
                <c:pt idx="1211">
                  <c:v>44312</c:v>
                </c:pt>
                <c:pt idx="1212">
                  <c:v>44313</c:v>
                </c:pt>
                <c:pt idx="1213">
                  <c:v>44314</c:v>
                </c:pt>
                <c:pt idx="1214">
                  <c:v>44315</c:v>
                </c:pt>
                <c:pt idx="1215">
                  <c:v>44316</c:v>
                </c:pt>
                <c:pt idx="1216">
                  <c:v>44317</c:v>
                </c:pt>
                <c:pt idx="1217">
                  <c:v>44318</c:v>
                </c:pt>
                <c:pt idx="1218">
                  <c:v>44319</c:v>
                </c:pt>
                <c:pt idx="1219">
                  <c:v>44320</c:v>
                </c:pt>
                <c:pt idx="1220">
                  <c:v>44321</c:v>
                </c:pt>
                <c:pt idx="1221">
                  <c:v>44322</c:v>
                </c:pt>
                <c:pt idx="1222">
                  <c:v>44323</c:v>
                </c:pt>
                <c:pt idx="1223">
                  <c:v>44324</c:v>
                </c:pt>
                <c:pt idx="1224">
                  <c:v>44325</c:v>
                </c:pt>
                <c:pt idx="1225">
                  <c:v>44326</c:v>
                </c:pt>
                <c:pt idx="1226">
                  <c:v>44327</c:v>
                </c:pt>
                <c:pt idx="1227">
                  <c:v>44328</c:v>
                </c:pt>
                <c:pt idx="1228">
                  <c:v>44329</c:v>
                </c:pt>
                <c:pt idx="1229">
                  <c:v>44330</c:v>
                </c:pt>
                <c:pt idx="1230">
                  <c:v>44331</c:v>
                </c:pt>
                <c:pt idx="1231">
                  <c:v>44332</c:v>
                </c:pt>
                <c:pt idx="1232">
                  <c:v>44333</c:v>
                </c:pt>
                <c:pt idx="1233">
                  <c:v>44334</c:v>
                </c:pt>
                <c:pt idx="1234">
                  <c:v>44335</c:v>
                </c:pt>
                <c:pt idx="1235">
                  <c:v>44336</c:v>
                </c:pt>
                <c:pt idx="1236">
                  <c:v>44337</c:v>
                </c:pt>
                <c:pt idx="1237">
                  <c:v>44338</c:v>
                </c:pt>
                <c:pt idx="1238">
                  <c:v>44339</c:v>
                </c:pt>
                <c:pt idx="1239">
                  <c:v>44340</c:v>
                </c:pt>
                <c:pt idx="1240">
                  <c:v>44341</c:v>
                </c:pt>
                <c:pt idx="1241">
                  <c:v>44342</c:v>
                </c:pt>
                <c:pt idx="1242">
                  <c:v>44343</c:v>
                </c:pt>
                <c:pt idx="1243">
                  <c:v>44344</c:v>
                </c:pt>
                <c:pt idx="1244">
                  <c:v>44345</c:v>
                </c:pt>
                <c:pt idx="1245">
                  <c:v>44346</c:v>
                </c:pt>
                <c:pt idx="1246">
                  <c:v>44347</c:v>
                </c:pt>
                <c:pt idx="1247">
                  <c:v>44348</c:v>
                </c:pt>
                <c:pt idx="1248">
                  <c:v>44349</c:v>
                </c:pt>
                <c:pt idx="1249">
                  <c:v>44350</c:v>
                </c:pt>
                <c:pt idx="1250">
                  <c:v>44351</c:v>
                </c:pt>
                <c:pt idx="1251">
                  <c:v>44352</c:v>
                </c:pt>
                <c:pt idx="1252">
                  <c:v>44353</c:v>
                </c:pt>
                <c:pt idx="1253">
                  <c:v>44354</c:v>
                </c:pt>
                <c:pt idx="1254">
                  <c:v>44355</c:v>
                </c:pt>
                <c:pt idx="1255">
                  <c:v>44356</c:v>
                </c:pt>
                <c:pt idx="1256">
                  <c:v>44357</c:v>
                </c:pt>
                <c:pt idx="1257">
                  <c:v>44358</c:v>
                </c:pt>
                <c:pt idx="1258">
                  <c:v>44359</c:v>
                </c:pt>
                <c:pt idx="1259">
                  <c:v>44360</c:v>
                </c:pt>
                <c:pt idx="1260">
                  <c:v>44361</c:v>
                </c:pt>
                <c:pt idx="1261">
                  <c:v>44362</c:v>
                </c:pt>
                <c:pt idx="1262">
                  <c:v>44363</c:v>
                </c:pt>
                <c:pt idx="1263">
                  <c:v>44364</c:v>
                </c:pt>
                <c:pt idx="1264">
                  <c:v>44365</c:v>
                </c:pt>
                <c:pt idx="1265">
                  <c:v>44366</c:v>
                </c:pt>
                <c:pt idx="1266">
                  <c:v>44367</c:v>
                </c:pt>
                <c:pt idx="1267">
                  <c:v>44368</c:v>
                </c:pt>
                <c:pt idx="1268">
                  <c:v>44369</c:v>
                </c:pt>
                <c:pt idx="1269">
                  <c:v>44370</c:v>
                </c:pt>
                <c:pt idx="1270">
                  <c:v>44371</c:v>
                </c:pt>
                <c:pt idx="1271">
                  <c:v>44372</c:v>
                </c:pt>
                <c:pt idx="1272">
                  <c:v>44373</c:v>
                </c:pt>
                <c:pt idx="1273">
                  <c:v>44374</c:v>
                </c:pt>
                <c:pt idx="1274">
                  <c:v>44375</c:v>
                </c:pt>
                <c:pt idx="1275">
                  <c:v>44376</c:v>
                </c:pt>
                <c:pt idx="1276">
                  <c:v>44377</c:v>
                </c:pt>
                <c:pt idx="1277">
                  <c:v>44378</c:v>
                </c:pt>
                <c:pt idx="1278">
                  <c:v>44379</c:v>
                </c:pt>
                <c:pt idx="1279">
                  <c:v>44380</c:v>
                </c:pt>
                <c:pt idx="1280">
                  <c:v>44381</c:v>
                </c:pt>
                <c:pt idx="1281">
                  <c:v>44382</c:v>
                </c:pt>
                <c:pt idx="1282">
                  <c:v>44383</c:v>
                </c:pt>
                <c:pt idx="1283">
                  <c:v>44384</c:v>
                </c:pt>
                <c:pt idx="1284">
                  <c:v>44385</c:v>
                </c:pt>
                <c:pt idx="1285">
                  <c:v>44386</c:v>
                </c:pt>
                <c:pt idx="1286">
                  <c:v>44387</c:v>
                </c:pt>
                <c:pt idx="1287">
                  <c:v>44388</c:v>
                </c:pt>
                <c:pt idx="1288">
                  <c:v>44389</c:v>
                </c:pt>
                <c:pt idx="1289">
                  <c:v>44390</c:v>
                </c:pt>
                <c:pt idx="1290">
                  <c:v>44391</c:v>
                </c:pt>
                <c:pt idx="1291">
                  <c:v>44392</c:v>
                </c:pt>
                <c:pt idx="1292">
                  <c:v>44393</c:v>
                </c:pt>
                <c:pt idx="1293">
                  <c:v>44394</c:v>
                </c:pt>
                <c:pt idx="1294">
                  <c:v>44395</c:v>
                </c:pt>
                <c:pt idx="1295">
                  <c:v>44396</c:v>
                </c:pt>
                <c:pt idx="1296">
                  <c:v>44397</c:v>
                </c:pt>
                <c:pt idx="1297">
                  <c:v>44398</c:v>
                </c:pt>
                <c:pt idx="1298">
                  <c:v>44399</c:v>
                </c:pt>
                <c:pt idx="1299">
                  <c:v>44400</c:v>
                </c:pt>
                <c:pt idx="1300">
                  <c:v>44401</c:v>
                </c:pt>
                <c:pt idx="1301">
                  <c:v>44402</c:v>
                </c:pt>
                <c:pt idx="1302">
                  <c:v>44403</c:v>
                </c:pt>
                <c:pt idx="1303">
                  <c:v>44404</c:v>
                </c:pt>
                <c:pt idx="1304">
                  <c:v>44405</c:v>
                </c:pt>
                <c:pt idx="1305">
                  <c:v>44406</c:v>
                </c:pt>
                <c:pt idx="1306">
                  <c:v>44407</c:v>
                </c:pt>
                <c:pt idx="1307">
                  <c:v>44408</c:v>
                </c:pt>
                <c:pt idx="1308">
                  <c:v>44409</c:v>
                </c:pt>
                <c:pt idx="1309">
                  <c:v>44410</c:v>
                </c:pt>
                <c:pt idx="1310">
                  <c:v>44411</c:v>
                </c:pt>
                <c:pt idx="1311">
                  <c:v>44412</c:v>
                </c:pt>
                <c:pt idx="1312">
                  <c:v>44413</c:v>
                </c:pt>
                <c:pt idx="1313">
                  <c:v>44414</c:v>
                </c:pt>
                <c:pt idx="1314">
                  <c:v>44415</c:v>
                </c:pt>
                <c:pt idx="1315">
                  <c:v>44416</c:v>
                </c:pt>
                <c:pt idx="1316">
                  <c:v>44417</c:v>
                </c:pt>
                <c:pt idx="1317">
                  <c:v>44418</c:v>
                </c:pt>
                <c:pt idx="1318">
                  <c:v>44419</c:v>
                </c:pt>
                <c:pt idx="1319">
                  <c:v>44420</c:v>
                </c:pt>
                <c:pt idx="1320">
                  <c:v>44421</c:v>
                </c:pt>
                <c:pt idx="1321">
                  <c:v>44422</c:v>
                </c:pt>
                <c:pt idx="1322">
                  <c:v>44423</c:v>
                </c:pt>
                <c:pt idx="1323">
                  <c:v>44424</c:v>
                </c:pt>
                <c:pt idx="1324">
                  <c:v>44425</c:v>
                </c:pt>
                <c:pt idx="1325">
                  <c:v>44426</c:v>
                </c:pt>
                <c:pt idx="1326">
                  <c:v>44427</c:v>
                </c:pt>
                <c:pt idx="1327">
                  <c:v>44428</c:v>
                </c:pt>
                <c:pt idx="1328">
                  <c:v>44429</c:v>
                </c:pt>
                <c:pt idx="1329">
                  <c:v>44430</c:v>
                </c:pt>
                <c:pt idx="1330">
                  <c:v>44431</c:v>
                </c:pt>
                <c:pt idx="1331">
                  <c:v>44432</c:v>
                </c:pt>
                <c:pt idx="1332">
                  <c:v>44433</c:v>
                </c:pt>
                <c:pt idx="1333">
                  <c:v>44434</c:v>
                </c:pt>
                <c:pt idx="1334">
                  <c:v>44435</c:v>
                </c:pt>
                <c:pt idx="1335">
                  <c:v>44436</c:v>
                </c:pt>
                <c:pt idx="1336">
                  <c:v>44437</c:v>
                </c:pt>
                <c:pt idx="1337">
                  <c:v>44438</c:v>
                </c:pt>
                <c:pt idx="1338">
                  <c:v>44439</c:v>
                </c:pt>
                <c:pt idx="1339">
                  <c:v>44440</c:v>
                </c:pt>
                <c:pt idx="1340">
                  <c:v>44441</c:v>
                </c:pt>
                <c:pt idx="1341">
                  <c:v>44442</c:v>
                </c:pt>
                <c:pt idx="1342">
                  <c:v>44443</c:v>
                </c:pt>
                <c:pt idx="1343">
                  <c:v>44444</c:v>
                </c:pt>
                <c:pt idx="1344">
                  <c:v>44445</c:v>
                </c:pt>
                <c:pt idx="1345">
                  <c:v>44446</c:v>
                </c:pt>
                <c:pt idx="1346">
                  <c:v>44447</c:v>
                </c:pt>
                <c:pt idx="1347">
                  <c:v>44448</c:v>
                </c:pt>
                <c:pt idx="1348">
                  <c:v>44449</c:v>
                </c:pt>
                <c:pt idx="1349">
                  <c:v>44450</c:v>
                </c:pt>
                <c:pt idx="1350">
                  <c:v>44451</c:v>
                </c:pt>
                <c:pt idx="1351">
                  <c:v>44452</c:v>
                </c:pt>
                <c:pt idx="1352">
                  <c:v>44453</c:v>
                </c:pt>
                <c:pt idx="1353">
                  <c:v>44454</c:v>
                </c:pt>
                <c:pt idx="1354">
                  <c:v>44455</c:v>
                </c:pt>
                <c:pt idx="1355">
                  <c:v>44456</c:v>
                </c:pt>
                <c:pt idx="1356">
                  <c:v>44457</c:v>
                </c:pt>
                <c:pt idx="1357">
                  <c:v>44458</c:v>
                </c:pt>
                <c:pt idx="1358">
                  <c:v>44459</c:v>
                </c:pt>
                <c:pt idx="1359">
                  <c:v>44460</c:v>
                </c:pt>
                <c:pt idx="1360">
                  <c:v>44461</c:v>
                </c:pt>
                <c:pt idx="1361">
                  <c:v>44462</c:v>
                </c:pt>
                <c:pt idx="1362">
                  <c:v>44463</c:v>
                </c:pt>
                <c:pt idx="1363">
                  <c:v>44464</c:v>
                </c:pt>
                <c:pt idx="1364">
                  <c:v>44465</c:v>
                </c:pt>
                <c:pt idx="1365">
                  <c:v>44466</c:v>
                </c:pt>
                <c:pt idx="1366">
                  <c:v>44467</c:v>
                </c:pt>
                <c:pt idx="1367">
                  <c:v>44468</c:v>
                </c:pt>
                <c:pt idx="1368">
                  <c:v>44469</c:v>
                </c:pt>
                <c:pt idx="1369">
                  <c:v>44470</c:v>
                </c:pt>
                <c:pt idx="1370">
                  <c:v>44471</c:v>
                </c:pt>
                <c:pt idx="1371">
                  <c:v>44472</c:v>
                </c:pt>
                <c:pt idx="1372">
                  <c:v>44473</c:v>
                </c:pt>
                <c:pt idx="1373">
                  <c:v>44474</c:v>
                </c:pt>
                <c:pt idx="1374">
                  <c:v>44475</c:v>
                </c:pt>
                <c:pt idx="1375">
                  <c:v>44476</c:v>
                </c:pt>
                <c:pt idx="1376">
                  <c:v>44477</c:v>
                </c:pt>
                <c:pt idx="1377">
                  <c:v>44478</c:v>
                </c:pt>
                <c:pt idx="1378">
                  <c:v>44479</c:v>
                </c:pt>
                <c:pt idx="1379">
                  <c:v>44480</c:v>
                </c:pt>
                <c:pt idx="1380">
                  <c:v>44481</c:v>
                </c:pt>
                <c:pt idx="1381">
                  <c:v>44482</c:v>
                </c:pt>
                <c:pt idx="1382">
                  <c:v>44483</c:v>
                </c:pt>
                <c:pt idx="1383">
                  <c:v>44484</c:v>
                </c:pt>
                <c:pt idx="1384">
                  <c:v>44485</c:v>
                </c:pt>
                <c:pt idx="1385">
                  <c:v>44486</c:v>
                </c:pt>
                <c:pt idx="1386">
                  <c:v>44487</c:v>
                </c:pt>
                <c:pt idx="1387">
                  <c:v>44488</c:v>
                </c:pt>
                <c:pt idx="1388">
                  <c:v>44489</c:v>
                </c:pt>
                <c:pt idx="1389">
                  <c:v>44490</c:v>
                </c:pt>
                <c:pt idx="1390">
                  <c:v>44491</c:v>
                </c:pt>
                <c:pt idx="1391">
                  <c:v>44492</c:v>
                </c:pt>
                <c:pt idx="1392">
                  <c:v>44493</c:v>
                </c:pt>
                <c:pt idx="1393">
                  <c:v>44494</c:v>
                </c:pt>
                <c:pt idx="1394">
                  <c:v>44495</c:v>
                </c:pt>
                <c:pt idx="1395">
                  <c:v>44496</c:v>
                </c:pt>
                <c:pt idx="1396">
                  <c:v>44497</c:v>
                </c:pt>
                <c:pt idx="1397">
                  <c:v>44498</c:v>
                </c:pt>
                <c:pt idx="1398">
                  <c:v>44499</c:v>
                </c:pt>
                <c:pt idx="1399">
                  <c:v>44500</c:v>
                </c:pt>
                <c:pt idx="1400">
                  <c:v>44501</c:v>
                </c:pt>
                <c:pt idx="1401">
                  <c:v>44502</c:v>
                </c:pt>
                <c:pt idx="1402">
                  <c:v>44503</c:v>
                </c:pt>
                <c:pt idx="1403">
                  <c:v>44504</c:v>
                </c:pt>
                <c:pt idx="1404">
                  <c:v>44505</c:v>
                </c:pt>
                <c:pt idx="1405">
                  <c:v>44506</c:v>
                </c:pt>
                <c:pt idx="1406">
                  <c:v>44507</c:v>
                </c:pt>
                <c:pt idx="1407">
                  <c:v>44508</c:v>
                </c:pt>
                <c:pt idx="1408">
                  <c:v>44509</c:v>
                </c:pt>
                <c:pt idx="1409">
                  <c:v>44510</c:v>
                </c:pt>
                <c:pt idx="1410">
                  <c:v>44511</c:v>
                </c:pt>
                <c:pt idx="1411">
                  <c:v>44512</c:v>
                </c:pt>
                <c:pt idx="1412">
                  <c:v>44513</c:v>
                </c:pt>
                <c:pt idx="1413">
                  <c:v>44514</c:v>
                </c:pt>
                <c:pt idx="1414">
                  <c:v>44515</c:v>
                </c:pt>
                <c:pt idx="1415">
                  <c:v>44516</c:v>
                </c:pt>
                <c:pt idx="1416">
                  <c:v>44517</c:v>
                </c:pt>
                <c:pt idx="1417">
                  <c:v>44518</c:v>
                </c:pt>
                <c:pt idx="1418">
                  <c:v>44519</c:v>
                </c:pt>
                <c:pt idx="1419">
                  <c:v>44520</c:v>
                </c:pt>
                <c:pt idx="1420">
                  <c:v>44521</c:v>
                </c:pt>
                <c:pt idx="1421">
                  <c:v>44522</c:v>
                </c:pt>
                <c:pt idx="1422">
                  <c:v>44523</c:v>
                </c:pt>
                <c:pt idx="1423">
                  <c:v>44524</c:v>
                </c:pt>
                <c:pt idx="1424">
                  <c:v>44525</c:v>
                </c:pt>
                <c:pt idx="1425">
                  <c:v>44526</c:v>
                </c:pt>
                <c:pt idx="1426">
                  <c:v>44527</c:v>
                </c:pt>
                <c:pt idx="1427">
                  <c:v>44528</c:v>
                </c:pt>
                <c:pt idx="1428">
                  <c:v>44529</c:v>
                </c:pt>
                <c:pt idx="1429">
                  <c:v>44530</c:v>
                </c:pt>
                <c:pt idx="1430">
                  <c:v>44531</c:v>
                </c:pt>
                <c:pt idx="1431">
                  <c:v>44532</c:v>
                </c:pt>
                <c:pt idx="1432">
                  <c:v>44533</c:v>
                </c:pt>
                <c:pt idx="1433">
                  <c:v>44534</c:v>
                </c:pt>
                <c:pt idx="1434">
                  <c:v>44535</c:v>
                </c:pt>
                <c:pt idx="1435">
                  <c:v>44536</c:v>
                </c:pt>
                <c:pt idx="1436">
                  <c:v>44537</c:v>
                </c:pt>
                <c:pt idx="1437">
                  <c:v>44538</c:v>
                </c:pt>
                <c:pt idx="1438">
                  <c:v>44539</c:v>
                </c:pt>
                <c:pt idx="1439">
                  <c:v>44540</c:v>
                </c:pt>
                <c:pt idx="1440">
                  <c:v>44541</c:v>
                </c:pt>
                <c:pt idx="1441">
                  <c:v>44542</c:v>
                </c:pt>
                <c:pt idx="1442">
                  <c:v>44543</c:v>
                </c:pt>
                <c:pt idx="1443">
                  <c:v>44544</c:v>
                </c:pt>
                <c:pt idx="1444">
                  <c:v>44545</c:v>
                </c:pt>
                <c:pt idx="1445">
                  <c:v>44546</c:v>
                </c:pt>
                <c:pt idx="1446">
                  <c:v>44547</c:v>
                </c:pt>
                <c:pt idx="1447">
                  <c:v>44548</c:v>
                </c:pt>
                <c:pt idx="1448">
                  <c:v>44549</c:v>
                </c:pt>
                <c:pt idx="1449">
                  <c:v>44550</c:v>
                </c:pt>
                <c:pt idx="1450">
                  <c:v>44551</c:v>
                </c:pt>
                <c:pt idx="1451">
                  <c:v>44552</c:v>
                </c:pt>
                <c:pt idx="1452">
                  <c:v>44553</c:v>
                </c:pt>
                <c:pt idx="1453">
                  <c:v>44554</c:v>
                </c:pt>
                <c:pt idx="1454">
                  <c:v>44555</c:v>
                </c:pt>
                <c:pt idx="1455">
                  <c:v>44556</c:v>
                </c:pt>
                <c:pt idx="1456">
                  <c:v>44557</c:v>
                </c:pt>
                <c:pt idx="1457">
                  <c:v>44558</c:v>
                </c:pt>
                <c:pt idx="1458">
                  <c:v>44559</c:v>
                </c:pt>
                <c:pt idx="1459">
                  <c:v>44560</c:v>
                </c:pt>
                <c:pt idx="1460">
                  <c:v>44561</c:v>
                </c:pt>
                <c:pt idx="1461">
                  <c:v>44562</c:v>
                </c:pt>
                <c:pt idx="1462">
                  <c:v>44563</c:v>
                </c:pt>
                <c:pt idx="1463">
                  <c:v>44564</c:v>
                </c:pt>
                <c:pt idx="1464">
                  <c:v>44565</c:v>
                </c:pt>
                <c:pt idx="1465">
                  <c:v>44566</c:v>
                </c:pt>
                <c:pt idx="1466">
                  <c:v>44567</c:v>
                </c:pt>
                <c:pt idx="1467">
                  <c:v>44568</c:v>
                </c:pt>
                <c:pt idx="1468">
                  <c:v>44569</c:v>
                </c:pt>
                <c:pt idx="1469">
                  <c:v>44570</c:v>
                </c:pt>
                <c:pt idx="1470">
                  <c:v>44571</c:v>
                </c:pt>
                <c:pt idx="1471">
                  <c:v>44572</c:v>
                </c:pt>
                <c:pt idx="1472">
                  <c:v>44573</c:v>
                </c:pt>
                <c:pt idx="1473">
                  <c:v>44574</c:v>
                </c:pt>
                <c:pt idx="1474">
                  <c:v>44575</c:v>
                </c:pt>
                <c:pt idx="1475">
                  <c:v>44576</c:v>
                </c:pt>
                <c:pt idx="1476">
                  <c:v>44577</c:v>
                </c:pt>
                <c:pt idx="1477">
                  <c:v>44578</c:v>
                </c:pt>
                <c:pt idx="1478">
                  <c:v>44579</c:v>
                </c:pt>
                <c:pt idx="1479">
                  <c:v>44580</c:v>
                </c:pt>
                <c:pt idx="1480">
                  <c:v>44581</c:v>
                </c:pt>
                <c:pt idx="1481">
                  <c:v>44582</c:v>
                </c:pt>
                <c:pt idx="1482">
                  <c:v>44583</c:v>
                </c:pt>
                <c:pt idx="1483">
                  <c:v>44584</c:v>
                </c:pt>
                <c:pt idx="1484">
                  <c:v>44585</c:v>
                </c:pt>
                <c:pt idx="1485">
                  <c:v>44586</c:v>
                </c:pt>
                <c:pt idx="1486">
                  <c:v>44587</c:v>
                </c:pt>
                <c:pt idx="1487">
                  <c:v>44588</c:v>
                </c:pt>
                <c:pt idx="1488">
                  <c:v>44589</c:v>
                </c:pt>
                <c:pt idx="1489">
                  <c:v>44590</c:v>
                </c:pt>
                <c:pt idx="1490">
                  <c:v>44591</c:v>
                </c:pt>
                <c:pt idx="1491">
                  <c:v>44592</c:v>
                </c:pt>
                <c:pt idx="1492">
                  <c:v>44593</c:v>
                </c:pt>
                <c:pt idx="1493">
                  <c:v>44594</c:v>
                </c:pt>
                <c:pt idx="1494">
                  <c:v>44595</c:v>
                </c:pt>
                <c:pt idx="1495">
                  <c:v>44596</c:v>
                </c:pt>
                <c:pt idx="1496">
                  <c:v>44597</c:v>
                </c:pt>
                <c:pt idx="1497">
                  <c:v>44598</c:v>
                </c:pt>
                <c:pt idx="1498">
                  <c:v>44599</c:v>
                </c:pt>
                <c:pt idx="1499">
                  <c:v>44600</c:v>
                </c:pt>
                <c:pt idx="1500">
                  <c:v>44601</c:v>
                </c:pt>
                <c:pt idx="1501">
                  <c:v>44602</c:v>
                </c:pt>
                <c:pt idx="1502">
                  <c:v>44603</c:v>
                </c:pt>
                <c:pt idx="1503">
                  <c:v>44604</c:v>
                </c:pt>
                <c:pt idx="1504">
                  <c:v>44605</c:v>
                </c:pt>
                <c:pt idx="1505">
                  <c:v>44606</c:v>
                </c:pt>
                <c:pt idx="1506">
                  <c:v>44607</c:v>
                </c:pt>
                <c:pt idx="1507">
                  <c:v>44608</c:v>
                </c:pt>
                <c:pt idx="1508">
                  <c:v>44609</c:v>
                </c:pt>
                <c:pt idx="1509">
                  <c:v>44610</c:v>
                </c:pt>
                <c:pt idx="1510">
                  <c:v>44611</c:v>
                </c:pt>
                <c:pt idx="1511">
                  <c:v>44612</c:v>
                </c:pt>
                <c:pt idx="1512">
                  <c:v>44613</c:v>
                </c:pt>
                <c:pt idx="1513">
                  <c:v>44614</c:v>
                </c:pt>
                <c:pt idx="1514">
                  <c:v>44615</c:v>
                </c:pt>
                <c:pt idx="1515">
                  <c:v>44616</c:v>
                </c:pt>
                <c:pt idx="1516">
                  <c:v>44617</c:v>
                </c:pt>
                <c:pt idx="1517">
                  <c:v>44618</c:v>
                </c:pt>
                <c:pt idx="1518">
                  <c:v>44619</c:v>
                </c:pt>
                <c:pt idx="1519">
                  <c:v>44620</c:v>
                </c:pt>
                <c:pt idx="1520">
                  <c:v>44621</c:v>
                </c:pt>
                <c:pt idx="1521">
                  <c:v>44622</c:v>
                </c:pt>
                <c:pt idx="1522">
                  <c:v>44623</c:v>
                </c:pt>
                <c:pt idx="1523">
                  <c:v>44624</c:v>
                </c:pt>
                <c:pt idx="1524">
                  <c:v>44625</c:v>
                </c:pt>
                <c:pt idx="1525">
                  <c:v>44626</c:v>
                </c:pt>
                <c:pt idx="1526">
                  <c:v>44627</c:v>
                </c:pt>
                <c:pt idx="1527">
                  <c:v>44628</c:v>
                </c:pt>
                <c:pt idx="1528">
                  <c:v>44629</c:v>
                </c:pt>
                <c:pt idx="1529">
                  <c:v>44630</c:v>
                </c:pt>
                <c:pt idx="1530">
                  <c:v>44631</c:v>
                </c:pt>
                <c:pt idx="1531">
                  <c:v>44632</c:v>
                </c:pt>
                <c:pt idx="1532">
                  <c:v>44633</c:v>
                </c:pt>
                <c:pt idx="1533">
                  <c:v>44634</c:v>
                </c:pt>
                <c:pt idx="1534">
                  <c:v>44635</c:v>
                </c:pt>
                <c:pt idx="1535">
                  <c:v>44636</c:v>
                </c:pt>
                <c:pt idx="1536">
                  <c:v>44637</c:v>
                </c:pt>
                <c:pt idx="1537">
                  <c:v>44638</c:v>
                </c:pt>
                <c:pt idx="1538">
                  <c:v>44639</c:v>
                </c:pt>
                <c:pt idx="1539">
                  <c:v>44640</c:v>
                </c:pt>
                <c:pt idx="1540">
                  <c:v>44641</c:v>
                </c:pt>
                <c:pt idx="1541">
                  <c:v>44642</c:v>
                </c:pt>
                <c:pt idx="1542">
                  <c:v>44643</c:v>
                </c:pt>
                <c:pt idx="1543">
                  <c:v>44644</c:v>
                </c:pt>
                <c:pt idx="1544">
                  <c:v>44645</c:v>
                </c:pt>
                <c:pt idx="1545">
                  <c:v>44646</c:v>
                </c:pt>
                <c:pt idx="1546">
                  <c:v>44647</c:v>
                </c:pt>
                <c:pt idx="1547">
                  <c:v>44648</c:v>
                </c:pt>
                <c:pt idx="1548">
                  <c:v>44649</c:v>
                </c:pt>
                <c:pt idx="1549">
                  <c:v>44650</c:v>
                </c:pt>
                <c:pt idx="1550">
                  <c:v>44651</c:v>
                </c:pt>
                <c:pt idx="1551">
                  <c:v>44652</c:v>
                </c:pt>
                <c:pt idx="1552">
                  <c:v>44653</c:v>
                </c:pt>
                <c:pt idx="1553">
                  <c:v>44654</c:v>
                </c:pt>
                <c:pt idx="1554">
                  <c:v>44655</c:v>
                </c:pt>
                <c:pt idx="1555">
                  <c:v>44656</c:v>
                </c:pt>
                <c:pt idx="1556">
                  <c:v>44657</c:v>
                </c:pt>
                <c:pt idx="1557">
                  <c:v>44658</c:v>
                </c:pt>
                <c:pt idx="1558">
                  <c:v>44659</c:v>
                </c:pt>
                <c:pt idx="1559">
                  <c:v>44660</c:v>
                </c:pt>
                <c:pt idx="1560">
                  <c:v>44661</c:v>
                </c:pt>
                <c:pt idx="1561">
                  <c:v>44662</c:v>
                </c:pt>
                <c:pt idx="1562">
                  <c:v>44663</c:v>
                </c:pt>
                <c:pt idx="1563">
                  <c:v>44664</c:v>
                </c:pt>
                <c:pt idx="1564">
                  <c:v>44665</c:v>
                </c:pt>
                <c:pt idx="1565">
                  <c:v>44666</c:v>
                </c:pt>
                <c:pt idx="1566">
                  <c:v>44667</c:v>
                </c:pt>
                <c:pt idx="1567">
                  <c:v>44668</c:v>
                </c:pt>
                <c:pt idx="1568">
                  <c:v>44669</c:v>
                </c:pt>
                <c:pt idx="1569">
                  <c:v>44670</c:v>
                </c:pt>
                <c:pt idx="1570">
                  <c:v>44671</c:v>
                </c:pt>
                <c:pt idx="1571">
                  <c:v>44672</c:v>
                </c:pt>
                <c:pt idx="1572">
                  <c:v>44673</c:v>
                </c:pt>
                <c:pt idx="1573">
                  <c:v>44674</c:v>
                </c:pt>
                <c:pt idx="1574">
                  <c:v>44675</c:v>
                </c:pt>
                <c:pt idx="1575">
                  <c:v>44676</c:v>
                </c:pt>
                <c:pt idx="1576">
                  <c:v>44677</c:v>
                </c:pt>
                <c:pt idx="1577">
                  <c:v>44678</c:v>
                </c:pt>
                <c:pt idx="1578">
                  <c:v>44679</c:v>
                </c:pt>
                <c:pt idx="1579">
                  <c:v>44680</c:v>
                </c:pt>
                <c:pt idx="1580">
                  <c:v>44681</c:v>
                </c:pt>
                <c:pt idx="1581">
                  <c:v>44682</c:v>
                </c:pt>
                <c:pt idx="1582">
                  <c:v>44683</c:v>
                </c:pt>
                <c:pt idx="1583">
                  <c:v>44684</c:v>
                </c:pt>
                <c:pt idx="1584">
                  <c:v>44685</c:v>
                </c:pt>
                <c:pt idx="1585">
                  <c:v>44686</c:v>
                </c:pt>
                <c:pt idx="1586">
                  <c:v>44687</c:v>
                </c:pt>
                <c:pt idx="1587">
                  <c:v>44688</c:v>
                </c:pt>
                <c:pt idx="1588">
                  <c:v>44689</c:v>
                </c:pt>
                <c:pt idx="1589">
                  <c:v>44690</c:v>
                </c:pt>
                <c:pt idx="1590">
                  <c:v>44691</c:v>
                </c:pt>
                <c:pt idx="1591">
                  <c:v>44692</c:v>
                </c:pt>
                <c:pt idx="1592">
                  <c:v>44693</c:v>
                </c:pt>
                <c:pt idx="1593">
                  <c:v>44694</c:v>
                </c:pt>
                <c:pt idx="1594">
                  <c:v>44695</c:v>
                </c:pt>
                <c:pt idx="1595">
                  <c:v>44696</c:v>
                </c:pt>
                <c:pt idx="1596">
                  <c:v>44697</c:v>
                </c:pt>
                <c:pt idx="1597">
                  <c:v>44698</c:v>
                </c:pt>
                <c:pt idx="1598">
                  <c:v>44699</c:v>
                </c:pt>
                <c:pt idx="1599">
                  <c:v>44700</c:v>
                </c:pt>
                <c:pt idx="1600">
                  <c:v>44701</c:v>
                </c:pt>
                <c:pt idx="1601">
                  <c:v>44702</c:v>
                </c:pt>
                <c:pt idx="1602">
                  <c:v>44703</c:v>
                </c:pt>
                <c:pt idx="1603">
                  <c:v>44704</c:v>
                </c:pt>
                <c:pt idx="1604">
                  <c:v>44705</c:v>
                </c:pt>
                <c:pt idx="1605">
                  <c:v>44706</c:v>
                </c:pt>
                <c:pt idx="1606">
                  <c:v>44707</c:v>
                </c:pt>
                <c:pt idx="1607">
                  <c:v>44708</c:v>
                </c:pt>
                <c:pt idx="1608">
                  <c:v>44709</c:v>
                </c:pt>
                <c:pt idx="1609">
                  <c:v>44710</c:v>
                </c:pt>
                <c:pt idx="1610">
                  <c:v>44711</c:v>
                </c:pt>
                <c:pt idx="1611">
                  <c:v>44712</c:v>
                </c:pt>
                <c:pt idx="1612">
                  <c:v>44713</c:v>
                </c:pt>
                <c:pt idx="1613">
                  <c:v>44714</c:v>
                </c:pt>
                <c:pt idx="1614">
                  <c:v>44715</c:v>
                </c:pt>
                <c:pt idx="1615">
                  <c:v>44716</c:v>
                </c:pt>
                <c:pt idx="1616">
                  <c:v>44717</c:v>
                </c:pt>
                <c:pt idx="1617">
                  <c:v>44718</c:v>
                </c:pt>
                <c:pt idx="1618">
                  <c:v>44719</c:v>
                </c:pt>
                <c:pt idx="1619">
                  <c:v>44720</c:v>
                </c:pt>
                <c:pt idx="1620">
                  <c:v>44721</c:v>
                </c:pt>
                <c:pt idx="1621">
                  <c:v>44722</c:v>
                </c:pt>
                <c:pt idx="1622">
                  <c:v>44723</c:v>
                </c:pt>
                <c:pt idx="1623">
                  <c:v>44724</c:v>
                </c:pt>
                <c:pt idx="1624">
                  <c:v>44725</c:v>
                </c:pt>
                <c:pt idx="1625">
                  <c:v>44726</c:v>
                </c:pt>
                <c:pt idx="1626">
                  <c:v>44727</c:v>
                </c:pt>
                <c:pt idx="1627">
                  <c:v>44728</c:v>
                </c:pt>
                <c:pt idx="1628">
                  <c:v>44729</c:v>
                </c:pt>
                <c:pt idx="1629">
                  <c:v>44730</c:v>
                </c:pt>
                <c:pt idx="1630">
                  <c:v>44731</c:v>
                </c:pt>
                <c:pt idx="1631">
                  <c:v>44732</c:v>
                </c:pt>
                <c:pt idx="1632">
                  <c:v>44733</c:v>
                </c:pt>
                <c:pt idx="1633">
                  <c:v>44734</c:v>
                </c:pt>
                <c:pt idx="1634">
                  <c:v>44735</c:v>
                </c:pt>
                <c:pt idx="1635">
                  <c:v>44736</c:v>
                </c:pt>
                <c:pt idx="1636">
                  <c:v>44737</c:v>
                </c:pt>
                <c:pt idx="1637">
                  <c:v>44738</c:v>
                </c:pt>
                <c:pt idx="1638">
                  <c:v>44739</c:v>
                </c:pt>
                <c:pt idx="1639">
                  <c:v>44740</c:v>
                </c:pt>
                <c:pt idx="1640">
                  <c:v>44741</c:v>
                </c:pt>
                <c:pt idx="1641">
                  <c:v>44742</c:v>
                </c:pt>
                <c:pt idx="1642">
                  <c:v>44743</c:v>
                </c:pt>
                <c:pt idx="1643">
                  <c:v>44744</c:v>
                </c:pt>
                <c:pt idx="1644">
                  <c:v>44745</c:v>
                </c:pt>
                <c:pt idx="1645">
                  <c:v>44746</c:v>
                </c:pt>
                <c:pt idx="1646">
                  <c:v>44747</c:v>
                </c:pt>
                <c:pt idx="1647">
                  <c:v>44748</c:v>
                </c:pt>
                <c:pt idx="1648">
                  <c:v>44749</c:v>
                </c:pt>
                <c:pt idx="1649">
                  <c:v>44750</c:v>
                </c:pt>
                <c:pt idx="1650">
                  <c:v>44751</c:v>
                </c:pt>
                <c:pt idx="1651">
                  <c:v>44752</c:v>
                </c:pt>
                <c:pt idx="1652">
                  <c:v>44753</c:v>
                </c:pt>
                <c:pt idx="1653">
                  <c:v>44754</c:v>
                </c:pt>
                <c:pt idx="1654">
                  <c:v>44755</c:v>
                </c:pt>
                <c:pt idx="1655">
                  <c:v>44756</c:v>
                </c:pt>
                <c:pt idx="1656">
                  <c:v>44757</c:v>
                </c:pt>
                <c:pt idx="1657">
                  <c:v>44758</c:v>
                </c:pt>
                <c:pt idx="1658">
                  <c:v>44759</c:v>
                </c:pt>
                <c:pt idx="1659">
                  <c:v>44760</c:v>
                </c:pt>
                <c:pt idx="1660">
                  <c:v>44761</c:v>
                </c:pt>
                <c:pt idx="1661">
                  <c:v>44762</c:v>
                </c:pt>
                <c:pt idx="1662">
                  <c:v>44763</c:v>
                </c:pt>
                <c:pt idx="1663">
                  <c:v>44764</c:v>
                </c:pt>
                <c:pt idx="1664">
                  <c:v>44765</c:v>
                </c:pt>
                <c:pt idx="1665">
                  <c:v>44766</c:v>
                </c:pt>
                <c:pt idx="1666">
                  <c:v>44767</c:v>
                </c:pt>
                <c:pt idx="1667">
                  <c:v>44768</c:v>
                </c:pt>
                <c:pt idx="1668">
                  <c:v>44769</c:v>
                </c:pt>
                <c:pt idx="1669">
                  <c:v>44770</c:v>
                </c:pt>
                <c:pt idx="1670">
                  <c:v>44771</c:v>
                </c:pt>
                <c:pt idx="1671">
                  <c:v>44772</c:v>
                </c:pt>
                <c:pt idx="1672">
                  <c:v>44773</c:v>
                </c:pt>
                <c:pt idx="1673">
                  <c:v>44774</c:v>
                </c:pt>
                <c:pt idx="1674">
                  <c:v>44775</c:v>
                </c:pt>
                <c:pt idx="1675">
                  <c:v>44776</c:v>
                </c:pt>
                <c:pt idx="1676">
                  <c:v>44777</c:v>
                </c:pt>
                <c:pt idx="1677">
                  <c:v>44778</c:v>
                </c:pt>
                <c:pt idx="1678">
                  <c:v>44779</c:v>
                </c:pt>
                <c:pt idx="1679">
                  <c:v>44780</c:v>
                </c:pt>
                <c:pt idx="1680">
                  <c:v>44781</c:v>
                </c:pt>
                <c:pt idx="1681">
                  <c:v>44782</c:v>
                </c:pt>
                <c:pt idx="1682">
                  <c:v>44783</c:v>
                </c:pt>
                <c:pt idx="1683">
                  <c:v>44784</c:v>
                </c:pt>
                <c:pt idx="1684">
                  <c:v>44785</c:v>
                </c:pt>
                <c:pt idx="1685">
                  <c:v>44786</c:v>
                </c:pt>
                <c:pt idx="1686">
                  <c:v>44787</c:v>
                </c:pt>
                <c:pt idx="1687">
                  <c:v>44788</c:v>
                </c:pt>
                <c:pt idx="1688">
                  <c:v>44789</c:v>
                </c:pt>
                <c:pt idx="1689">
                  <c:v>44790</c:v>
                </c:pt>
                <c:pt idx="1690">
                  <c:v>44791</c:v>
                </c:pt>
                <c:pt idx="1691">
                  <c:v>44792</c:v>
                </c:pt>
                <c:pt idx="1692">
                  <c:v>44793</c:v>
                </c:pt>
                <c:pt idx="1693">
                  <c:v>44794</c:v>
                </c:pt>
                <c:pt idx="1694">
                  <c:v>44795</c:v>
                </c:pt>
                <c:pt idx="1695">
                  <c:v>44796</c:v>
                </c:pt>
                <c:pt idx="1696">
                  <c:v>44797</c:v>
                </c:pt>
                <c:pt idx="1697">
                  <c:v>44798</c:v>
                </c:pt>
                <c:pt idx="1698">
                  <c:v>44799</c:v>
                </c:pt>
                <c:pt idx="1699">
                  <c:v>44800</c:v>
                </c:pt>
                <c:pt idx="1700">
                  <c:v>44801</c:v>
                </c:pt>
                <c:pt idx="1701">
                  <c:v>44802</c:v>
                </c:pt>
                <c:pt idx="1702">
                  <c:v>44803</c:v>
                </c:pt>
                <c:pt idx="1703">
                  <c:v>44804</c:v>
                </c:pt>
                <c:pt idx="1704">
                  <c:v>44805</c:v>
                </c:pt>
                <c:pt idx="1705">
                  <c:v>44806</c:v>
                </c:pt>
                <c:pt idx="1706">
                  <c:v>44807</c:v>
                </c:pt>
                <c:pt idx="1707">
                  <c:v>44808</c:v>
                </c:pt>
                <c:pt idx="1708">
                  <c:v>44809</c:v>
                </c:pt>
                <c:pt idx="1709">
                  <c:v>44810</c:v>
                </c:pt>
                <c:pt idx="1710">
                  <c:v>44811</c:v>
                </c:pt>
                <c:pt idx="1711">
                  <c:v>44812</c:v>
                </c:pt>
                <c:pt idx="1712">
                  <c:v>44813</c:v>
                </c:pt>
                <c:pt idx="1713">
                  <c:v>44814</c:v>
                </c:pt>
                <c:pt idx="1714">
                  <c:v>44815</c:v>
                </c:pt>
                <c:pt idx="1715">
                  <c:v>44816</c:v>
                </c:pt>
                <c:pt idx="1716">
                  <c:v>44817</c:v>
                </c:pt>
                <c:pt idx="1717">
                  <c:v>44818</c:v>
                </c:pt>
                <c:pt idx="1718">
                  <c:v>44819</c:v>
                </c:pt>
                <c:pt idx="1719">
                  <c:v>44820</c:v>
                </c:pt>
                <c:pt idx="1720">
                  <c:v>44821</c:v>
                </c:pt>
                <c:pt idx="1721">
                  <c:v>44822</c:v>
                </c:pt>
                <c:pt idx="1722">
                  <c:v>44823</c:v>
                </c:pt>
                <c:pt idx="1723">
                  <c:v>44824</c:v>
                </c:pt>
                <c:pt idx="1724">
                  <c:v>44825</c:v>
                </c:pt>
                <c:pt idx="1725">
                  <c:v>44826</c:v>
                </c:pt>
                <c:pt idx="1726">
                  <c:v>44827</c:v>
                </c:pt>
                <c:pt idx="1727">
                  <c:v>44828</c:v>
                </c:pt>
                <c:pt idx="1728">
                  <c:v>44829</c:v>
                </c:pt>
                <c:pt idx="1729">
                  <c:v>44830</c:v>
                </c:pt>
                <c:pt idx="1730">
                  <c:v>44831</c:v>
                </c:pt>
                <c:pt idx="1731">
                  <c:v>44832</c:v>
                </c:pt>
                <c:pt idx="1732">
                  <c:v>44833</c:v>
                </c:pt>
                <c:pt idx="1733">
                  <c:v>44834</c:v>
                </c:pt>
                <c:pt idx="1734">
                  <c:v>44835</c:v>
                </c:pt>
                <c:pt idx="1735">
                  <c:v>44836</c:v>
                </c:pt>
                <c:pt idx="1736">
                  <c:v>44837</c:v>
                </c:pt>
                <c:pt idx="1737">
                  <c:v>44838</c:v>
                </c:pt>
                <c:pt idx="1738">
                  <c:v>44839</c:v>
                </c:pt>
                <c:pt idx="1739">
                  <c:v>44840</c:v>
                </c:pt>
                <c:pt idx="1740">
                  <c:v>44841</c:v>
                </c:pt>
                <c:pt idx="1741">
                  <c:v>44842</c:v>
                </c:pt>
                <c:pt idx="1742">
                  <c:v>44843</c:v>
                </c:pt>
                <c:pt idx="1743">
                  <c:v>44844</c:v>
                </c:pt>
                <c:pt idx="1744">
                  <c:v>44845</c:v>
                </c:pt>
                <c:pt idx="1745">
                  <c:v>44846</c:v>
                </c:pt>
                <c:pt idx="1746">
                  <c:v>44847</c:v>
                </c:pt>
                <c:pt idx="1747">
                  <c:v>44848</c:v>
                </c:pt>
                <c:pt idx="1748">
                  <c:v>44849</c:v>
                </c:pt>
                <c:pt idx="1749">
                  <c:v>44850</c:v>
                </c:pt>
                <c:pt idx="1750">
                  <c:v>44851</c:v>
                </c:pt>
                <c:pt idx="1751">
                  <c:v>44852</c:v>
                </c:pt>
                <c:pt idx="1752">
                  <c:v>44853</c:v>
                </c:pt>
                <c:pt idx="1753">
                  <c:v>44854</c:v>
                </c:pt>
                <c:pt idx="1754">
                  <c:v>44855</c:v>
                </c:pt>
                <c:pt idx="1755">
                  <c:v>44856</c:v>
                </c:pt>
                <c:pt idx="1756">
                  <c:v>44857</c:v>
                </c:pt>
                <c:pt idx="1757">
                  <c:v>44858</c:v>
                </c:pt>
                <c:pt idx="1758">
                  <c:v>44859</c:v>
                </c:pt>
                <c:pt idx="1759">
                  <c:v>44860</c:v>
                </c:pt>
                <c:pt idx="1760">
                  <c:v>44861</c:v>
                </c:pt>
                <c:pt idx="1761">
                  <c:v>44862</c:v>
                </c:pt>
                <c:pt idx="1762">
                  <c:v>44863</c:v>
                </c:pt>
                <c:pt idx="1763">
                  <c:v>44864</c:v>
                </c:pt>
                <c:pt idx="1764">
                  <c:v>44865</c:v>
                </c:pt>
                <c:pt idx="1765">
                  <c:v>44866</c:v>
                </c:pt>
                <c:pt idx="1766">
                  <c:v>44867</c:v>
                </c:pt>
                <c:pt idx="1767">
                  <c:v>44868</c:v>
                </c:pt>
                <c:pt idx="1768">
                  <c:v>44869</c:v>
                </c:pt>
                <c:pt idx="1769">
                  <c:v>44870</c:v>
                </c:pt>
                <c:pt idx="1770">
                  <c:v>44871</c:v>
                </c:pt>
                <c:pt idx="1771">
                  <c:v>44872</c:v>
                </c:pt>
                <c:pt idx="1772">
                  <c:v>44873</c:v>
                </c:pt>
                <c:pt idx="1773">
                  <c:v>44874</c:v>
                </c:pt>
                <c:pt idx="1774">
                  <c:v>44875</c:v>
                </c:pt>
                <c:pt idx="1775">
                  <c:v>44876</c:v>
                </c:pt>
                <c:pt idx="1776">
                  <c:v>44877</c:v>
                </c:pt>
                <c:pt idx="1777">
                  <c:v>44878</c:v>
                </c:pt>
                <c:pt idx="1778">
                  <c:v>44879</c:v>
                </c:pt>
                <c:pt idx="1779">
                  <c:v>44880</c:v>
                </c:pt>
                <c:pt idx="1780">
                  <c:v>44881</c:v>
                </c:pt>
                <c:pt idx="1781">
                  <c:v>44882</c:v>
                </c:pt>
                <c:pt idx="1782">
                  <c:v>44883</c:v>
                </c:pt>
                <c:pt idx="1783">
                  <c:v>44884</c:v>
                </c:pt>
                <c:pt idx="1784">
                  <c:v>44885</c:v>
                </c:pt>
                <c:pt idx="1785">
                  <c:v>44886</c:v>
                </c:pt>
                <c:pt idx="1786">
                  <c:v>44887</c:v>
                </c:pt>
                <c:pt idx="1787">
                  <c:v>44888</c:v>
                </c:pt>
                <c:pt idx="1788">
                  <c:v>44889</c:v>
                </c:pt>
                <c:pt idx="1789">
                  <c:v>44890</c:v>
                </c:pt>
                <c:pt idx="1790">
                  <c:v>44891</c:v>
                </c:pt>
                <c:pt idx="1791">
                  <c:v>44892</c:v>
                </c:pt>
                <c:pt idx="1792">
                  <c:v>44893</c:v>
                </c:pt>
                <c:pt idx="1793">
                  <c:v>44894</c:v>
                </c:pt>
                <c:pt idx="1794">
                  <c:v>44895</c:v>
                </c:pt>
                <c:pt idx="1795">
                  <c:v>44896</c:v>
                </c:pt>
                <c:pt idx="1796">
                  <c:v>44897</c:v>
                </c:pt>
                <c:pt idx="1797">
                  <c:v>44898</c:v>
                </c:pt>
                <c:pt idx="1798">
                  <c:v>44899</c:v>
                </c:pt>
                <c:pt idx="1799">
                  <c:v>44900</c:v>
                </c:pt>
                <c:pt idx="1800">
                  <c:v>44901</c:v>
                </c:pt>
                <c:pt idx="1801">
                  <c:v>44902</c:v>
                </c:pt>
                <c:pt idx="1802">
                  <c:v>44903</c:v>
                </c:pt>
                <c:pt idx="1803">
                  <c:v>44904</c:v>
                </c:pt>
                <c:pt idx="1804">
                  <c:v>44905</c:v>
                </c:pt>
                <c:pt idx="1805">
                  <c:v>44906</c:v>
                </c:pt>
                <c:pt idx="1806">
                  <c:v>44907</c:v>
                </c:pt>
                <c:pt idx="1807">
                  <c:v>44908</c:v>
                </c:pt>
                <c:pt idx="1808">
                  <c:v>44909</c:v>
                </c:pt>
                <c:pt idx="1809">
                  <c:v>44910</c:v>
                </c:pt>
                <c:pt idx="1810">
                  <c:v>44911</c:v>
                </c:pt>
                <c:pt idx="1811">
                  <c:v>44912</c:v>
                </c:pt>
                <c:pt idx="1812">
                  <c:v>44913</c:v>
                </c:pt>
                <c:pt idx="1813">
                  <c:v>44914</c:v>
                </c:pt>
                <c:pt idx="1814">
                  <c:v>44915</c:v>
                </c:pt>
                <c:pt idx="1815">
                  <c:v>44916</c:v>
                </c:pt>
                <c:pt idx="1816">
                  <c:v>44917</c:v>
                </c:pt>
                <c:pt idx="1817">
                  <c:v>44918</c:v>
                </c:pt>
                <c:pt idx="1818">
                  <c:v>44919</c:v>
                </c:pt>
                <c:pt idx="1819">
                  <c:v>44920</c:v>
                </c:pt>
                <c:pt idx="1820">
                  <c:v>44921</c:v>
                </c:pt>
                <c:pt idx="1821">
                  <c:v>44922</c:v>
                </c:pt>
                <c:pt idx="1822">
                  <c:v>44923</c:v>
                </c:pt>
                <c:pt idx="1823">
                  <c:v>44924</c:v>
                </c:pt>
                <c:pt idx="1824">
                  <c:v>44925</c:v>
                </c:pt>
                <c:pt idx="1825">
                  <c:v>44926</c:v>
                </c:pt>
                <c:pt idx="1826">
                  <c:v>44927</c:v>
                </c:pt>
                <c:pt idx="1827">
                  <c:v>44928</c:v>
                </c:pt>
                <c:pt idx="1828">
                  <c:v>44929</c:v>
                </c:pt>
                <c:pt idx="1829">
                  <c:v>44930</c:v>
                </c:pt>
                <c:pt idx="1830">
                  <c:v>44931</c:v>
                </c:pt>
                <c:pt idx="1831">
                  <c:v>44932</c:v>
                </c:pt>
                <c:pt idx="1832">
                  <c:v>44933</c:v>
                </c:pt>
                <c:pt idx="1833">
                  <c:v>44934</c:v>
                </c:pt>
                <c:pt idx="1834">
                  <c:v>44935</c:v>
                </c:pt>
                <c:pt idx="1835">
                  <c:v>44936</c:v>
                </c:pt>
                <c:pt idx="1836">
                  <c:v>44937</c:v>
                </c:pt>
                <c:pt idx="1837">
                  <c:v>44938</c:v>
                </c:pt>
                <c:pt idx="1838">
                  <c:v>44939</c:v>
                </c:pt>
                <c:pt idx="1839">
                  <c:v>44940</c:v>
                </c:pt>
                <c:pt idx="1840">
                  <c:v>44941</c:v>
                </c:pt>
                <c:pt idx="1841">
                  <c:v>44942</c:v>
                </c:pt>
                <c:pt idx="1842">
                  <c:v>44943</c:v>
                </c:pt>
                <c:pt idx="1843">
                  <c:v>44944</c:v>
                </c:pt>
                <c:pt idx="1844">
                  <c:v>44945</c:v>
                </c:pt>
                <c:pt idx="1845">
                  <c:v>44946</c:v>
                </c:pt>
                <c:pt idx="1846">
                  <c:v>44947</c:v>
                </c:pt>
                <c:pt idx="1847">
                  <c:v>44948</c:v>
                </c:pt>
                <c:pt idx="1848">
                  <c:v>44949</c:v>
                </c:pt>
                <c:pt idx="1849">
                  <c:v>44950</c:v>
                </c:pt>
                <c:pt idx="1850">
                  <c:v>44951</c:v>
                </c:pt>
                <c:pt idx="1851">
                  <c:v>44952</c:v>
                </c:pt>
                <c:pt idx="1852">
                  <c:v>44953</c:v>
                </c:pt>
                <c:pt idx="1853">
                  <c:v>44954</c:v>
                </c:pt>
                <c:pt idx="1854">
                  <c:v>44955</c:v>
                </c:pt>
                <c:pt idx="1855">
                  <c:v>44956</c:v>
                </c:pt>
                <c:pt idx="1856">
                  <c:v>44957</c:v>
                </c:pt>
                <c:pt idx="1857">
                  <c:v>44958</c:v>
                </c:pt>
                <c:pt idx="1858">
                  <c:v>44959</c:v>
                </c:pt>
                <c:pt idx="1859">
                  <c:v>44960</c:v>
                </c:pt>
                <c:pt idx="1860">
                  <c:v>44961</c:v>
                </c:pt>
                <c:pt idx="1861">
                  <c:v>44962</c:v>
                </c:pt>
                <c:pt idx="1862">
                  <c:v>44963</c:v>
                </c:pt>
                <c:pt idx="1863">
                  <c:v>44964</c:v>
                </c:pt>
                <c:pt idx="1864">
                  <c:v>44965</c:v>
                </c:pt>
                <c:pt idx="1865">
                  <c:v>44966</c:v>
                </c:pt>
                <c:pt idx="1866">
                  <c:v>44967</c:v>
                </c:pt>
                <c:pt idx="1867">
                  <c:v>44968</c:v>
                </c:pt>
                <c:pt idx="1868">
                  <c:v>44969</c:v>
                </c:pt>
                <c:pt idx="1869">
                  <c:v>44970</c:v>
                </c:pt>
                <c:pt idx="1870">
                  <c:v>44971</c:v>
                </c:pt>
                <c:pt idx="1871">
                  <c:v>44972</c:v>
                </c:pt>
                <c:pt idx="1872">
                  <c:v>44973</c:v>
                </c:pt>
                <c:pt idx="1873">
                  <c:v>44974</c:v>
                </c:pt>
                <c:pt idx="1874">
                  <c:v>44975</c:v>
                </c:pt>
                <c:pt idx="1875">
                  <c:v>44976</c:v>
                </c:pt>
                <c:pt idx="1876">
                  <c:v>44977</c:v>
                </c:pt>
                <c:pt idx="1877">
                  <c:v>44978</c:v>
                </c:pt>
                <c:pt idx="1878">
                  <c:v>44979</c:v>
                </c:pt>
                <c:pt idx="1879">
                  <c:v>44980</c:v>
                </c:pt>
                <c:pt idx="1880">
                  <c:v>44981</c:v>
                </c:pt>
                <c:pt idx="1881">
                  <c:v>44982</c:v>
                </c:pt>
                <c:pt idx="1882">
                  <c:v>44983</c:v>
                </c:pt>
                <c:pt idx="1883">
                  <c:v>44984</c:v>
                </c:pt>
                <c:pt idx="1884">
                  <c:v>44985</c:v>
                </c:pt>
                <c:pt idx="1885">
                  <c:v>44986</c:v>
                </c:pt>
                <c:pt idx="1886">
                  <c:v>44987</c:v>
                </c:pt>
                <c:pt idx="1887">
                  <c:v>44988</c:v>
                </c:pt>
                <c:pt idx="1888">
                  <c:v>44989</c:v>
                </c:pt>
                <c:pt idx="1889">
                  <c:v>44990</c:v>
                </c:pt>
                <c:pt idx="1890">
                  <c:v>44991</c:v>
                </c:pt>
                <c:pt idx="1891">
                  <c:v>44992</c:v>
                </c:pt>
                <c:pt idx="1892">
                  <c:v>44993</c:v>
                </c:pt>
                <c:pt idx="1893">
                  <c:v>44994</c:v>
                </c:pt>
                <c:pt idx="1894">
                  <c:v>44995</c:v>
                </c:pt>
                <c:pt idx="1895">
                  <c:v>44996</c:v>
                </c:pt>
                <c:pt idx="1896">
                  <c:v>44997</c:v>
                </c:pt>
                <c:pt idx="1897">
                  <c:v>44998</c:v>
                </c:pt>
                <c:pt idx="1898">
                  <c:v>44999</c:v>
                </c:pt>
                <c:pt idx="1899">
                  <c:v>45000</c:v>
                </c:pt>
                <c:pt idx="1900">
                  <c:v>45001</c:v>
                </c:pt>
                <c:pt idx="1901">
                  <c:v>45002</c:v>
                </c:pt>
                <c:pt idx="1902">
                  <c:v>45003</c:v>
                </c:pt>
                <c:pt idx="1903">
                  <c:v>45004</c:v>
                </c:pt>
                <c:pt idx="1904">
                  <c:v>45005</c:v>
                </c:pt>
                <c:pt idx="1905">
                  <c:v>45006</c:v>
                </c:pt>
                <c:pt idx="1906">
                  <c:v>45007</c:v>
                </c:pt>
                <c:pt idx="1907">
                  <c:v>45008</c:v>
                </c:pt>
                <c:pt idx="1908">
                  <c:v>45009</c:v>
                </c:pt>
                <c:pt idx="1909">
                  <c:v>45010</c:v>
                </c:pt>
                <c:pt idx="1910">
                  <c:v>45011</c:v>
                </c:pt>
                <c:pt idx="1911">
                  <c:v>45012</c:v>
                </c:pt>
                <c:pt idx="1912">
                  <c:v>45013</c:v>
                </c:pt>
                <c:pt idx="1913">
                  <c:v>45014</c:v>
                </c:pt>
                <c:pt idx="1914">
                  <c:v>45015</c:v>
                </c:pt>
                <c:pt idx="1915">
                  <c:v>45016</c:v>
                </c:pt>
                <c:pt idx="1916">
                  <c:v>45017</c:v>
                </c:pt>
                <c:pt idx="1917">
                  <c:v>45018</c:v>
                </c:pt>
                <c:pt idx="1918">
                  <c:v>45019</c:v>
                </c:pt>
                <c:pt idx="1919">
                  <c:v>45020</c:v>
                </c:pt>
                <c:pt idx="1920">
                  <c:v>45021</c:v>
                </c:pt>
                <c:pt idx="1921">
                  <c:v>45022</c:v>
                </c:pt>
                <c:pt idx="1922">
                  <c:v>45023</c:v>
                </c:pt>
                <c:pt idx="1923">
                  <c:v>45024</c:v>
                </c:pt>
                <c:pt idx="1924">
                  <c:v>45025</c:v>
                </c:pt>
                <c:pt idx="1925">
                  <c:v>45026</c:v>
                </c:pt>
                <c:pt idx="1926">
                  <c:v>45027</c:v>
                </c:pt>
                <c:pt idx="1927">
                  <c:v>45028</c:v>
                </c:pt>
                <c:pt idx="1928">
                  <c:v>45029</c:v>
                </c:pt>
                <c:pt idx="1929">
                  <c:v>45030</c:v>
                </c:pt>
                <c:pt idx="1930">
                  <c:v>45031</c:v>
                </c:pt>
                <c:pt idx="1931">
                  <c:v>45032</c:v>
                </c:pt>
                <c:pt idx="1932">
                  <c:v>45033</c:v>
                </c:pt>
                <c:pt idx="1933">
                  <c:v>45034</c:v>
                </c:pt>
                <c:pt idx="1934">
                  <c:v>45035</c:v>
                </c:pt>
                <c:pt idx="1935">
                  <c:v>45036</c:v>
                </c:pt>
                <c:pt idx="1936">
                  <c:v>45037</c:v>
                </c:pt>
                <c:pt idx="1937">
                  <c:v>45038</c:v>
                </c:pt>
                <c:pt idx="1938">
                  <c:v>45039</c:v>
                </c:pt>
                <c:pt idx="1939">
                  <c:v>45040</c:v>
                </c:pt>
                <c:pt idx="1940">
                  <c:v>45041</c:v>
                </c:pt>
                <c:pt idx="1941">
                  <c:v>45042</c:v>
                </c:pt>
                <c:pt idx="1942">
                  <c:v>45043</c:v>
                </c:pt>
                <c:pt idx="1943">
                  <c:v>45044</c:v>
                </c:pt>
                <c:pt idx="1944">
                  <c:v>45045</c:v>
                </c:pt>
                <c:pt idx="1945">
                  <c:v>45046</c:v>
                </c:pt>
                <c:pt idx="1946">
                  <c:v>45047</c:v>
                </c:pt>
                <c:pt idx="1947">
                  <c:v>45048</c:v>
                </c:pt>
                <c:pt idx="1948">
                  <c:v>45049</c:v>
                </c:pt>
                <c:pt idx="1949">
                  <c:v>45050</c:v>
                </c:pt>
                <c:pt idx="1950">
                  <c:v>45051</c:v>
                </c:pt>
                <c:pt idx="1951">
                  <c:v>45052</c:v>
                </c:pt>
                <c:pt idx="1952">
                  <c:v>45053</c:v>
                </c:pt>
                <c:pt idx="1953">
                  <c:v>45054</c:v>
                </c:pt>
                <c:pt idx="1954">
                  <c:v>45055</c:v>
                </c:pt>
                <c:pt idx="1955">
                  <c:v>45056</c:v>
                </c:pt>
                <c:pt idx="1956">
                  <c:v>45057</c:v>
                </c:pt>
                <c:pt idx="1957">
                  <c:v>45058</c:v>
                </c:pt>
                <c:pt idx="1958">
                  <c:v>45059</c:v>
                </c:pt>
                <c:pt idx="1959">
                  <c:v>45060</c:v>
                </c:pt>
                <c:pt idx="1960">
                  <c:v>45061</c:v>
                </c:pt>
                <c:pt idx="1961">
                  <c:v>45062</c:v>
                </c:pt>
                <c:pt idx="1962">
                  <c:v>45063</c:v>
                </c:pt>
                <c:pt idx="1963">
                  <c:v>45064</c:v>
                </c:pt>
                <c:pt idx="1964">
                  <c:v>45065</c:v>
                </c:pt>
                <c:pt idx="1965">
                  <c:v>45066</c:v>
                </c:pt>
                <c:pt idx="1966">
                  <c:v>45067</c:v>
                </c:pt>
                <c:pt idx="1967">
                  <c:v>45068</c:v>
                </c:pt>
                <c:pt idx="1968">
                  <c:v>45069</c:v>
                </c:pt>
                <c:pt idx="1969">
                  <c:v>45070</c:v>
                </c:pt>
                <c:pt idx="1970">
                  <c:v>45071</c:v>
                </c:pt>
                <c:pt idx="1971">
                  <c:v>45072</c:v>
                </c:pt>
                <c:pt idx="1972">
                  <c:v>45073</c:v>
                </c:pt>
                <c:pt idx="1973">
                  <c:v>45074</c:v>
                </c:pt>
                <c:pt idx="1974">
                  <c:v>45075</c:v>
                </c:pt>
                <c:pt idx="1975">
                  <c:v>45076</c:v>
                </c:pt>
                <c:pt idx="1976">
                  <c:v>45077</c:v>
                </c:pt>
                <c:pt idx="1977">
                  <c:v>45078</c:v>
                </c:pt>
                <c:pt idx="1978">
                  <c:v>45079</c:v>
                </c:pt>
                <c:pt idx="1979">
                  <c:v>45080</c:v>
                </c:pt>
                <c:pt idx="1980">
                  <c:v>45081</c:v>
                </c:pt>
                <c:pt idx="1981">
                  <c:v>45082</c:v>
                </c:pt>
                <c:pt idx="1982">
                  <c:v>45083</c:v>
                </c:pt>
                <c:pt idx="1983">
                  <c:v>45084</c:v>
                </c:pt>
                <c:pt idx="1984">
                  <c:v>45085</c:v>
                </c:pt>
                <c:pt idx="1985">
                  <c:v>45086</c:v>
                </c:pt>
                <c:pt idx="1986">
                  <c:v>45087</c:v>
                </c:pt>
                <c:pt idx="1987">
                  <c:v>45088</c:v>
                </c:pt>
                <c:pt idx="1988">
                  <c:v>45089</c:v>
                </c:pt>
                <c:pt idx="1989">
                  <c:v>45090</c:v>
                </c:pt>
                <c:pt idx="1990">
                  <c:v>45091</c:v>
                </c:pt>
                <c:pt idx="1991">
                  <c:v>45092</c:v>
                </c:pt>
                <c:pt idx="1992">
                  <c:v>45093</c:v>
                </c:pt>
                <c:pt idx="1993">
                  <c:v>45094</c:v>
                </c:pt>
                <c:pt idx="1994">
                  <c:v>45095</c:v>
                </c:pt>
                <c:pt idx="1995">
                  <c:v>45096</c:v>
                </c:pt>
                <c:pt idx="1996">
                  <c:v>45097</c:v>
                </c:pt>
                <c:pt idx="1997">
                  <c:v>45098</c:v>
                </c:pt>
                <c:pt idx="1998">
                  <c:v>45099</c:v>
                </c:pt>
                <c:pt idx="1999">
                  <c:v>45100</c:v>
                </c:pt>
                <c:pt idx="2000">
                  <c:v>45101</c:v>
                </c:pt>
                <c:pt idx="2001">
                  <c:v>45102</c:v>
                </c:pt>
                <c:pt idx="2002">
                  <c:v>45103</c:v>
                </c:pt>
                <c:pt idx="2003">
                  <c:v>45104</c:v>
                </c:pt>
                <c:pt idx="2004">
                  <c:v>45105</c:v>
                </c:pt>
                <c:pt idx="2005">
                  <c:v>45106</c:v>
                </c:pt>
                <c:pt idx="2006">
                  <c:v>45107</c:v>
                </c:pt>
                <c:pt idx="2007">
                  <c:v>45108</c:v>
                </c:pt>
                <c:pt idx="2008">
                  <c:v>45109</c:v>
                </c:pt>
                <c:pt idx="2009">
                  <c:v>45110</c:v>
                </c:pt>
                <c:pt idx="2010">
                  <c:v>45111</c:v>
                </c:pt>
                <c:pt idx="2011">
                  <c:v>45112</c:v>
                </c:pt>
                <c:pt idx="2012">
                  <c:v>45113</c:v>
                </c:pt>
                <c:pt idx="2013">
                  <c:v>45114</c:v>
                </c:pt>
                <c:pt idx="2014">
                  <c:v>45115</c:v>
                </c:pt>
                <c:pt idx="2015">
                  <c:v>45116</c:v>
                </c:pt>
                <c:pt idx="2016">
                  <c:v>45117</c:v>
                </c:pt>
                <c:pt idx="2017">
                  <c:v>45118</c:v>
                </c:pt>
                <c:pt idx="2018">
                  <c:v>45119</c:v>
                </c:pt>
                <c:pt idx="2019">
                  <c:v>45120</c:v>
                </c:pt>
                <c:pt idx="2020">
                  <c:v>45121</c:v>
                </c:pt>
                <c:pt idx="2021">
                  <c:v>45122</c:v>
                </c:pt>
                <c:pt idx="2022">
                  <c:v>45123</c:v>
                </c:pt>
                <c:pt idx="2023">
                  <c:v>45124</c:v>
                </c:pt>
                <c:pt idx="2024">
                  <c:v>45125</c:v>
                </c:pt>
                <c:pt idx="2025">
                  <c:v>45126</c:v>
                </c:pt>
                <c:pt idx="2026">
                  <c:v>45127</c:v>
                </c:pt>
                <c:pt idx="2027">
                  <c:v>45128</c:v>
                </c:pt>
                <c:pt idx="2028">
                  <c:v>45129</c:v>
                </c:pt>
                <c:pt idx="2029">
                  <c:v>45130</c:v>
                </c:pt>
                <c:pt idx="2030">
                  <c:v>45131</c:v>
                </c:pt>
                <c:pt idx="2031">
                  <c:v>45132</c:v>
                </c:pt>
                <c:pt idx="2032">
                  <c:v>45133</c:v>
                </c:pt>
                <c:pt idx="2033">
                  <c:v>45134</c:v>
                </c:pt>
                <c:pt idx="2034">
                  <c:v>45135</c:v>
                </c:pt>
                <c:pt idx="2035">
                  <c:v>45136</c:v>
                </c:pt>
                <c:pt idx="2036">
                  <c:v>45137</c:v>
                </c:pt>
                <c:pt idx="2037">
                  <c:v>45138</c:v>
                </c:pt>
                <c:pt idx="2038">
                  <c:v>45139</c:v>
                </c:pt>
                <c:pt idx="2039">
                  <c:v>45140</c:v>
                </c:pt>
                <c:pt idx="2040">
                  <c:v>45141</c:v>
                </c:pt>
                <c:pt idx="2041">
                  <c:v>45142</c:v>
                </c:pt>
                <c:pt idx="2042">
                  <c:v>45143</c:v>
                </c:pt>
                <c:pt idx="2043">
                  <c:v>45144</c:v>
                </c:pt>
                <c:pt idx="2044">
                  <c:v>45145</c:v>
                </c:pt>
                <c:pt idx="2045">
                  <c:v>45146</c:v>
                </c:pt>
                <c:pt idx="2046">
                  <c:v>45147</c:v>
                </c:pt>
                <c:pt idx="2047">
                  <c:v>45148</c:v>
                </c:pt>
                <c:pt idx="2048">
                  <c:v>45149</c:v>
                </c:pt>
                <c:pt idx="2049">
                  <c:v>45150</c:v>
                </c:pt>
                <c:pt idx="2050">
                  <c:v>45151</c:v>
                </c:pt>
                <c:pt idx="2051">
                  <c:v>45152</c:v>
                </c:pt>
                <c:pt idx="2052">
                  <c:v>45153</c:v>
                </c:pt>
                <c:pt idx="2053">
                  <c:v>45154</c:v>
                </c:pt>
                <c:pt idx="2054">
                  <c:v>45155</c:v>
                </c:pt>
                <c:pt idx="2055">
                  <c:v>45156</c:v>
                </c:pt>
                <c:pt idx="2056">
                  <c:v>45157</c:v>
                </c:pt>
                <c:pt idx="2057">
                  <c:v>45158</c:v>
                </c:pt>
                <c:pt idx="2058">
                  <c:v>45159</c:v>
                </c:pt>
                <c:pt idx="2059">
                  <c:v>45160</c:v>
                </c:pt>
                <c:pt idx="2060">
                  <c:v>45161</c:v>
                </c:pt>
                <c:pt idx="2061">
                  <c:v>45162</c:v>
                </c:pt>
                <c:pt idx="2062">
                  <c:v>45163</c:v>
                </c:pt>
                <c:pt idx="2063">
                  <c:v>45164</c:v>
                </c:pt>
                <c:pt idx="2064">
                  <c:v>45165</c:v>
                </c:pt>
                <c:pt idx="2065">
                  <c:v>45166</c:v>
                </c:pt>
                <c:pt idx="2066">
                  <c:v>45167</c:v>
                </c:pt>
                <c:pt idx="2067">
                  <c:v>45168</c:v>
                </c:pt>
                <c:pt idx="2068">
                  <c:v>45169</c:v>
                </c:pt>
                <c:pt idx="2069">
                  <c:v>45170</c:v>
                </c:pt>
                <c:pt idx="2070">
                  <c:v>45171</c:v>
                </c:pt>
                <c:pt idx="2071">
                  <c:v>45172</c:v>
                </c:pt>
                <c:pt idx="2072">
                  <c:v>45173</c:v>
                </c:pt>
                <c:pt idx="2073">
                  <c:v>45174</c:v>
                </c:pt>
                <c:pt idx="2074">
                  <c:v>45175</c:v>
                </c:pt>
                <c:pt idx="2075">
                  <c:v>45176</c:v>
                </c:pt>
                <c:pt idx="2076">
                  <c:v>45177</c:v>
                </c:pt>
                <c:pt idx="2077">
                  <c:v>45178</c:v>
                </c:pt>
                <c:pt idx="2078">
                  <c:v>45179</c:v>
                </c:pt>
                <c:pt idx="2079">
                  <c:v>45180</c:v>
                </c:pt>
                <c:pt idx="2080">
                  <c:v>45181</c:v>
                </c:pt>
                <c:pt idx="2081">
                  <c:v>45182</c:v>
                </c:pt>
                <c:pt idx="2082">
                  <c:v>45183</c:v>
                </c:pt>
                <c:pt idx="2083">
                  <c:v>45184</c:v>
                </c:pt>
                <c:pt idx="2084">
                  <c:v>45185</c:v>
                </c:pt>
                <c:pt idx="2085">
                  <c:v>45186</c:v>
                </c:pt>
                <c:pt idx="2086">
                  <c:v>45187</c:v>
                </c:pt>
                <c:pt idx="2087">
                  <c:v>45188</c:v>
                </c:pt>
                <c:pt idx="2088">
                  <c:v>45189</c:v>
                </c:pt>
                <c:pt idx="2089">
                  <c:v>45190</c:v>
                </c:pt>
                <c:pt idx="2090">
                  <c:v>45191</c:v>
                </c:pt>
                <c:pt idx="2091">
                  <c:v>45192</c:v>
                </c:pt>
                <c:pt idx="2092">
                  <c:v>45193</c:v>
                </c:pt>
                <c:pt idx="2093">
                  <c:v>45194</c:v>
                </c:pt>
                <c:pt idx="2094">
                  <c:v>45195</c:v>
                </c:pt>
                <c:pt idx="2095">
                  <c:v>45196</c:v>
                </c:pt>
                <c:pt idx="2096">
                  <c:v>45197</c:v>
                </c:pt>
                <c:pt idx="2097">
                  <c:v>45198</c:v>
                </c:pt>
                <c:pt idx="2098">
                  <c:v>45199</c:v>
                </c:pt>
                <c:pt idx="2099">
                  <c:v>45200</c:v>
                </c:pt>
                <c:pt idx="2100">
                  <c:v>45201</c:v>
                </c:pt>
                <c:pt idx="2101">
                  <c:v>45202</c:v>
                </c:pt>
                <c:pt idx="2102">
                  <c:v>45203</c:v>
                </c:pt>
                <c:pt idx="2103">
                  <c:v>45204</c:v>
                </c:pt>
                <c:pt idx="2104">
                  <c:v>45205</c:v>
                </c:pt>
                <c:pt idx="2105">
                  <c:v>45206</c:v>
                </c:pt>
                <c:pt idx="2106">
                  <c:v>45207</c:v>
                </c:pt>
                <c:pt idx="2107">
                  <c:v>45208</c:v>
                </c:pt>
                <c:pt idx="2108">
                  <c:v>45209</c:v>
                </c:pt>
                <c:pt idx="2109">
                  <c:v>45210</c:v>
                </c:pt>
                <c:pt idx="2110">
                  <c:v>45211</c:v>
                </c:pt>
                <c:pt idx="2111">
                  <c:v>45212</c:v>
                </c:pt>
                <c:pt idx="2112">
                  <c:v>45213</c:v>
                </c:pt>
                <c:pt idx="2113">
                  <c:v>45214</c:v>
                </c:pt>
                <c:pt idx="2114">
                  <c:v>45215</c:v>
                </c:pt>
                <c:pt idx="2115">
                  <c:v>45216</c:v>
                </c:pt>
                <c:pt idx="2116">
                  <c:v>45217</c:v>
                </c:pt>
                <c:pt idx="2117">
                  <c:v>45218</c:v>
                </c:pt>
                <c:pt idx="2118">
                  <c:v>45219</c:v>
                </c:pt>
                <c:pt idx="2119">
                  <c:v>45220</c:v>
                </c:pt>
                <c:pt idx="2120">
                  <c:v>45221</c:v>
                </c:pt>
                <c:pt idx="2121">
                  <c:v>45222</c:v>
                </c:pt>
                <c:pt idx="2122">
                  <c:v>45223</c:v>
                </c:pt>
                <c:pt idx="2123">
                  <c:v>45224</c:v>
                </c:pt>
                <c:pt idx="2124">
                  <c:v>45225</c:v>
                </c:pt>
                <c:pt idx="2125">
                  <c:v>45226</c:v>
                </c:pt>
                <c:pt idx="2126">
                  <c:v>45227</c:v>
                </c:pt>
                <c:pt idx="2127">
                  <c:v>45228</c:v>
                </c:pt>
                <c:pt idx="2128">
                  <c:v>45229</c:v>
                </c:pt>
                <c:pt idx="2129">
                  <c:v>45230</c:v>
                </c:pt>
                <c:pt idx="2130">
                  <c:v>45231</c:v>
                </c:pt>
                <c:pt idx="2131">
                  <c:v>45232</c:v>
                </c:pt>
                <c:pt idx="2132">
                  <c:v>45233</c:v>
                </c:pt>
                <c:pt idx="2133">
                  <c:v>45234</c:v>
                </c:pt>
                <c:pt idx="2134">
                  <c:v>45235</c:v>
                </c:pt>
                <c:pt idx="2135">
                  <c:v>45236</c:v>
                </c:pt>
                <c:pt idx="2136">
                  <c:v>45237</c:v>
                </c:pt>
                <c:pt idx="2137">
                  <c:v>45238</c:v>
                </c:pt>
                <c:pt idx="2138">
                  <c:v>45239</c:v>
                </c:pt>
                <c:pt idx="2139">
                  <c:v>45240</c:v>
                </c:pt>
                <c:pt idx="2140">
                  <c:v>45241</c:v>
                </c:pt>
                <c:pt idx="2141">
                  <c:v>45242</c:v>
                </c:pt>
                <c:pt idx="2142">
                  <c:v>45243</c:v>
                </c:pt>
                <c:pt idx="2143">
                  <c:v>45244</c:v>
                </c:pt>
                <c:pt idx="2144">
                  <c:v>45245</c:v>
                </c:pt>
                <c:pt idx="2145">
                  <c:v>45246</c:v>
                </c:pt>
                <c:pt idx="2146">
                  <c:v>45247</c:v>
                </c:pt>
                <c:pt idx="2147">
                  <c:v>45248</c:v>
                </c:pt>
                <c:pt idx="2148">
                  <c:v>45249</c:v>
                </c:pt>
                <c:pt idx="2149">
                  <c:v>45250</c:v>
                </c:pt>
                <c:pt idx="2150">
                  <c:v>45251</c:v>
                </c:pt>
                <c:pt idx="2151">
                  <c:v>45252</c:v>
                </c:pt>
                <c:pt idx="2152">
                  <c:v>45253</c:v>
                </c:pt>
                <c:pt idx="2153">
                  <c:v>45254</c:v>
                </c:pt>
                <c:pt idx="2154">
                  <c:v>45255</c:v>
                </c:pt>
                <c:pt idx="2155">
                  <c:v>45256</c:v>
                </c:pt>
                <c:pt idx="2156">
                  <c:v>45257</c:v>
                </c:pt>
                <c:pt idx="2157">
                  <c:v>45258</c:v>
                </c:pt>
                <c:pt idx="2158">
                  <c:v>45259</c:v>
                </c:pt>
                <c:pt idx="2159">
                  <c:v>45260</c:v>
                </c:pt>
                <c:pt idx="2160">
                  <c:v>45261</c:v>
                </c:pt>
                <c:pt idx="2161">
                  <c:v>45262</c:v>
                </c:pt>
                <c:pt idx="2162">
                  <c:v>45263</c:v>
                </c:pt>
                <c:pt idx="2163">
                  <c:v>45264</c:v>
                </c:pt>
                <c:pt idx="2164">
                  <c:v>45265</c:v>
                </c:pt>
                <c:pt idx="2165">
                  <c:v>45266</c:v>
                </c:pt>
                <c:pt idx="2166">
                  <c:v>45267</c:v>
                </c:pt>
                <c:pt idx="2167">
                  <c:v>45268</c:v>
                </c:pt>
                <c:pt idx="2168">
                  <c:v>45269</c:v>
                </c:pt>
                <c:pt idx="2169">
                  <c:v>45270</c:v>
                </c:pt>
                <c:pt idx="2170">
                  <c:v>45271</c:v>
                </c:pt>
                <c:pt idx="2171">
                  <c:v>45272</c:v>
                </c:pt>
                <c:pt idx="2172">
                  <c:v>45273</c:v>
                </c:pt>
                <c:pt idx="2173">
                  <c:v>45274</c:v>
                </c:pt>
                <c:pt idx="2174">
                  <c:v>45275</c:v>
                </c:pt>
                <c:pt idx="2175">
                  <c:v>45276</c:v>
                </c:pt>
                <c:pt idx="2176">
                  <c:v>45277</c:v>
                </c:pt>
                <c:pt idx="2177">
                  <c:v>45278</c:v>
                </c:pt>
                <c:pt idx="2178">
                  <c:v>45279</c:v>
                </c:pt>
                <c:pt idx="2179">
                  <c:v>45280</c:v>
                </c:pt>
                <c:pt idx="2180">
                  <c:v>45281</c:v>
                </c:pt>
                <c:pt idx="2181">
                  <c:v>45282</c:v>
                </c:pt>
                <c:pt idx="2182">
                  <c:v>45283</c:v>
                </c:pt>
                <c:pt idx="2183">
                  <c:v>45284</c:v>
                </c:pt>
                <c:pt idx="2184">
                  <c:v>45285</c:v>
                </c:pt>
                <c:pt idx="2185">
                  <c:v>45286</c:v>
                </c:pt>
                <c:pt idx="2186">
                  <c:v>45287</c:v>
                </c:pt>
                <c:pt idx="2187">
                  <c:v>45288</c:v>
                </c:pt>
                <c:pt idx="2188">
                  <c:v>45289</c:v>
                </c:pt>
                <c:pt idx="2189">
                  <c:v>45290</c:v>
                </c:pt>
                <c:pt idx="2190">
                  <c:v>45291</c:v>
                </c:pt>
                <c:pt idx="2191">
                  <c:v>45292</c:v>
                </c:pt>
                <c:pt idx="2192">
                  <c:v>45293</c:v>
                </c:pt>
                <c:pt idx="2193">
                  <c:v>45294</c:v>
                </c:pt>
                <c:pt idx="2194">
                  <c:v>45295</c:v>
                </c:pt>
                <c:pt idx="2195">
                  <c:v>45296</c:v>
                </c:pt>
                <c:pt idx="2196">
                  <c:v>45297</c:v>
                </c:pt>
                <c:pt idx="2197">
                  <c:v>45298</c:v>
                </c:pt>
                <c:pt idx="2198">
                  <c:v>45299</c:v>
                </c:pt>
                <c:pt idx="2199">
                  <c:v>45300</c:v>
                </c:pt>
                <c:pt idx="2200">
                  <c:v>45301</c:v>
                </c:pt>
                <c:pt idx="2201">
                  <c:v>45302</c:v>
                </c:pt>
                <c:pt idx="2202">
                  <c:v>45303</c:v>
                </c:pt>
                <c:pt idx="2203">
                  <c:v>45304</c:v>
                </c:pt>
                <c:pt idx="2204">
                  <c:v>45305</c:v>
                </c:pt>
                <c:pt idx="2205">
                  <c:v>45306</c:v>
                </c:pt>
                <c:pt idx="2206">
                  <c:v>45307</c:v>
                </c:pt>
                <c:pt idx="2207">
                  <c:v>45308</c:v>
                </c:pt>
                <c:pt idx="2208">
                  <c:v>45309</c:v>
                </c:pt>
                <c:pt idx="2209">
                  <c:v>45310</c:v>
                </c:pt>
                <c:pt idx="2210">
                  <c:v>45311</c:v>
                </c:pt>
                <c:pt idx="2211">
                  <c:v>45312</c:v>
                </c:pt>
                <c:pt idx="2212">
                  <c:v>45313</c:v>
                </c:pt>
                <c:pt idx="2213">
                  <c:v>45314</c:v>
                </c:pt>
                <c:pt idx="2214">
                  <c:v>45315</c:v>
                </c:pt>
                <c:pt idx="2215">
                  <c:v>45316</c:v>
                </c:pt>
                <c:pt idx="2216">
                  <c:v>45317</c:v>
                </c:pt>
                <c:pt idx="2217">
                  <c:v>45318</c:v>
                </c:pt>
                <c:pt idx="2218">
                  <c:v>45319</c:v>
                </c:pt>
                <c:pt idx="2219">
                  <c:v>45320</c:v>
                </c:pt>
                <c:pt idx="2220">
                  <c:v>45321</c:v>
                </c:pt>
                <c:pt idx="2221">
                  <c:v>45322</c:v>
                </c:pt>
                <c:pt idx="2222">
                  <c:v>45323</c:v>
                </c:pt>
                <c:pt idx="2223">
                  <c:v>45324</c:v>
                </c:pt>
                <c:pt idx="2224">
                  <c:v>45325</c:v>
                </c:pt>
                <c:pt idx="2225">
                  <c:v>45326</c:v>
                </c:pt>
                <c:pt idx="2226">
                  <c:v>45327</c:v>
                </c:pt>
                <c:pt idx="2227">
                  <c:v>45328</c:v>
                </c:pt>
                <c:pt idx="2228">
                  <c:v>45329</c:v>
                </c:pt>
                <c:pt idx="2229">
                  <c:v>45330</c:v>
                </c:pt>
                <c:pt idx="2230">
                  <c:v>45331</c:v>
                </c:pt>
                <c:pt idx="2231">
                  <c:v>45332</c:v>
                </c:pt>
                <c:pt idx="2232">
                  <c:v>45333</c:v>
                </c:pt>
                <c:pt idx="2233">
                  <c:v>45334</c:v>
                </c:pt>
                <c:pt idx="2234">
                  <c:v>45335</c:v>
                </c:pt>
                <c:pt idx="2235">
                  <c:v>45336</c:v>
                </c:pt>
                <c:pt idx="2236">
                  <c:v>45337</c:v>
                </c:pt>
                <c:pt idx="2237">
                  <c:v>45338</c:v>
                </c:pt>
                <c:pt idx="2238">
                  <c:v>45339</c:v>
                </c:pt>
                <c:pt idx="2239">
                  <c:v>45340</c:v>
                </c:pt>
                <c:pt idx="2240">
                  <c:v>45341</c:v>
                </c:pt>
                <c:pt idx="2241">
                  <c:v>45342</c:v>
                </c:pt>
                <c:pt idx="2242">
                  <c:v>45343</c:v>
                </c:pt>
                <c:pt idx="2243">
                  <c:v>45344</c:v>
                </c:pt>
                <c:pt idx="2244">
                  <c:v>45345</c:v>
                </c:pt>
                <c:pt idx="2245">
                  <c:v>45346</c:v>
                </c:pt>
                <c:pt idx="2246">
                  <c:v>45347</c:v>
                </c:pt>
                <c:pt idx="2247">
                  <c:v>45348</c:v>
                </c:pt>
                <c:pt idx="2248">
                  <c:v>45349</c:v>
                </c:pt>
                <c:pt idx="2249">
                  <c:v>45350</c:v>
                </c:pt>
                <c:pt idx="2250">
                  <c:v>45351</c:v>
                </c:pt>
                <c:pt idx="2251">
                  <c:v>45352</c:v>
                </c:pt>
                <c:pt idx="2252">
                  <c:v>45353</c:v>
                </c:pt>
                <c:pt idx="2253">
                  <c:v>45354</c:v>
                </c:pt>
                <c:pt idx="2254">
                  <c:v>45355</c:v>
                </c:pt>
                <c:pt idx="2255">
                  <c:v>45356</c:v>
                </c:pt>
                <c:pt idx="2256">
                  <c:v>45357</c:v>
                </c:pt>
                <c:pt idx="2257">
                  <c:v>45358</c:v>
                </c:pt>
                <c:pt idx="2258">
                  <c:v>45359</c:v>
                </c:pt>
                <c:pt idx="2259">
                  <c:v>45360</c:v>
                </c:pt>
                <c:pt idx="2260">
                  <c:v>45361</c:v>
                </c:pt>
                <c:pt idx="2261">
                  <c:v>45362</c:v>
                </c:pt>
                <c:pt idx="2262">
                  <c:v>45363</c:v>
                </c:pt>
                <c:pt idx="2263">
                  <c:v>45364</c:v>
                </c:pt>
                <c:pt idx="2264">
                  <c:v>45365</c:v>
                </c:pt>
                <c:pt idx="2265">
                  <c:v>45366</c:v>
                </c:pt>
                <c:pt idx="2266">
                  <c:v>45367</c:v>
                </c:pt>
                <c:pt idx="2267">
                  <c:v>45368</c:v>
                </c:pt>
                <c:pt idx="2268">
                  <c:v>45369</c:v>
                </c:pt>
                <c:pt idx="2269">
                  <c:v>45370</c:v>
                </c:pt>
                <c:pt idx="2270">
                  <c:v>45371</c:v>
                </c:pt>
                <c:pt idx="2271">
                  <c:v>45372</c:v>
                </c:pt>
                <c:pt idx="2272">
                  <c:v>45373</c:v>
                </c:pt>
                <c:pt idx="2273">
                  <c:v>45374</c:v>
                </c:pt>
                <c:pt idx="2274">
                  <c:v>45375</c:v>
                </c:pt>
                <c:pt idx="2275">
                  <c:v>45376</c:v>
                </c:pt>
                <c:pt idx="2276">
                  <c:v>45377</c:v>
                </c:pt>
                <c:pt idx="2277">
                  <c:v>45378</c:v>
                </c:pt>
                <c:pt idx="2278">
                  <c:v>45379</c:v>
                </c:pt>
                <c:pt idx="2279">
                  <c:v>45380</c:v>
                </c:pt>
                <c:pt idx="2280">
                  <c:v>45381</c:v>
                </c:pt>
                <c:pt idx="2281">
                  <c:v>45382</c:v>
                </c:pt>
                <c:pt idx="2282">
                  <c:v>45383</c:v>
                </c:pt>
                <c:pt idx="2283">
                  <c:v>45384</c:v>
                </c:pt>
                <c:pt idx="2284">
                  <c:v>45385</c:v>
                </c:pt>
                <c:pt idx="2285">
                  <c:v>45386</c:v>
                </c:pt>
                <c:pt idx="2286">
                  <c:v>45387</c:v>
                </c:pt>
                <c:pt idx="2287">
                  <c:v>45388</c:v>
                </c:pt>
                <c:pt idx="2288">
                  <c:v>45389</c:v>
                </c:pt>
                <c:pt idx="2289">
                  <c:v>45390</c:v>
                </c:pt>
                <c:pt idx="2290">
                  <c:v>45391</c:v>
                </c:pt>
                <c:pt idx="2291">
                  <c:v>45392</c:v>
                </c:pt>
                <c:pt idx="2292">
                  <c:v>45393</c:v>
                </c:pt>
                <c:pt idx="2293">
                  <c:v>45394</c:v>
                </c:pt>
                <c:pt idx="2294">
                  <c:v>45395</c:v>
                </c:pt>
                <c:pt idx="2295">
                  <c:v>45396</c:v>
                </c:pt>
                <c:pt idx="2296">
                  <c:v>45397</c:v>
                </c:pt>
                <c:pt idx="2297">
                  <c:v>45398</c:v>
                </c:pt>
                <c:pt idx="2298">
                  <c:v>45399</c:v>
                </c:pt>
                <c:pt idx="2299">
                  <c:v>45400</c:v>
                </c:pt>
                <c:pt idx="2300">
                  <c:v>45401</c:v>
                </c:pt>
                <c:pt idx="2301">
                  <c:v>45402</c:v>
                </c:pt>
                <c:pt idx="2302">
                  <c:v>45403</c:v>
                </c:pt>
                <c:pt idx="2303">
                  <c:v>45404</c:v>
                </c:pt>
                <c:pt idx="2304">
                  <c:v>45405</c:v>
                </c:pt>
                <c:pt idx="2305">
                  <c:v>45406</c:v>
                </c:pt>
                <c:pt idx="2306">
                  <c:v>45407</c:v>
                </c:pt>
                <c:pt idx="2307">
                  <c:v>45408</c:v>
                </c:pt>
                <c:pt idx="2308">
                  <c:v>45409</c:v>
                </c:pt>
                <c:pt idx="2309">
                  <c:v>45410</c:v>
                </c:pt>
                <c:pt idx="2310">
                  <c:v>45411</c:v>
                </c:pt>
                <c:pt idx="2311">
                  <c:v>45412</c:v>
                </c:pt>
                <c:pt idx="2312">
                  <c:v>45413</c:v>
                </c:pt>
                <c:pt idx="2313">
                  <c:v>45414</c:v>
                </c:pt>
                <c:pt idx="2314">
                  <c:v>45415</c:v>
                </c:pt>
                <c:pt idx="2315">
                  <c:v>45416</c:v>
                </c:pt>
                <c:pt idx="2316">
                  <c:v>45417</c:v>
                </c:pt>
                <c:pt idx="2317">
                  <c:v>45418</c:v>
                </c:pt>
                <c:pt idx="2318">
                  <c:v>45419</c:v>
                </c:pt>
                <c:pt idx="2319">
                  <c:v>45420</c:v>
                </c:pt>
                <c:pt idx="2320">
                  <c:v>45421</c:v>
                </c:pt>
                <c:pt idx="2321">
                  <c:v>45422</c:v>
                </c:pt>
                <c:pt idx="2322">
                  <c:v>45423</c:v>
                </c:pt>
                <c:pt idx="2323">
                  <c:v>45424</c:v>
                </c:pt>
                <c:pt idx="2324">
                  <c:v>45425</c:v>
                </c:pt>
                <c:pt idx="2325">
                  <c:v>45426</c:v>
                </c:pt>
                <c:pt idx="2326">
                  <c:v>45427</c:v>
                </c:pt>
                <c:pt idx="2327">
                  <c:v>45428</c:v>
                </c:pt>
                <c:pt idx="2328">
                  <c:v>45429</c:v>
                </c:pt>
                <c:pt idx="2329">
                  <c:v>45430</c:v>
                </c:pt>
                <c:pt idx="2330">
                  <c:v>45431</c:v>
                </c:pt>
                <c:pt idx="2331">
                  <c:v>45432</c:v>
                </c:pt>
                <c:pt idx="2332">
                  <c:v>45433</c:v>
                </c:pt>
                <c:pt idx="2333">
                  <c:v>45434</c:v>
                </c:pt>
                <c:pt idx="2334">
                  <c:v>45435</c:v>
                </c:pt>
                <c:pt idx="2335">
                  <c:v>45436</c:v>
                </c:pt>
                <c:pt idx="2336">
                  <c:v>45437</c:v>
                </c:pt>
                <c:pt idx="2337">
                  <c:v>45438</c:v>
                </c:pt>
                <c:pt idx="2338">
                  <c:v>45439</c:v>
                </c:pt>
                <c:pt idx="2339">
                  <c:v>45440</c:v>
                </c:pt>
                <c:pt idx="2340">
                  <c:v>45441</c:v>
                </c:pt>
                <c:pt idx="2341">
                  <c:v>45442</c:v>
                </c:pt>
                <c:pt idx="2342">
                  <c:v>45443</c:v>
                </c:pt>
                <c:pt idx="2343">
                  <c:v>45444</c:v>
                </c:pt>
                <c:pt idx="2344">
                  <c:v>45445</c:v>
                </c:pt>
                <c:pt idx="2345">
                  <c:v>45446</c:v>
                </c:pt>
                <c:pt idx="2346">
                  <c:v>45447</c:v>
                </c:pt>
                <c:pt idx="2347">
                  <c:v>45448</c:v>
                </c:pt>
                <c:pt idx="2348">
                  <c:v>45449</c:v>
                </c:pt>
                <c:pt idx="2349">
                  <c:v>45450</c:v>
                </c:pt>
                <c:pt idx="2350">
                  <c:v>45451</c:v>
                </c:pt>
                <c:pt idx="2351">
                  <c:v>45452</c:v>
                </c:pt>
                <c:pt idx="2352">
                  <c:v>45453</c:v>
                </c:pt>
                <c:pt idx="2353">
                  <c:v>45454</c:v>
                </c:pt>
                <c:pt idx="2354">
                  <c:v>45455</c:v>
                </c:pt>
                <c:pt idx="2355">
                  <c:v>45456</c:v>
                </c:pt>
                <c:pt idx="2356">
                  <c:v>45457</c:v>
                </c:pt>
                <c:pt idx="2357">
                  <c:v>45458</c:v>
                </c:pt>
                <c:pt idx="2358">
                  <c:v>45459</c:v>
                </c:pt>
                <c:pt idx="2359">
                  <c:v>45460</c:v>
                </c:pt>
                <c:pt idx="2360">
                  <c:v>45461</c:v>
                </c:pt>
                <c:pt idx="2361">
                  <c:v>45462</c:v>
                </c:pt>
                <c:pt idx="2362">
                  <c:v>45463</c:v>
                </c:pt>
                <c:pt idx="2363">
                  <c:v>45464</c:v>
                </c:pt>
                <c:pt idx="2364">
                  <c:v>45465</c:v>
                </c:pt>
                <c:pt idx="2365">
                  <c:v>45466</c:v>
                </c:pt>
                <c:pt idx="2366">
                  <c:v>45467</c:v>
                </c:pt>
                <c:pt idx="2367">
                  <c:v>45468</c:v>
                </c:pt>
                <c:pt idx="2368">
                  <c:v>45469</c:v>
                </c:pt>
                <c:pt idx="2369">
                  <c:v>45470</c:v>
                </c:pt>
                <c:pt idx="2370">
                  <c:v>45471</c:v>
                </c:pt>
                <c:pt idx="2371">
                  <c:v>45472</c:v>
                </c:pt>
                <c:pt idx="2372">
                  <c:v>45473</c:v>
                </c:pt>
                <c:pt idx="2373">
                  <c:v>45474</c:v>
                </c:pt>
                <c:pt idx="2374">
                  <c:v>45475</c:v>
                </c:pt>
                <c:pt idx="2375">
                  <c:v>45476</c:v>
                </c:pt>
                <c:pt idx="2376">
                  <c:v>45477</c:v>
                </c:pt>
                <c:pt idx="2377">
                  <c:v>45478</c:v>
                </c:pt>
                <c:pt idx="2378">
                  <c:v>45479</c:v>
                </c:pt>
                <c:pt idx="2379">
                  <c:v>45480</c:v>
                </c:pt>
                <c:pt idx="2380">
                  <c:v>45481</c:v>
                </c:pt>
                <c:pt idx="2381">
                  <c:v>45482</c:v>
                </c:pt>
                <c:pt idx="2382">
                  <c:v>45483</c:v>
                </c:pt>
                <c:pt idx="2383">
                  <c:v>45484</c:v>
                </c:pt>
                <c:pt idx="2384">
                  <c:v>45485</c:v>
                </c:pt>
                <c:pt idx="2385">
                  <c:v>45486</c:v>
                </c:pt>
                <c:pt idx="2386">
                  <c:v>45487</c:v>
                </c:pt>
                <c:pt idx="2387">
                  <c:v>45488</c:v>
                </c:pt>
                <c:pt idx="2388">
                  <c:v>45489</c:v>
                </c:pt>
                <c:pt idx="2389">
                  <c:v>45490</c:v>
                </c:pt>
                <c:pt idx="2390">
                  <c:v>45491</c:v>
                </c:pt>
                <c:pt idx="2391">
                  <c:v>45492</c:v>
                </c:pt>
                <c:pt idx="2392">
                  <c:v>45493</c:v>
                </c:pt>
                <c:pt idx="2393">
                  <c:v>45494</c:v>
                </c:pt>
                <c:pt idx="2394">
                  <c:v>45495</c:v>
                </c:pt>
                <c:pt idx="2395">
                  <c:v>45496</c:v>
                </c:pt>
                <c:pt idx="2396">
                  <c:v>45497</c:v>
                </c:pt>
                <c:pt idx="2397">
                  <c:v>45498</c:v>
                </c:pt>
                <c:pt idx="2398">
                  <c:v>45499</c:v>
                </c:pt>
                <c:pt idx="2399">
                  <c:v>45500</c:v>
                </c:pt>
                <c:pt idx="2400">
                  <c:v>45501</c:v>
                </c:pt>
                <c:pt idx="2401">
                  <c:v>45502</c:v>
                </c:pt>
                <c:pt idx="2402">
                  <c:v>45503</c:v>
                </c:pt>
                <c:pt idx="2403">
                  <c:v>45504</c:v>
                </c:pt>
                <c:pt idx="2404">
                  <c:v>45505</c:v>
                </c:pt>
                <c:pt idx="2405">
                  <c:v>45506</c:v>
                </c:pt>
                <c:pt idx="2406">
                  <c:v>45507</c:v>
                </c:pt>
                <c:pt idx="2407">
                  <c:v>45508</c:v>
                </c:pt>
                <c:pt idx="2408">
                  <c:v>45509</c:v>
                </c:pt>
                <c:pt idx="2409">
                  <c:v>45510</c:v>
                </c:pt>
                <c:pt idx="2410">
                  <c:v>45511</c:v>
                </c:pt>
                <c:pt idx="2411">
                  <c:v>45512</c:v>
                </c:pt>
                <c:pt idx="2412">
                  <c:v>45513</c:v>
                </c:pt>
                <c:pt idx="2413">
                  <c:v>45514</c:v>
                </c:pt>
                <c:pt idx="2414">
                  <c:v>45515</c:v>
                </c:pt>
                <c:pt idx="2415">
                  <c:v>45516</c:v>
                </c:pt>
                <c:pt idx="2416">
                  <c:v>45517</c:v>
                </c:pt>
                <c:pt idx="2417">
                  <c:v>45518</c:v>
                </c:pt>
                <c:pt idx="2418">
                  <c:v>45519</c:v>
                </c:pt>
                <c:pt idx="2419">
                  <c:v>45520</c:v>
                </c:pt>
                <c:pt idx="2420">
                  <c:v>45521</c:v>
                </c:pt>
                <c:pt idx="2421">
                  <c:v>45522</c:v>
                </c:pt>
                <c:pt idx="2422">
                  <c:v>45523</c:v>
                </c:pt>
                <c:pt idx="2423">
                  <c:v>45524</c:v>
                </c:pt>
                <c:pt idx="2424">
                  <c:v>45525</c:v>
                </c:pt>
                <c:pt idx="2425">
                  <c:v>45526</c:v>
                </c:pt>
                <c:pt idx="2426">
                  <c:v>45527</c:v>
                </c:pt>
                <c:pt idx="2427">
                  <c:v>45528</c:v>
                </c:pt>
                <c:pt idx="2428">
                  <c:v>45529</c:v>
                </c:pt>
                <c:pt idx="2429">
                  <c:v>45530</c:v>
                </c:pt>
                <c:pt idx="2430">
                  <c:v>45531</c:v>
                </c:pt>
                <c:pt idx="2431">
                  <c:v>45532</c:v>
                </c:pt>
                <c:pt idx="2432">
                  <c:v>45533</c:v>
                </c:pt>
                <c:pt idx="2433">
                  <c:v>45534</c:v>
                </c:pt>
                <c:pt idx="2434">
                  <c:v>45535</c:v>
                </c:pt>
                <c:pt idx="2435">
                  <c:v>45536</c:v>
                </c:pt>
                <c:pt idx="2436">
                  <c:v>45537</c:v>
                </c:pt>
                <c:pt idx="2437">
                  <c:v>45538</c:v>
                </c:pt>
                <c:pt idx="2438">
                  <c:v>45539</c:v>
                </c:pt>
                <c:pt idx="2439">
                  <c:v>45540</c:v>
                </c:pt>
                <c:pt idx="2440">
                  <c:v>45541</c:v>
                </c:pt>
                <c:pt idx="2441">
                  <c:v>45542</c:v>
                </c:pt>
                <c:pt idx="2442">
                  <c:v>45543</c:v>
                </c:pt>
                <c:pt idx="2443">
                  <c:v>45544</c:v>
                </c:pt>
                <c:pt idx="2444">
                  <c:v>45545</c:v>
                </c:pt>
                <c:pt idx="2445">
                  <c:v>45546</c:v>
                </c:pt>
                <c:pt idx="2446">
                  <c:v>45547</c:v>
                </c:pt>
                <c:pt idx="2447">
                  <c:v>45548</c:v>
                </c:pt>
                <c:pt idx="2448">
                  <c:v>45549</c:v>
                </c:pt>
                <c:pt idx="2449">
                  <c:v>45550</c:v>
                </c:pt>
                <c:pt idx="2450">
                  <c:v>45551</c:v>
                </c:pt>
                <c:pt idx="2451">
                  <c:v>45552</c:v>
                </c:pt>
                <c:pt idx="2452">
                  <c:v>45553</c:v>
                </c:pt>
                <c:pt idx="2453">
                  <c:v>45554</c:v>
                </c:pt>
                <c:pt idx="2454">
                  <c:v>45555</c:v>
                </c:pt>
                <c:pt idx="2455">
                  <c:v>45556</c:v>
                </c:pt>
                <c:pt idx="2456">
                  <c:v>45557</c:v>
                </c:pt>
                <c:pt idx="2457">
                  <c:v>45558</c:v>
                </c:pt>
                <c:pt idx="2458">
                  <c:v>45559</c:v>
                </c:pt>
                <c:pt idx="2459">
                  <c:v>45560</c:v>
                </c:pt>
                <c:pt idx="2460">
                  <c:v>45561</c:v>
                </c:pt>
                <c:pt idx="2461">
                  <c:v>45562</c:v>
                </c:pt>
                <c:pt idx="2462">
                  <c:v>45563</c:v>
                </c:pt>
                <c:pt idx="2463">
                  <c:v>45564</c:v>
                </c:pt>
                <c:pt idx="2464">
                  <c:v>45565</c:v>
                </c:pt>
                <c:pt idx="2465">
                  <c:v>45566</c:v>
                </c:pt>
                <c:pt idx="2466">
                  <c:v>45567</c:v>
                </c:pt>
                <c:pt idx="2467">
                  <c:v>45568</c:v>
                </c:pt>
                <c:pt idx="2468">
                  <c:v>45569</c:v>
                </c:pt>
                <c:pt idx="2469">
                  <c:v>45570</c:v>
                </c:pt>
                <c:pt idx="2470">
                  <c:v>45571</c:v>
                </c:pt>
                <c:pt idx="2471">
                  <c:v>45572</c:v>
                </c:pt>
                <c:pt idx="2472">
                  <c:v>45573</c:v>
                </c:pt>
                <c:pt idx="2473">
                  <c:v>45574</c:v>
                </c:pt>
                <c:pt idx="2474">
                  <c:v>45575</c:v>
                </c:pt>
                <c:pt idx="2475">
                  <c:v>45576</c:v>
                </c:pt>
                <c:pt idx="2476">
                  <c:v>45577</c:v>
                </c:pt>
                <c:pt idx="2477">
                  <c:v>45578</c:v>
                </c:pt>
                <c:pt idx="2478">
                  <c:v>45579</c:v>
                </c:pt>
                <c:pt idx="2479">
                  <c:v>45580</c:v>
                </c:pt>
                <c:pt idx="2480">
                  <c:v>45581</c:v>
                </c:pt>
                <c:pt idx="2481">
                  <c:v>45582</c:v>
                </c:pt>
                <c:pt idx="2482">
                  <c:v>45583</c:v>
                </c:pt>
                <c:pt idx="2483">
                  <c:v>45584</c:v>
                </c:pt>
                <c:pt idx="2484">
                  <c:v>45585</c:v>
                </c:pt>
                <c:pt idx="2485">
                  <c:v>45586</c:v>
                </c:pt>
                <c:pt idx="2486">
                  <c:v>45587</c:v>
                </c:pt>
                <c:pt idx="2487">
                  <c:v>45588</c:v>
                </c:pt>
                <c:pt idx="2488">
                  <c:v>45589</c:v>
                </c:pt>
                <c:pt idx="2489">
                  <c:v>45590</c:v>
                </c:pt>
                <c:pt idx="2490">
                  <c:v>45591</c:v>
                </c:pt>
                <c:pt idx="2491">
                  <c:v>45592</c:v>
                </c:pt>
                <c:pt idx="2492">
                  <c:v>45593</c:v>
                </c:pt>
                <c:pt idx="2493">
                  <c:v>45594</c:v>
                </c:pt>
                <c:pt idx="2494">
                  <c:v>45595</c:v>
                </c:pt>
                <c:pt idx="2495">
                  <c:v>45596</c:v>
                </c:pt>
                <c:pt idx="2496">
                  <c:v>45597</c:v>
                </c:pt>
                <c:pt idx="2497">
                  <c:v>45598</c:v>
                </c:pt>
                <c:pt idx="2498">
                  <c:v>45599</c:v>
                </c:pt>
                <c:pt idx="2499">
                  <c:v>45600</c:v>
                </c:pt>
                <c:pt idx="2500">
                  <c:v>45601</c:v>
                </c:pt>
                <c:pt idx="2501">
                  <c:v>45602</c:v>
                </c:pt>
                <c:pt idx="2502">
                  <c:v>45603</c:v>
                </c:pt>
                <c:pt idx="2503">
                  <c:v>45604</c:v>
                </c:pt>
                <c:pt idx="2504">
                  <c:v>45605</c:v>
                </c:pt>
                <c:pt idx="2505">
                  <c:v>45606</c:v>
                </c:pt>
                <c:pt idx="2506">
                  <c:v>45607</c:v>
                </c:pt>
                <c:pt idx="2507">
                  <c:v>45608</c:v>
                </c:pt>
                <c:pt idx="2508">
                  <c:v>45609</c:v>
                </c:pt>
                <c:pt idx="2509">
                  <c:v>45610</c:v>
                </c:pt>
                <c:pt idx="2510">
                  <c:v>45611</c:v>
                </c:pt>
                <c:pt idx="2511">
                  <c:v>45612</c:v>
                </c:pt>
                <c:pt idx="2512">
                  <c:v>45613</c:v>
                </c:pt>
                <c:pt idx="2513">
                  <c:v>45614</c:v>
                </c:pt>
                <c:pt idx="2514">
                  <c:v>45615</c:v>
                </c:pt>
                <c:pt idx="2515">
                  <c:v>45616</c:v>
                </c:pt>
                <c:pt idx="2516">
                  <c:v>45617</c:v>
                </c:pt>
                <c:pt idx="2517">
                  <c:v>45618</c:v>
                </c:pt>
                <c:pt idx="2518">
                  <c:v>45619</c:v>
                </c:pt>
                <c:pt idx="2519">
                  <c:v>45620</c:v>
                </c:pt>
                <c:pt idx="2520">
                  <c:v>45621</c:v>
                </c:pt>
                <c:pt idx="2521">
                  <c:v>45622</c:v>
                </c:pt>
                <c:pt idx="2522">
                  <c:v>45623</c:v>
                </c:pt>
                <c:pt idx="2523">
                  <c:v>45624</c:v>
                </c:pt>
                <c:pt idx="2524">
                  <c:v>45625</c:v>
                </c:pt>
                <c:pt idx="2525">
                  <c:v>45626</c:v>
                </c:pt>
                <c:pt idx="2526">
                  <c:v>45627</c:v>
                </c:pt>
                <c:pt idx="2527">
                  <c:v>45628</c:v>
                </c:pt>
                <c:pt idx="2528">
                  <c:v>45629</c:v>
                </c:pt>
                <c:pt idx="2529">
                  <c:v>45630</c:v>
                </c:pt>
                <c:pt idx="2530">
                  <c:v>45631</c:v>
                </c:pt>
                <c:pt idx="2531">
                  <c:v>45632</c:v>
                </c:pt>
                <c:pt idx="2532">
                  <c:v>45633</c:v>
                </c:pt>
                <c:pt idx="2533">
                  <c:v>45634</c:v>
                </c:pt>
                <c:pt idx="2534">
                  <c:v>45635</c:v>
                </c:pt>
                <c:pt idx="2535">
                  <c:v>45636</c:v>
                </c:pt>
                <c:pt idx="2536">
                  <c:v>45637</c:v>
                </c:pt>
                <c:pt idx="2537">
                  <c:v>45638</c:v>
                </c:pt>
                <c:pt idx="2538">
                  <c:v>45639</c:v>
                </c:pt>
                <c:pt idx="2539">
                  <c:v>45640</c:v>
                </c:pt>
                <c:pt idx="2540">
                  <c:v>45641</c:v>
                </c:pt>
                <c:pt idx="2541">
                  <c:v>45642</c:v>
                </c:pt>
                <c:pt idx="2542">
                  <c:v>45643</c:v>
                </c:pt>
                <c:pt idx="2543">
                  <c:v>45644</c:v>
                </c:pt>
                <c:pt idx="2544">
                  <c:v>45645</c:v>
                </c:pt>
                <c:pt idx="2545">
                  <c:v>45646</c:v>
                </c:pt>
                <c:pt idx="2546">
                  <c:v>45647</c:v>
                </c:pt>
                <c:pt idx="2547">
                  <c:v>45648</c:v>
                </c:pt>
                <c:pt idx="2548">
                  <c:v>45649</c:v>
                </c:pt>
                <c:pt idx="2549">
                  <c:v>45650</c:v>
                </c:pt>
                <c:pt idx="2550">
                  <c:v>45651</c:v>
                </c:pt>
                <c:pt idx="2551">
                  <c:v>45652</c:v>
                </c:pt>
                <c:pt idx="2552">
                  <c:v>45653</c:v>
                </c:pt>
                <c:pt idx="2553">
                  <c:v>45654</c:v>
                </c:pt>
                <c:pt idx="2554">
                  <c:v>45655</c:v>
                </c:pt>
                <c:pt idx="2555">
                  <c:v>45656</c:v>
                </c:pt>
                <c:pt idx="2556">
                  <c:v>45657</c:v>
                </c:pt>
                <c:pt idx="2557">
                  <c:v>45658</c:v>
                </c:pt>
                <c:pt idx="2558">
                  <c:v>45659</c:v>
                </c:pt>
                <c:pt idx="2559">
                  <c:v>45660</c:v>
                </c:pt>
                <c:pt idx="2560">
                  <c:v>45661</c:v>
                </c:pt>
                <c:pt idx="2561">
                  <c:v>45662</c:v>
                </c:pt>
                <c:pt idx="2562">
                  <c:v>45663</c:v>
                </c:pt>
                <c:pt idx="2563">
                  <c:v>45664</c:v>
                </c:pt>
                <c:pt idx="2564">
                  <c:v>45665</c:v>
                </c:pt>
                <c:pt idx="2565">
                  <c:v>45666</c:v>
                </c:pt>
                <c:pt idx="2566">
                  <c:v>45667</c:v>
                </c:pt>
                <c:pt idx="2567">
                  <c:v>45668</c:v>
                </c:pt>
                <c:pt idx="2568">
                  <c:v>45669</c:v>
                </c:pt>
                <c:pt idx="2569">
                  <c:v>45670</c:v>
                </c:pt>
                <c:pt idx="2570">
                  <c:v>45671</c:v>
                </c:pt>
                <c:pt idx="2571">
                  <c:v>45672</c:v>
                </c:pt>
                <c:pt idx="2572">
                  <c:v>45673</c:v>
                </c:pt>
                <c:pt idx="2573">
                  <c:v>45674</c:v>
                </c:pt>
                <c:pt idx="2574">
                  <c:v>45675</c:v>
                </c:pt>
                <c:pt idx="2575">
                  <c:v>45676</c:v>
                </c:pt>
                <c:pt idx="2576">
                  <c:v>45677</c:v>
                </c:pt>
                <c:pt idx="2577">
                  <c:v>45678</c:v>
                </c:pt>
                <c:pt idx="2578">
                  <c:v>45679</c:v>
                </c:pt>
                <c:pt idx="2579">
                  <c:v>45680</c:v>
                </c:pt>
                <c:pt idx="2580">
                  <c:v>45681</c:v>
                </c:pt>
                <c:pt idx="2581">
                  <c:v>45682</c:v>
                </c:pt>
                <c:pt idx="2582">
                  <c:v>45683</c:v>
                </c:pt>
                <c:pt idx="2583">
                  <c:v>45684</c:v>
                </c:pt>
                <c:pt idx="2584">
                  <c:v>45685</c:v>
                </c:pt>
                <c:pt idx="2585">
                  <c:v>45686</c:v>
                </c:pt>
                <c:pt idx="2586">
                  <c:v>45687</c:v>
                </c:pt>
                <c:pt idx="2587">
                  <c:v>45688</c:v>
                </c:pt>
                <c:pt idx="2588">
                  <c:v>45689</c:v>
                </c:pt>
                <c:pt idx="2589">
                  <c:v>45690</c:v>
                </c:pt>
                <c:pt idx="2590">
                  <c:v>45691</c:v>
                </c:pt>
                <c:pt idx="2591">
                  <c:v>45692</c:v>
                </c:pt>
                <c:pt idx="2592">
                  <c:v>45693</c:v>
                </c:pt>
                <c:pt idx="2593">
                  <c:v>45694</c:v>
                </c:pt>
                <c:pt idx="2594">
                  <c:v>45695</c:v>
                </c:pt>
                <c:pt idx="2595">
                  <c:v>45696</c:v>
                </c:pt>
                <c:pt idx="2596">
                  <c:v>45697</c:v>
                </c:pt>
                <c:pt idx="2597">
                  <c:v>45698</c:v>
                </c:pt>
                <c:pt idx="2598">
                  <c:v>45699</c:v>
                </c:pt>
                <c:pt idx="2599">
                  <c:v>45700</c:v>
                </c:pt>
                <c:pt idx="2600">
                  <c:v>45701</c:v>
                </c:pt>
                <c:pt idx="2601">
                  <c:v>45702</c:v>
                </c:pt>
                <c:pt idx="2602">
                  <c:v>45703</c:v>
                </c:pt>
                <c:pt idx="2603">
                  <c:v>45704</c:v>
                </c:pt>
                <c:pt idx="2604">
                  <c:v>45705</c:v>
                </c:pt>
                <c:pt idx="2605">
                  <c:v>45706</c:v>
                </c:pt>
                <c:pt idx="2606">
                  <c:v>45707</c:v>
                </c:pt>
                <c:pt idx="2607">
                  <c:v>45708</c:v>
                </c:pt>
                <c:pt idx="2608">
                  <c:v>45709</c:v>
                </c:pt>
                <c:pt idx="2609">
                  <c:v>45710</c:v>
                </c:pt>
                <c:pt idx="2610">
                  <c:v>45711</c:v>
                </c:pt>
                <c:pt idx="2611">
                  <c:v>45712</c:v>
                </c:pt>
                <c:pt idx="2612">
                  <c:v>45713</c:v>
                </c:pt>
                <c:pt idx="2613">
                  <c:v>45714</c:v>
                </c:pt>
                <c:pt idx="2614">
                  <c:v>45715</c:v>
                </c:pt>
                <c:pt idx="2615">
                  <c:v>45716</c:v>
                </c:pt>
                <c:pt idx="2616">
                  <c:v>45717</c:v>
                </c:pt>
                <c:pt idx="2617">
                  <c:v>45718</c:v>
                </c:pt>
                <c:pt idx="2618">
                  <c:v>45719</c:v>
                </c:pt>
                <c:pt idx="2619">
                  <c:v>45720</c:v>
                </c:pt>
                <c:pt idx="2620">
                  <c:v>45721</c:v>
                </c:pt>
                <c:pt idx="2621">
                  <c:v>45722</c:v>
                </c:pt>
                <c:pt idx="2622">
                  <c:v>45723</c:v>
                </c:pt>
                <c:pt idx="2623">
                  <c:v>45724</c:v>
                </c:pt>
                <c:pt idx="2624">
                  <c:v>45725</c:v>
                </c:pt>
                <c:pt idx="2625">
                  <c:v>45726</c:v>
                </c:pt>
                <c:pt idx="2626">
                  <c:v>45727</c:v>
                </c:pt>
                <c:pt idx="2627">
                  <c:v>45728</c:v>
                </c:pt>
                <c:pt idx="2628">
                  <c:v>45729</c:v>
                </c:pt>
                <c:pt idx="2629">
                  <c:v>45730</c:v>
                </c:pt>
                <c:pt idx="2630">
                  <c:v>45731</c:v>
                </c:pt>
                <c:pt idx="2631">
                  <c:v>45732</c:v>
                </c:pt>
                <c:pt idx="2632">
                  <c:v>45733</c:v>
                </c:pt>
                <c:pt idx="2633">
                  <c:v>45734</c:v>
                </c:pt>
                <c:pt idx="2634">
                  <c:v>45735</c:v>
                </c:pt>
                <c:pt idx="2635">
                  <c:v>45736</c:v>
                </c:pt>
                <c:pt idx="2636">
                  <c:v>45737</c:v>
                </c:pt>
                <c:pt idx="2637">
                  <c:v>45738</c:v>
                </c:pt>
                <c:pt idx="2638">
                  <c:v>45739</c:v>
                </c:pt>
                <c:pt idx="2639">
                  <c:v>45740</c:v>
                </c:pt>
                <c:pt idx="2640">
                  <c:v>45741</c:v>
                </c:pt>
                <c:pt idx="2641">
                  <c:v>45742</c:v>
                </c:pt>
                <c:pt idx="2642">
                  <c:v>45743</c:v>
                </c:pt>
                <c:pt idx="2643">
                  <c:v>45744</c:v>
                </c:pt>
                <c:pt idx="2644">
                  <c:v>45745</c:v>
                </c:pt>
                <c:pt idx="2645">
                  <c:v>45746</c:v>
                </c:pt>
                <c:pt idx="2646">
                  <c:v>45747</c:v>
                </c:pt>
                <c:pt idx="2647">
                  <c:v>45748</c:v>
                </c:pt>
                <c:pt idx="2648">
                  <c:v>45749</c:v>
                </c:pt>
                <c:pt idx="2649">
                  <c:v>45750</c:v>
                </c:pt>
                <c:pt idx="2650">
                  <c:v>45751</c:v>
                </c:pt>
                <c:pt idx="2651">
                  <c:v>45752</c:v>
                </c:pt>
                <c:pt idx="2652">
                  <c:v>45753</c:v>
                </c:pt>
                <c:pt idx="2653">
                  <c:v>45754</c:v>
                </c:pt>
                <c:pt idx="2654">
                  <c:v>45755</c:v>
                </c:pt>
                <c:pt idx="2655">
                  <c:v>45756</c:v>
                </c:pt>
                <c:pt idx="2656">
                  <c:v>45757</c:v>
                </c:pt>
                <c:pt idx="2657">
                  <c:v>45758</c:v>
                </c:pt>
                <c:pt idx="2658">
                  <c:v>45759</c:v>
                </c:pt>
                <c:pt idx="2659">
                  <c:v>45760</c:v>
                </c:pt>
                <c:pt idx="2660">
                  <c:v>45761</c:v>
                </c:pt>
                <c:pt idx="2661">
                  <c:v>45762</c:v>
                </c:pt>
                <c:pt idx="2662">
                  <c:v>45763</c:v>
                </c:pt>
                <c:pt idx="2663">
                  <c:v>45764</c:v>
                </c:pt>
                <c:pt idx="2664">
                  <c:v>45765</c:v>
                </c:pt>
                <c:pt idx="2665">
                  <c:v>45766</c:v>
                </c:pt>
                <c:pt idx="2666">
                  <c:v>45767</c:v>
                </c:pt>
                <c:pt idx="2667">
                  <c:v>45768</c:v>
                </c:pt>
                <c:pt idx="2668">
                  <c:v>45769</c:v>
                </c:pt>
                <c:pt idx="2669">
                  <c:v>45770</c:v>
                </c:pt>
                <c:pt idx="2670">
                  <c:v>45771</c:v>
                </c:pt>
                <c:pt idx="2671">
                  <c:v>45772</c:v>
                </c:pt>
                <c:pt idx="2672">
                  <c:v>45773</c:v>
                </c:pt>
                <c:pt idx="2673">
                  <c:v>45774</c:v>
                </c:pt>
                <c:pt idx="2674">
                  <c:v>45775</c:v>
                </c:pt>
                <c:pt idx="2675">
                  <c:v>45776</c:v>
                </c:pt>
                <c:pt idx="2676">
                  <c:v>45777</c:v>
                </c:pt>
                <c:pt idx="2677">
                  <c:v>45778</c:v>
                </c:pt>
                <c:pt idx="2678">
                  <c:v>45779</c:v>
                </c:pt>
                <c:pt idx="2679">
                  <c:v>45780</c:v>
                </c:pt>
                <c:pt idx="2680">
                  <c:v>45781</c:v>
                </c:pt>
                <c:pt idx="2681">
                  <c:v>45782</c:v>
                </c:pt>
                <c:pt idx="2682">
                  <c:v>45783</c:v>
                </c:pt>
                <c:pt idx="2683">
                  <c:v>45784</c:v>
                </c:pt>
                <c:pt idx="2684">
                  <c:v>45785</c:v>
                </c:pt>
                <c:pt idx="2685">
                  <c:v>45786</c:v>
                </c:pt>
                <c:pt idx="2686">
                  <c:v>45787</c:v>
                </c:pt>
                <c:pt idx="2687">
                  <c:v>45788</c:v>
                </c:pt>
                <c:pt idx="2688">
                  <c:v>45789</c:v>
                </c:pt>
                <c:pt idx="2689">
                  <c:v>45790</c:v>
                </c:pt>
                <c:pt idx="2690">
                  <c:v>45791</c:v>
                </c:pt>
                <c:pt idx="2691">
                  <c:v>45792</c:v>
                </c:pt>
                <c:pt idx="2692">
                  <c:v>45793</c:v>
                </c:pt>
                <c:pt idx="2693">
                  <c:v>45794</c:v>
                </c:pt>
                <c:pt idx="2694">
                  <c:v>45795</c:v>
                </c:pt>
                <c:pt idx="2695">
                  <c:v>45796</c:v>
                </c:pt>
                <c:pt idx="2696">
                  <c:v>45797</c:v>
                </c:pt>
                <c:pt idx="2697">
                  <c:v>45798</c:v>
                </c:pt>
                <c:pt idx="2698">
                  <c:v>45799</c:v>
                </c:pt>
                <c:pt idx="2699">
                  <c:v>45800</c:v>
                </c:pt>
                <c:pt idx="2700">
                  <c:v>45801</c:v>
                </c:pt>
                <c:pt idx="2701">
                  <c:v>45802</c:v>
                </c:pt>
                <c:pt idx="2702">
                  <c:v>45803</c:v>
                </c:pt>
                <c:pt idx="2703">
                  <c:v>45804</c:v>
                </c:pt>
                <c:pt idx="2704">
                  <c:v>45805</c:v>
                </c:pt>
                <c:pt idx="2705">
                  <c:v>45806</c:v>
                </c:pt>
                <c:pt idx="2706">
                  <c:v>45807</c:v>
                </c:pt>
                <c:pt idx="2707">
                  <c:v>45808</c:v>
                </c:pt>
                <c:pt idx="2708">
                  <c:v>45809</c:v>
                </c:pt>
                <c:pt idx="2709">
                  <c:v>45810</c:v>
                </c:pt>
                <c:pt idx="2710">
                  <c:v>45811</c:v>
                </c:pt>
                <c:pt idx="2711">
                  <c:v>45812</c:v>
                </c:pt>
                <c:pt idx="2712">
                  <c:v>45813</c:v>
                </c:pt>
                <c:pt idx="2713">
                  <c:v>45814</c:v>
                </c:pt>
                <c:pt idx="2714">
                  <c:v>45815</c:v>
                </c:pt>
                <c:pt idx="2715">
                  <c:v>45816</c:v>
                </c:pt>
                <c:pt idx="2716">
                  <c:v>45817</c:v>
                </c:pt>
                <c:pt idx="2717">
                  <c:v>45818</c:v>
                </c:pt>
                <c:pt idx="2718">
                  <c:v>45819</c:v>
                </c:pt>
                <c:pt idx="2719">
                  <c:v>45820</c:v>
                </c:pt>
                <c:pt idx="2720">
                  <c:v>45821</c:v>
                </c:pt>
                <c:pt idx="2721">
                  <c:v>45822</c:v>
                </c:pt>
                <c:pt idx="2722">
                  <c:v>45823</c:v>
                </c:pt>
                <c:pt idx="2723">
                  <c:v>45824</c:v>
                </c:pt>
                <c:pt idx="2724">
                  <c:v>45825</c:v>
                </c:pt>
                <c:pt idx="2725">
                  <c:v>45826</c:v>
                </c:pt>
                <c:pt idx="2726">
                  <c:v>45827</c:v>
                </c:pt>
                <c:pt idx="2727">
                  <c:v>45828</c:v>
                </c:pt>
                <c:pt idx="2728">
                  <c:v>45829</c:v>
                </c:pt>
                <c:pt idx="2729">
                  <c:v>45830</c:v>
                </c:pt>
                <c:pt idx="2730">
                  <c:v>45831</c:v>
                </c:pt>
                <c:pt idx="2731">
                  <c:v>45832</c:v>
                </c:pt>
                <c:pt idx="2732">
                  <c:v>45833</c:v>
                </c:pt>
                <c:pt idx="2733">
                  <c:v>45834</c:v>
                </c:pt>
                <c:pt idx="2734">
                  <c:v>45835</c:v>
                </c:pt>
                <c:pt idx="2735">
                  <c:v>45836</c:v>
                </c:pt>
                <c:pt idx="2736">
                  <c:v>45837</c:v>
                </c:pt>
                <c:pt idx="2737">
                  <c:v>45838</c:v>
                </c:pt>
                <c:pt idx="2738">
                  <c:v>45839</c:v>
                </c:pt>
                <c:pt idx="2739">
                  <c:v>45840</c:v>
                </c:pt>
                <c:pt idx="2740">
                  <c:v>45841</c:v>
                </c:pt>
                <c:pt idx="2741">
                  <c:v>45842</c:v>
                </c:pt>
                <c:pt idx="2742">
                  <c:v>45843</c:v>
                </c:pt>
                <c:pt idx="2743">
                  <c:v>45844</c:v>
                </c:pt>
                <c:pt idx="2744">
                  <c:v>45845</c:v>
                </c:pt>
                <c:pt idx="2745">
                  <c:v>45846</c:v>
                </c:pt>
                <c:pt idx="2746">
                  <c:v>45847</c:v>
                </c:pt>
                <c:pt idx="2747">
                  <c:v>45848</c:v>
                </c:pt>
                <c:pt idx="2748">
                  <c:v>45849</c:v>
                </c:pt>
                <c:pt idx="2749">
                  <c:v>45850</c:v>
                </c:pt>
                <c:pt idx="2750">
                  <c:v>45851</c:v>
                </c:pt>
                <c:pt idx="2751">
                  <c:v>45852</c:v>
                </c:pt>
                <c:pt idx="2752">
                  <c:v>45853</c:v>
                </c:pt>
                <c:pt idx="2753">
                  <c:v>45854</c:v>
                </c:pt>
                <c:pt idx="2754">
                  <c:v>45855</c:v>
                </c:pt>
                <c:pt idx="2755">
                  <c:v>45856</c:v>
                </c:pt>
                <c:pt idx="2756">
                  <c:v>45857</c:v>
                </c:pt>
                <c:pt idx="2757">
                  <c:v>45858</c:v>
                </c:pt>
                <c:pt idx="2758">
                  <c:v>45859</c:v>
                </c:pt>
                <c:pt idx="2759">
                  <c:v>45860</c:v>
                </c:pt>
                <c:pt idx="2760">
                  <c:v>45861</c:v>
                </c:pt>
                <c:pt idx="2761">
                  <c:v>45862</c:v>
                </c:pt>
                <c:pt idx="2762">
                  <c:v>45863</c:v>
                </c:pt>
                <c:pt idx="2763">
                  <c:v>45864</c:v>
                </c:pt>
                <c:pt idx="2764">
                  <c:v>45865</c:v>
                </c:pt>
                <c:pt idx="2765">
                  <c:v>45866</c:v>
                </c:pt>
                <c:pt idx="2766">
                  <c:v>45867</c:v>
                </c:pt>
                <c:pt idx="2767">
                  <c:v>45868</c:v>
                </c:pt>
                <c:pt idx="2768">
                  <c:v>45869</c:v>
                </c:pt>
                <c:pt idx="2769">
                  <c:v>45870</c:v>
                </c:pt>
                <c:pt idx="2770">
                  <c:v>45871</c:v>
                </c:pt>
                <c:pt idx="2771">
                  <c:v>45872</c:v>
                </c:pt>
                <c:pt idx="2772">
                  <c:v>45873</c:v>
                </c:pt>
                <c:pt idx="2773">
                  <c:v>45874</c:v>
                </c:pt>
                <c:pt idx="2774">
                  <c:v>45875</c:v>
                </c:pt>
                <c:pt idx="2775">
                  <c:v>45876</c:v>
                </c:pt>
                <c:pt idx="2776">
                  <c:v>45877</c:v>
                </c:pt>
                <c:pt idx="2777">
                  <c:v>45878</c:v>
                </c:pt>
                <c:pt idx="2778">
                  <c:v>45879</c:v>
                </c:pt>
                <c:pt idx="2779">
                  <c:v>45880</c:v>
                </c:pt>
                <c:pt idx="2780">
                  <c:v>45881</c:v>
                </c:pt>
                <c:pt idx="2781">
                  <c:v>45882</c:v>
                </c:pt>
                <c:pt idx="2782">
                  <c:v>45883</c:v>
                </c:pt>
                <c:pt idx="2783">
                  <c:v>45884</c:v>
                </c:pt>
                <c:pt idx="2784">
                  <c:v>45885</c:v>
                </c:pt>
                <c:pt idx="2785">
                  <c:v>45886</c:v>
                </c:pt>
                <c:pt idx="2786">
                  <c:v>45887</c:v>
                </c:pt>
                <c:pt idx="2787">
                  <c:v>45888</c:v>
                </c:pt>
                <c:pt idx="2788">
                  <c:v>45889</c:v>
                </c:pt>
                <c:pt idx="2789">
                  <c:v>45890</c:v>
                </c:pt>
                <c:pt idx="2790">
                  <c:v>45891</c:v>
                </c:pt>
                <c:pt idx="2791">
                  <c:v>45892</c:v>
                </c:pt>
                <c:pt idx="2792">
                  <c:v>45893</c:v>
                </c:pt>
                <c:pt idx="2793">
                  <c:v>45894</c:v>
                </c:pt>
                <c:pt idx="2794">
                  <c:v>45895</c:v>
                </c:pt>
                <c:pt idx="2795">
                  <c:v>45896</c:v>
                </c:pt>
                <c:pt idx="2796">
                  <c:v>45897</c:v>
                </c:pt>
                <c:pt idx="2797">
                  <c:v>45898</c:v>
                </c:pt>
                <c:pt idx="2798">
                  <c:v>45899</c:v>
                </c:pt>
                <c:pt idx="2799">
                  <c:v>45900</c:v>
                </c:pt>
                <c:pt idx="2800">
                  <c:v>45901</c:v>
                </c:pt>
                <c:pt idx="2801">
                  <c:v>45902</c:v>
                </c:pt>
                <c:pt idx="2802">
                  <c:v>45903</c:v>
                </c:pt>
                <c:pt idx="2803">
                  <c:v>45904</c:v>
                </c:pt>
                <c:pt idx="2804">
                  <c:v>45905</c:v>
                </c:pt>
                <c:pt idx="2805">
                  <c:v>45906</c:v>
                </c:pt>
                <c:pt idx="2806">
                  <c:v>45907</c:v>
                </c:pt>
                <c:pt idx="2807">
                  <c:v>45908</c:v>
                </c:pt>
                <c:pt idx="2808">
                  <c:v>45909</c:v>
                </c:pt>
                <c:pt idx="2809">
                  <c:v>45910</c:v>
                </c:pt>
                <c:pt idx="2810">
                  <c:v>45911</c:v>
                </c:pt>
                <c:pt idx="2811">
                  <c:v>45912</c:v>
                </c:pt>
                <c:pt idx="2812">
                  <c:v>45913</c:v>
                </c:pt>
                <c:pt idx="2813">
                  <c:v>45914</c:v>
                </c:pt>
                <c:pt idx="2814">
                  <c:v>45915</c:v>
                </c:pt>
                <c:pt idx="2815">
                  <c:v>45916</c:v>
                </c:pt>
                <c:pt idx="2816">
                  <c:v>45917</c:v>
                </c:pt>
                <c:pt idx="2817">
                  <c:v>45918</c:v>
                </c:pt>
                <c:pt idx="2818">
                  <c:v>45919</c:v>
                </c:pt>
                <c:pt idx="2819">
                  <c:v>45920</c:v>
                </c:pt>
                <c:pt idx="2820">
                  <c:v>45921</c:v>
                </c:pt>
                <c:pt idx="2821">
                  <c:v>45922</c:v>
                </c:pt>
                <c:pt idx="2822">
                  <c:v>45923</c:v>
                </c:pt>
                <c:pt idx="2823">
                  <c:v>45924</c:v>
                </c:pt>
                <c:pt idx="2824">
                  <c:v>45925</c:v>
                </c:pt>
                <c:pt idx="2825">
                  <c:v>45926</c:v>
                </c:pt>
                <c:pt idx="2826">
                  <c:v>45927</c:v>
                </c:pt>
                <c:pt idx="2827">
                  <c:v>45928</c:v>
                </c:pt>
                <c:pt idx="2828">
                  <c:v>45929</c:v>
                </c:pt>
                <c:pt idx="2829">
                  <c:v>45930</c:v>
                </c:pt>
                <c:pt idx="2830">
                  <c:v>45931</c:v>
                </c:pt>
                <c:pt idx="2831">
                  <c:v>45932</c:v>
                </c:pt>
                <c:pt idx="2832">
                  <c:v>45933</c:v>
                </c:pt>
                <c:pt idx="2833">
                  <c:v>45934</c:v>
                </c:pt>
                <c:pt idx="2834">
                  <c:v>45935</c:v>
                </c:pt>
                <c:pt idx="2835">
                  <c:v>45936</c:v>
                </c:pt>
                <c:pt idx="2836">
                  <c:v>45937</c:v>
                </c:pt>
                <c:pt idx="2837">
                  <c:v>45938</c:v>
                </c:pt>
                <c:pt idx="2838">
                  <c:v>45939</c:v>
                </c:pt>
                <c:pt idx="2839">
                  <c:v>45940</c:v>
                </c:pt>
                <c:pt idx="2840">
                  <c:v>45941</c:v>
                </c:pt>
                <c:pt idx="2841">
                  <c:v>45942</c:v>
                </c:pt>
                <c:pt idx="2842">
                  <c:v>45943</c:v>
                </c:pt>
                <c:pt idx="2843">
                  <c:v>45944</c:v>
                </c:pt>
                <c:pt idx="2844">
                  <c:v>45945</c:v>
                </c:pt>
                <c:pt idx="2845">
                  <c:v>45946</c:v>
                </c:pt>
                <c:pt idx="2846">
                  <c:v>45947</c:v>
                </c:pt>
                <c:pt idx="2847">
                  <c:v>45948</c:v>
                </c:pt>
                <c:pt idx="2848">
                  <c:v>45949</c:v>
                </c:pt>
                <c:pt idx="2849">
                  <c:v>45950</c:v>
                </c:pt>
                <c:pt idx="2850">
                  <c:v>45951</c:v>
                </c:pt>
                <c:pt idx="2851">
                  <c:v>45952</c:v>
                </c:pt>
                <c:pt idx="2852">
                  <c:v>45953</c:v>
                </c:pt>
                <c:pt idx="2853">
                  <c:v>45954</c:v>
                </c:pt>
                <c:pt idx="2854">
                  <c:v>45955</c:v>
                </c:pt>
                <c:pt idx="2855">
                  <c:v>45956</c:v>
                </c:pt>
                <c:pt idx="2856">
                  <c:v>45957</c:v>
                </c:pt>
                <c:pt idx="2857">
                  <c:v>45958</c:v>
                </c:pt>
                <c:pt idx="2858">
                  <c:v>45959</c:v>
                </c:pt>
                <c:pt idx="2859">
                  <c:v>45960</c:v>
                </c:pt>
                <c:pt idx="2860">
                  <c:v>45961</c:v>
                </c:pt>
                <c:pt idx="2861">
                  <c:v>45962</c:v>
                </c:pt>
                <c:pt idx="2862">
                  <c:v>45963</c:v>
                </c:pt>
                <c:pt idx="2863">
                  <c:v>45964</c:v>
                </c:pt>
                <c:pt idx="2864">
                  <c:v>45965</c:v>
                </c:pt>
                <c:pt idx="2865">
                  <c:v>45966</c:v>
                </c:pt>
                <c:pt idx="2866">
                  <c:v>45967</c:v>
                </c:pt>
                <c:pt idx="2867">
                  <c:v>45968</c:v>
                </c:pt>
                <c:pt idx="2868">
                  <c:v>45969</c:v>
                </c:pt>
                <c:pt idx="2869">
                  <c:v>45970</c:v>
                </c:pt>
                <c:pt idx="2870">
                  <c:v>45971</c:v>
                </c:pt>
                <c:pt idx="2871">
                  <c:v>45972</c:v>
                </c:pt>
                <c:pt idx="2872">
                  <c:v>45973</c:v>
                </c:pt>
                <c:pt idx="2873">
                  <c:v>45974</c:v>
                </c:pt>
                <c:pt idx="2874">
                  <c:v>45975</c:v>
                </c:pt>
                <c:pt idx="2875">
                  <c:v>45976</c:v>
                </c:pt>
                <c:pt idx="2876">
                  <c:v>45977</c:v>
                </c:pt>
                <c:pt idx="2877">
                  <c:v>45978</c:v>
                </c:pt>
                <c:pt idx="2878">
                  <c:v>45979</c:v>
                </c:pt>
                <c:pt idx="2879">
                  <c:v>45980</c:v>
                </c:pt>
                <c:pt idx="2880">
                  <c:v>45981</c:v>
                </c:pt>
                <c:pt idx="2881">
                  <c:v>45982</c:v>
                </c:pt>
                <c:pt idx="2882">
                  <c:v>45983</c:v>
                </c:pt>
                <c:pt idx="2883">
                  <c:v>45984</c:v>
                </c:pt>
                <c:pt idx="2884">
                  <c:v>45985</c:v>
                </c:pt>
                <c:pt idx="2885">
                  <c:v>45986</c:v>
                </c:pt>
                <c:pt idx="2886">
                  <c:v>45987</c:v>
                </c:pt>
                <c:pt idx="2887">
                  <c:v>45988</c:v>
                </c:pt>
                <c:pt idx="2888">
                  <c:v>45989</c:v>
                </c:pt>
                <c:pt idx="2889">
                  <c:v>45990</c:v>
                </c:pt>
                <c:pt idx="2890">
                  <c:v>45991</c:v>
                </c:pt>
                <c:pt idx="2891">
                  <c:v>45992</c:v>
                </c:pt>
                <c:pt idx="2892">
                  <c:v>45993</c:v>
                </c:pt>
                <c:pt idx="2893">
                  <c:v>45994</c:v>
                </c:pt>
                <c:pt idx="2894">
                  <c:v>45995</c:v>
                </c:pt>
                <c:pt idx="2895">
                  <c:v>45996</c:v>
                </c:pt>
                <c:pt idx="2896">
                  <c:v>45997</c:v>
                </c:pt>
                <c:pt idx="2897">
                  <c:v>45998</c:v>
                </c:pt>
                <c:pt idx="2898">
                  <c:v>45999</c:v>
                </c:pt>
                <c:pt idx="2899">
                  <c:v>46000</c:v>
                </c:pt>
                <c:pt idx="2900">
                  <c:v>46001</c:v>
                </c:pt>
                <c:pt idx="2901">
                  <c:v>46002</c:v>
                </c:pt>
                <c:pt idx="2902">
                  <c:v>46003</c:v>
                </c:pt>
                <c:pt idx="2903">
                  <c:v>46004</c:v>
                </c:pt>
                <c:pt idx="2904">
                  <c:v>46005</c:v>
                </c:pt>
                <c:pt idx="2905">
                  <c:v>46006</c:v>
                </c:pt>
                <c:pt idx="2906">
                  <c:v>46007</c:v>
                </c:pt>
                <c:pt idx="2907">
                  <c:v>46008</c:v>
                </c:pt>
                <c:pt idx="2908">
                  <c:v>46009</c:v>
                </c:pt>
                <c:pt idx="2909">
                  <c:v>46010</c:v>
                </c:pt>
                <c:pt idx="2910">
                  <c:v>46011</c:v>
                </c:pt>
                <c:pt idx="2911">
                  <c:v>46012</c:v>
                </c:pt>
                <c:pt idx="2912">
                  <c:v>46013</c:v>
                </c:pt>
                <c:pt idx="2913">
                  <c:v>46014</c:v>
                </c:pt>
                <c:pt idx="2914">
                  <c:v>46015</c:v>
                </c:pt>
                <c:pt idx="2915">
                  <c:v>46016</c:v>
                </c:pt>
                <c:pt idx="2916">
                  <c:v>46017</c:v>
                </c:pt>
                <c:pt idx="2917">
                  <c:v>46018</c:v>
                </c:pt>
                <c:pt idx="2918">
                  <c:v>46019</c:v>
                </c:pt>
                <c:pt idx="2919">
                  <c:v>46020</c:v>
                </c:pt>
                <c:pt idx="2920">
                  <c:v>46021</c:v>
                </c:pt>
                <c:pt idx="2921">
                  <c:v>46022</c:v>
                </c:pt>
                <c:pt idx="2922">
                  <c:v>46023</c:v>
                </c:pt>
                <c:pt idx="2923">
                  <c:v>46024</c:v>
                </c:pt>
                <c:pt idx="2924">
                  <c:v>46025</c:v>
                </c:pt>
                <c:pt idx="2925">
                  <c:v>46026</c:v>
                </c:pt>
                <c:pt idx="2926">
                  <c:v>46027</c:v>
                </c:pt>
                <c:pt idx="2927">
                  <c:v>46028</c:v>
                </c:pt>
                <c:pt idx="2928">
                  <c:v>46029</c:v>
                </c:pt>
                <c:pt idx="2929">
                  <c:v>46030</c:v>
                </c:pt>
                <c:pt idx="2930">
                  <c:v>46031</c:v>
                </c:pt>
                <c:pt idx="2931">
                  <c:v>46032</c:v>
                </c:pt>
                <c:pt idx="2932">
                  <c:v>46033</c:v>
                </c:pt>
                <c:pt idx="2933">
                  <c:v>46034</c:v>
                </c:pt>
                <c:pt idx="2934">
                  <c:v>46035</c:v>
                </c:pt>
                <c:pt idx="2935">
                  <c:v>46036</c:v>
                </c:pt>
                <c:pt idx="2936">
                  <c:v>46037</c:v>
                </c:pt>
                <c:pt idx="2937">
                  <c:v>46038</c:v>
                </c:pt>
                <c:pt idx="2938">
                  <c:v>46039</c:v>
                </c:pt>
                <c:pt idx="2939">
                  <c:v>46040</c:v>
                </c:pt>
                <c:pt idx="2940">
                  <c:v>46041</c:v>
                </c:pt>
                <c:pt idx="2941">
                  <c:v>46042</c:v>
                </c:pt>
                <c:pt idx="2942">
                  <c:v>46043</c:v>
                </c:pt>
                <c:pt idx="2943">
                  <c:v>46044</c:v>
                </c:pt>
                <c:pt idx="2944">
                  <c:v>46045</c:v>
                </c:pt>
                <c:pt idx="2945">
                  <c:v>46046</c:v>
                </c:pt>
                <c:pt idx="2946">
                  <c:v>46047</c:v>
                </c:pt>
                <c:pt idx="2947">
                  <c:v>46048</c:v>
                </c:pt>
                <c:pt idx="2948">
                  <c:v>46049</c:v>
                </c:pt>
                <c:pt idx="2949">
                  <c:v>46050</c:v>
                </c:pt>
                <c:pt idx="2950">
                  <c:v>46051</c:v>
                </c:pt>
                <c:pt idx="2951">
                  <c:v>46052</c:v>
                </c:pt>
                <c:pt idx="2952">
                  <c:v>46053</c:v>
                </c:pt>
                <c:pt idx="2953">
                  <c:v>46054</c:v>
                </c:pt>
                <c:pt idx="2954">
                  <c:v>46055</c:v>
                </c:pt>
                <c:pt idx="2955">
                  <c:v>46056</c:v>
                </c:pt>
                <c:pt idx="2956">
                  <c:v>46057</c:v>
                </c:pt>
                <c:pt idx="2957">
                  <c:v>46058</c:v>
                </c:pt>
                <c:pt idx="2958">
                  <c:v>46059</c:v>
                </c:pt>
                <c:pt idx="2959">
                  <c:v>46060</c:v>
                </c:pt>
                <c:pt idx="2960">
                  <c:v>46061</c:v>
                </c:pt>
                <c:pt idx="2961">
                  <c:v>46062</c:v>
                </c:pt>
                <c:pt idx="2962">
                  <c:v>46063</c:v>
                </c:pt>
                <c:pt idx="2963">
                  <c:v>46064</c:v>
                </c:pt>
                <c:pt idx="2964">
                  <c:v>46065</c:v>
                </c:pt>
                <c:pt idx="2965">
                  <c:v>46066</c:v>
                </c:pt>
                <c:pt idx="2966">
                  <c:v>46067</c:v>
                </c:pt>
                <c:pt idx="2967">
                  <c:v>46068</c:v>
                </c:pt>
                <c:pt idx="2968">
                  <c:v>46069</c:v>
                </c:pt>
                <c:pt idx="2969">
                  <c:v>46070</c:v>
                </c:pt>
                <c:pt idx="2970">
                  <c:v>46071</c:v>
                </c:pt>
                <c:pt idx="2971">
                  <c:v>46072</c:v>
                </c:pt>
                <c:pt idx="2972">
                  <c:v>46073</c:v>
                </c:pt>
                <c:pt idx="2973">
                  <c:v>46074</c:v>
                </c:pt>
                <c:pt idx="2974">
                  <c:v>46075</c:v>
                </c:pt>
                <c:pt idx="2975">
                  <c:v>46076</c:v>
                </c:pt>
                <c:pt idx="2976">
                  <c:v>46077</c:v>
                </c:pt>
                <c:pt idx="2977">
                  <c:v>46078</c:v>
                </c:pt>
                <c:pt idx="2978">
                  <c:v>46079</c:v>
                </c:pt>
                <c:pt idx="2979">
                  <c:v>46080</c:v>
                </c:pt>
                <c:pt idx="2980">
                  <c:v>46081</c:v>
                </c:pt>
                <c:pt idx="2981">
                  <c:v>46082</c:v>
                </c:pt>
                <c:pt idx="2982">
                  <c:v>46083</c:v>
                </c:pt>
                <c:pt idx="2983">
                  <c:v>46084</c:v>
                </c:pt>
                <c:pt idx="2984">
                  <c:v>46085</c:v>
                </c:pt>
                <c:pt idx="2985">
                  <c:v>46086</c:v>
                </c:pt>
                <c:pt idx="2986">
                  <c:v>46087</c:v>
                </c:pt>
                <c:pt idx="2987">
                  <c:v>46088</c:v>
                </c:pt>
                <c:pt idx="2988">
                  <c:v>46089</c:v>
                </c:pt>
                <c:pt idx="2989">
                  <c:v>46090</c:v>
                </c:pt>
                <c:pt idx="2990">
                  <c:v>46091</c:v>
                </c:pt>
                <c:pt idx="2991">
                  <c:v>46092</c:v>
                </c:pt>
                <c:pt idx="2992">
                  <c:v>46093</c:v>
                </c:pt>
                <c:pt idx="2993">
                  <c:v>46094</c:v>
                </c:pt>
                <c:pt idx="2994">
                  <c:v>46095</c:v>
                </c:pt>
                <c:pt idx="2995">
                  <c:v>46096</c:v>
                </c:pt>
                <c:pt idx="2996">
                  <c:v>46097</c:v>
                </c:pt>
                <c:pt idx="2997">
                  <c:v>46098</c:v>
                </c:pt>
                <c:pt idx="2998">
                  <c:v>46099</c:v>
                </c:pt>
                <c:pt idx="2999">
                  <c:v>46100</c:v>
                </c:pt>
                <c:pt idx="3000">
                  <c:v>46101</c:v>
                </c:pt>
                <c:pt idx="3001">
                  <c:v>46102</c:v>
                </c:pt>
                <c:pt idx="3002">
                  <c:v>46103</c:v>
                </c:pt>
                <c:pt idx="3003">
                  <c:v>46104</c:v>
                </c:pt>
                <c:pt idx="3004">
                  <c:v>46105</c:v>
                </c:pt>
                <c:pt idx="3005">
                  <c:v>46106</c:v>
                </c:pt>
                <c:pt idx="3006">
                  <c:v>46107</c:v>
                </c:pt>
                <c:pt idx="3007">
                  <c:v>46108</c:v>
                </c:pt>
              </c:numCache>
            </c:numRef>
          </c:cat>
          <c:val>
            <c:numRef>
              <c:f>לרוסול!$B$2:$B$3009</c:f>
              <c:numCache>
                <c:formatCode>General</c:formatCode>
                <c:ptCount val="3008"/>
                <c:pt idx="6">
                  <c:v>52.795944327034199</c:v>
                </c:pt>
                <c:pt idx="7">
                  <c:v>54.642774337150534</c:v>
                </c:pt>
                <c:pt idx="8">
                  <c:v>53.186814107717282</c:v>
                </c:pt>
                <c:pt idx="9">
                  <c:v>52.764478989619192</c:v>
                </c:pt>
                <c:pt idx="10">
                  <c:v>51.949074879040786</c:v>
                </c:pt>
                <c:pt idx="11">
                  <c:v>53.06560397400937</c:v>
                </c:pt>
                <c:pt idx="12">
                  <c:v>54.878902358856742</c:v>
                </c:pt>
                <c:pt idx="13">
                  <c:v>54.663970654046537</c:v>
                </c:pt>
                <c:pt idx="14">
                  <c:v>53.767633026839839</c:v>
                </c:pt>
                <c:pt idx="15">
                  <c:v>54.6527757630002</c:v>
                </c:pt>
                <c:pt idx="16">
                  <c:v>53.680891350046188</c:v>
                </c:pt>
                <c:pt idx="17">
                  <c:v>53.284736208897208</c:v>
                </c:pt>
                <c:pt idx="18">
                  <c:v>52.71281002792351</c:v>
                </c:pt>
                <c:pt idx="19">
                  <c:v>50.982772313423332</c:v>
                </c:pt>
                <c:pt idx="20">
                  <c:v>51.513353830818396</c:v>
                </c:pt>
                <c:pt idx="21">
                  <c:v>51.409030077406882</c:v>
                </c:pt>
                <c:pt idx="22">
                  <c:v>51.492308115402629</c:v>
                </c:pt>
                <c:pt idx="23">
                  <c:v>53.949807251768334</c:v>
                </c:pt>
                <c:pt idx="24">
                  <c:v>56.40623325025259</c:v>
                </c:pt>
                <c:pt idx="25">
                  <c:v>56.64750310664239</c:v>
                </c:pt>
                <c:pt idx="26">
                  <c:v>55.137514170786758</c:v>
                </c:pt>
                <c:pt idx="27">
                  <c:v>57.376597026965086</c:v>
                </c:pt>
                <c:pt idx="28">
                  <c:v>58.668982488501356</c:v>
                </c:pt>
                <c:pt idx="29">
                  <c:v>59.672775681617843</c:v>
                </c:pt>
                <c:pt idx="30">
                  <c:v>57.856878717387723</c:v>
                </c:pt>
                <c:pt idx="31">
                  <c:v>55.484844496996963</c:v>
                </c:pt>
                <c:pt idx="32">
                  <c:v>55.61967396159897</c:v>
                </c:pt>
                <c:pt idx="33">
                  <c:v>58.267602273037646</c:v>
                </c:pt>
                <c:pt idx="34">
                  <c:v>56.554611461711062</c:v>
                </c:pt>
                <c:pt idx="35">
                  <c:v>56.129365155879881</c:v>
                </c:pt>
                <c:pt idx="36">
                  <c:v>54.969295391573574</c:v>
                </c:pt>
                <c:pt idx="37">
                  <c:v>55.081358042681735</c:v>
                </c:pt>
                <c:pt idx="38">
                  <c:v>55.907358422914477</c:v>
                </c:pt>
                <c:pt idx="39">
                  <c:v>55.968111776179036</c:v>
                </c:pt>
                <c:pt idx="40">
                  <c:v>56.166239372936317</c:v>
                </c:pt>
                <c:pt idx="41">
                  <c:v>55.96635269596451</c:v>
                </c:pt>
                <c:pt idx="42">
                  <c:v>55.151466716209896</c:v>
                </c:pt>
                <c:pt idx="43">
                  <c:v>54.759323454641539</c:v>
                </c:pt>
                <c:pt idx="44">
                  <c:v>55.073852962685741</c:v>
                </c:pt>
                <c:pt idx="45">
                  <c:v>54.72839979741206</c:v>
                </c:pt>
                <c:pt idx="46">
                  <c:v>53.688708175289463</c:v>
                </c:pt>
                <c:pt idx="47">
                  <c:v>52.813330204551129</c:v>
                </c:pt>
                <c:pt idx="48">
                  <c:v>53.955502077427013</c:v>
                </c:pt>
                <c:pt idx="49">
                  <c:v>53.734210662785621</c:v>
                </c:pt>
                <c:pt idx="50">
                  <c:v>54.112793849698036</c:v>
                </c:pt>
                <c:pt idx="51">
                  <c:v>54.028459607090724</c:v>
                </c:pt>
                <c:pt idx="52">
                  <c:v>54.726942668432578</c:v>
                </c:pt>
                <c:pt idx="53">
                  <c:v>56.14647959537696</c:v>
                </c:pt>
                <c:pt idx="54">
                  <c:v>54.466846148192751</c:v>
                </c:pt>
                <c:pt idx="55">
                  <c:v>52.735477026453637</c:v>
                </c:pt>
                <c:pt idx="56">
                  <c:v>55.063943266326135</c:v>
                </c:pt>
                <c:pt idx="57">
                  <c:v>57.313273348965261</c:v>
                </c:pt>
                <c:pt idx="58">
                  <c:v>55.872091779659961</c:v>
                </c:pt>
                <c:pt idx="59">
                  <c:v>53.965450777331704</c:v>
                </c:pt>
                <c:pt idx="60">
                  <c:v>53.755780375882601</c:v>
                </c:pt>
                <c:pt idx="61">
                  <c:v>55.831281769596025</c:v>
                </c:pt>
                <c:pt idx="62">
                  <c:v>56.024104299480143</c:v>
                </c:pt>
                <c:pt idx="63">
                  <c:v>54.215601009340176</c:v>
                </c:pt>
                <c:pt idx="64">
                  <c:v>52.201907686349188</c:v>
                </c:pt>
                <c:pt idx="65">
                  <c:v>53.618651698001038</c:v>
                </c:pt>
                <c:pt idx="66">
                  <c:v>55.806975090800691</c:v>
                </c:pt>
                <c:pt idx="67">
                  <c:v>55.259094010934376</c:v>
                </c:pt>
                <c:pt idx="68">
                  <c:v>55.927676100312155</c:v>
                </c:pt>
                <c:pt idx="69">
                  <c:v>57.646286038696317</c:v>
                </c:pt>
                <c:pt idx="70">
                  <c:v>57.502931257015028</c:v>
                </c:pt>
                <c:pt idx="71">
                  <c:v>57.356100261235824</c:v>
                </c:pt>
                <c:pt idx="72">
                  <c:v>57.491845568766323</c:v>
                </c:pt>
                <c:pt idx="73">
                  <c:v>57.859003490219443</c:v>
                </c:pt>
                <c:pt idx="74">
                  <c:v>57.172196462555434</c:v>
                </c:pt>
                <c:pt idx="75">
                  <c:v>55.353057192224817</c:v>
                </c:pt>
                <c:pt idx="76">
                  <c:v>55.925388303071706</c:v>
                </c:pt>
                <c:pt idx="77">
                  <c:v>56.646524007170299</c:v>
                </c:pt>
                <c:pt idx="78">
                  <c:v>58.224447408790567</c:v>
                </c:pt>
                <c:pt idx="79">
                  <c:v>60.722915531118176</c:v>
                </c:pt>
                <c:pt idx="80">
                  <c:v>60.946307102908705</c:v>
                </c:pt>
                <c:pt idx="81">
                  <c:v>62.907816195760681</c:v>
                </c:pt>
                <c:pt idx="82">
                  <c:v>63.625480433349637</c:v>
                </c:pt>
                <c:pt idx="83">
                  <c:v>60.583988781100096</c:v>
                </c:pt>
                <c:pt idx="84">
                  <c:v>60.517419404503329</c:v>
                </c:pt>
                <c:pt idx="85">
                  <c:v>59.965694621706589</c:v>
                </c:pt>
                <c:pt idx="86">
                  <c:v>57.632239845533846</c:v>
                </c:pt>
                <c:pt idx="87">
                  <c:v>55.552756355966444</c:v>
                </c:pt>
                <c:pt idx="88">
                  <c:v>55.356329015591015</c:v>
                </c:pt>
                <c:pt idx="89">
                  <c:v>54.81293078550209</c:v>
                </c:pt>
                <c:pt idx="90">
                  <c:v>55.198690804527828</c:v>
                </c:pt>
                <c:pt idx="91">
                  <c:v>55.681650540402579</c:v>
                </c:pt>
                <c:pt idx="92">
                  <c:v>54.497623088736148</c:v>
                </c:pt>
                <c:pt idx="93">
                  <c:v>54.642199232402746</c:v>
                </c:pt>
                <c:pt idx="94">
                  <c:v>53.325816849743404</c:v>
                </c:pt>
                <c:pt idx="95">
                  <c:v>51.576813261063968</c:v>
                </c:pt>
                <c:pt idx="96">
                  <c:v>53.023028226699857</c:v>
                </c:pt>
                <c:pt idx="97">
                  <c:v>54.574237663189102</c:v>
                </c:pt>
                <c:pt idx="98">
                  <c:v>53.421484116597796</c:v>
                </c:pt>
                <c:pt idx="99">
                  <c:v>54.665301314925081</c:v>
                </c:pt>
                <c:pt idx="100">
                  <c:v>54.668402872784206</c:v>
                </c:pt>
                <c:pt idx="101">
                  <c:v>58.646958211115496</c:v>
                </c:pt>
                <c:pt idx="102">
                  <c:v>60.636257306232324</c:v>
                </c:pt>
                <c:pt idx="103">
                  <c:v>62.208843644512257</c:v>
                </c:pt>
                <c:pt idx="104">
                  <c:v>63.56111348348869</c:v>
                </c:pt>
                <c:pt idx="105">
                  <c:v>67.514157709802433</c:v>
                </c:pt>
                <c:pt idx="106">
                  <c:v>67.792427943371493</c:v>
                </c:pt>
                <c:pt idx="107">
                  <c:v>67.04289927676065</c:v>
                </c:pt>
                <c:pt idx="108">
                  <c:v>66.369081258414468</c:v>
                </c:pt>
                <c:pt idx="109">
                  <c:v>67.690752042245066</c:v>
                </c:pt>
                <c:pt idx="110">
                  <c:v>66.323214309734411</c:v>
                </c:pt>
                <c:pt idx="111">
                  <c:v>65.120072278223759</c:v>
                </c:pt>
                <c:pt idx="112">
                  <c:v>61.100625732796843</c:v>
                </c:pt>
                <c:pt idx="113">
                  <c:v>59.875404831847852</c:v>
                </c:pt>
                <c:pt idx="114">
                  <c:v>61.713944278615507</c:v>
                </c:pt>
                <c:pt idx="115">
                  <c:v>66.094747590935526</c:v>
                </c:pt>
                <c:pt idx="116">
                  <c:v>64.311553897956728</c:v>
                </c:pt>
                <c:pt idx="117">
                  <c:v>60.795162980808897</c:v>
                </c:pt>
                <c:pt idx="118">
                  <c:v>61.593831297858252</c:v>
                </c:pt>
                <c:pt idx="119">
                  <c:v>61.690178815359388</c:v>
                </c:pt>
                <c:pt idx="120">
                  <c:v>61.727464324928853</c:v>
                </c:pt>
                <c:pt idx="121">
                  <c:v>60.825060267824277</c:v>
                </c:pt>
                <c:pt idx="122">
                  <c:v>55.784040294100222</c:v>
                </c:pt>
                <c:pt idx="123">
                  <c:v>55.058403411776418</c:v>
                </c:pt>
                <c:pt idx="124">
                  <c:v>59.582154204391969</c:v>
                </c:pt>
                <c:pt idx="125">
                  <c:v>58.530481626920114</c:v>
                </c:pt>
                <c:pt idx="126">
                  <c:v>60.032596233847705</c:v>
                </c:pt>
                <c:pt idx="127">
                  <c:v>60.862518445191661</c:v>
                </c:pt>
                <c:pt idx="128">
                  <c:v>58.950293271719318</c:v>
                </c:pt>
                <c:pt idx="129">
                  <c:v>59.956255506494564</c:v>
                </c:pt>
                <c:pt idx="130">
                  <c:v>59.743574286131668</c:v>
                </c:pt>
                <c:pt idx="131">
                  <c:v>58.523089019903686</c:v>
                </c:pt>
                <c:pt idx="132">
                  <c:v>58.409372606414912</c:v>
                </c:pt>
                <c:pt idx="133">
                  <c:v>57.061193359419178</c:v>
                </c:pt>
                <c:pt idx="134">
                  <c:v>56.937121244517321</c:v>
                </c:pt>
                <c:pt idx="135">
                  <c:v>58.452475287813087</c:v>
                </c:pt>
                <c:pt idx="136">
                  <c:v>58.004410157157125</c:v>
                </c:pt>
                <c:pt idx="137">
                  <c:v>56.1611126062379</c:v>
                </c:pt>
                <c:pt idx="138">
                  <c:v>54.84944023438284</c:v>
                </c:pt>
                <c:pt idx="139">
                  <c:v>53.059649264014261</c:v>
                </c:pt>
                <c:pt idx="140">
                  <c:v>53.838194203431158</c:v>
                </c:pt>
                <c:pt idx="141">
                  <c:v>52.458156493919972</c:v>
                </c:pt>
                <c:pt idx="142">
                  <c:v>51.90947412502566</c:v>
                </c:pt>
                <c:pt idx="143">
                  <c:v>50.771196991487315</c:v>
                </c:pt>
                <c:pt idx="144">
                  <c:v>54.440342177884887</c:v>
                </c:pt>
                <c:pt idx="145">
                  <c:v>52.770250675922576</c:v>
                </c:pt>
                <c:pt idx="146">
                  <c:v>53.77998526063525</c:v>
                </c:pt>
                <c:pt idx="147">
                  <c:v>53.665123598838974</c:v>
                </c:pt>
                <c:pt idx="148">
                  <c:v>57.536197470455697</c:v>
                </c:pt>
                <c:pt idx="149">
                  <c:v>62.023025974354667</c:v>
                </c:pt>
                <c:pt idx="150">
                  <c:v>60.683211894172118</c:v>
                </c:pt>
                <c:pt idx="151">
                  <c:v>59.779040877639162</c:v>
                </c:pt>
                <c:pt idx="152">
                  <c:v>63.309675062519716</c:v>
                </c:pt>
                <c:pt idx="153">
                  <c:v>64.221749030814152</c:v>
                </c:pt>
                <c:pt idx="154">
                  <c:v>63.623093575154236</c:v>
                </c:pt>
                <c:pt idx="155">
                  <c:v>59.884069163869775</c:v>
                </c:pt>
                <c:pt idx="156">
                  <c:v>55.445638000167733</c:v>
                </c:pt>
                <c:pt idx="157">
                  <c:v>57.304183959423796</c:v>
                </c:pt>
                <c:pt idx="158">
                  <c:v>57.699075335927041</c:v>
                </c:pt>
                <c:pt idx="159">
                  <c:v>56.896681499647833</c:v>
                </c:pt>
                <c:pt idx="160">
                  <c:v>57.309859364654201</c:v>
                </c:pt>
                <c:pt idx="161">
                  <c:v>57.373401009213751</c:v>
                </c:pt>
                <c:pt idx="162">
                  <c:v>56.930616991831137</c:v>
                </c:pt>
                <c:pt idx="163">
                  <c:v>56.74101271075817</c:v>
                </c:pt>
                <c:pt idx="164">
                  <c:v>55.623135550166793</c:v>
                </c:pt>
                <c:pt idx="165">
                  <c:v>53.828464609896116</c:v>
                </c:pt>
                <c:pt idx="166">
                  <c:v>53.067000587713338</c:v>
                </c:pt>
                <c:pt idx="167">
                  <c:v>54.081095673531458</c:v>
                </c:pt>
                <c:pt idx="168">
                  <c:v>55.418914983115172</c:v>
                </c:pt>
                <c:pt idx="169">
                  <c:v>55.582008186761975</c:v>
                </c:pt>
                <c:pt idx="170">
                  <c:v>56.007349022842568</c:v>
                </c:pt>
                <c:pt idx="171">
                  <c:v>57.65583620541004</c:v>
                </c:pt>
                <c:pt idx="172">
                  <c:v>58.946256004276655</c:v>
                </c:pt>
                <c:pt idx="173">
                  <c:v>58.345283694119352</c:v>
                </c:pt>
                <c:pt idx="174">
                  <c:v>55.858578759473261</c:v>
                </c:pt>
                <c:pt idx="175">
                  <c:v>54.294008061896264</c:v>
                </c:pt>
                <c:pt idx="176">
                  <c:v>58.002081667921608</c:v>
                </c:pt>
                <c:pt idx="177">
                  <c:v>60.018100678187679</c:v>
                </c:pt>
                <c:pt idx="178">
                  <c:v>58.671214520428698</c:v>
                </c:pt>
                <c:pt idx="179">
                  <c:v>57.46498262107071</c:v>
                </c:pt>
                <c:pt idx="180">
                  <c:v>58.766219830428284</c:v>
                </c:pt>
                <c:pt idx="181">
                  <c:v>58.665583792625625</c:v>
                </c:pt>
                <c:pt idx="182">
                  <c:v>59.946582303613447</c:v>
                </c:pt>
                <c:pt idx="183">
                  <c:v>57.996055060540726</c:v>
                </c:pt>
                <c:pt idx="184">
                  <c:v>55.400440445292666</c:v>
                </c:pt>
                <c:pt idx="185">
                  <c:v>56.099011459631171</c:v>
                </c:pt>
                <c:pt idx="186">
                  <c:v>56.100895222384928</c:v>
                </c:pt>
                <c:pt idx="187">
                  <c:v>56.118860721620798</c:v>
                </c:pt>
                <c:pt idx="188">
                  <c:v>57.22871831295101</c:v>
                </c:pt>
                <c:pt idx="189">
                  <c:v>55.087046692761945</c:v>
                </c:pt>
                <c:pt idx="190">
                  <c:v>55.020182327875901</c:v>
                </c:pt>
                <c:pt idx="191">
                  <c:v>55.793763307223969</c:v>
                </c:pt>
                <c:pt idx="192">
                  <c:v>54.868038589505652</c:v>
                </c:pt>
                <c:pt idx="193">
                  <c:v>55.722807854811208</c:v>
                </c:pt>
                <c:pt idx="194">
                  <c:v>55.991108428294076</c:v>
                </c:pt>
                <c:pt idx="195">
                  <c:v>55.51750397845354</c:v>
                </c:pt>
                <c:pt idx="196">
                  <c:v>57.104992737831758</c:v>
                </c:pt>
                <c:pt idx="197">
                  <c:v>56.441763976415828</c:v>
                </c:pt>
                <c:pt idx="198">
                  <c:v>57.09218153446357</c:v>
                </c:pt>
                <c:pt idx="199">
                  <c:v>55.768614093573376</c:v>
                </c:pt>
                <c:pt idx="200">
                  <c:v>55.847309781107434</c:v>
                </c:pt>
                <c:pt idx="201">
                  <c:v>55.051695729924162</c:v>
                </c:pt>
                <c:pt idx="202">
                  <c:v>57.17164130680284</c:v>
                </c:pt>
                <c:pt idx="203">
                  <c:v>57.67310384687665</c:v>
                </c:pt>
                <c:pt idx="204">
                  <c:v>57.070327577720363</c:v>
                </c:pt>
                <c:pt idx="205">
                  <c:v>56.845729551727537</c:v>
                </c:pt>
                <c:pt idx="206">
                  <c:v>62.307351683571007</c:v>
                </c:pt>
                <c:pt idx="207">
                  <c:v>64.756898171347686</c:v>
                </c:pt>
                <c:pt idx="208">
                  <c:v>63.065707242505724</c:v>
                </c:pt>
                <c:pt idx="209">
                  <c:v>60.385289532412088</c:v>
                </c:pt>
                <c:pt idx="210">
                  <c:v>60.580902537729777</c:v>
                </c:pt>
                <c:pt idx="211">
                  <c:v>61.307789470971109</c:v>
                </c:pt>
                <c:pt idx="212">
                  <c:v>60.210943876619382</c:v>
                </c:pt>
                <c:pt idx="213">
                  <c:v>58.46045747524159</c:v>
                </c:pt>
                <c:pt idx="214">
                  <c:v>54.758172944881849</c:v>
                </c:pt>
                <c:pt idx="215">
                  <c:v>57.018940667756674</c:v>
                </c:pt>
                <c:pt idx="216">
                  <c:v>58.301567439105106</c:v>
                </c:pt>
                <c:pt idx="217">
                  <c:v>57.012892568337421</c:v>
                </c:pt>
                <c:pt idx="218">
                  <c:v>58.022997784591375</c:v>
                </c:pt>
                <c:pt idx="219">
                  <c:v>58.904029036433016</c:v>
                </c:pt>
                <c:pt idx="220">
                  <c:v>54.996348274799388</c:v>
                </c:pt>
                <c:pt idx="221">
                  <c:v>57.031981407539142</c:v>
                </c:pt>
                <c:pt idx="222">
                  <c:v>56.277424307744504</c:v>
                </c:pt>
                <c:pt idx="223">
                  <c:v>56.494724403839548</c:v>
                </c:pt>
                <c:pt idx="224">
                  <c:v>57.264624723380116</c:v>
                </c:pt>
                <c:pt idx="225">
                  <c:v>56.743696861199268</c:v>
                </c:pt>
                <c:pt idx="226">
                  <c:v>55.743017247754459</c:v>
                </c:pt>
                <c:pt idx="227">
                  <c:v>58.644607238678773</c:v>
                </c:pt>
                <c:pt idx="228">
                  <c:v>57.148528531098471</c:v>
                </c:pt>
                <c:pt idx="229">
                  <c:v>58.31260223737155</c:v>
                </c:pt>
                <c:pt idx="230">
                  <c:v>57.044161822559943</c:v>
                </c:pt>
                <c:pt idx="231">
                  <c:v>59.117046125684276</c:v>
                </c:pt>
                <c:pt idx="232">
                  <c:v>58.469342718157037</c:v>
                </c:pt>
                <c:pt idx="233">
                  <c:v>58.673411810500269</c:v>
                </c:pt>
                <c:pt idx="234">
                  <c:v>57.281127995802365</c:v>
                </c:pt>
                <c:pt idx="235">
                  <c:v>58.366932531065579</c:v>
                </c:pt>
                <c:pt idx="236">
                  <c:v>54.705064161501248</c:v>
                </c:pt>
                <c:pt idx="237">
                  <c:v>52.951938952157661</c:v>
                </c:pt>
                <c:pt idx="238">
                  <c:v>48.381589223720908</c:v>
                </c:pt>
                <c:pt idx="239">
                  <c:v>46.173894521761504</c:v>
                </c:pt>
                <c:pt idx="240">
                  <c:v>47.707159305309183</c:v>
                </c:pt>
                <c:pt idx="241">
                  <c:v>47.07536004241927</c:v>
                </c:pt>
                <c:pt idx="242">
                  <c:v>46.349226236096911</c:v>
                </c:pt>
                <c:pt idx="243">
                  <c:v>48.879179723940183</c:v>
                </c:pt>
                <c:pt idx="244">
                  <c:v>53.24078902653595</c:v>
                </c:pt>
                <c:pt idx="245">
                  <c:v>55.198886044221531</c:v>
                </c:pt>
                <c:pt idx="246">
                  <c:v>56.60254849363988</c:v>
                </c:pt>
                <c:pt idx="247">
                  <c:v>54.671071626694783</c:v>
                </c:pt>
                <c:pt idx="248">
                  <c:v>55.078377685840564</c:v>
                </c:pt>
                <c:pt idx="249">
                  <c:v>54.16606188924721</c:v>
                </c:pt>
                <c:pt idx="250">
                  <c:v>53.913628952725027</c:v>
                </c:pt>
                <c:pt idx="251">
                  <c:v>50.768844441282283</c:v>
                </c:pt>
                <c:pt idx="252">
                  <c:v>51.949527760210401</c:v>
                </c:pt>
                <c:pt idx="253">
                  <c:v>51.473530135903211</c:v>
                </c:pt>
                <c:pt idx="254">
                  <c:v>50.990358831906704</c:v>
                </c:pt>
                <c:pt idx="255">
                  <c:v>50.717688321560118</c:v>
                </c:pt>
                <c:pt idx="256">
                  <c:v>50.468513472278879</c:v>
                </c:pt>
                <c:pt idx="257">
                  <c:v>51.242185128509021</c:v>
                </c:pt>
                <c:pt idx="258">
                  <c:v>52.889505555919634</c:v>
                </c:pt>
                <c:pt idx="259">
                  <c:v>53.4851996138554</c:v>
                </c:pt>
                <c:pt idx="260">
                  <c:v>54.839425368697135</c:v>
                </c:pt>
                <c:pt idx="261">
                  <c:v>53.675621176882352</c:v>
                </c:pt>
                <c:pt idx="262">
                  <c:v>54.37213536165703</c:v>
                </c:pt>
                <c:pt idx="263">
                  <c:v>56.413757723589463</c:v>
                </c:pt>
                <c:pt idx="264">
                  <c:v>57.350807396490531</c:v>
                </c:pt>
                <c:pt idx="265">
                  <c:v>57.452465404968137</c:v>
                </c:pt>
                <c:pt idx="266">
                  <c:v>55.689385651778444</c:v>
                </c:pt>
                <c:pt idx="267">
                  <c:v>56.575046652119674</c:v>
                </c:pt>
                <c:pt idx="268">
                  <c:v>62.847885500493305</c:v>
                </c:pt>
                <c:pt idx="269">
                  <c:v>65.396037301171532</c:v>
                </c:pt>
                <c:pt idx="270">
                  <c:v>63.995038000452944</c:v>
                </c:pt>
                <c:pt idx="271">
                  <c:v>62.128650272296525</c:v>
                </c:pt>
                <c:pt idx="272">
                  <c:v>59.92775953790904</c:v>
                </c:pt>
                <c:pt idx="273">
                  <c:v>57.492446452089297</c:v>
                </c:pt>
                <c:pt idx="274">
                  <c:v>59.191272018674837</c:v>
                </c:pt>
                <c:pt idx="275">
                  <c:v>57.313810756882056</c:v>
                </c:pt>
                <c:pt idx="276">
                  <c:v>56.298446013186862</c:v>
                </c:pt>
                <c:pt idx="277">
                  <c:v>58.215477952446847</c:v>
                </c:pt>
                <c:pt idx="278">
                  <c:v>59.720154582266353</c:v>
                </c:pt>
                <c:pt idx="279">
                  <c:v>63.017903842832766</c:v>
                </c:pt>
                <c:pt idx="280">
                  <c:v>70.033745909296655</c:v>
                </c:pt>
                <c:pt idx="281">
                  <c:v>67.658288902683239</c:v>
                </c:pt>
                <c:pt idx="282">
                  <c:v>68.610565113050299</c:v>
                </c:pt>
                <c:pt idx="283">
                  <c:v>69.161317311602147</c:v>
                </c:pt>
                <c:pt idx="284">
                  <c:v>68.614881712003694</c:v>
                </c:pt>
                <c:pt idx="285">
                  <c:v>69.849886190125105</c:v>
                </c:pt>
                <c:pt idx="286">
                  <c:v>69.96111589199711</c:v>
                </c:pt>
                <c:pt idx="287">
                  <c:v>66.697668136305523</c:v>
                </c:pt>
                <c:pt idx="288">
                  <c:v>69.789659059598208</c:v>
                </c:pt>
                <c:pt idx="289">
                  <c:v>67.985491557109114</c:v>
                </c:pt>
                <c:pt idx="290">
                  <c:v>66.950205459439161</c:v>
                </c:pt>
                <c:pt idx="291">
                  <c:v>67.01566413920925</c:v>
                </c:pt>
                <c:pt idx="292">
                  <c:v>67.119417510425095</c:v>
                </c:pt>
                <c:pt idx="293">
                  <c:v>66.591595140402859</c:v>
                </c:pt>
                <c:pt idx="294">
                  <c:v>65.673573720412193</c:v>
                </c:pt>
                <c:pt idx="295">
                  <c:v>61.891357292512545</c:v>
                </c:pt>
                <c:pt idx="296">
                  <c:v>60.782968432149424</c:v>
                </c:pt>
                <c:pt idx="297">
                  <c:v>62.78614627156621</c:v>
                </c:pt>
                <c:pt idx="298">
                  <c:v>66.011918163790753</c:v>
                </c:pt>
                <c:pt idx="299">
                  <c:v>62.705253959086086</c:v>
                </c:pt>
                <c:pt idx="300">
                  <c:v>61.944960762411405</c:v>
                </c:pt>
                <c:pt idx="301">
                  <c:v>62.388800201736359</c:v>
                </c:pt>
                <c:pt idx="302">
                  <c:v>65.027777312574443</c:v>
                </c:pt>
                <c:pt idx="303">
                  <c:v>67.03625321981896</c:v>
                </c:pt>
                <c:pt idx="304">
                  <c:v>64.367158303385352</c:v>
                </c:pt>
                <c:pt idx="305">
                  <c:v>61.223578756120965</c:v>
                </c:pt>
                <c:pt idx="306">
                  <c:v>62.864564331272589</c:v>
                </c:pt>
                <c:pt idx="307">
                  <c:v>62.769384897749589</c:v>
                </c:pt>
                <c:pt idx="308">
                  <c:v>62.878254815809697</c:v>
                </c:pt>
                <c:pt idx="309">
                  <c:v>60.886508574705061</c:v>
                </c:pt>
                <c:pt idx="310">
                  <c:v>59.362199836799242</c:v>
                </c:pt>
                <c:pt idx="311">
                  <c:v>60.031997657872587</c:v>
                </c:pt>
                <c:pt idx="312">
                  <c:v>59.27880767754791</c:v>
                </c:pt>
                <c:pt idx="313">
                  <c:v>59.935837578418841</c:v>
                </c:pt>
                <c:pt idx="314">
                  <c:v>59.690134200544918</c:v>
                </c:pt>
                <c:pt idx="315">
                  <c:v>59.354040352871898</c:v>
                </c:pt>
                <c:pt idx="316">
                  <c:v>59.473131334025965</c:v>
                </c:pt>
                <c:pt idx="317">
                  <c:v>59.216787783289874</c:v>
                </c:pt>
                <c:pt idx="318">
                  <c:v>58.625261769507155</c:v>
                </c:pt>
                <c:pt idx="319">
                  <c:v>58.439609390427087</c:v>
                </c:pt>
                <c:pt idx="320">
                  <c:v>57.40246396639121</c:v>
                </c:pt>
                <c:pt idx="321">
                  <c:v>58.781505234722303</c:v>
                </c:pt>
                <c:pt idx="322">
                  <c:v>57.9699223794861</c:v>
                </c:pt>
                <c:pt idx="323">
                  <c:v>58.415541353361185</c:v>
                </c:pt>
                <c:pt idx="324">
                  <c:v>59.614175177009379</c:v>
                </c:pt>
                <c:pt idx="325">
                  <c:v>60.209969718841776</c:v>
                </c:pt>
                <c:pt idx="326">
                  <c:v>61.89868449514276</c:v>
                </c:pt>
                <c:pt idx="327">
                  <c:v>62.108832286067859</c:v>
                </c:pt>
                <c:pt idx="328">
                  <c:v>61.173338746873114</c:v>
                </c:pt>
                <c:pt idx="329">
                  <c:v>62.20170352920676</c:v>
                </c:pt>
                <c:pt idx="330">
                  <c:v>62.654384674124195</c:v>
                </c:pt>
                <c:pt idx="331">
                  <c:v>62.493642481326738</c:v>
                </c:pt>
                <c:pt idx="332">
                  <c:v>59.817758110068297</c:v>
                </c:pt>
                <c:pt idx="333">
                  <c:v>58.788601223890147</c:v>
                </c:pt>
                <c:pt idx="334">
                  <c:v>57.060363187311346</c:v>
                </c:pt>
                <c:pt idx="335">
                  <c:v>57.339436596307046</c:v>
                </c:pt>
                <c:pt idx="336">
                  <c:v>56.494901532979469</c:v>
                </c:pt>
                <c:pt idx="337">
                  <c:v>55.041974668664622</c:v>
                </c:pt>
                <c:pt idx="338">
                  <c:v>53.488726260558209</c:v>
                </c:pt>
                <c:pt idx="339">
                  <c:v>56.262035798723574</c:v>
                </c:pt>
                <c:pt idx="340">
                  <c:v>55.901291962516375</c:v>
                </c:pt>
                <c:pt idx="341">
                  <c:v>58.219629572396386</c:v>
                </c:pt>
                <c:pt idx="342">
                  <c:v>55.912475748836997</c:v>
                </c:pt>
                <c:pt idx="343">
                  <c:v>57.060099368258875</c:v>
                </c:pt>
                <c:pt idx="344">
                  <c:v>57.781792669836243</c:v>
                </c:pt>
                <c:pt idx="345">
                  <c:v>57.59043981736842</c:v>
                </c:pt>
                <c:pt idx="346">
                  <c:v>57.04837674569368</c:v>
                </c:pt>
                <c:pt idx="347">
                  <c:v>56.277013473164843</c:v>
                </c:pt>
                <c:pt idx="348">
                  <c:v>54.728194088132646</c:v>
                </c:pt>
                <c:pt idx="349">
                  <c:v>57.637727118049007</c:v>
                </c:pt>
                <c:pt idx="350">
                  <c:v>56.596482753960856</c:v>
                </c:pt>
                <c:pt idx="351">
                  <c:v>57.189368381629258</c:v>
                </c:pt>
                <c:pt idx="352">
                  <c:v>57.258901602478112</c:v>
                </c:pt>
                <c:pt idx="353">
                  <c:v>58.094270672749779</c:v>
                </c:pt>
                <c:pt idx="354">
                  <c:v>58.605577268433791</c:v>
                </c:pt>
                <c:pt idx="355">
                  <c:v>58.781130352166848</c:v>
                </c:pt>
                <c:pt idx="356">
                  <c:v>57.623697158709007</c:v>
                </c:pt>
                <c:pt idx="357">
                  <c:v>59.241527102985103</c:v>
                </c:pt>
                <c:pt idx="358">
                  <c:v>58.540867678969676</c:v>
                </c:pt>
                <c:pt idx="359">
                  <c:v>62.534736057365222</c:v>
                </c:pt>
                <c:pt idx="360">
                  <c:v>62.914656509871577</c:v>
                </c:pt>
                <c:pt idx="361">
                  <c:v>64.00169281639144</c:v>
                </c:pt>
                <c:pt idx="362">
                  <c:v>68.811135122702368</c:v>
                </c:pt>
                <c:pt idx="363">
                  <c:v>67.430613422930463</c:v>
                </c:pt>
                <c:pt idx="364">
                  <c:v>67.36386470789725</c:v>
                </c:pt>
                <c:pt idx="365">
                  <c:v>66.752112007772951</c:v>
                </c:pt>
                <c:pt idx="366">
                  <c:v>64.766747584697185</c:v>
                </c:pt>
                <c:pt idx="367">
                  <c:v>64.404228444238669</c:v>
                </c:pt>
                <c:pt idx="368">
                  <c:v>64.462563213462914</c:v>
                </c:pt>
                <c:pt idx="369">
                  <c:v>60.882709507181019</c:v>
                </c:pt>
                <c:pt idx="370">
                  <c:v>61.487657434167957</c:v>
                </c:pt>
                <c:pt idx="371">
                  <c:v>60.048098674846699</c:v>
                </c:pt>
                <c:pt idx="372">
                  <c:v>61.203798418608919</c:v>
                </c:pt>
                <c:pt idx="373">
                  <c:v>58.705633467772223</c:v>
                </c:pt>
                <c:pt idx="374">
                  <c:v>58.709708622021779</c:v>
                </c:pt>
                <c:pt idx="375">
                  <c:v>57.642455266916208</c:v>
                </c:pt>
                <c:pt idx="376">
                  <c:v>57.351210319666315</c:v>
                </c:pt>
                <c:pt idx="377">
                  <c:v>58.576075603899639</c:v>
                </c:pt>
                <c:pt idx="378">
                  <c:v>58.595913258636152</c:v>
                </c:pt>
                <c:pt idx="379">
                  <c:v>58.853880444905457</c:v>
                </c:pt>
                <c:pt idx="380">
                  <c:v>61.319061670269178</c:v>
                </c:pt>
                <c:pt idx="381">
                  <c:v>59.81533680590001</c:v>
                </c:pt>
                <c:pt idx="382">
                  <c:v>59.721625860069857</c:v>
                </c:pt>
                <c:pt idx="383">
                  <c:v>58.847793514283296</c:v>
                </c:pt>
                <c:pt idx="384">
                  <c:v>59.994201830990193</c:v>
                </c:pt>
                <c:pt idx="385">
                  <c:v>60.830504477503496</c:v>
                </c:pt>
                <c:pt idx="386">
                  <c:v>59.813916657119151</c:v>
                </c:pt>
                <c:pt idx="387">
                  <c:v>58.305793845099245</c:v>
                </c:pt>
                <c:pt idx="388">
                  <c:v>58.73978537875972</c:v>
                </c:pt>
                <c:pt idx="389">
                  <c:v>60.478875364389225</c:v>
                </c:pt>
                <c:pt idx="390">
                  <c:v>59.242848045394418</c:v>
                </c:pt>
                <c:pt idx="391">
                  <c:v>57.71636217973748</c:v>
                </c:pt>
                <c:pt idx="392">
                  <c:v>57.33560702978798</c:v>
                </c:pt>
                <c:pt idx="393">
                  <c:v>58.094536675919016</c:v>
                </c:pt>
                <c:pt idx="394">
                  <c:v>60.261850242831223</c:v>
                </c:pt>
                <c:pt idx="395">
                  <c:v>60.096508921247263</c:v>
                </c:pt>
                <c:pt idx="396">
                  <c:v>58.943338286799033</c:v>
                </c:pt>
                <c:pt idx="397">
                  <c:v>61.482475024521271</c:v>
                </c:pt>
                <c:pt idx="398">
                  <c:v>60.866984441674141</c:v>
                </c:pt>
                <c:pt idx="399">
                  <c:v>60.206559949282173</c:v>
                </c:pt>
                <c:pt idx="400">
                  <c:v>59.914535423248751</c:v>
                </c:pt>
                <c:pt idx="401">
                  <c:v>57.811717238818524</c:v>
                </c:pt>
                <c:pt idx="402">
                  <c:v>59.599692379394803</c:v>
                </c:pt>
                <c:pt idx="403">
                  <c:v>60.027019930294308</c:v>
                </c:pt>
                <c:pt idx="404">
                  <c:v>59.472597868214045</c:v>
                </c:pt>
                <c:pt idx="405">
                  <c:v>60.269447876175448</c:v>
                </c:pt>
                <c:pt idx="406">
                  <c:v>60.762604349633875</c:v>
                </c:pt>
                <c:pt idx="407">
                  <c:v>60.333971613680475</c:v>
                </c:pt>
                <c:pt idx="408">
                  <c:v>61.489113194795046</c:v>
                </c:pt>
                <c:pt idx="409">
                  <c:v>59.951803845195187</c:v>
                </c:pt>
                <c:pt idx="410">
                  <c:v>58.081797245385751</c:v>
                </c:pt>
                <c:pt idx="411">
                  <c:v>57.067456700470665</c:v>
                </c:pt>
                <c:pt idx="412">
                  <c:v>58.223127924765272</c:v>
                </c:pt>
                <c:pt idx="413">
                  <c:v>57.744029938288271</c:v>
                </c:pt>
                <c:pt idx="414">
                  <c:v>57.13886782413536</c:v>
                </c:pt>
                <c:pt idx="415">
                  <c:v>57.606362371928356</c:v>
                </c:pt>
                <c:pt idx="416">
                  <c:v>58.262371434191245</c:v>
                </c:pt>
                <c:pt idx="417">
                  <c:v>60.087684599927684</c:v>
                </c:pt>
                <c:pt idx="418">
                  <c:v>61.810856592731106</c:v>
                </c:pt>
                <c:pt idx="419">
                  <c:v>58.977640333538581</c:v>
                </c:pt>
                <c:pt idx="420">
                  <c:v>60.010325337556843</c:v>
                </c:pt>
                <c:pt idx="421">
                  <c:v>62.06323669771168</c:v>
                </c:pt>
                <c:pt idx="422">
                  <c:v>59.622297177549491</c:v>
                </c:pt>
                <c:pt idx="423">
                  <c:v>59.152339436199306</c:v>
                </c:pt>
                <c:pt idx="424">
                  <c:v>58.478671377729526</c:v>
                </c:pt>
                <c:pt idx="425">
                  <c:v>59.08554822612183</c:v>
                </c:pt>
                <c:pt idx="426">
                  <c:v>59.688799956265569</c:v>
                </c:pt>
                <c:pt idx="427">
                  <c:v>58.558238504483221</c:v>
                </c:pt>
                <c:pt idx="428">
                  <c:v>57.683661708307547</c:v>
                </c:pt>
                <c:pt idx="429">
                  <c:v>58.502725834354521</c:v>
                </c:pt>
                <c:pt idx="430">
                  <c:v>59.412466204864657</c:v>
                </c:pt>
                <c:pt idx="431">
                  <c:v>60.631379399925855</c:v>
                </c:pt>
                <c:pt idx="432">
                  <c:v>59.290995411006499</c:v>
                </c:pt>
                <c:pt idx="433">
                  <c:v>61.836013199724341</c:v>
                </c:pt>
                <c:pt idx="434">
                  <c:v>63.346905835083206</c:v>
                </c:pt>
                <c:pt idx="435">
                  <c:v>62.189902995116476</c:v>
                </c:pt>
                <c:pt idx="436">
                  <c:v>62.788194516610581</c:v>
                </c:pt>
                <c:pt idx="437">
                  <c:v>61.522498283673926</c:v>
                </c:pt>
                <c:pt idx="438">
                  <c:v>59.455955497211093</c:v>
                </c:pt>
                <c:pt idx="439">
                  <c:v>58.305284349849124</c:v>
                </c:pt>
                <c:pt idx="440">
                  <c:v>57.89358885223119</c:v>
                </c:pt>
                <c:pt idx="441">
                  <c:v>58.224243066526377</c:v>
                </c:pt>
                <c:pt idx="442">
                  <c:v>58.304761405611892</c:v>
                </c:pt>
                <c:pt idx="443">
                  <c:v>58.625814494576431</c:v>
                </c:pt>
                <c:pt idx="444">
                  <c:v>58.673806961017952</c:v>
                </c:pt>
                <c:pt idx="445">
                  <c:v>60.146679475291073</c:v>
                </c:pt>
                <c:pt idx="446">
                  <c:v>62.845193998614668</c:v>
                </c:pt>
                <c:pt idx="447">
                  <c:v>62.369358836795321</c:v>
                </c:pt>
                <c:pt idx="448">
                  <c:v>61.603669182006058</c:v>
                </c:pt>
                <c:pt idx="449">
                  <c:v>65.137079859423579</c:v>
                </c:pt>
                <c:pt idx="450">
                  <c:v>66.635538890817585</c:v>
                </c:pt>
                <c:pt idx="451">
                  <c:v>67.600505117086058</c:v>
                </c:pt>
                <c:pt idx="452">
                  <c:v>67.421098399784867</c:v>
                </c:pt>
                <c:pt idx="453">
                  <c:v>65.740964509949691</c:v>
                </c:pt>
                <c:pt idx="454">
                  <c:v>65.053784682547729</c:v>
                </c:pt>
                <c:pt idx="455">
                  <c:v>64.718271150970224</c:v>
                </c:pt>
                <c:pt idx="456">
                  <c:v>63.299574677673306</c:v>
                </c:pt>
                <c:pt idx="457">
                  <c:v>62.097485887798619</c:v>
                </c:pt>
                <c:pt idx="458">
                  <c:v>63.110990079634213</c:v>
                </c:pt>
                <c:pt idx="459">
                  <c:v>64.682658972604315</c:v>
                </c:pt>
                <c:pt idx="460">
                  <c:v>66.311775925483644</c:v>
                </c:pt>
                <c:pt idx="461">
                  <c:v>66.213945254520397</c:v>
                </c:pt>
                <c:pt idx="462">
                  <c:v>67.99272416936644</c:v>
                </c:pt>
                <c:pt idx="463">
                  <c:v>69.998909266857581</c:v>
                </c:pt>
                <c:pt idx="464">
                  <c:v>72.447566508389059</c:v>
                </c:pt>
                <c:pt idx="465">
                  <c:v>74.528662686587225</c:v>
                </c:pt>
                <c:pt idx="466">
                  <c:v>74.311819092813863</c:v>
                </c:pt>
                <c:pt idx="467">
                  <c:v>76.345879479538254</c:v>
                </c:pt>
                <c:pt idx="468">
                  <c:v>76.925615815689184</c:v>
                </c:pt>
                <c:pt idx="469">
                  <c:v>76.10838956410808</c:v>
                </c:pt>
                <c:pt idx="470">
                  <c:v>73.796341815095076</c:v>
                </c:pt>
                <c:pt idx="471">
                  <c:v>70.970972115699794</c:v>
                </c:pt>
                <c:pt idx="472">
                  <c:v>67.309028398341496</c:v>
                </c:pt>
                <c:pt idx="473">
                  <c:v>70.074979622844523</c:v>
                </c:pt>
                <c:pt idx="474">
                  <c:v>67.337724676028586</c:v>
                </c:pt>
                <c:pt idx="475">
                  <c:v>66.865460442203499</c:v>
                </c:pt>
                <c:pt idx="476">
                  <c:v>65.184501187903408</c:v>
                </c:pt>
                <c:pt idx="477">
                  <c:v>64.2208130878454</c:v>
                </c:pt>
                <c:pt idx="478">
                  <c:v>64.743599745404168</c:v>
                </c:pt>
                <c:pt idx="479">
                  <c:v>65.271903741454977</c:v>
                </c:pt>
                <c:pt idx="480">
                  <c:v>61.572107232309705</c:v>
                </c:pt>
                <c:pt idx="481">
                  <c:v>59.851548411183828</c:v>
                </c:pt>
                <c:pt idx="482">
                  <c:v>61.97408672288725</c:v>
                </c:pt>
                <c:pt idx="483">
                  <c:v>63.481747755353361</c:v>
                </c:pt>
                <c:pt idx="484">
                  <c:v>64.647114011214242</c:v>
                </c:pt>
                <c:pt idx="485">
                  <c:v>62.997750473760192</c:v>
                </c:pt>
                <c:pt idx="486">
                  <c:v>66.276865535435334</c:v>
                </c:pt>
                <c:pt idx="487">
                  <c:v>65.497092948705657</c:v>
                </c:pt>
                <c:pt idx="488">
                  <c:v>67.406883860613533</c:v>
                </c:pt>
                <c:pt idx="489">
                  <c:v>65.66749122018588</c:v>
                </c:pt>
                <c:pt idx="490">
                  <c:v>65.08896361199956</c:v>
                </c:pt>
                <c:pt idx="491">
                  <c:v>63.843176271713382</c:v>
                </c:pt>
                <c:pt idx="492">
                  <c:v>64.862506981043666</c:v>
                </c:pt>
                <c:pt idx="493">
                  <c:v>57.89830055738409</c:v>
                </c:pt>
                <c:pt idx="494">
                  <c:v>58.46199783623328</c:v>
                </c:pt>
                <c:pt idx="495">
                  <c:v>57.330999805496759</c:v>
                </c:pt>
                <c:pt idx="496">
                  <c:v>58.053805079611081</c:v>
                </c:pt>
                <c:pt idx="497">
                  <c:v>58.202864776865049</c:v>
                </c:pt>
                <c:pt idx="498">
                  <c:v>58.351846028408829</c:v>
                </c:pt>
                <c:pt idx="499">
                  <c:v>59.671533997604932</c:v>
                </c:pt>
                <c:pt idx="500">
                  <c:v>64.785246758364636</c:v>
                </c:pt>
                <c:pt idx="501">
                  <c:v>64.9384914606064</c:v>
                </c:pt>
                <c:pt idx="502">
                  <c:v>68.786164351089255</c:v>
                </c:pt>
                <c:pt idx="503">
                  <c:v>66.105775320326018</c:v>
                </c:pt>
                <c:pt idx="504">
                  <c:v>67.482249154262931</c:v>
                </c:pt>
                <c:pt idx="505">
                  <c:v>67.095712639477043</c:v>
                </c:pt>
                <c:pt idx="506">
                  <c:v>65.419458850344867</c:v>
                </c:pt>
                <c:pt idx="507">
                  <c:v>63.534811714650303</c:v>
                </c:pt>
                <c:pt idx="508">
                  <c:v>63.131303570191534</c:v>
                </c:pt>
                <c:pt idx="509">
                  <c:v>57.082155839056036</c:v>
                </c:pt>
                <c:pt idx="510">
                  <c:v>58.485280965284993</c:v>
                </c:pt>
                <c:pt idx="511">
                  <c:v>57.037349270903043</c:v>
                </c:pt>
                <c:pt idx="512">
                  <c:v>57.694636576197567</c:v>
                </c:pt>
                <c:pt idx="513">
                  <c:v>59.318306851116567</c:v>
                </c:pt>
                <c:pt idx="514">
                  <c:v>57.960595301198353</c:v>
                </c:pt>
                <c:pt idx="515">
                  <c:v>58.776455518089712</c:v>
                </c:pt>
                <c:pt idx="516">
                  <c:v>60.826011202189868</c:v>
                </c:pt>
                <c:pt idx="517">
                  <c:v>62.661944103942375</c:v>
                </c:pt>
                <c:pt idx="518">
                  <c:v>61.933920860777249</c:v>
                </c:pt>
                <c:pt idx="519">
                  <c:v>62.012118103555864</c:v>
                </c:pt>
                <c:pt idx="520">
                  <c:v>60.451938450692744</c:v>
                </c:pt>
                <c:pt idx="521">
                  <c:v>63.460130713582757</c:v>
                </c:pt>
                <c:pt idx="522">
                  <c:v>60.824026505621212</c:v>
                </c:pt>
                <c:pt idx="523">
                  <c:v>61.307649731568091</c:v>
                </c:pt>
                <c:pt idx="524">
                  <c:v>57.779209026788671</c:v>
                </c:pt>
                <c:pt idx="525">
                  <c:v>59.194864370343993</c:v>
                </c:pt>
                <c:pt idx="526">
                  <c:v>59.033432199312841</c:v>
                </c:pt>
                <c:pt idx="527">
                  <c:v>58.782099484082778</c:v>
                </c:pt>
                <c:pt idx="528">
                  <c:v>57.44509486752326</c:v>
                </c:pt>
                <c:pt idx="529">
                  <c:v>58.717874267610604</c:v>
                </c:pt>
                <c:pt idx="530">
                  <c:v>57.981974141574561</c:v>
                </c:pt>
                <c:pt idx="531">
                  <c:v>61.514950861457955</c:v>
                </c:pt>
                <c:pt idx="532">
                  <c:v>60.075440574090457</c:v>
                </c:pt>
                <c:pt idx="533">
                  <c:v>60.052515702532894</c:v>
                </c:pt>
                <c:pt idx="534">
                  <c:v>59.164686999129529</c:v>
                </c:pt>
                <c:pt idx="535">
                  <c:v>60.507782572112845</c:v>
                </c:pt>
                <c:pt idx="536">
                  <c:v>62.133462226617226</c:v>
                </c:pt>
                <c:pt idx="537">
                  <c:v>63.430644135087391</c:v>
                </c:pt>
                <c:pt idx="538">
                  <c:v>62.735694829609379</c:v>
                </c:pt>
                <c:pt idx="539">
                  <c:v>63.589668739251437</c:v>
                </c:pt>
                <c:pt idx="540">
                  <c:v>64.295070337230143</c:v>
                </c:pt>
                <c:pt idx="541">
                  <c:v>66.731075422019345</c:v>
                </c:pt>
                <c:pt idx="542">
                  <c:v>65.806331666707763</c:v>
                </c:pt>
                <c:pt idx="543">
                  <c:v>65.017328601679552</c:v>
                </c:pt>
                <c:pt idx="544">
                  <c:v>65.163354890779019</c:v>
                </c:pt>
                <c:pt idx="545">
                  <c:v>63.13523361507022</c:v>
                </c:pt>
                <c:pt idx="546">
                  <c:v>61.958865009296545</c:v>
                </c:pt>
                <c:pt idx="547">
                  <c:v>62.339455285155935</c:v>
                </c:pt>
                <c:pt idx="548">
                  <c:v>61.705279592049386</c:v>
                </c:pt>
                <c:pt idx="549">
                  <c:v>60.259621777279257</c:v>
                </c:pt>
                <c:pt idx="550">
                  <c:v>60.182406903882544</c:v>
                </c:pt>
                <c:pt idx="551">
                  <c:v>60.605224583819648</c:v>
                </c:pt>
                <c:pt idx="552">
                  <c:v>61.68136694639702</c:v>
                </c:pt>
                <c:pt idx="553">
                  <c:v>64.240898486845509</c:v>
                </c:pt>
                <c:pt idx="554">
                  <c:v>61.75971616196783</c:v>
                </c:pt>
                <c:pt idx="555">
                  <c:v>62.316640391852545</c:v>
                </c:pt>
                <c:pt idx="556">
                  <c:v>64.876384790068229</c:v>
                </c:pt>
                <c:pt idx="557">
                  <c:v>64.457254508120911</c:v>
                </c:pt>
                <c:pt idx="558">
                  <c:v>64.51274719065978</c:v>
                </c:pt>
                <c:pt idx="559">
                  <c:v>64.81836379877015</c:v>
                </c:pt>
                <c:pt idx="560">
                  <c:v>63.042036896662637</c:v>
                </c:pt>
                <c:pt idx="561">
                  <c:v>63.954018786803061</c:v>
                </c:pt>
                <c:pt idx="562">
                  <c:v>63.136594389295396</c:v>
                </c:pt>
                <c:pt idx="563">
                  <c:v>61.077019056904405</c:v>
                </c:pt>
                <c:pt idx="564">
                  <c:v>61.1438190040287</c:v>
                </c:pt>
                <c:pt idx="565">
                  <c:v>59.902643410734946</c:v>
                </c:pt>
                <c:pt idx="566">
                  <c:v>59.982733972181876</c:v>
                </c:pt>
                <c:pt idx="567">
                  <c:v>60.041001514772297</c:v>
                </c:pt>
                <c:pt idx="568">
                  <c:v>60.102398573764624</c:v>
                </c:pt>
                <c:pt idx="569">
                  <c:v>59.85865610014875</c:v>
                </c:pt>
                <c:pt idx="570">
                  <c:v>60.452229499585265</c:v>
                </c:pt>
                <c:pt idx="571">
                  <c:v>61.817820832260502</c:v>
                </c:pt>
                <c:pt idx="572">
                  <c:v>59.27098572153799</c:v>
                </c:pt>
                <c:pt idx="573">
                  <c:v>59.283113830800019</c:v>
                </c:pt>
                <c:pt idx="574">
                  <c:v>58.536406335295098</c:v>
                </c:pt>
                <c:pt idx="575">
                  <c:v>61.10794276750353</c:v>
                </c:pt>
                <c:pt idx="576">
                  <c:v>61.041187782624611</c:v>
                </c:pt>
                <c:pt idx="577">
                  <c:v>60.363039641279215</c:v>
                </c:pt>
                <c:pt idx="578">
                  <c:v>59.540491576951766</c:v>
                </c:pt>
                <c:pt idx="579">
                  <c:v>63.761924947048279</c:v>
                </c:pt>
                <c:pt idx="580">
                  <c:v>63.37434553381182</c:v>
                </c:pt>
                <c:pt idx="581">
                  <c:v>64.497346961382974</c:v>
                </c:pt>
                <c:pt idx="582">
                  <c:v>62.061268398545515</c:v>
                </c:pt>
                <c:pt idx="583">
                  <c:v>62.596023735594962</c:v>
                </c:pt>
                <c:pt idx="584">
                  <c:v>63.431960658583975</c:v>
                </c:pt>
                <c:pt idx="585">
                  <c:v>63.41730749263165</c:v>
                </c:pt>
                <c:pt idx="586">
                  <c:v>62.022751223330062</c:v>
                </c:pt>
                <c:pt idx="587">
                  <c:v>63.150530206341557</c:v>
                </c:pt>
                <c:pt idx="588">
                  <c:v>62.724141912157094</c:v>
                </c:pt>
                <c:pt idx="589">
                  <c:v>62.360862586071775</c:v>
                </c:pt>
                <c:pt idx="590">
                  <c:v>61.811077282072766</c:v>
                </c:pt>
                <c:pt idx="591">
                  <c:v>61.677430035184599</c:v>
                </c:pt>
                <c:pt idx="592">
                  <c:v>60.930945033049163</c:v>
                </c:pt>
                <c:pt idx="593">
                  <c:v>61.023652833068809</c:v>
                </c:pt>
                <c:pt idx="594">
                  <c:v>60.568181316347626</c:v>
                </c:pt>
                <c:pt idx="595">
                  <c:v>59.673769454506335</c:v>
                </c:pt>
                <c:pt idx="596">
                  <c:v>60.474471336519521</c:v>
                </c:pt>
                <c:pt idx="597">
                  <c:v>61.940986145949978</c:v>
                </c:pt>
                <c:pt idx="598">
                  <c:v>62.073300676652302</c:v>
                </c:pt>
                <c:pt idx="599">
                  <c:v>62.625099550046713</c:v>
                </c:pt>
                <c:pt idx="600">
                  <c:v>61.035902365327814</c:v>
                </c:pt>
                <c:pt idx="601">
                  <c:v>60.242873516896609</c:v>
                </c:pt>
                <c:pt idx="602">
                  <c:v>63.686510460359663</c:v>
                </c:pt>
                <c:pt idx="603">
                  <c:v>65.819659786432865</c:v>
                </c:pt>
                <c:pt idx="604">
                  <c:v>65.409038104854403</c:v>
                </c:pt>
                <c:pt idx="605">
                  <c:v>64.949933110996113</c:v>
                </c:pt>
                <c:pt idx="606">
                  <c:v>65.749055899928337</c:v>
                </c:pt>
                <c:pt idx="607">
                  <c:v>67.076569556866758</c:v>
                </c:pt>
                <c:pt idx="608">
                  <c:v>66.793273753792135</c:v>
                </c:pt>
                <c:pt idx="609">
                  <c:v>66.079150948996428</c:v>
                </c:pt>
                <c:pt idx="610">
                  <c:v>63.632062228828197</c:v>
                </c:pt>
                <c:pt idx="611">
                  <c:v>62.78106816085176</c:v>
                </c:pt>
                <c:pt idx="612">
                  <c:v>64.511357658106022</c:v>
                </c:pt>
                <c:pt idx="613">
                  <c:v>63.469785496994</c:v>
                </c:pt>
                <c:pt idx="614">
                  <c:v>64.931773623696245</c:v>
                </c:pt>
                <c:pt idx="615">
                  <c:v>65.977793855818348</c:v>
                </c:pt>
                <c:pt idx="616">
                  <c:v>63.440233708753432</c:v>
                </c:pt>
                <c:pt idx="617">
                  <c:v>64.561865605594264</c:v>
                </c:pt>
                <c:pt idx="618">
                  <c:v>65.277296976356382</c:v>
                </c:pt>
                <c:pt idx="619">
                  <c:v>64.108870225796139</c:v>
                </c:pt>
                <c:pt idx="620">
                  <c:v>66.109629588867023</c:v>
                </c:pt>
                <c:pt idx="621">
                  <c:v>66.162422251469778</c:v>
                </c:pt>
                <c:pt idx="622">
                  <c:v>66.96085314179895</c:v>
                </c:pt>
                <c:pt idx="623">
                  <c:v>70.278911518737416</c:v>
                </c:pt>
                <c:pt idx="624">
                  <c:v>71.815956176234195</c:v>
                </c:pt>
                <c:pt idx="625">
                  <c:v>73.761444267703794</c:v>
                </c:pt>
                <c:pt idx="626">
                  <c:v>73.013053287283313</c:v>
                </c:pt>
                <c:pt idx="627">
                  <c:v>74.140897814438858</c:v>
                </c:pt>
                <c:pt idx="628">
                  <c:v>75.08523282936126</c:v>
                </c:pt>
                <c:pt idx="629">
                  <c:v>76.078121914496762</c:v>
                </c:pt>
                <c:pt idx="630">
                  <c:v>74.001491796535745</c:v>
                </c:pt>
                <c:pt idx="631">
                  <c:v>71.086213811990305</c:v>
                </c:pt>
                <c:pt idx="632">
                  <c:v>69.603812182308516</c:v>
                </c:pt>
                <c:pt idx="633">
                  <c:v>71.704157855581059</c:v>
                </c:pt>
                <c:pt idx="634">
                  <c:v>68.403439967494464</c:v>
                </c:pt>
                <c:pt idx="635">
                  <c:v>66.009634901284571</c:v>
                </c:pt>
                <c:pt idx="636">
                  <c:v>62.385756562306156</c:v>
                </c:pt>
                <c:pt idx="637">
                  <c:v>61.220545487954929</c:v>
                </c:pt>
                <c:pt idx="638">
                  <c:v>64.673998171944703</c:v>
                </c:pt>
                <c:pt idx="639">
                  <c:v>64.039898966166561</c:v>
                </c:pt>
                <c:pt idx="640">
                  <c:v>62.768973872772591</c:v>
                </c:pt>
                <c:pt idx="641">
                  <c:v>62.019572371312989</c:v>
                </c:pt>
                <c:pt idx="642">
                  <c:v>63.813898253494663</c:v>
                </c:pt>
                <c:pt idx="643">
                  <c:v>66.069735271430787</c:v>
                </c:pt>
                <c:pt idx="644">
                  <c:v>69.124245323916881</c:v>
                </c:pt>
                <c:pt idx="645">
                  <c:v>64.393697574329053</c:v>
                </c:pt>
                <c:pt idx="646">
                  <c:v>61.664556595597944</c:v>
                </c:pt>
                <c:pt idx="647">
                  <c:v>60.905425182445377</c:v>
                </c:pt>
                <c:pt idx="648">
                  <c:v>63.115800862040054</c:v>
                </c:pt>
                <c:pt idx="649">
                  <c:v>61.979820935071238</c:v>
                </c:pt>
                <c:pt idx="650">
                  <c:v>61.401883561878101</c:v>
                </c:pt>
                <c:pt idx="651">
                  <c:v>58.471214346630305</c:v>
                </c:pt>
                <c:pt idx="652">
                  <c:v>59.358496733782012</c:v>
                </c:pt>
                <c:pt idx="653">
                  <c:v>61.382498720181687</c:v>
                </c:pt>
                <c:pt idx="654">
                  <c:v>61.811071913992237</c:v>
                </c:pt>
                <c:pt idx="655">
                  <c:v>59.757381978249882</c:v>
                </c:pt>
                <c:pt idx="656">
                  <c:v>58.3583629801443</c:v>
                </c:pt>
                <c:pt idx="657">
                  <c:v>55.388621175625858</c:v>
                </c:pt>
                <c:pt idx="658">
                  <c:v>54.303591997534589</c:v>
                </c:pt>
                <c:pt idx="659">
                  <c:v>57.725113192622892</c:v>
                </c:pt>
                <c:pt idx="660">
                  <c:v>59.563556547845366</c:v>
                </c:pt>
                <c:pt idx="661">
                  <c:v>59.739855069902951</c:v>
                </c:pt>
                <c:pt idx="662">
                  <c:v>62.734589274342603</c:v>
                </c:pt>
                <c:pt idx="663">
                  <c:v>61.350133165972125</c:v>
                </c:pt>
                <c:pt idx="664">
                  <c:v>66.594790631540761</c:v>
                </c:pt>
                <c:pt idx="665">
                  <c:v>70.839922728634619</c:v>
                </c:pt>
                <c:pt idx="666">
                  <c:v>68.765683462322514</c:v>
                </c:pt>
                <c:pt idx="667">
                  <c:v>70.115383013076979</c:v>
                </c:pt>
                <c:pt idx="668">
                  <c:v>70.057575178716618</c:v>
                </c:pt>
                <c:pt idx="669">
                  <c:v>68.483200161201793</c:v>
                </c:pt>
                <c:pt idx="670">
                  <c:v>71.66208330663892</c:v>
                </c:pt>
                <c:pt idx="671">
                  <c:v>69.67372775806453</c:v>
                </c:pt>
                <c:pt idx="672">
                  <c:v>67.917486236016742</c:v>
                </c:pt>
                <c:pt idx="673">
                  <c:v>68.594905127102152</c:v>
                </c:pt>
                <c:pt idx="674">
                  <c:v>65.490322641217332</c:v>
                </c:pt>
                <c:pt idx="675">
                  <c:v>66.455923280417537</c:v>
                </c:pt>
                <c:pt idx="676">
                  <c:v>67.266020325872574</c:v>
                </c:pt>
                <c:pt idx="677">
                  <c:v>66.701584021179912</c:v>
                </c:pt>
                <c:pt idx="678">
                  <c:v>68.073111164616634</c:v>
                </c:pt>
                <c:pt idx="679">
                  <c:v>66.91606824013013</c:v>
                </c:pt>
                <c:pt idx="680">
                  <c:v>63.797743981792699</c:v>
                </c:pt>
                <c:pt idx="681">
                  <c:v>63.946595881942017</c:v>
                </c:pt>
                <c:pt idx="682">
                  <c:v>63.343277074126874</c:v>
                </c:pt>
                <c:pt idx="683">
                  <c:v>60.662348066516195</c:v>
                </c:pt>
                <c:pt idx="684">
                  <c:v>59.431538529790814</c:v>
                </c:pt>
                <c:pt idx="685">
                  <c:v>58.715390843216753</c:v>
                </c:pt>
                <c:pt idx="686">
                  <c:v>59.623401530845413</c:v>
                </c:pt>
                <c:pt idx="687">
                  <c:v>60.865613374679256</c:v>
                </c:pt>
                <c:pt idx="688">
                  <c:v>61.735776349269941</c:v>
                </c:pt>
                <c:pt idx="689">
                  <c:v>61.324262549171209</c:v>
                </c:pt>
                <c:pt idx="690">
                  <c:v>63.340847605528772</c:v>
                </c:pt>
                <c:pt idx="691">
                  <c:v>65.054359865889253</c:v>
                </c:pt>
                <c:pt idx="692">
                  <c:v>63.281256756867506</c:v>
                </c:pt>
                <c:pt idx="693">
                  <c:v>63.796999374114215</c:v>
                </c:pt>
                <c:pt idx="694">
                  <c:v>66.302894140420051</c:v>
                </c:pt>
                <c:pt idx="695">
                  <c:v>66.413368125167651</c:v>
                </c:pt>
                <c:pt idx="696">
                  <c:v>67.324509747233705</c:v>
                </c:pt>
                <c:pt idx="697">
                  <c:v>68.184668274014086</c:v>
                </c:pt>
                <c:pt idx="698">
                  <c:v>69.317463313415814</c:v>
                </c:pt>
                <c:pt idx="699">
                  <c:v>69.307541629150435</c:v>
                </c:pt>
                <c:pt idx="700">
                  <c:v>70.802705073301695</c:v>
                </c:pt>
                <c:pt idx="701">
                  <c:v>69.763838720304079</c:v>
                </c:pt>
                <c:pt idx="702">
                  <c:v>68.685214915584396</c:v>
                </c:pt>
                <c:pt idx="703">
                  <c:v>68.918173053529728</c:v>
                </c:pt>
                <c:pt idx="704">
                  <c:v>67.037733859640156</c:v>
                </c:pt>
                <c:pt idx="705">
                  <c:v>64.981110380300208</c:v>
                </c:pt>
                <c:pt idx="706">
                  <c:v>67.084792925714197</c:v>
                </c:pt>
                <c:pt idx="707">
                  <c:v>63.692140311394674</c:v>
                </c:pt>
                <c:pt idx="708">
                  <c:v>64.896309473406902</c:v>
                </c:pt>
                <c:pt idx="709">
                  <c:v>65.367434392927478</c:v>
                </c:pt>
                <c:pt idx="710">
                  <c:v>63.34334836389823</c:v>
                </c:pt>
                <c:pt idx="711">
                  <c:v>64.089582621176902</c:v>
                </c:pt>
                <c:pt idx="712">
                  <c:v>64.240224383600989</c:v>
                </c:pt>
                <c:pt idx="713">
                  <c:v>63.603514955550104</c:v>
                </c:pt>
                <c:pt idx="714">
                  <c:v>67.070821889063623</c:v>
                </c:pt>
                <c:pt idx="715">
                  <c:v>65.529448170303752</c:v>
                </c:pt>
                <c:pt idx="716">
                  <c:v>65.585290443455222</c:v>
                </c:pt>
                <c:pt idx="717">
                  <c:v>65.276186069994566</c:v>
                </c:pt>
                <c:pt idx="718">
                  <c:v>66.586553007749146</c:v>
                </c:pt>
                <c:pt idx="719">
                  <c:v>66.417213750168784</c:v>
                </c:pt>
                <c:pt idx="720">
                  <c:v>66.900521969816296</c:v>
                </c:pt>
                <c:pt idx="721">
                  <c:v>66.287449930339804</c:v>
                </c:pt>
                <c:pt idx="722">
                  <c:v>66.435413422844931</c:v>
                </c:pt>
                <c:pt idx="723">
                  <c:v>67.874568028795395</c:v>
                </c:pt>
                <c:pt idx="724">
                  <c:v>70.122310503223062</c:v>
                </c:pt>
                <c:pt idx="725">
                  <c:v>66.751883365074221</c:v>
                </c:pt>
                <c:pt idx="726">
                  <c:v>65.586571948028151</c:v>
                </c:pt>
                <c:pt idx="727">
                  <c:v>60.914501975222528</c:v>
                </c:pt>
                <c:pt idx="728">
                  <c:v>57.206023348205029</c:v>
                </c:pt>
                <c:pt idx="729">
                  <c:v>57.399155299579036</c:v>
                </c:pt>
                <c:pt idx="730">
                  <c:v>54.618715353630058</c:v>
                </c:pt>
                <c:pt idx="731">
                  <c:v>56.552914823425368</c:v>
                </c:pt>
                <c:pt idx="732">
                  <c:v>56.990118803837191</c:v>
                </c:pt>
                <c:pt idx="733">
                  <c:v>57.342535176674112</c:v>
                </c:pt>
                <c:pt idx="734">
                  <c:v>62.472061210922483</c:v>
                </c:pt>
                <c:pt idx="735">
                  <c:v>65.421912710944113</c:v>
                </c:pt>
                <c:pt idx="736">
                  <c:v>65.260737401077961</c:v>
                </c:pt>
                <c:pt idx="737">
                  <c:v>67.379938747934503</c:v>
                </c:pt>
                <c:pt idx="738">
                  <c:v>63.752736670059541</c:v>
                </c:pt>
                <c:pt idx="739">
                  <c:v>64.809398190690459</c:v>
                </c:pt>
                <c:pt idx="740">
                  <c:v>66.429183837950887</c:v>
                </c:pt>
                <c:pt idx="741">
                  <c:v>67.063505897498004</c:v>
                </c:pt>
                <c:pt idx="742">
                  <c:v>68.257316405815956</c:v>
                </c:pt>
                <c:pt idx="743">
                  <c:v>68.833112166844955</c:v>
                </c:pt>
                <c:pt idx="744">
                  <c:v>69.425731936795813</c:v>
                </c:pt>
                <c:pt idx="745">
                  <c:v>73.368479458790262</c:v>
                </c:pt>
                <c:pt idx="746">
                  <c:v>75.430418398359095</c:v>
                </c:pt>
                <c:pt idx="747">
                  <c:v>75.242023531135274</c:v>
                </c:pt>
                <c:pt idx="748">
                  <c:v>73.462818931279486</c:v>
                </c:pt>
                <c:pt idx="749">
                  <c:v>73.779782465074106</c:v>
                </c:pt>
                <c:pt idx="750">
                  <c:v>72.780447699116195</c:v>
                </c:pt>
                <c:pt idx="751">
                  <c:v>71.393806917032322</c:v>
                </c:pt>
                <c:pt idx="752">
                  <c:v>68.898445940396115</c:v>
                </c:pt>
                <c:pt idx="753">
                  <c:v>66.437448416273938</c:v>
                </c:pt>
                <c:pt idx="754">
                  <c:v>62.940076555664348</c:v>
                </c:pt>
                <c:pt idx="755">
                  <c:v>63.799518641693162</c:v>
                </c:pt>
                <c:pt idx="756">
                  <c:v>63.585510183508305</c:v>
                </c:pt>
                <c:pt idx="757">
                  <c:v>66.226069378804411</c:v>
                </c:pt>
                <c:pt idx="758">
                  <c:v>70.272127404238802</c:v>
                </c:pt>
                <c:pt idx="759">
                  <c:v>68.098011758853602</c:v>
                </c:pt>
                <c:pt idx="760">
                  <c:v>67.958223729773422</c:v>
                </c:pt>
                <c:pt idx="761">
                  <c:v>69.631710003659592</c:v>
                </c:pt>
                <c:pt idx="762">
                  <c:v>71.055548206614802</c:v>
                </c:pt>
                <c:pt idx="763">
                  <c:v>68.996673677912199</c:v>
                </c:pt>
                <c:pt idx="764">
                  <c:v>66.350395724960634</c:v>
                </c:pt>
                <c:pt idx="765">
                  <c:v>62.974057920035605</c:v>
                </c:pt>
                <c:pt idx="766">
                  <c:v>65.632762550890448</c:v>
                </c:pt>
                <c:pt idx="767">
                  <c:v>67.074645409282184</c:v>
                </c:pt>
                <c:pt idx="768">
                  <c:v>69.198193856207993</c:v>
                </c:pt>
                <c:pt idx="769">
                  <c:v>64.263243945978985</c:v>
                </c:pt>
                <c:pt idx="770">
                  <c:v>65.580842692675262</c:v>
                </c:pt>
                <c:pt idx="771">
                  <c:v>66.296466405276476</c:v>
                </c:pt>
                <c:pt idx="772">
                  <c:v>65.411406619200619</c:v>
                </c:pt>
                <c:pt idx="773">
                  <c:v>64.96368114304191</c:v>
                </c:pt>
                <c:pt idx="774">
                  <c:v>64.075325335552009</c:v>
                </c:pt>
                <c:pt idx="775">
                  <c:v>63.783138760763322</c:v>
                </c:pt>
                <c:pt idx="776">
                  <c:v>67.482391785299555</c:v>
                </c:pt>
                <c:pt idx="777">
                  <c:v>64.083757246110125</c:v>
                </c:pt>
                <c:pt idx="778">
                  <c:v>64.455955452999845</c:v>
                </c:pt>
                <c:pt idx="779">
                  <c:v>63.643508664797807</c:v>
                </c:pt>
                <c:pt idx="780">
                  <c:v>64.361125878477097</c:v>
                </c:pt>
                <c:pt idx="781">
                  <c:v>64.738905778200277</c:v>
                </c:pt>
                <c:pt idx="782">
                  <c:v>63.435012866131125</c:v>
                </c:pt>
                <c:pt idx="783">
                  <c:v>61.361811008107104</c:v>
                </c:pt>
                <c:pt idx="784">
                  <c:v>64.762250618957154</c:v>
                </c:pt>
                <c:pt idx="785">
                  <c:v>64.323628598096121</c:v>
                </c:pt>
                <c:pt idx="786">
                  <c:v>65.587843852830929</c:v>
                </c:pt>
                <c:pt idx="787">
                  <c:v>64.166013954851735</c:v>
                </c:pt>
                <c:pt idx="788">
                  <c:v>64.832640323438184</c:v>
                </c:pt>
                <c:pt idx="789">
                  <c:v>68.80138409873129</c:v>
                </c:pt>
                <c:pt idx="790">
                  <c:v>69.504421099956815</c:v>
                </c:pt>
                <c:pt idx="791">
                  <c:v>68.807569391645302</c:v>
                </c:pt>
                <c:pt idx="792">
                  <c:v>68.640849807303923</c:v>
                </c:pt>
                <c:pt idx="793">
                  <c:v>69.363698691920405</c:v>
                </c:pt>
                <c:pt idx="794">
                  <c:v>69.818218111182304</c:v>
                </c:pt>
                <c:pt idx="795">
                  <c:v>69.223895775881559</c:v>
                </c:pt>
                <c:pt idx="796">
                  <c:v>66.110453641162707</c:v>
                </c:pt>
                <c:pt idx="797">
                  <c:v>66.107176953467189</c:v>
                </c:pt>
                <c:pt idx="798">
                  <c:v>64.695024810479097</c:v>
                </c:pt>
                <c:pt idx="799">
                  <c:v>64.014969683282104</c:v>
                </c:pt>
                <c:pt idx="800">
                  <c:v>63.123876580569899</c:v>
                </c:pt>
                <c:pt idx="801">
                  <c:v>62.195216459384248</c:v>
                </c:pt>
                <c:pt idx="802">
                  <c:v>63.10240451761873</c:v>
                </c:pt>
                <c:pt idx="803">
                  <c:v>64.030520930226942</c:v>
                </c:pt>
                <c:pt idx="804">
                  <c:v>63.188786742587808</c:v>
                </c:pt>
                <c:pt idx="805">
                  <c:v>64.523870750908202</c:v>
                </c:pt>
                <c:pt idx="806">
                  <c:v>62.220689505836489</c:v>
                </c:pt>
                <c:pt idx="807">
                  <c:v>61.499108128804323</c:v>
                </c:pt>
                <c:pt idx="808">
                  <c:v>58.662787521770028</c:v>
                </c:pt>
                <c:pt idx="809">
                  <c:v>55.192699297057459</c:v>
                </c:pt>
                <c:pt idx="810">
                  <c:v>51.184216463874492</c:v>
                </c:pt>
                <c:pt idx="811">
                  <c:v>48.803768378485636</c:v>
                </c:pt>
                <c:pt idx="812">
                  <c:v>46.43492688076315</c:v>
                </c:pt>
                <c:pt idx="813">
                  <c:v>47.30614374958185</c:v>
                </c:pt>
                <c:pt idx="814">
                  <c:v>47.572069043581521</c:v>
                </c:pt>
                <c:pt idx="815">
                  <c:v>50.863538749002558</c:v>
                </c:pt>
                <c:pt idx="816">
                  <c:v>52.641901435835294</c:v>
                </c:pt>
                <c:pt idx="817">
                  <c:v>52.790382041537207</c:v>
                </c:pt>
                <c:pt idx="818">
                  <c:v>56.471460361537382</c:v>
                </c:pt>
                <c:pt idx="819">
                  <c:v>53.980439977459348</c:v>
                </c:pt>
                <c:pt idx="820">
                  <c:v>55.194067327767065</c:v>
                </c:pt>
                <c:pt idx="821">
                  <c:v>53.624659913824715</c:v>
                </c:pt>
                <c:pt idx="822">
                  <c:v>52.185054992852564</c:v>
                </c:pt>
                <c:pt idx="823">
                  <c:v>49.975394067606267</c:v>
                </c:pt>
                <c:pt idx="824">
                  <c:v>51.424837664746128</c:v>
                </c:pt>
                <c:pt idx="825">
                  <c:v>48.114000223357479</c:v>
                </c:pt>
                <c:pt idx="826">
                  <c:v>50.138083620365798</c:v>
                </c:pt>
                <c:pt idx="827">
                  <c:v>48.747204561991666</c:v>
                </c:pt>
                <c:pt idx="828">
                  <c:v>48.436419698501759</c:v>
                </c:pt>
                <c:pt idx="829">
                  <c:v>46.873743218694855</c:v>
                </c:pt>
                <c:pt idx="830">
                  <c:v>46.280663977194912</c:v>
                </c:pt>
                <c:pt idx="831">
                  <c:v>44.20768265292724</c:v>
                </c:pt>
                <c:pt idx="832">
                  <c:v>43.746673125239674</c:v>
                </c:pt>
                <c:pt idx="833">
                  <c:v>42.408915052190864</c:v>
                </c:pt>
                <c:pt idx="834">
                  <c:v>40.883068112458602</c:v>
                </c:pt>
                <c:pt idx="835">
                  <c:v>39.334158983650582</c:v>
                </c:pt>
                <c:pt idx="836">
                  <c:v>38.756234226842771</c:v>
                </c:pt>
                <c:pt idx="837">
                  <c:v>39.736831361118156</c:v>
                </c:pt>
                <c:pt idx="838">
                  <c:v>42.045334828856411</c:v>
                </c:pt>
                <c:pt idx="839">
                  <c:v>42.834201692511805</c:v>
                </c:pt>
                <c:pt idx="840">
                  <c:v>44.064787777372324</c:v>
                </c:pt>
                <c:pt idx="841">
                  <c:v>47.606585154784248</c:v>
                </c:pt>
                <c:pt idx="842">
                  <c:v>51.952162696311213</c:v>
                </c:pt>
                <c:pt idx="843">
                  <c:v>55.249730439786383</c:v>
                </c:pt>
                <c:pt idx="844">
                  <c:v>56.082739055307613</c:v>
                </c:pt>
                <c:pt idx="845">
                  <c:v>53.16326730631431</c:v>
                </c:pt>
                <c:pt idx="846">
                  <c:v>53.320206676664363</c:v>
                </c:pt>
                <c:pt idx="847">
                  <c:v>56.208341326341781</c:v>
                </c:pt>
                <c:pt idx="848">
                  <c:v>53.230484377938048</c:v>
                </c:pt>
                <c:pt idx="849">
                  <c:v>51.758488313202598</c:v>
                </c:pt>
                <c:pt idx="850">
                  <c:v>51.178377708578971</c:v>
                </c:pt>
                <c:pt idx="851">
                  <c:v>50.969749600492023</c:v>
                </c:pt>
                <c:pt idx="852">
                  <c:v>53.318087539172375</c:v>
                </c:pt>
                <c:pt idx="853">
                  <c:v>53.559714704628632</c:v>
                </c:pt>
                <c:pt idx="854">
                  <c:v>51.549949304344999</c:v>
                </c:pt>
                <c:pt idx="855">
                  <c:v>53.572313032922338</c:v>
                </c:pt>
                <c:pt idx="856">
                  <c:v>53.611138649299363</c:v>
                </c:pt>
                <c:pt idx="857">
                  <c:v>53.589667723311003</c:v>
                </c:pt>
                <c:pt idx="858">
                  <c:v>56.757310113867959</c:v>
                </c:pt>
                <c:pt idx="859">
                  <c:v>59.641796246907937</c:v>
                </c:pt>
                <c:pt idx="860">
                  <c:v>60.643981138019193</c:v>
                </c:pt>
                <c:pt idx="861">
                  <c:v>60.706804177871994</c:v>
                </c:pt>
                <c:pt idx="862">
                  <c:v>60.321690210021039</c:v>
                </c:pt>
                <c:pt idx="863">
                  <c:v>61.223609585369054</c:v>
                </c:pt>
                <c:pt idx="864">
                  <c:v>62.090756208121526</c:v>
                </c:pt>
                <c:pt idx="865">
                  <c:v>60.944691780321151</c:v>
                </c:pt>
                <c:pt idx="866">
                  <c:v>59.952061129920672</c:v>
                </c:pt>
                <c:pt idx="867">
                  <c:v>61.503877749317198</c:v>
                </c:pt>
                <c:pt idx="868">
                  <c:v>63.141423029305372</c:v>
                </c:pt>
                <c:pt idx="869">
                  <c:v>63.907147225979557</c:v>
                </c:pt>
                <c:pt idx="870">
                  <c:v>63.978500867118235</c:v>
                </c:pt>
                <c:pt idx="871">
                  <c:v>64.885395898397917</c:v>
                </c:pt>
                <c:pt idx="872">
                  <c:v>64.297995292333965</c:v>
                </c:pt>
                <c:pt idx="873">
                  <c:v>63.97098643240269</c:v>
                </c:pt>
                <c:pt idx="874">
                  <c:v>62.795364223968399</c:v>
                </c:pt>
                <c:pt idx="875">
                  <c:v>64.846761008721629</c:v>
                </c:pt>
                <c:pt idx="876">
                  <c:v>67.01382947994243</c:v>
                </c:pt>
                <c:pt idx="877">
                  <c:v>67.581358568503461</c:v>
                </c:pt>
                <c:pt idx="878">
                  <c:v>63.082515754910546</c:v>
                </c:pt>
                <c:pt idx="879">
                  <c:v>63.728258472392369</c:v>
                </c:pt>
                <c:pt idx="880">
                  <c:v>63.626625655562407</c:v>
                </c:pt>
                <c:pt idx="881">
                  <c:v>64.195828691196141</c:v>
                </c:pt>
                <c:pt idx="882">
                  <c:v>60.21998145775212</c:v>
                </c:pt>
                <c:pt idx="883">
                  <c:v>58.712318290928785</c:v>
                </c:pt>
                <c:pt idx="884">
                  <c:v>58.01182456542108</c:v>
                </c:pt>
                <c:pt idx="885">
                  <c:v>61.74987866403572</c:v>
                </c:pt>
                <c:pt idx="886">
                  <c:v>61.296736899560614</c:v>
                </c:pt>
                <c:pt idx="887">
                  <c:v>62.447776456978168</c:v>
                </c:pt>
                <c:pt idx="888">
                  <c:v>61.681311967479765</c:v>
                </c:pt>
                <c:pt idx="889">
                  <c:v>62.871666262199525</c:v>
                </c:pt>
                <c:pt idx="890">
                  <c:v>61.453315074573325</c:v>
                </c:pt>
                <c:pt idx="891">
                  <c:v>62.35957862422071</c:v>
                </c:pt>
                <c:pt idx="892">
                  <c:v>62.758178014836183</c:v>
                </c:pt>
                <c:pt idx="893">
                  <c:v>62.68689937390257</c:v>
                </c:pt>
                <c:pt idx="894">
                  <c:v>63.922503885340312</c:v>
                </c:pt>
                <c:pt idx="895">
                  <c:v>65.685613333870293</c:v>
                </c:pt>
                <c:pt idx="896">
                  <c:v>65.158446768423246</c:v>
                </c:pt>
                <c:pt idx="897">
                  <c:v>65.579657521366414</c:v>
                </c:pt>
                <c:pt idx="898">
                  <c:v>64.065430411994143</c:v>
                </c:pt>
                <c:pt idx="899">
                  <c:v>63.830761800978593</c:v>
                </c:pt>
                <c:pt idx="900">
                  <c:v>65.73216794733689</c:v>
                </c:pt>
                <c:pt idx="901">
                  <c:v>62.347861980702049</c:v>
                </c:pt>
                <c:pt idx="902">
                  <c:v>60.773023103614364</c:v>
                </c:pt>
                <c:pt idx="903">
                  <c:v>62.515750816195037</c:v>
                </c:pt>
                <c:pt idx="904">
                  <c:v>63.256071798195237</c:v>
                </c:pt>
                <c:pt idx="905">
                  <c:v>63.050986061315868</c:v>
                </c:pt>
                <c:pt idx="906">
                  <c:v>64.172436373003151</c:v>
                </c:pt>
                <c:pt idx="907">
                  <c:v>62.066227480363942</c:v>
                </c:pt>
                <c:pt idx="908">
                  <c:v>62.490230765426894</c:v>
                </c:pt>
                <c:pt idx="909">
                  <c:v>64.871680035507978</c:v>
                </c:pt>
                <c:pt idx="910">
                  <c:v>62.748063861558045</c:v>
                </c:pt>
                <c:pt idx="911">
                  <c:v>63.232899414986598</c:v>
                </c:pt>
                <c:pt idx="912">
                  <c:v>63.419040364176411</c:v>
                </c:pt>
                <c:pt idx="913">
                  <c:v>61.651792992058439</c:v>
                </c:pt>
                <c:pt idx="914">
                  <c:v>61.658184276838263</c:v>
                </c:pt>
                <c:pt idx="915">
                  <c:v>62.755609519590863</c:v>
                </c:pt>
                <c:pt idx="916">
                  <c:v>60.380106491339085</c:v>
                </c:pt>
                <c:pt idx="917">
                  <c:v>61.060888297950825</c:v>
                </c:pt>
                <c:pt idx="918">
                  <c:v>59.921806684129344</c:v>
                </c:pt>
                <c:pt idx="919">
                  <c:v>61.369847343682331</c:v>
                </c:pt>
                <c:pt idx="920">
                  <c:v>60.430401721549934</c:v>
                </c:pt>
                <c:pt idx="921">
                  <c:v>60.832393753196818</c:v>
                </c:pt>
                <c:pt idx="922">
                  <c:v>61.134486698432227</c:v>
                </c:pt>
                <c:pt idx="923">
                  <c:v>61.141452295151176</c:v>
                </c:pt>
                <c:pt idx="924">
                  <c:v>61.391315871222119</c:v>
                </c:pt>
                <c:pt idx="925">
                  <c:v>63.756491494629472</c:v>
                </c:pt>
                <c:pt idx="926">
                  <c:v>62.529183659789091</c:v>
                </c:pt>
                <c:pt idx="927">
                  <c:v>63.643928941812298</c:v>
                </c:pt>
                <c:pt idx="928">
                  <c:v>63.172559913783225</c:v>
                </c:pt>
                <c:pt idx="929">
                  <c:v>63.209475647238207</c:v>
                </c:pt>
                <c:pt idx="930">
                  <c:v>63.043267276299616</c:v>
                </c:pt>
                <c:pt idx="931">
                  <c:v>63.869530138677355</c:v>
                </c:pt>
                <c:pt idx="932">
                  <c:v>61.486352812029502</c:v>
                </c:pt>
                <c:pt idx="933">
                  <c:v>61.900391300523744</c:v>
                </c:pt>
                <c:pt idx="934">
                  <c:v>61.821213832799842</c:v>
                </c:pt>
                <c:pt idx="935">
                  <c:v>62.797008728534543</c:v>
                </c:pt>
                <c:pt idx="936">
                  <c:v>62.644631025122123</c:v>
                </c:pt>
                <c:pt idx="937">
                  <c:v>63.050621893026346</c:v>
                </c:pt>
                <c:pt idx="938">
                  <c:v>64.841637626798203</c:v>
                </c:pt>
                <c:pt idx="939">
                  <c:v>65.352704719423713</c:v>
                </c:pt>
                <c:pt idx="940">
                  <c:v>65.369830838121771</c:v>
                </c:pt>
                <c:pt idx="941">
                  <c:v>65.064235296986112</c:v>
                </c:pt>
                <c:pt idx="942">
                  <c:v>66.939491117988837</c:v>
                </c:pt>
                <c:pt idx="943">
                  <c:v>68.992998930094956</c:v>
                </c:pt>
                <c:pt idx="944">
                  <c:v>68.455476352019431</c:v>
                </c:pt>
                <c:pt idx="945">
                  <c:v>65.741315166119165</c:v>
                </c:pt>
                <c:pt idx="946">
                  <c:v>66.271873053195648</c:v>
                </c:pt>
                <c:pt idx="947">
                  <c:v>66.52889868950831</c:v>
                </c:pt>
                <c:pt idx="948">
                  <c:v>68.427165481639094</c:v>
                </c:pt>
                <c:pt idx="949">
                  <c:v>66.286880129946454</c:v>
                </c:pt>
                <c:pt idx="950">
                  <c:v>66.509060888775821</c:v>
                </c:pt>
                <c:pt idx="951">
                  <c:v>67.22630274582545</c:v>
                </c:pt>
                <c:pt idx="952">
                  <c:v>67.62666620675644</c:v>
                </c:pt>
                <c:pt idx="953">
                  <c:v>67.376249284020432</c:v>
                </c:pt>
                <c:pt idx="954">
                  <c:v>66.494361602125352</c:v>
                </c:pt>
                <c:pt idx="955">
                  <c:v>65.288452092891873</c:v>
                </c:pt>
                <c:pt idx="956">
                  <c:v>64.737548958658735</c:v>
                </c:pt>
                <c:pt idx="957">
                  <c:v>62.380393908956449</c:v>
                </c:pt>
                <c:pt idx="958">
                  <c:v>63.581443299041375</c:v>
                </c:pt>
                <c:pt idx="959">
                  <c:v>63.365132136858477</c:v>
                </c:pt>
                <c:pt idx="960">
                  <c:v>64.138788413980578</c:v>
                </c:pt>
                <c:pt idx="961">
                  <c:v>63.620592637228036</c:v>
                </c:pt>
                <c:pt idx="962">
                  <c:v>64.344935431209649</c:v>
                </c:pt>
                <c:pt idx="963">
                  <c:v>65.272977794511306</c:v>
                </c:pt>
                <c:pt idx="964">
                  <c:v>66.510261948889877</c:v>
                </c:pt>
                <c:pt idx="965">
                  <c:v>65.608590325591834</c:v>
                </c:pt>
                <c:pt idx="966">
                  <c:v>67.653596558068756</c:v>
                </c:pt>
                <c:pt idx="967">
                  <c:v>68.576617617301011</c:v>
                </c:pt>
                <c:pt idx="968">
                  <c:v>72.313082733211616</c:v>
                </c:pt>
                <c:pt idx="969">
                  <c:v>71.888412407190373</c:v>
                </c:pt>
                <c:pt idx="970">
                  <c:v>71.216414333805091</c:v>
                </c:pt>
                <c:pt idx="971">
                  <c:v>69.454358202206635</c:v>
                </c:pt>
                <c:pt idx="972">
                  <c:v>71.783883774834621</c:v>
                </c:pt>
                <c:pt idx="973">
                  <c:v>70.434203333898978</c:v>
                </c:pt>
                <c:pt idx="974">
                  <c:v>68.540076777230297</c:v>
                </c:pt>
                <c:pt idx="975">
                  <c:v>67.262044943109856</c:v>
                </c:pt>
                <c:pt idx="976">
                  <c:v>66.849403662513126</c:v>
                </c:pt>
                <c:pt idx="977">
                  <c:v>66.826541024135508</c:v>
                </c:pt>
                <c:pt idx="978">
                  <c:v>69.014219812666582</c:v>
                </c:pt>
                <c:pt idx="979">
                  <c:v>67.115603387385931</c:v>
                </c:pt>
                <c:pt idx="980">
                  <c:v>66.41403188116405</c:v>
                </c:pt>
                <c:pt idx="981">
                  <c:v>68.735922380185769</c:v>
                </c:pt>
                <c:pt idx="982">
                  <c:v>65.99102635619775</c:v>
                </c:pt>
                <c:pt idx="983">
                  <c:v>69.135633112744216</c:v>
                </c:pt>
                <c:pt idx="984">
                  <c:v>70.828726413050106</c:v>
                </c:pt>
                <c:pt idx="985">
                  <c:v>68.99527725232582</c:v>
                </c:pt>
                <c:pt idx="986">
                  <c:v>68.148320137706492</c:v>
                </c:pt>
                <c:pt idx="987">
                  <c:v>67.933360392561127</c:v>
                </c:pt>
                <c:pt idx="988">
                  <c:v>65.117989889511577</c:v>
                </c:pt>
                <c:pt idx="989">
                  <c:v>67.646450303881053</c:v>
                </c:pt>
                <c:pt idx="990">
                  <c:v>62.487991507607681</c:v>
                </c:pt>
                <c:pt idx="991">
                  <c:v>60.662262998075754</c:v>
                </c:pt>
                <c:pt idx="992">
                  <c:v>58.017271952394822</c:v>
                </c:pt>
                <c:pt idx="993">
                  <c:v>54.685213524478478</c:v>
                </c:pt>
                <c:pt idx="994">
                  <c:v>53.977068468730373</c:v>
                </c:pt>
                <c:pt idx="995">
                  <c:v>52.999227352516534</c:v>
                </c:pt>
                <c:pt idx="996">
                  <c:v>51.462021357526275</c:v>
                </c:pt>
                <c:pt idx="997">
                  <c:v>52.772321792199257</c:v>
                </c:pt>
                <c:pt idx="998">
                  <c:v>53.274902698316673</c:v>
                </c:pt>
                <c:pt idx="999">
                  <c:v>54.055225649327916</c:v>
                </c:pt>
                <c:pt idx="1000">
                  <c:v>59.316023471259399</c:v>
                </c:pt>
                <c:pt idx="1001">
                  <c:v>60.809455977913679</c:v>
                </c:pt>
                <c:pt idx="1002">
                  <c:v>59.24297839639771</c:v>
                </c:pt>
                <c:pt idx="1003">
                  <c:v>58.341809990778266</c:v>
                </c:pt>
                <c:pt idx="1004">
                  <c:v>57.242114682601283</c:v>
                </c:pt>
                <c:pt idx="1005">
                  <c:v>57.600997492655679</c:v>
                </c:pt>
                <c:pt idx="1006">
                  <c:v>59.338945135571997</c:v>
                </c:pt>
                <c:pt idx="1007">
                  <c:v>56.60515289177755</c:v>
                </c:pt>
                <c:pt idx="1008">
                  <c:v>54.70520940213126</c:v>
                </c:pt>
                <c:pt idx="1009">
                  <c:v>56.603583605258592</c:v>
                </c:pt>
                <c:pt idx="1010">
                  <c:v>56.722312549953891</c:v>
                </c:pt>
                <c:pt idx="1011">
                  <c:v>57.131303622875407</c:v>
                </c:pt>
                <c:pt idx="1012">
                  <c:v>55.306221203642039</c:v>
                </c:pt>
                <c:pt idx="1013">
                  <c:v>54.135629012232613</c:v>
                </c:pt>
                <c:pt idx="1014">
                  <c:v>54.587382309133751</c:v>
                </c:pt>
                <c:pt idx="1015">
                  <c:v>55.013555038828102</c:v>
                </c:pt>
                <c:pt idx="1016">
                  <c:v>57.302434972977181</c:v>
                </c:pt>
                <c:pt idx="1017">
                  <c:v>58.872253254060645</c:v>
                </c:pt>
                <c:pt idx="1018">
                  <c:v>59.594707775395136</c:v>
                </c:pt>
                <c:pt idx="1019">
                  <c:v>60.39534686450402</c:v>
                </c:pt>
                <c:pt idx="1020">
                  <c:v>62.399173562557422</c:v>
                </c:pt>
                <c:pt idx="1021">
                  <c:v>63.955631797846401</c:v>
                </c:pt>
                <c:pt idx="1022">
                  <c:v>64.731711463166846</c:v>
                </c:pt>
                <c:pt idx="1023">
                  <c:v>65.112689422046685</c:v>
                </c:pt>
                <c:pt idx="1024">
                  <c:v>63.230835505076016</c:v>
                </c:pt>
                <c:pt idx="1025">
                  <c:v>65.272825777674456</c:v>
                </c:pt>
                <c:pt idx="1026">
                  <c:v>66.108600964292535</c:v>
                </c:pt>
                <c:pt idx="1027">
                  <c:v>62.282405862603134</c:v>
                </c:pt>
                <c:pt idx="1028">
                  <c:v>60.159898705451219</c:v>
                </c:pt>
                <c:pt idx="1029">
                  <c:v>61.66962315883282</c:v>
                </c:pt>
                <c:pt idx="1030">
                  <c:v>59.48472710601326</c:v>
                </c:pt>
                <c:pt idx="1031">
                  <c:v>60.085070676998896</c:v>
                </c:pt>
                <c:pt idx="1032">
                  <c:v>57.405818542777787</c:v>
                </c:pt>
                <c:pt idx="1033">
                  <c:v>55.295509602302666</c:v>
                </c:pt>
                <c:pt idx="1034">
                  <c:v>60.144900853991885</c:v>
                </c:pt>
                <c:pt idx="1035">
                  <c:v>59.835296814069714</c:v>
                </c:pt>
                <c:pt idx="1036">
                  <c:v>58.116434515161281</c:v>
                </c:pt>
                <c:pt idx="1037">
                  <c:v>59.104991740021646</c:v>
                </c:pt>
                <c:pt idx="1038">
                  <c:v>59.419832043803083</c:v>
                </c:pt>
                <c:pt idx="1039">
                  <c:v>60.61138687394218</c:v>
                </c:pt>
                <c:pt idx="1040">
                  <c:v>62.232359887563099</c:v>
                </c:pt>
                <c:pt idx="1041">
                  <c:v>60.148289309716638</c:v>
                </c:pt>
                <c:pt idx="1042">
                  <c:v>61.851688788416297</c:v>
                </c:pt>
                <c:pt idx="1043">
                  <c:v>61.73675519340398</c:v>
                </c:pt>
                <c:pt idx="1044">
                  <c:v>61.527744084731722</c:v>
                </c:pt>
                <c:pt idx="1045">
                  <c:v>63.117256463941885</c:v>
                </c:pt>
                <c:pt idx="1046">
                  <c:v>63.138880318551948</c:v>
                </c:pt>
                <c:pt idx="1047">
                  <c:v>63.791807101029278</c:v>
                </c:pt>
                <c:pt idx="1048">
                  <c:v>65.087029155452782</c:v>
                </c:pt>
                <c:pt idx="1049">
                  <c:v>65.232811834016019</c:v>
                </c:pt>
                <c:pt idx="1050">
                  <c:v>66.466153645240482</c:v>
                </c:pt>
                <c:pt idx="1051">
                  <c:v>66.788866318970349</c:v>
                </c:pt>
                <c:pt idx="1052">
                  <c:v>67.624529754022049</c:v>
                </c:pt>
                <c:pt idx="1053">
                  <c:v>67.07026618044209</c:v>
                </c:pt>
                <c:pt idx="1054">
                  <c:v>67.656453715512427</c:v>
                </c:pt>
                <c:pt idx="1055">
                  <c:v>66.263942119524202</c:v>
                </c:pt>
                <c:pt idx="1056">
                  <c:v>65.399482890589027</c:v>
                </c:pt>
                <c:pt idx="1057">
                  <c:v>66.20811607964842</c:v>
                </c:pt>
                <c:pt idx="1058">
                  <c:v>65.195824089369751</c:v>
                </c:pt>
                <c:pt idx="1059">
                  <c:v>63.106512156426191</c:v>
                </c:pt>
                <c:pt idx="1060">
                  <c:v>64.724181925096502</c:v>
                </c:pt>
                <c:pt idx="1061">
                  <c:v>63.414713239030021</c:v>
                </c:pt>
                <c:pt idx="1062">
                  <c:v>64.952229035896636</c:v>
                </c:pt>
                <c:pt idx="1063">
                  <c:v>66.591067109914206</c:v>
                </c:pt>
                <c:pt idx="1064">
                  <c:v>66.04683901951914</c:v>
                </c:pt>
                <c:pt idx="1065">
                  <c:v>66.120234535286613</c:v>
                </c:pt>
                <c:pt idx="1066">
                  <c:v>67.167550418938802</c:v>
                </c:pt>
                <c:pt idx="1067">
                  <c:v>67.051576724529212</c:v>
                </c:pt>
                <c:pt idx="1068">
                  <c:v>67.881025224027056</c:v>
                </c:pt>
                <c:pt idx="1069">
                  <c:v>67.947255356725805</c:v>
                </c:pt>
                <c:pt idx="1070">
                  <c:v>67.135502886419673</c:v>
                </c:pt>
                <c:pt idx="1071">
                  <c:v>65.918421364720814</c:v>
                </c:pt>
                <c:pt idx="1072">
                  <c:v>69.345053338411617</c:v>
                </c:pt>
                <c:pt idx="1073">
                  <c:v>67.451191795106666</c:v>
                </c:pt>
                <c:pt idx="1074">
                  <c:v>67.236609373537945</c:v>
                </c:pt>
                <c:pt idx="1075">
                  <c:v>68.037269041239682</c:v>
                </c:pt>
                <c:pt idx="1076">
                  <c:v>67.912329053825886</c:v>
                </c:pt>
                <c:pt idx="1077">
                  <c:v>68.100178938535706</c:v>
                </c:pt>
                <c:pt idx="1078">
                  <c:v>68.75991338607615</c:v>
                </c:pt>
                <c:pt idx="1079">
                  <c:v>65.065187333150092</c:v>
                </c:pt>
                <c:pt idx="1080">
                  <c:v>67.089082316294949</c:v>
                </c:pt>
                <c:pt idx="1081">
                  <c:v>66.388845669866129</c:v>
                </c:pt>
                <c:pt idx="1082">
                  <c:v>65.323860557281705</c:v>
                </c:pt>
                <c:pt idx="1083">
                  <c:v>65.932602423574664</c:v>
                </c:pt>
                <c:pt idx="1084">
                  <c:v>66.484217512908714</c:v>
                </c:pt>
                <c:pt idx="1085">
                  <c:v>66.392273654863686</c:v>
                </c:pt>
                <c:pt idx="1086">
                  <c:v>67.245151496146732</c:v>
                </c:pt>
                <c:pt idx="1087">
                  <c:v>67.07306786796984</c:v>
                </c:pt>
                <c:pt idx="1088">
                  <c:v>67.849199312460058</c:v>
                </c:pt>
                <c:pt idx="1089">
                  <c:v>69.087783368377089</c:v>
                </c:pt>
                <c:pt idx="1090">
                  <c:v>66.073467201122952</c:v>
                </c:pt>
                <c:pt idx="1091">
                  <c:v>64.930706970904552</c:v>
                </c:pt>
                <c:pt idx="1092">
                  <c:v>65.635154599095429</c:v>
                </c:pt>
                <c:pt idx="1093">
                  <c:v>68.636699212137501</c:v>
                </c:pt>
                <c:pt idx="1094">
                  <c:v>66.678588554232562</c:v>
                </c:pt>
                <c:pt idx="1095">
                  <c:v>65.241165777402827</c:v>
                </c:pt>
                <c:pt idx="1096">
                  <c:v>62.221676631834882</c:v>
                </c:pt>
                <c:pt idx="1097">
                  <c:v>62.343970013640991</c:v>
                </c:pt>
                <c:pt idx="1098">
                  <c:v>61.798079064680365</c:v>
                </c:pt>
                <c:pt idx="1099">
                  <c:v>60.451619332293774</c:v>
                </c:pt>
                <c:pt idx="1100">
                  <c:v>57.363867252851549</c:v>
                </c:pt>
                <c:pt idx="1101">
                  <c:v>59.173548250207112</c:v>
                </c:pt>
                <c:pt idx="1102">
                  <c:v>59.759518841360403</c:v>
                </c:pt>
                <c:pt idx="1103">
                  <c:v>60.604249984702363</c:v>
                </c:pt>
                <c:pt idx="1104">
                  <c:v>59.883504897212717</c:v>
                </c:pt>
                <c:pt idx="1105">
                  <c:v>58.879085853694981</c:v>
                </c:pt>
                <c:pt idx="1106">
                  <c:v>57.790198839321896</c:v>
                </c:pt>
                <c:pt idx="1107">
                  <c:v>55.667910309286825</c:v>
                </c:pt>
                <c:pt idx="1108">
                  <c:v>54.274306186509385</c:v>
                </c:pt>
                <c:pt idx="1109">
                  <c:v>53.079569743243297</c:v>
                </c:pt>
                <c:pt idx="1110">
                  <c:v>52.209813071617411</c:v>
                </c:pt>
                <c:pt idx="1111">
                  <c:v>52.178718902368075</c:v>
                </c:pt>
                <c:pt idx="1112">
                  <c:v>53.111593847161735</c:v>
                </c:pt>
                <c:pt idx="1113">
                  <c:v>54.922587755513902</c:v>
                </c:pt>
                <c:pt idx="1114">
                  <c:v>55.355853727246533</c:v>
                </c:pt>
                <c:pt idx="1115">
                  <c:v>55.507447386520219</c:v>
                </c:pt>
                <c:pt idx="1116">
                  <c:v>56.473627985901764</c:v>
                </c:pt>
                <c:pt idx="1117">
                  <c:v>58.205181942992489</c:v>
                </c:pt>
                <c:pt idx="1118">
                  <c:v>59.855397177830568</c:v>
                </c:pt>
                <c:pt idx="1119">
                  <c:v>59.720315841059133</c:v>
                </c:pt>
                <c:pt idx="1120">
                  <c:v>59.729277970053808</c:v>
                </c:pt>
                <c:pt idx="1121">
                  <c:v>62.983492374714821</c:v>
                </c:pt>
                <c:pt idx="1122">
                  <c:v>62.57391272930586</c:v>
                </c:pt>
                <c:pt idx="1123">
                  <c:v>62.169681765456872</c:v>
                </c:pt>
                <c:pt idx="1124">
                  <c:v>62.353111632852411</c:v>
                </c:pt>
                <c:pt idx="1125">
                  <c:v>63.424467822778851</c:v>
                </c:pt>
                <c:pt idx="1126">
                  <c:v>64.693120922844585</c:v>
                </c:pt>
                <c:pt idx="1127">
                  <c:v>62.960212820429682</c:v>
                </c:pt>
                <c:pt idx="1128">
                  <c:v>61.482997075648349</c:v>
                </c:pt>
                <c:pt idx="1129">
                  <c:v>62.700212263529266</c:v>
                </c:pt>
                <c:pt idx="1130">
                  <c:v>62.9389012349193</c:v>
                </c:pt>
                <c:pt idx="1131">
                  <c:v>61.812176677136748</c:v>
                </c:pt>
                <c:pt idx="1132">
                  <c:v>60.657175068023854</c:v>
                </c:pt>
                <c:pt idx="1133">
                  <c:v>59.908236197084747</c:v>
                </c:pt>
                <c:pt idx="1134">
                  <c:v>61.755093418049782</c:v>
                </c:pt>
                <c:pt idx="1135">
                  <c:v>60.138934305195335</c:v>
                </c:pt>
                <c:pt idx="1136">
                  <c:v>60.731249728860348</c:v>
                </c:pt>
                <c:pt idx="1137">
                  <c:v>61.42896985609967</c:v>
                </c:pt>
                <c:pt idx="1138">
                  <c:v>62.203665227997455</c:v>
                </c:pt>
                <c:pt idx="1139">
                  <c:v>64.030785263945177</c:v>
                </c:pt>
                <c:pt idx="1140">
                  <c:v>64.663605284163367</c:v>
                </c:pt>
                <c:pt idx="1141">
                  <c:v>65.719970652381036</c:v>
                </c:pt>
                <c:pt idx="1142">
                  <c:v>67.87963949949868</c:v>
                </c:pt>
                <c:pt idx="1143">
                  <c:v>65.087151035860018</c:v>
                </c:pt>
                <c:pt idx="1144">
                  <c:v>65.666781076075736</c:v>
                </c:pt>
                <c:pt idx="1145">
                  <c:v>65.573277278522056</c:v>
                </c:pt>
                <c:pt idx="1146">
                  <c:v>65.899005955732036</c:v>
                </c:pt>
                <c:pt idx="1147">
                  <c:v>66.556709837970558</c:v>
                </c:pt>
                <c:pt idx="1148">
                  <c:v>65.176422429226903</c:v>
                </c:pt>
                <c:pt idx="1149">
                  <c:v>67.096036281399691</c:v>
                </c:pt>
                <c:pt idx="1150">
                  <c:v>70.72729574417626</c:v>
                </c:pt>
                <c:pt idx="1151">
                  <c:v>70.766671707446818</c:v>
                </c:pt>
                <c:pt idx="1152">
                  <c:v>74.120546143776494</c:v>
                </c:pt>
                <c:pt idx="1153">
                  <c:v>71.543364909056919</c:v>
                </c:pt>
                <c:pt idx="1154">
                  <c:v>71.414177229919829</c:v>
                </c:pt>
                <c:pt idx="1155">
                  <c:v>71.152658129541464</c:v>
                </c:pt>
                <c:pt idx="1156">
                  <c:v>70.199040846044738</c:v>
                </c:pt>
                <c:pt idx="1157">
                  <c:v>69.677150904161735</c:v>
                </c:pt>
                <c:pt idx="1158">
                  <c:v>70.376209799798545</c:v>
                </c:pt>
                <c:pt idx="1159">
                  <c:v>67.361395127329502</c:v>
                </c:pt>
                <c:pt idx="1160">
                  <c:v>69.345583359850878</c:v>
                </c:pt>
                <c:pt idx="1161">
                  <c:v>69.253369805659233</c:v>
                </c:pt>
                <c:pt idx="1162">
                  <c:v>71.005126072959754</c:v>
                </c:pt>
                <c:pt idx="1163">
                  <c:v>69.708981646401114</c:v>
                </c:pt>
                <c:pt idx="1164">
                  <c:v>71.037083462954328</c:v>
                </c:pt>
                <c:pt idx="1165">
                  <c:v>71.879820473047701</c:v>
                </c:pt>
                <c:pt idx="1166">
                  <c:v>72.313750421242929</c:v>
                </c:pt>
                <c:pt idx="1167">
                  <c:v>73.570701792813708</c:v>
                </c:pt>
                <c:pt idx="1168">
                  <c:v>73.674719258435189</c:v>
                </c:pt>
                <c:pt idx="1169">
                  <c:v>74.697863849380539</c:v>
                </c:pt>
                <c:pt idx="1170">
                  <c:v>76.737829639552047</c:v>
                </c:pt>
                <c:pt idx="1171">
                  <c:v>75.955608283287091</c:v>
                </c:pt>
                <c:pt idx="1172">
                  <c:v>76.739512112880348</c:v>
                </c:pt>
                <c:pt idx="1173">
                  <c:v>78.055826628182601</c:v>
                </c:pt>
                <c:pt idx="1174">
                  <c:v>77.312862125480009</c:v>
                </c:pt>
                <c:pt idx="1175">
                  <c:v>78.9456803072528</c:v>
                </c:pt>
                <c:pt idx="1176">
                  <c:v>77.486663670969961</c:v>
                </c:pt>
                <c:pt idx="1177">
                  <c:v>74.688180610513882</c:v>
                </c:pt>
                <c:pt idx="1178">
                  <c:v>76.188680440529069</c:v>
                </c:pt>
                <c:pt idx="1179">
                  <c:v>70.5438154799713</c:v>
                </c:pt>
                <c:pt idx="1180">
                  <c:v>68.450667910240128</c:v>
                </c:pt>
                <c:pt idx="1181">
                  <c:v>66.083688412899107</c:v>
                </c:pt>
                <c:pt idx="1182">
                  <c:v>63.875872532536071</c:v>
                </c:pt>
                <c:pt idx="1183">
                  <c:v>63.042923914492356</c:v>
                </c:pt>
                <c:pt idx="1184">
                  <c:v>67.540311896309248</c:v>
                </c:pt>
                <c:pt idx="1185">
                  <c:v>65.048727820029768</c:v>
                </c:pt>
                <c:pt idx="1186">
                  <c:v>69.173266660218047</c:v>
                </c:pt>
                <c:pt idx="1187">
                  <c:v>71.871320558521447</c:v>
                </c:pt>
                <c:pt idx="1188">
                  <c:v>73.42557746103374</c:v>
                </c:pt>
                <c:pt idx="1189">
                  <c:v>72.703379240197663</c:v>
                </c:pt>
                <c:pt idx="1190">
                  <c:v>73.887808620225414</c:v>
                </c:pt>
                <c:pt idx="1191">
                  <c:v>69.897218478072446</c:v>
                </c:pt>
                <c:pt idx="1192">
                  <c:v>68.951344877185321</c:v>
                </c:pt>
                <c:pt idx="1193">
                  <c:v>71.292546267217602</c:v>
                </c:pt>
                <c:pt idx="1194">
                  <c:v>71.025131053592574</c:v>
                </c:pt>
                <c:pt idx="1195">
                  <c:v>71.505175433298888</c:v>
                </c:pt>
                <c:pt idx="1196">
                  <c:v>75.230849846769431</c:v>
                </c:pt>
                <c:pt idx="1197">
                  <c:v>76.394708545866777</c:v>
                </c:pt>
                <c:pt idx="1198">
                  <c:v>80.565195132942804</c:v>
                </c:pt>
                <c:pt idx="1199">
                  <c:v>81.608135436479941</c:v>
                </c:pt>
                <c:pt idx="1200">
                  <c:v>77.808059417535503</c:v>
                </c:pt>
                <c:pt idx="1201">
                  <c:v>77.951644593344724</c:v>
                </c:pt>
                <c:pt idx="1202">
                  <c:v>79.932406366379453</c:v>
                </c:pt>
                <c:pt idx="1203">
                  <c:v>80.590778047231225</c:v>
                </c:pt>
                <c:pt idx="1204">
                  <c:v>78.655240555048749</c:v>
                </c:pt>
                <c:pt idx="1205">
                  <c:v>75.681623568028655</c:v>
                </c:pt>
                <c:pt idx="1206">
                  <c:v>77.277548482733678</c:v>
                </c:pt>
                <c:pt idx="1207">
                  <c:v>79.217753603517608</c:v>
                </c:pt>
                <c:pt idx="1208">
                  <c:v>77.857824189489776</c:v>
                </c:pt>
                <c:pt idx="1209">
                  <c:v>74.911209683148513</c:v>
                </c:pt>
                <c:pt idx="1210">
                  <c:v>71.600159359165445</c:v>
                </c:pt>
                <c:pt idx="1211">
                  <c:v>74.151889440523291</c:v>
                </c:pt>
                <c:pt idx="1212">
                  <c:v>73.450228681149355</c:v>
                </c:pt>
                <c:pt idx="1213">
                  <c:v>74.22503243696184</c:v>
                </c:pt>
                <c:pt idx="1214">
                  <c:v>71.463035321723694</c:v>
                </c:pt>
                <c:pt idx="1215">
                  <c:v>73.760598729183258</c:v>
                </c:pt>
                <c:pt idx="1216">
                  <c:v>73.94083819865098</c:v>
                </c:pt>
                <c:pt idx="1217">
                  <c:v>76.008259327965618</c:v>
                </c:pt>
                <c:pt idx="1218">
                  <c:v>73.939756020481028</c:v>
                </c:pt>
                <c:pt idx="1219">
                  <c:v>75.293828613156364</c:v>
                </c:pt>
                <c:pt idx="1220">
                  <c:v>73.798447233499331</c:v>
                </c:pt>
                <c:pt idx="1221">
                  <c:v>76.738299486516624</c:v>
                </c:pt>
                <c:pt idx="1222">
                  <c:v>75.275137831825262</c:v>
                </c:pt>
                <c:pt idx="1223">
                  <c:v>78.073373005748707</c:v>
                </c:pt>
                <c:pt idx="1224">
                  <c:v>75.23008290970337</c:v>
                </c:pt>
                <c:pt idx="1225">
                  <c:v>77.27405808572054</c:v>
                </c:pt>
                <c:pt idx="1226">
                  <c:v>74.529774894736718</c:v>
                </c:pt>
                <c:pt idx="1227">
                  <c:v>72.633977721853981</c:v>
                </c:pt>
                <c:pt idx="1228">
                  <c:v>70.475638152986562</c:v>
                </c:pt>
                <c:pt idx="1229">
                  <c:v>67.407898483258052</c:v>
                </c:pt>
                <c:pt idx="1230">
                  <c:v>64.533798980892655</c:v>
                </c:pt>
                <c:pt idx="1231">
                  <c:v>62.428395547145229</c:v>
                </c:pt>
                <c:pt idx="1232">
                  <c:v>56.872894160002708</c:v>
                </c:pt>
                <c:pt idx="1233">
                  <c:v>60.117920340439802</c:v>
                </c:pt>
                <c:pt idx="1234">
                  <c:v>60.345349768718577</c:v>
                </c:pt>
                <c:pt idx="1235">
                  <c:v>62.051383996823766</c:v>
                </c:pt>
                <c:pt idx="1236">
                  <c:v>63.015117290724291</c:v>
                </c:pt>
                <c:pt idx="1237">
                  <c:v>63.521875625497088</c:v>
                </c:pt>
                <c:pt idx="1238">
                  <c:v>66.835681225907479</c:v>
                </c:pt>
                <c:pt idx="1239">
                  <c:v>72.214927375765612</c:v>
                </c:pt>
                <c:pt idx="1240">
                  <c:v>73.057214614700868</c:v>
                </c:pt>
                <c:pt idx="1241">
                  <c:v>74.824705097942527</c:v>
                </c:pt>
                <c:pt idx="1242">
                  <c:v>74.220140072691265</c:v>
                </c:pt>
                <c:pt idx="1243">
                  <c:v>75.284370449205966</c:v>
                </c:pt>
                <c:pt idx="1244">
                  <c:v>73.236214425101508</c:v>
                </c:pt>
                <c:pt idx="1245">
                  <c:v>76.529623909306082</c:v>
                </c:pt>
                <c:pt idx="1246">
                  <c:v>74.953011122325989</c:v>
                </c:pt>
                <c:pt idx="1247">
                  <c:v>71.403852295136389</c:v>
                </c:pt>
                <c:pt idx="1248">
                  <c:v>72.191733375227741</c:v>
                </c:pt>
                <c:pt idx="1249">
                  <c:v>73.514761132771525</c:v>
                </c:pt>
                <c:pt idx="1250">
                  <c:v>74.67933252164903</c:v>
                </c:pt>
                <c:pt idx="1251">
                  <c:v>80.731062610962383</c:v>
                </c:pt>
                <c:pt idx="1252">
                  <c:v>76.144255187674176</c:v>
                </c:pt>
                <c:pt idx="1253">
                  <c:v>75.361195213342114</c:v>
                </c:pt>
                <c:pt idx="1254">
                  <c:v>77.934225759614904</c:v>
                </c:pt>
                <c:pt idx="1255">
                  <c:v>74.692463603885727</c:v>
                </c:pt>
                <c:pt idx="1256">
                  <c:v>74.642903670352126</c:v>
                </c:pt>
                <c:pt idx="1257">
                  <c:v>73.512674021480777</c:v>
                </c:pt>
                <c:pt idx="1258">
                  <c:v>70.554433028738089</c:v>
                </c:pt>
                <c:pt idx="1259">
                  <c:v>73.910318648265644</c:v>
                </c:pt>
                <c:pt idx="1260">
                  <c:v>74.997510690346004</c:v>
                </c:pt>
                <c:pt idx="1261">
                  <c:v>74.62523315741808</c:v>
                </c:pt>
                <c:pt idx="1262">
                  <c:v>78.024787656343605</c:v>
                </c:pt>
                <c:pt idx="1263">
                  <c:v>76.369490287649626</c:v>
                </c:pt>
                <c:pt idx="1264">
                  <c:v>79.16133452166315</c:v>
                </c:pt>
                <c:pt idx="1265">
                  <c:v>77.672822253474465</c:v>
                </c:pt>
                <c:pt idx="1266">
                  <c:v>75.834382268086628</c:v>
                </c:pt>
                <c:pt idx="1267">
                  <c:v>75.999668845204027</c:v>
                </c:pt>
                <c:pt idx="1268">
                  <c:v>74.530964573893499</c:v>
                </c:pt>
                <c:pt idx="1269">
                  <c:v>74.003614366020088</c:v>
                </c:pt>
                <c:pt idx="1270">
                  <c:v>73.989585766280541</c:v>
                </c:pt>
                <c:pt idx="1271">
                  <c:v>70.949025752283205</c:v>
                </c:pt>
                <c:pt idx="1272">
                  <c:v>69.623327710887239</c:v>
                </c:pt>
                <c:pt idx="1273">
                  <c:v>69.965291398175339</c:v>
                </c:pt>
                <c:pt idx="1274">
                  <c:v>70.382480417582187</c:v>
                </c:pt>
                <c:pt idx="1275">
                  <c:v>73.995359904711009</c:v>
                </c:pt>
                <c:pt idx="1276">
                  <c:v>73.471393827154358</c:v>
                </c:pt>
                <c:pt idx="1277">
                  <c:v>73.203172715304859</c:v>
                </c:pt>
                <c:pt idx="1278">
                  <c:v>73.95894037084031</c:v>
                </c:pt>
                <c:pt idx="1279">
                  <c:v>78.393073662440457</c:v>
                </c:pt>
                <c:pt idx="1280">
                  <c:v>77.837718614351829</c:v>
                </c:pt>
                <c:pt idx="1281">
                  <c:v>76.413983135651065</c:v>
                </c:pt>
                <c:pt idx="1282">
                  <c:v>73.423455379014584</c:v>
                </c:pt>
                <c:pt idx="1283">
                  <c:v>72.413117684638266</c:v>
                </c:pt>
                <c:pt idx="1284">
                  <c:v>74.286759192208294</c:v>
                </c:pt>
                <c:pt idx="1285">
                  <c:v>74.79424073676131</c:v>
                </c:pt>
                <c:pt idx="1286">
                  <c:v>71.552268712670056</c:v>
                </c:pt>
                <c:pt idx="1287">
                  <c:v>72.533534695195215</c:v>
                </c:pt>
                <c:pt idx="1288">
                  <c:v>72.072761105625204</c:v>
                </c:pt>
                <c:pt idx="1289">
                  <c:v>72.885080102927034</c:v>
                </c:pt>
                <c:pt idx="1290">
                  <c:v>74.515538557626343</c:v>
                </c:pt>
                <c:pt idx="1291">
                  <c:v>74.396379830710913</c:v>
                </c:pt>
                <c:pt idx="1292">
                  <c:v>73.026689742812152</c:v>
                </c:pt>
                <c:pt idx="1293">
                  <c:v>74.559476189841575</c:v>
                </c:pt>
                <c:pt idx="1294">
                  <c:v>77.153248791819962</c:v>
                </c:pt>
                <c:pt idx="1295">
                  <c:v>78.207672247019886</c:v>
                </c:pt>
                <c:pt idx="1296">
                  <c:v>77.20886108424672</c:v>
                </c:pt>
                <c:pt idx="1297">
                  <c:v>76.330881921836863</c:v>
                </c:pt>
                <c:pt idx="1298">
                  <c:v>75.706245674162545</c:v>
                </c:pt>
                <c:pt idx="1299">
                  <c:v>78.312550047065244</c:v>
                </c:pt>
                <c:pt idx="1300">
                  <c:v>76.877547390275012</c:v>
                </c:pt>
                <c:pt idx="1301">
                  <c:v>72.11497254702266</c:v>
                </c:pt>
                <c:pt idx="1302">
                  <c:v>75.141450184583704</c:v>
                </c:pt>
                <c:pt idx="1303">
                  <c:v>75.918657211020232</c:v>
                </c:pt>
                <c:pt idx="1304">
                  <c:v>77.517734902715759</c:v>
                </c:pt>
                <c:pt idx="1305">
                  <c:v>74.804320878163722</c:v>
                </c:pt>
                <c:pt idx="1306">
                  <c:v>73.773384795969562</c:v>
                </c:pt>
                <c:pt idx="1307">
                  <c:v>74.85666370658906</c:v>
                </c:pt>
                <c:pt idx="1308">
                  <c:v>74.98072125460628</c:v>
                </c:pt>
                <c:pt idx="1309">
                  <c:v>72.529549384172213</c:v>
                </c:pt>
                <c:pt idx="1310">
                  <c:v>72.76763567755259</c:v>
                </c:pt>
                <c:pt idx="1311">
                  <c:v>70.416421827638118</c:v>
                </c:pt>
                <c:pt idx="1312">
                  <c:v>74.394736535371408</c:v>
                </c:pt>
                <c:pt idx="1313">
                  <c:v>73.619352909206597</c:v>
                </c:pt>
                <c:pt idx="1314">
                  <c:v>73.701475442751573</c:v>
                </c:pt>
                <c:pt idx="1315">
                  <c:v>74.480293237402492</c:v>
                </c:pt>
                <c:pt idx="1316">
                  <c:v>72.358526291984234</c:v>
                </c:pt>
                <c:pt idx="1317">
                  <c:v>73.104293086061048</c:v>
                </c:pt>
                <c:pt idx="1318">
                  <c:v>73.532521071820369</c:v>
                </c:pt>
                <c:pt idx="1319">
                  <c:v>72.581466121698469</c:v>
                </c:pt>
                <c:pt idx="1320">
                  <c:v>72.956060777832704</c:v>
                </c:pt>
                <c:pt idx="1321">
                  <c:v>73.465016024094965</c:v>
                </c:pt>
                <c:pt idx="1322">
                  <c:v>74.151482616506868</c:v>
                </c:pt>
                <c:pt idx="1323">
                  <c:v>76.45065250987281</c:v>
                </c:pt>
                <c:pt idx="1324">
                  <c:v>75.197440983226883</c:v>
                </c:pt>
                <c:pt idx="1325">
                  <c:v>76.369489523318933</c:v>
                </c:pt>
                <c:pt idx="1326">
                  <c:v>74.637262469457085</c:v>
                </c:pt>
                <c:pt idx="1327">
                  <c:v>74.435278166303817</c:v>
                </c:pt>
                <c:pt idx="1328">
                  <c:v>74.023772531661521</c:v>
                </c:pt>
                <c:pt idx="1329">
                  <c:v>74.512157431865504</c:v>
                </c:pt>
                <c:pt idx="1330">
                  <c:v>74.40912617861477</c:v>
                </c:pt>
                <c:pt idx="1331">
                  <c:v>74.623235384030565</c:v>
                </c:pt>
                <c:pt idx="1332">
                  <c:v>75.59998489498976</c:v>
                </c:pt>
                <c:pt idx="1333">
                  <c:v>79.758382994516381</c:v>
                </c:pt>
                <c:pt idx="1334">
                  <c:v>80.337524199206896</c:v>
                </c:pt>
                <c:pt idx="1335">
                  <c:v>78.512625873063357</c:v>
                </c:pt>
                <c:pt idx="1336">
                  <c:v>78.947599424357492</c:v>
                </c:pt>
                <c:pt idx="1337">
                  <c:v>79.027958106098808</c:v>
                </c:pt>
                <c:pt idx="1338">
                  <c:v>77.396554797204402</c:v>
                </c:pt>
                <c:pt idx="1339">
                  <c:v>72.587218625103802</c:v>
                </c:pt>
                <c:pt idx="1340">
                  <c:v>69.636332757449352</c:v>
                </c:pt>
                <c:pt idx="1341">
                  <c:v>67.164629290042555</c:v>
                </c:pt>
                <c:pt idx="1342">
                  <c:v>69.348695068790505</c:v>
                </c:pt>
                <c:pt idx="1343">
                  <c:v>66.523876133041227</c:v>
                </c:pt>
                <c:pt idx="1344">
                  <c:v>62.721900220473159</c:v>
                </c:pt>
                <c:pt idx="1345">
                  <c:v>67.328878636091474</c:v>
                </c:pt>
                <c:pt idx="1346">
                  <c:v>73.372916611914718</c:v>
                </c:pt>
                <c:pt idx="1347">
                  <c:v>71.66588284857545</c:v>
                </c:pt>
                <c:pt idx="1348">
                  <c:v>73.055106469880116</c:v>
                </c:pt>
                <c:pt idx="1349">
                  <c:v>71.640732860584009</c:v>
                </c:pt>
                <c:pt idx="1350">
                  <c:v>72.442368367142066</c:v>
                </c:pt>
                <c:pt idx="1351">
                  <c:v>75.718226731863311</c:v>
                </c:pt>
                <c:pt idx="1352">
                  <c:v>71.977351364192245</c:v>
                </c:pt>
                <c:pt idx="1353">
                  <c:v>65.573246972392582</c:v>
                </c:pt>
                <c:pt idx="1354">
                  <c:v>63.484005940976168</c:v>
                </c:pt>
                <c:pt idx="1355">
                  <c:v>62.682476234412441</c:v>
                </c:pt>
                <c:pt idx="1356">
                  <c:v>67.362771916844977</c:v>
                </c:pt>
                <c:pt idx="1357">
                  <c:v>69.534438390585933</c:v>
                </c:pt>
                <c:pt idx="1358">
                  <c:v>70.391941802825656</c:v>
                </c:pt>
                <c:pt idx="1359">
                  <c:v>69.484830057698119</c:v>
                </c:pt>
                <c:pt idx="1360">
                  <c:v>73.063629711719642</c:v>
                </c:pt>
                <c:pt idx="1361">
                  <c:v>79.093824466131508</c:v>
                </c:pt>
                <c:pt idx="1362">
                  <c:v>79.711437550604487</c:v>
                </c:pt>
                <c:pt idx="1363">
                  <c:v>72.671067304556445</c:v>
                </c:pt>
                <c:pt idx="1364">
                  <c:v>72.330708557577495</c:v>
                </c:pt>
                <c:pt idx="1365">
                  <c:v>69.400349979899275</c:v>
                </c:pt>
                <c:pt idx="1366">
                  <c:v>69.839899215150595</c:v>
                </c:pt>
                <c:pt idx="1367">
                  <c:v>73.648083355496112</c:v>
                </c:pt>
                <c:pt idx="1368">
                  <c:v>73.062841741621781</c:v>
                </c:pt>
                <c:pt idx="1369">
                  <c:v>76.011823607688598</c:v>
                </c:pt>
                <c:pt idx="1370">
                  <c:v>80.086475451166692</c:v>
                </c:pt>
                <c:pt idx="1371">
                  <c:v>80.696675656421789</c:v>
                </c:pt>
                <c:pt idx="1372">
                  <c:v>85.899946616022703</c:v>
                </c:pt>
                <c:pt idx="1373">
                  <c:v>91.085620038953664</c:v>
                </c:pt>
                <c:pt idx="1374">
                  <c:v>89.160827779683657</c:v>
                </c:pt>
                <c:pt idx="1375">
                  <c:v>88.86487277379338</c:v>
                </c:pt>
                <c:pt idx="1376">
                  <c:v>90.370432620227859</c:v>
                </c:pt>
                <c:pt idx="1377">
                  <c:v>89.537591243279451</c:v>
                </c:pt>
                <c:pt idx="1378">
                  <c:v>91.422707643146225</c:v>
                </c:pt>
                <c:pt idx="1379">
                  <c:v>89.607254086547172</c:v>
                </c:pt>
                <c:pt idx="1380">
                  <c:v>86.895562037095047</c:v>
                </c:pt>
                <c:pt idx="1381">
                  <c:v>86.200096426212653</c:v>
                </c:pt>
                <c:pt idx="1382">
                  <c:v>87.466319046376327</c:v>
                </c:pt>
                <c:pt idx="1383">
                  <c:v>85.09791432258973</c:v>
                </c:pt>
                <c:pt idx="1384">
                  <c:v>87.873213693472209</c:v>
                </c:pt>
                <c:pt idx="1385">
                  <c:v>86.018305950965157</c:v>
                </c:pt>
                <c:pt idx="1386">
                  <c:v>86.778111132996131</c:v>
                </c:pt>
                <c:pt idx="1387">
                  <c:v>85.813435232381352</c:v>
                </c:pt>
                <c:pt idx="1388">
                  <c:v>85.657482112902429</c:v>
                </c:pt>
                <c:pt idx="1389">
                  <c:v>84.524035125920179</c:v>
                </c:pt>
                <c:pt idx="1390">
                  <c:v>83.809336090437711</c:v>
                </c:pt>
                <c:pt idx="1391">
                  <c:v>81.355134350007148</c:v>
                </c:pt>
                <c:pt idx="1392">
                  <c:v>79.425828045417617</c:v>
                </c:pt>
                <c:pt idx="1393">
                  <c:v>78.134046543915275</c:v>
                </c:pt>
                <c:pt idx="1394">
                  <c:v>80.585331676995565</c:v>
                </c:pt>
                <c:pt idx="1395">
                  <c:v>80.027425664993828</c:v>
                </c:pt>
                <c:pt idx="1396">
                  <c:v>79.325999540521678</c:v>
                </c:pt>
                <c:pt idx="1397">
                  <c:v>77.021002950138353</c:v>
                </c:pt>
                <c:pt idx="1398">
                  <c:v>78.510472694265829</c:v>
                </c:pt>
                <c:pt idx="1399">
                  <c:v>79.939468023084729</c:v>
                </c:pt>
                <c:pt idx="1400">
                  <c:v>77.990972933796158</c:v>
                </c:pt>
                <c:pt idx="1401">
                  <c:v>76.463203495303688</c:v>
                </c:pt>
                <c:pt idx="1402">
                  <c:v>75.606261601775174</c:v>
                </c:pt>
                <c:pt idx="1403">
                  <c:v>74.680894285543815</c:v>
                </c:pt>
                <c:pt idx="1404">
                  <c:v>76.889176346539472</c:v>
                </c:pt>
                <c:pt idx="1405">
                  <c:v>75.435347411078297</c:v>
                </c:pt>
                <c:pt idx="1406">
                  <c:v>73.54404252777897</c:v>
                </c:pt>
                <c:pt idx="1407">
                  <c:v>75.048359368811091</c:v>
                </c:pt>
                <c:pt idx="1408">
                  <c:v>73.185624412727606</c:v>
                </c:pt>
                <c:pt idx="1409">
                  <c:v>75.52255345649094</c:v>
                </c:pt>
                <c:pt idx="1410">
                  <c:v>76.855068002812317</c:v>
                </c:pt>
                <c:pt idx="1411">
                  <c:v>76.829108055388801</c:v>
                </c:pt>
                <c:pt idx="1412">
                  <c:v>77.993755238378668</c:v>
                </c:pt>
                <c:pt idx="1413">
                  <c:v>80.205190300143201</c:v>
                </c:pt>
                <c:pt idx="1414">
                  <c:v>81.458176651933698</c:v>
                </c:pt>
                <c:pt idx="1415">
                  <c:v>81.972388321496851</c:v>
                </c:pt>
                <c:pt idx="1416">
                  <c:v>79.34465301348348</c:v>
                </c:pt>
                <c:pt idx="1417">
                  <c:v>78.481643391533183</c:v>
                </c:pt>
                <c:pt idx="1418">
                  <c:v>79.121673322733074</c:v>
                </c:pt>
                <c:pt idx="1419">
                  <c:v>76.770902678918532</c:v>
                </c:pt>
                <c:pt idx="1420">
                  <c:v>75.859672417143173</c:v>
                </c:pt>
                <c:pt idx="1421">
                  <c:v>74.833137748983447</c:v>
                </c:pt>
                <c:pt idx="1422">
                  <c:v>75.205280839766985</c:v>
                </c:pt>
                <c:pt idx="1423">
                  <c:v>76.059440397167634</c:v>
                </c:pt>
                <c:pt idx="1424">
                  <c:v>75.905730697468002</c:v>
                </c:pt>
                <c:pt idx="1425">
                  <c:v>76.575569293691132</c:v>
                </c:pt>
                <c:pt idx="1426">
                  <c:v>76.15251678730408</c:v>
                </c:pt>
                <c:pt idx="1427">
                  <c:v>77.011203056531585</c:v>
                </c:pt>
                <c:pt idx="1428">
                  <c:v>75.804320732619118</c:v>
                </c:pt>
                <c:pt idx="1429">
                  <c:v>76.801976998492762</c:v>
                </c:pt>
                <c:pt idx="1430">
                  <c:v>75.406096430875365</c:v>
                </c:pt>
                <c:pt idx="1431">
                  <c:v>76.700746230738929</c:v>
                </c:pt>
                <c:pt idx="1432">
                  <c:v>73.105846978351778</c:v>
                </c:pt>
                <c:pt idx="1433">
                  <c:v>74.454781235980789</c:v>
                </c:pt>
                <c:pt idx="1434">
                  <c:v>73.411533388748225</c:v>
                </c:pt>
                <c:pt idx="1435">
                  <c:v>73.196923974454236</c:v>
                </c:pt>
                <c:pt idx="1436">
                  <c:v>71.59588883516777</c:v>
                </c:pt>
                <c:pt idx="1437">
                  <c:v>74.191286130608574</c:v>
                </c:pt>
                <c:pt idx="1438">
                  <c:v>71.054513480219484</c:v>
                </c:pt>
                <c:pt idx="1439">
                  <c:v>73.618338293554515</c:v>
                </c:pt>
                <c:pt idx="1440">
                  <c:v>74.606881821606549</c:v>
                </c:pt>
                <c:pt idx="1441">
                  <c:v>74.952595951912386</c:v>
                </c:pt>
                <c:pt idx="1442">
                  <c:v>76.226638352444667</c:v>
                </c:pt>
                <c:pt idx="1443">
                  <c:v>76.985747075048366</c:v>
                </c:pt>
                <c:pt idx="1444">
                  <c:v>75.052240311806813</c:v>
                </c:pt>
                <c:pt idx="1445">
                  <c:v>77.430749005986698</c:v>
                </c:pt>
                <c:pt idx="1446">
                  <c:v>75.979127599697094</c:v>
                </c:pt>
                <c:pt idx="1447">
                  <c:v>77.322306501005158</c:v>
                </c:pt>
                <c:pt idx="1448">
                  <c:v>75.448439682398899</c:v>
                </c:pt>
                <c:pt idx="1449">
                  <c:v>75.858312572422278</c:v>
                </c:pt>
                <c:pt idx="1450">
                  <c:v>74.467453498063065</c:v>
                </c:pt>
                <c:pt idx="1451">
                  <c:v>74.315479109098305</c:v>
                </c:pt>
                <c:pt idx="1452">
                  <c:v>73.717523857995801</c:v>
                </c:pt>
                <c:pt idx="1453">
                  <c:v>75.87883255497529</c:v>
                </c:pt>
                <c:pt idx="1454">
                  <c:v>70.014675680808594</c:v>
                </c:pt>
                <c:pt idx="1455">
                  <c:v>71.353511930689578</c:v>
                </c:pt>
                <c:pt idx="1456">
                  <c:v>70.828935519909209</c:v>
                </c:pt>
                <c:pt idx="1457">
                  <c:v>74.079703340539382</c:v>
                </c:pt>
                <c:pt idx="1458">
                  <c:v>77.155795318589369</c:v>
                </c:pt>
                <c:pt idx="1459">
                  <c:v>75.324822999403182</c:v>
                </c:pt>
                <c:pt idx="1460">
                  <c:v>75.484967261573658</c:v>
                </c:pt>
                <c:pt idx="1461">
                  <c:v>77.883638920521051</c:v>
                </c:pt>
                <c:pt idx="1462">
                  <c:v>78.796854385999978</c:v>
                </c:pt>
                <c:pt idx="1463">
                  <c:v>77.900245973950106</c:v>
                </c:pt>
                <c:pt idx="1464">
                  <c:v>75.628113406714021</c:v>
                </c:pt>
                <c:pt idx="1465">
                  <c:v>73.104965807481193</c:v>
                </c:pt>
                <c:pt idx="1466">
                  <c:v>75.110890824389514</c:v>
                </c:pt>
                <c:pt idx="1467">
                  <c:v>73.464780571091794</c:v>
                </c:pt>
                <c:pt idx="1468">
                  <c:v>77.586755876971296</c:v>
                </c:pt>
                <c:pt idx="1469">
                  <c:v>74.625580505115195</c:v>
                </c:pt>
                <c:pt idx="1470">
                  <c:v>74.794010477824443</c:v>
                </c:pt>
                <c:pt idx="1471">
                  <c:v>73.955562595450658</c:v>
                </c:pt>
                <c:pt idx="1472">
                  <c:v>73.107187837876864</c:v>
                </c:pt>
                <c:pt idx="1473">
                  <c:v>73.02537203030289</c:v>
                </c:pt>
                <c:pt idx="1474">
                  <c:v>71.335393196020561</c:v>
                </c:pt>
                <c:pt idx="1475">
                  <c:v>66.705538658284496</c:v>
                </c:pt>
                <c:pt idx="1476">
                  <c:v>68.893607735068031</c:v>
                </c:pt>
                <c:pt idx="1477">
                  <c:v>67.664345631726945</c:v>
                </c:pt>
                <c:pt idx="1478">
                  <c:v>68.486990138419557</c:v>
                </c:pt>
                <c:pt idx="1479">
                  <c:v>68.067753190116107</c:v>
                </c:pt>
                <c:pt idx="1480">
                  <c:v>68.255142206032261</c:v>
                </c:pt>
                <c:pt idx="1481">
                  <c:v>70.020628294328489</c:v>
                </c:pt>
                <c:pt idx="1482">
                  <c:v>73.388937664861857</c:v>
                </c:pt>
                <c:pt idx="1483">
                  <c:v>73.194208136775686</c:v>
                </c:pt>
                <c:pt idx="1484">
                  <c:v>74.516444361942234</c:v>
                </c:pt>
                <c:pt idx="1485">
                  <c:v>75.645958192834328</c:v>
                </c:pt>
                <c:pt idx="1486">
                  <c:v>77.827351138031887</c:v>
                </c:pt>
                <c:pt idx="1487">
                  <c:v>77.073287493135311</c:v>
                </c:pt>
                <c:pt idx="1488">
                  <c:v>75.459675314728017</c:v>
                </c:pt>
                <c:pt idx="1489">
                  <c:v>71.374211759974159</c:v>
                </c:pt>
                <c:pt idx="1490">
                  <c:v>73.785873948634134</c:v>
                </c:pt>
                <c:pt idx="1491">
                  <c:v>74.44448044228001</c:v>
                </c:pt>
                <c:pt idx="1492">
                  <c:v>71.971358380059044</c:v>
                </c:pt>
                <c:pt idx="1493">
                  <c:v>71.412215506161687</c:v>
                </c:pt>
                <c:pt idx="1494">
                  <c:v>72.604619413396406</c:v>
                </c:pt>
                <c:pt idx="1495">
                  <c:v>74.236724443275463</c:v>
                </c:pt>
                <c:pt idx="1496">
                  <c:v>77.422392840991591</c:v>
                </c:pt>
                <c:pt idx="1497">
                  <c:v>74.132806454466831</c:v>
                </c:pt>
                <c:pt idx="1498">
                  <c:v>73.598326439620223</c:v>
                </c:pt>
                <c:pt idx="1499">
                  <c:v>77.222042426783091</c:v>
                </c:pt>
                <c:pt idx="1500">
                  <c:v>75.809611138817615</c:v>
                </c:pt>
                <c:pt idx="1501">
                  <c:v>76.283057191401312</c:v>
                </c:pt>
                <c:pt idx="1502">
                  <c:v>75.825127863047953</c:v>
                </c:pt>
                <c:pt idx="1503">
                  <c:v>74.769110332941224</c:v>
                </c:pt>
                <c:pt idx="1504">
                  <c:v>76.386649296461826</c:v>
                </c:pt>
                <c:pt idx="1505">
                  <c:v>77.155296715575275</c:v>
                </c:pt>
                <c:pt idx="1506">
                  <c:v>75.489060627157372</c:v>
                </c:pt>
                <c:pt idx="1507">
                  <c:v>77.04425060409001</c:v>
                </c:pt>
                <c:pt idx="1508">
                  <c:v>75.422145645342994</c:v>
                </c:pt>
                <c:pt idx="1509">
                  <c:v>77.268928925825847</c:v>
                </c:pt>
                <c:pt idx="1510">
                  <c:v>78.581590386560023</c:v>
                </c:pt>
                <c:pt idx="1511">
                  <c:v>78.268283826904252</c:v>
                </c:pt>
                <c:pt idx="1512">
                  <c:v>77.825802916747065</c:v>
                </c:pt>
                <c:pt idx="1513">
                  <c:v>76.826120064539438</c:v>
                </c:pt>
                <c:pt idx="1514">
                  <c:v>78.878441433376025</c:v>
                </c:pt>
                <c:pt idx="1515">
                  <c:v>79.930245437307192</c:v>
                </c:pt>
                <c:pt idx="1516">
                  <c:v>78.816394270585505</c:v>
                </c:pt>
                <c:pt idx="1517">
                  <c:v>76.53299497964781</c:v>
                </c:pt>
                <c:pt idx="1518">
                  <c:v>76.604939119221385</c:v>
                </c:pt>
                <c:pt idx="1519">
                  <c:v>76.304508363311427</c:v>
                </c:pt>
                <c:pt idx="1520">
                  <c:v>75.781682652201823</c:v>
                </c:pt>
                <c:pt idx="1521">
                  <c:v>73.409788321859267</c:v>
                </c:pt>
                <c:pt idx="1522">
                  <c:v>74.240999437819212</c:v>
                </c:pt>
                <c:pt idx="1523">
                  <c:v>73.709283197192335</c:v>
                </c:pt>
                <c:pt idx="1524">
                  <c:v>75.868975173479583</c:v>
                </c:pt>
                <c:pt idx="1525">
                  <c:v>75.033470920924401</c:v>
                </c:pt>
                <c:pt idx="1526">
                  <c:v>75.203662515477461</c:v>
                </c:pt>
                <c:pt idx="1527">
                  <c:v>77.24498013399122</c:v>
                </c:pt>
                <c:pt idx="1528">
                  <c:v>75.290706266704248</c:v>
                </c:pt>
                <c:pt idx="1529">
                  <c:v>70.695220776868382</c:v>
                </c:pt>
                <c:pt idx="1530">
                  <c:v>70.735509096419804</c:v>
                </c:pt>
                <c:pt idx="1531">
                  <c:v>70.023519213017138</c:v>
                </c:pt>
                <c:pt idx="1532">
                  <c:v>71.015835552178544</c:v>
                </c:pt>
                <c:pt idx="1533">
                  <c:v>71.6934111733554</c:v>
                </c:pt>
                <c:pt idx="1534">
                  <c:v>71.121755150055591</c:v>
                </c:pt>
                <c:pt idx="1535">
                  <c:v>71.632623866277214</c:v>
                </c:pt>
                <c:pt idx="1536">
                  <c:v>74.863824183800944</c:v>
                </c:pt>
                <c:pt idx="1537">
                  <c:v>73.610968640520866</c:v>
                </c:pt>
                <c:pt idx="1538">
                  <c:v>73.610503023406366</c:v>
                </c:pt>
                <c:pt idx="1539">
                  <c:v>74.854403195652608</c:v>
                </c:pt>
                <c:pt idx="1540">
                  <c:v>73.543060466983221</c:v>
                </c:pt>
                <c:pt idx="1541">
                  <c:v>73.560205117900097</c:v>
                </c:pt>
                <c:pt idx="1542">
                  <c:v>76.023439327374547</c:v>
                </c:pt>
                <c:pt idx="1543">
                  <c:v>77.804118158836985</c:v>
                </c:pt>
                <c:pt idx="1544">
                  <c:v>79.991653346129212</c:v>
                </c:pt>
                <c:pt idx="1545">
                  <c:v>78.456270498073422</c:v>
                </c:pt>
                <c:pt idx="1546">
                  <c:v>75.554881230169698</c:v>
                </c:pt>
                <c:pt idx="1547">
                  <c:v>78.589644704169373</c:v>
                </c:pt>
                <c:pt idx="1548">
                  <c:v>77.930756399197236</c:v>
                </c:pt>
                <c:pt idx="1549">
                  <c:v>80.9626746073574</c:v>
                </c:pt>
                <c:pt idx="1550">
                  <c:v>80.302346782360345</c:v>
                </c:pt>
                <c:pt idx="1551">
                  <c:v>78.815025034532979</c:v>
                </c:pt>
                <c:pt idx="1552">
                  <c:v>81.975370018396177</c:v>
                </c:pt>
                <c:pt idx="1553">
                  <c:v>84.299859089782316</c:v>
                </c:pt>
                <c:pt idx="1554">
                  <c:v>83.583148733824373</c:v>
                </c:pt>
                <c:pt idx="1555">
                  <c:v>86.172401819427421</c:v>
                </c:pt>
                <c:pt idx="1556">
                  <c:v>84.670124504562096</c:v>
                </c:pt>
                <c:pt idx="1557">
                  <c:v>84.901766405461984</c:v>
                </c:pt>
                <c:pt idx="1558">
                  <c:v>87.985680568146634</c:v>
                </c:pt>
                <c:pt idx="1559">
                  <c:v>88.107710642895256</c:v>
                </c:pt>
                <c:pt idx="1560">
                  <c:v>87.985288297578805</c:v>
                </c:pt>
                <c:pt idx="1561">
                  <c:v>85.169267184429188</c:v>
                </c:pt>
                <c:pt idx="1562">
                  <c:v>82.630395620620092</c:v>
                </c:pt>
                <c:pt idx="1563">
                  <c:v>80.360605737806907</c:v>
                </c:pt>
                <c:pt idx="1564">
                  <c:v>79.619777324996591</c:v>
                </c:pt>
                <c:pt idx="1565">
                  <c:v>85.083749790077377</c:v>
                </c:pt>
                <c:pt idx="1566">
                  <c:v>80.866006576591147</c:v>
                </c:pt>
                <c:pt idx="1567">
                  <c:v>80.825746027117162</c:v>
                </c:pt>
                <c:pt idx="1568">
                  <c:v>82.409277611933703</c:v>
                </c:pt>
                <c:pt idx="1569">
                  <c:v>81.635662550069569</c:v>
                </c:pt>
                <c:pt idx="1570">
                  <c:v>83.642783705093805</c:v>
                </c:pt>
                <c:pt idx="1571">
                  <c:v>81.364452011812475</c:v>
                </c:pt>
                <c:pt idx="1572">
                  <c:v>72.640370815191119</c:v>
                </c:pt>
                <c:pt idx="1573">
                  <c:v>75.383345571862421</c:v>
                </c:pt>
                <c:pt idx="1574">
                  <c:v>74.993878840689277</c:v>
                </c:pt>
                <c:pt idx="1575">
                  <c:v>76.208650917055081</c:v>
                </c:pt>
                <c:pt idx="1576">
                  <c:v>81.550115713655956</c:v>
                </c:pt>
                <c:pt idx="1577">
                  <c:v>77.559217853702805</c:v>
                </c:pt>
                <c:pt idx="1578">
                  <c:v>82.565371497954715</c:v>
                </c:pt>
                <c:pt idx="1579">
                  <c:v>83.977236482462317</c:v>
                </c:pt>
                <c:pt idx="1580">
                  <c:v>84.082276661290521</c:v>
                </c:pt>
                <c:pt idx="1581">
                  <c:v>84.943172575423631</c:v>
                </c:pt>
                <c:pt idx="1582">
                  <c:v>84.489019449395357</c:v>
                </c:pt>
                <c:pt idx="1583">
                  <c:v>80.435589910463605</c:v>
                </c:pt>
                <c:pt idx="1584">
                  <c:v>80.633698769088866</c:v>
                </c:pt>
                <c:pt idx="1585">
                  <c:v>76.128892490444784</c:v>
                </c:pt>
                <c:pt idx="1586">
                  <c:v>75.372055241275376</c:v>
                </c:pt>
                <c:pt idx="1587">
                  <c:v>75.274979998921978</c:v>
                </c:pt>
                <c:pt idx="1588">
                  <c:v>76.665024532354167</c:v>
                </c:pt>
                <c:pt idx="1589">
                  <c:v>74.778488394218869</c:v>
                </c:pt>
                <c:pt idx="1590">
                  <c:v>75.81764524798426</c:v>
                </c:pt>
                <c:pt idx="1591">
                  <c:v>78.770966029500386</c:v>
                </c:pt>
                <c:pt idx="1592">
                  <c:v>80.834411034259119</c:v>
                </c:pt>
                <c:pt idx="1593">
                  <c:v>81.657229672907448</c:v>
                </c:pt>
                <c:pt idx="1594">
                  <c:v>83.381468532154443</c:v>
                </c:pt>
                <c:pt idx="1595">
                  <c:v>80.801192662697247</c:v>
                </c:pt>
                <c:pt idx="1596">
                  <c:v>84.015866314460482</c:v>
                </c:pt>
                <c:pt idx="1597">
                  <c:v>83.828845705925275</c:v>
                </c:pt>
                <c:pt idx="1598">
                  <c:v>84.16169623990524</c:v>
                </c:pt>
                <c:pt idx="1599">
                  <c:v>83.069040862291445</c:v>
                </c:pt>
                <c:pt idx="1600">
                  <c:v>83.543510807142795</c:v>
                </c:pt>
                <c:pt idx="1601">
                  <c:v>82.843157266876162</c:v>
                </c:pt>
                <c:pt idx="1602">
                  <c:v>83.753061686307007</c:v>
                </c:pt>
                <c:pt idx="1603">
                  <c:v>80.441779164862098</c:v>
                </c:pt>
                <c:pt idx="1604">
                  <c:v>79.821221693550783</c:v>
                </c:pt>
                <c:pt idx="1605">
                  <c:v>78.785894069777541</c:v>
                </c:pt>
                <c:pt idx="1606">
                  <c:v>81.798712647184203</c:v>
                </c:pt>
                <c:pt idx="1607">
                  <c:v>80.72136744363857</c:v>
                </c:pt>
                <c:pt idx="1608">
                  <c:v>79.382901666421105</c:v>
                </c:pt>
                <c:pt idx="1609">
                  <c:v>80.633577166232612</c:v>
                </c:pt>
                <c:pt idx="1610">
                  <c:v>81.746044745645762</c:v>
                </c:pt>
                <c:pt idx="1611">
                  <c:v>81.351728511100347</c:v>
                </c:pt>
                <c:pt idx="1612">
                  <c:v>80.690067079662867</c:v>
                </c:pt>
                <c:pt idx="1613">
                  <c:v>79.81865526835287</c:v>
                </c:pt>
                <c:pt idx="1614">
                  <c:v>80.431353772272416</c:v>
                </c:pt>
                <c:pt idx="1615">
                  <c:v>81.285434980383542</c:v>
                </c:pt>
                <c:pt idx="1616">
                  <c:v>74.883007600010941</c:v>
                </c:pt>
                <c:pt idx="1617">
                  <c:v>75.69857091027454</c:v>
                </c:pt>
                <c:pt idx="1618">
                  <c:v>76.218503977988874</c:v>
                </c:pt>
                <c:pt idx="1619">
                  <c:v>78.993222779079247</c:v>
                </c:pt>
                <c:pt idx="1620">
                  <c:v>76.276493990580178</c:v>
                </c:pt>
                <c:pt idx="1621">
                  <c:v>76.266054001223878</c:v>
                </c:pt>
                <c:pt idx="1622">
                  <c:v>75.832062476958086</c:v>
                </c:pt>
                <c:pt idx="1623">
                  <c:v>82.616156202906694</c:v>
                </c:pt>
                <c:pt idx="1624">
                  <c:v>83.062257508704306</c:v>
                </c:pt>
                <c:pt idx="1625">
                  <c:v>82.968703482505674</c:v>
                </c:pt>
                <c:pt idx="1626">
                  <c:v>79.712650915148174</c:v>
                </c:pt>
                <c:pt idx="1627">
                  <c:v>82.042377090397537</c:v>
                </c:pt>
                <c:pt idx="1628">
                  <c:v>82.265474483587795</c:v>
                </c:pt>
                <c:pt idx="1629">
                  <c:v>84.945230010416779</c:v>
                </c:pt>
                <c:pt idx="1630">
                  <c:v>82.194706673047762</c:v>
                </c:pt>
                <c:pt idx="1631">
                  <c:v>82.153586964768792</c:v>
                </c:pt>
                <c:pt idx="1632">
                  <c:v>81.168942190610736</c:v>
                </c:pt>
                <c:pt idx="1633">
                  <c:v>82.013822338965028</c:v>
                </c:pt>
                <c:pt idx="1634">
                  <c:v>81.437863858179185</c:v>
                </c:pt>
                <c:pt idx="1635">
                  <c:v>80.904696763455718</c:v>
                </c:pt>
                <c:pt idx="1636">
                  <c:v>74.163058814738861</c:v>
                </c:pt>
                <c:pt idx="1637">
                  <c:v>73.857217645487893</c:v>
                </c:pt>
                <c:pt idx="1638">
                  <c:v>72.907596788043548</c:v>
                </c:pt>
                <c:pt idx="1639">
                  <c:v>75.817033469937513</c:v>
                </c:pt>
                <c:pt idx="1640">
                  <c:v>77.578414080175392</c:v>
                </c:pt>
                <c:pt idx="1641">
                  <c:v>75.195553417512869</c:v>
                </c:pt>
                <c:pt idx="1642">
                  <c:v>75.790080829872778</c:v>
                </c:pt>
                <c:pt idx="1643">
                  <c:v>80.21434272050989</c:v>
                </c:pt>
                <c:pt idx="1644">
                  <c:v>81.919456678017482</c:v>
                </c:pt>
                <c:pt idx="1645">
                  <c:v>81.109304977927465</c:v>
                </c:pt>
                <c:pt idx="1646">
                  <c:v>79.967617948265584</c:v>
                </c:pt>
                <c:pt idx="1647">
                  <c:v>77.84023039225896</c:v>
                </c:pt>
                <c:pt idx="1648">
                  <c:v>81.177041738404057</c:v>
                </c:pt>
                <c:pt idx="1649">
                  <c:v>80.732989096623996</c:v>
                </c:pt>
                <c:pt idx="1650">
                  <c:v>81.288250264228452</c:v>
                </c:pt>
                <c:pt idx="1651">
                  <c:v>81.604298998669123</c:v>
                </c:pt>
                <c:pt idx="1652">
                  <c:v>81.744944372049602</c:v>
                </c:pt>
                <c:pt idx="1653">
                  <c:v>80.178505450293073</c:v>
                </c:pt>
                <c:pt idx="1654">
                  <c:v>80.063049075099769</c:v>
                </c:pt>
                <c:pt idx="1655">
                  <c:v>76.630853630358274</c:v>
                </c:pt>
                <c:pt idx="1656">
                  <c:v>78.403471260039666</c:v>
                </c:pt>
                <c:pt idx="1657">
                  <c:v>76.46474660652197</c:v>
                </c:pt>
                <c:pt idx="1658">
                  <c:v>75.744795372681793</c:v>
                </c:pt>
                <c:pt idx="1659">
                  <c:v>77.008063233376802</c:v>
                </c:pt>
                <c:pt idx="1660">
                  <c:v>77.161052020015291</c:v>
                </c:pt>
                <c:pt idx="1661">
                  <c:v>77.225854451137664</c:v>
                </c:pt>
                <c:pt idx="1662">
                  <c:v>80.168455989399789</c:v>
                </c:pt>
                <c:pt idx="1663">
                  <c:v>78.130890590809315</c:v>
                </c:pt>
                <c:pt idx="1664">
                  <c:v>80.002624101063347</c:v>
                </c:pt>
                <c:pt idx="1665">
                  <c:v>78.905735103550128</c:v>
                </c:pt>
                <c:pt idx="1666">
                  <c:v>78.693098168208891</c:v>
                </c:pt>
                <c:pt idx="1667">
                  <c:v>80.369509771290268</c:v>
                </c:pt>
                <c:pt idx="1668">
                  <c:v>82.546990560354615</c:v>
                </c:pt>
                <c:pt idx="1669">
                  <c:v>81.640470758358347</c:v>
                </c:pt>
                <c:pt idx="1670">
                  <c:v>80.225088479408257</c:v>
                </c:pt>
                <c:pt idx="1671">
                  <c:v>80.91710227609147</c:v>
                </c:pt>
                <c:pt idx="1672">
                  <c:v>81.126456068121968</c:v>
                </c:pt>
                <c:pt idx="1673">
                  <c:v>78.970154279323722</c:v>
                </c:pt>
                <c:pt idx="1674">
                  <c:v>78.61750057572651</c:v>
                </c:pt>
                <c:pt idx="1675">
                  <c:v>76.618440656840775</c:v>
                </c:pt>
                <c:pt idx="1676">
                  <c:v>77.312241804281797</c:v>
                </c:pt>
                <c:pt idx="1677">
                  <c:v>81.224852109723017</c:v>
                </c:pt>
                <c:pt idx="1678">
                  <c:v>76.941817272307972</c:v>
                </c:pt>
                <c:pt idx="1679">
                  <c:v>78.564747625029923</c:v>
                </c:pt>
                <c:pt idx="1680">
                  <c:v>80.926725078432696</c:v>
                </c:pt>
                <c:pt idx="1681">
                  <c:v>79.239675767320207</c:v>
                </c:pt>
                <c:pt idx="1682">
                  <c:v>79.495025511193575</c:v>
                </c:pt>
                <c:pt idx="1683">
                  <c:v>80.027619216521558</c:v>
                </c:pt>
                <c:pt idx="1684">
                  <c:v>77.831419452689786</c:v>
                </c:pt>
                <c:pt idx="1685">
                  <c:v>82.162739621177053</c:v>
                </c:pt>
                <c:pt idx="1686">
                  <c:v>81.631870023173576</c:v>
                </c:pt>
                <c:pt idx="1687">
                  <c:v>80.835490542462821</c:v>
                </c:pt>
                <c:pt idx="1688">
                  <c:v>81.081897781954197</c:v>
                </c:pt>
                <c:pt idx="1689">
                  <c:v>80.7966522886435</c:v>
                </c:pt>
                <c:pt idx="1690">
                  <c:v>79.072194364099175</c:v>
                </c:pt>
                <c:pt idx="1691">
                  <c:v>79.235213176280794</c:v>
                </c:pt>
                <c:pt idx="1692">
                  <c:v>76.903503691929714</c:v>
                </c:pt>
                <c:pt idx="1693">
                  <c:v>76.667763833515849</c:v>
                </c:pt>
                <c:pt idx="1694">
                  <c:v>75.884290812481964</c:v>
                </c:pt>
                <c:pt idx="1695">
                  <c:v>77.259244014179828</c:v>
                </c:pt>
                <c:pt idx="1696">
                  <c:v>78.475658103952298</c:v>
                </c:pt>
                <c:pt idx="1697">
                  <c:v>78.670315279641756</c:v>
                </c:pt>
                <c:pt idx="1698">
                  <c:v>77.631071684893485</c:v>
                </c:pt>
                <c:pt idx="1699">
                  <c:v>76.428085615312582</c:v>
                </c:pt>
                <c:pt idx="1700">
                  <c:v>76.809570100286564</c:v>
                </c:pt>
                <c:pt idx="1701">
                  <c:v>80.014828906424952</c:v>
                </c:pt>
                <c:pt idx="1702">
                  <c:v>81.151822958049593</c:v>
                </c:pt>
                <c:pt idx="1703">
                  <c:v>80.469785502332357</c:v>
                </c:pt>
                <c:pt idx="1704">
                  <c:v>81.587677664909407</c:v>
                </c:pt>
                <c:pt idx="1705">
                  <c:v>82.616142930792421</c:v>
                </c:pt>
                <c:pt idx="1706">
                  <c:v>86.045255394071134</c:v>
                </c:pt>
                <c:pt idx="1707">
                  <c:v>84.973986695713691</c:v>
                </c:pt>
                <c:pt idx="1708">
                  <c:v>84.691775996672277</c:v>
                </c:pt>
                <c:pt idx="1709">
                  <c:v>83.265762514525875</c:v>
                </c:pt>
                <c:pt idx="1710">
                  <c:v>83.239303621819616</c:v>
                </c:pt>
                <c:pt idx="1711">
                  <c:v>81.89462089890705</c:v>
                </c:pt>
                <c:pt idx="1712">
                  <c:v>83.117301846293472</c:v>
                </c:pt>
                <c:pt idx="1713">
                  <c:v>81.572127232737088</c:v>
                </c:pt>
                <c:pt idx="1714">
                  <c:v>82.671007192971643</c:v>
                </c:pt>
                <c:pt idx="1715">
                  <c:v>81.912904251872959</c:v>
                </c:pt>
                <c:pt idx="1716">
                  <c:v>82.738427367255028</c:v>
                </c:pt>
                <c:pt idx="1717">
                  <c:v>83.906630934466691</c:v>
                </c:pt>
                <c:pt idx="1718">
                  <c:v>86.2605506814553</c:v>
                </c:pt>
                <c:pt idx="1719">
                  <c:v>86.747622058481227</c:v>
                </c:pt>
                <c:pt idx="1720">
                  <c:v>89.322197875192899</c:v>
                </c:pt>
                <c:pt idx="1721">
                  <c:v>90.414169745225323</c:v>
                </c:pt>
                <c:pt idx="1722">
                  <c:v>88.840655229896797</c:v>
                </c:pt>
                <c:pt idx="1723">
                  <c:v>87.700488045747534</c:v>
                </c:pt>
                <c:pt idx="1724">
                  <c:v>86.150183004692707</c:v>
                </c:pt>
                <c:pt idx="1725">
                  <c:v>86.405072900187108</c:v>
                </c:pt>
                <c:pt idx="1726">
                  <c:v>85.497503322016016</c:v>
                </c:pt>
                <c:pt idx="1727">
                  <c:v>82.297715277875511</c:v>
                </c:pt>
                <c:pt idx="1728">
                  <c:v>77.952417569827659</c:v>
                </c:pt>
                <c:pt idx="1729">
                  <c:v>76.816835068682352</c:v>
                </c:pt>
                <c:pt idx="1730">
                  <c:v>78.299465283130331</c:v>
                </c:pt>
                <c:pt idx="1731">
                  <c:v>84.007478550304853</c:v>
                </c:pt>
                <c:pt idx="1732">
                  <c:v>79.395638635180802</c:v>
                </c:pt>
                <c:pt idx="1733">
                  <c:v>78.200644107909582</c:v>
                </c:pt>
                <c:pt idx="1734">
                  <c:v>78.573428986322781</c:v>
                </c:pt>
                <c:pt idx="1735">
                  <c:v>81.599578794921044</c:v>
                </c:pt>
                <c:pt idx="1736">
                  <c:v>86.63521313939161</c:v>
                </c:pt>
                <c:pt idx="1737">
                  <c:v>82.681722268797074</c:v>
                </c:pt>
                <c:pt idx="1738">
                  <c:v>73.678491732874235</c:v>
                </c:pt>
                <c:pt idx="1739">
                  <c:v>75.517678729627391</c:v>
                </c:pt>
                <c:pt idx="1740">
                  <c:v>77.102532873893622</c:v>
                </c:pt>
                <c:pt idx="1741">
                  <c:v>81.598008147315909</c:v>
                </c:pt>
                <c:pt idx="1742">
                  <c:v>84.128958993858603</c:v>
                </c:pt>
                <c:pt idx="1743">
                  <c:v>78.206239222375601</c:v>
                </c:pt>
                <c:pt idx="1744">
                  <c:v>79.90558013659691</c:v>
                </c:pt>
                <c:pt idx="1745">
                  <c:v>82.78346299441111</c:v>
                </c:pt>
                <c:pt idx="1746">
                  <c:v>83.104234433149401</c:v>
                </c:pt>
                <c:pt idx="1747">
                  <c:v>82.732750305632393</c:v>
                </c:pt>
                <c:pt idx="1748">
                  <c:v>77.905765124623656</c:v>
                </c:pt>
                <c:pt idx="1749">
                  <c:v>71.735181134272167</c:v>
                </c:pt>
                <c:pt idx="1750">
                  <c:v>73.202689286614984</c:v>
                </c:pt>
                <c:pt idx="1751">
                  <c:v>77.035911241275841</c:v>
                </c:pt>
                <c:pt idx="1752">
                  <c:v>80.681359943664319</c:v>
                </c:pt>
                <c:pt idx="1753">
                  <c:v>84.42141292555857</c:v>
                </c:pt>
                <c:pt idx="1754">
                  <c:v>83.442905490823364</c:v>
                </c:pt>
                <c:pt idx="1755">
                  <c:v>85.278596218637162</c:v>
                </c:pt>
                <c:pt idx="1756">
                  <c:v>90.717277068067276</c:v>
                </c:pt>
                <c:pt idx="1757">
                  <c:v>96.067739842793642</c:v>
                </c:pt>
                <c:pt idx="1758">
                  <c:v>96.102002012695721</c:v>
                </c:pt>
                <c:pt idx="1759">
                  <c:v>94.696191130084287</c:v>
                </c:pt>
                <c:pt idx="1760">
                  <c:v>92.644812543399055</c:v>
                </c:pt>
                <c:pt idx="1761">
                  <c:v>92.290469645906384</c:v>
                </c:pt>
                <c:pt idx="1762">
                  <c:v>89.036640408124782</c:v>
                </c:pt>
                <c:pt idx="1763">
                  <c:v>90.296647898102364</c:v>
                </c:pt>
                <c:pt idx="1764">
                  <c:v>85.899778167920715</c:v>
                </c:pt>
                <c:pt idx="1765">
                  <c:v>86.225380163180048</c:v>
                </c:pt>
                <c:pt idx="1766">
                  <c:v>85.595591910156244</c:v>
                </c:pt>
                <c:pt idx="1767">
                  <c:v>85.893528935771613</c:v>
                </c:pt>
                <c:pt idx="1768">
                  <c:v>88.470847155873315</c:v>
                </c:pt>
                <c:pt idx="1769">
                  <c:v>92.505373355767361</c:v>
                </c:pt>
                <c:pt idx="1770">
                  <c:v>88.695727638021324</c:v>
                </c:pt>
                <c:pt idx="1771">
                  <c:v>89.370590487549777</c:v>
                </c:pt>
                <c:pt idx="1772">
                  <c:v>85.817880423136657</c:v>
                </c:pt>
                <c:pt idx="1773">
                  <c:v>85.44206057146242</c:v>
                </c:pt>
                <c:pt idx="1774">
                  <c:v>85.937428325710812</c:v>
                </c:pt>
                <c:pt idx="1775">
                  <c:v>84.549460295662726</c:v>
                </c:pt>
                <c:pt idx="1776">
                  <c:v>83.507040004498407</c:v>
                </c:pt>
                <c:pt idx="1777">
                  <c:v>84.540218885916701</c:v>
                </c:pt>
                <c:pt idx="1778">
                  <c:v>84.922811998612119</c:v>
                </c:pt>
                <c:pt idx="1779">
                  <c:v>85.996657205093655</c:v>
                </c:pt>
                <c:pt idx="1780">
                  <c:v>86.902524845988239</c:v>
                </c:pt>
                <c:pt idx="1781">
                  <c:v>83.887695898542106</c:v>
                </c:pt>
                <c:pt idx="1782">
                  <c:v>83.451413887835798</c:v>
                </c:pt>
                <c:pt idx="1783">
                  <c:v>84.368042498232455</c:v>
                </c:pt>
                <c:pt idx="1784">
                  <c:v>85.295821384572193</c:v>
                </c:pt>
                <c:pt idx="1785">
                  <c:v>83.878887447733874</c:v>
                </c:pt>
                <c:pt idx="1786">
                  <c:v>81.473446803647931</c:v>
                </c:pt>
                <c:pt idx="1787">
                  <c:v>80.157464995004631</c:v>
                </c:pt>
                <c:pt idx="1788">
                  <c:v>83.083023079135245</c:v>
                </c:pt>
                <c:pt idx="1789">
                  <c:v>83.000576782204192</c:v>
                </c:pt>
                <c:pt idx="1790">
                  <c:v>79.000811567875402</c:v>
                </c:pt>
                <c:pt idx="1791">
                  <c:v>77.565814182203681</c:v>
                </c:pt>
                <c:pt idx="1792">
                  <c:v>80.249785304501899</c:v>
                </c:pt>
                <c:pt idx="1793">
                  <c:v>83.117394407251027</c:v>
                </c:pt>
                <c:pt idx="1794">
                  <c:v>82.84245897870619</c:v>
                </c:pt>
                <c:pt idx="1795">
                  <c:v>79.590049244093962</c:v>
                </c:pt>
                <c:pt idx="1796">
                  <c:v>79.633338562605161</c:v>
                </c:pt>
                <c:pt idx="1797">
                  <c:v>83.633918081587879</c:v>
                </c:pt>
                <c:pt idx="1798">
                  <c:v>84.382533405655451</c:v>
                </c:pt>
                <c:pt idx="1799">
                  <c:v>82.339431685486019</c:v>
                </c:pt>
                <c:pt idx="1800">
                  <c:v>80.757680194878645</c:v>
                </c:pt>
                <c:pt idx="1801">
                  <c:v>80.963932463358432</c:v>
                </c:pt>
                <c:pt idx="1802">
                  <c:v>82.495267669015448</c:v>
                </c:pt>
                <c:pt idx="1803">
                  <c:v>84.513226164407158</c:v>
                </c:pt>
                <c:pt idx="1804">
                  <c:v>83.155976313926857</c:v>
                </c:pt>
                <c:pt idx="1805">
                  <c:v>81.996105848747035</c:v>
                </c:pt>
                <c:pt idx="1806">
                  <c:v>81.429135866292071</c:v>
                </c:pt>
                <c:pt idx="1807">
                  <c:v>82.00792731453835</c:v>
                </c:pt>
                <c:pt idx="1808">
                  <c:v>82.408383740399017</c:v>
                </c:pt>
                <c:pt idx="1809">
                  <c:v>82.082533987982927</c:v>
                </c:pt>
                <c:pt idx="1810">
                  <c:v>79.905099281453147</c:v>
                </c:pt>
                <c:pt idx="1811">
                  <c:v>79.30945826744825</c:v>
                </c:pt>
                <c:pt idx="1812">
                  <c:v>80.910862184823984</c:v>
                </c:pt>
                <c:pt idx="1813">
                  <c:v>79.609616903474759</c:v>
                </c:pt>
                <c:pt idx="1814">
                  <c:v>79.366252270790952</c:v>
                </c:pt>
                <c:pt idx="1815">
                  <c:v>78.938583345324389</c:v>
                </c:pt>
                <c:pt idx="1816">
                  <c:v>78.883364342369504</c:v>
                </c:pt>
                <c:pt idx="1817">
                  <c:v>80.097545810645158</c:v>
                </c:pt>
                <c:pt idx="1818">
                  <c:v>77.434894205021351</c:v>
                </c:pt>
                <c:pt idx="1819">
                  <c:v>74.805856234059718</c:v>
                </c:pt>
                <c:pt idx="1820">
                  <c:v>79.30151569081103</c:v>
                </c:pt>
                <c:pt idx="1821">
                  <c:v>80.953240417483812</c:v>
                </c:pt>
                <c:pt idx="1822">
                  <c:v>83.585230156398126</c:v>
                </c:pt>
                <c:pt idx="1823">
                  <c:v>83.898547369238628</c:v>
                </c:pt>
                <c:pt idx="1824">
                  <c:v>82.672116981980622</c:v>
                </c:pt>
                <c:pt idx="1825">
                  <c:v>88.920218672020582</c:v>
                </c:pt>
                <c:pt idx="1826">
                  <c:v>88.408885214519657</c:v>
                </c:pt>
                <c:pt idx="1827">
                  <c:v>87.785080126481006</c:v>
                </c:pt>
                <c:pt idx="1828">
                  <c:v>86.905229047316908</c:v>
                </c:pt>
                <c:pt idx="1829">
                  <c:v>84.073819148489477</c:v>
                </c:pt>
                <c:pt idx="1830">
                  <c:v>86.047377026366476</c:v>
                </c:pt>
                <c:pt idx="1831">
                  <c:v>85.845164666643697</c:v>
                </c:pt>
                <c:pt idx="1832">
                  <c:v>82.52666361313203</c:v>
                </c:pt>
                <c:pt idx="1833">
                  <c:v>86.247686651124454</c:v>
                </c:pt>
                <c:pt idx="1834">
                  <c:v>82.579492146988073</c:v>
                </c:pt>
                <c:pt idx="1835">
                  <c:v>82.433917659545585</c:v>
                </c:pt>
                <c:pt idx="1836">
                  <c:v>82.838672984720603</c:v>
                </c:pt>
                <c:pt idx="1837">
                  <c:v>81.041257841426756</c:v>
                </c:pt>
                <c:pt idx="1838">
                  <c:v>82.520348975644112</c:v>
                </c:pt>
                <c:pt idx="1839">
                  <c:v>84.399201287324232</c:v>
                </c:pt>
                <c:pt idx="1840">
                  <c:v>82.949906618682192</c:v>
                </c:pt>
                <c:pt idx="1841">
                  <c:v>84.52809079817473</c:v>
                </c:pt>
                <c:pt idx="1842">
                  <c:v>82.844187585052978</c:v>
                </c:pt>
                <c:pt idx="1843">
                  <c:v>83.502183441740641</c:v>
                </c:pt>
                <c:pt idx="1844">
                  <c:v>82.335214762108947</c:v>
                </c:pt>
                <c:pt idx="1845">
                  <c:v>83.017472813285195</c:v>
                </c:pt>
                <c:pt idx="1846">
                  <c:v>83.419100113364919</c:v>
                </c:pt>
                <c:pt idx="1847">
                  <c:v>82.704789271994827</c:v>
                </c:pt>
                <c:pt idx="1848">
                  <c:v>82.607438664160213</c:v>
                </c:pt>
                <c:pt idx="1849">
                  <c:v>84.746475262894805</c:v>
                </c:pt>
                <c:pt idx="1850">
                  <c:v>86.663178042453268</c:v>
                </c:pt>
                <c:pt idx="1851">
                  <c:v>87.916301733454162</c:v>
                </c:pt>
                <c:pt idx="1852">
                  <c:v>84.170428516904991</c:v>
                </c:pt>
                <c:pt idx="1853">
                  <c:v>78.788872838335308</c:v>
                </c:pt>
                <c:pt idx="1854">
                  <c:v>83.900616538735179</c:v>
                </c:pt>
                <c:pt idx="1855">
                  <c:v>86.696786869846434</c:v>
                </c:pt>
                <c:pt idx="1856">
                  <c:v>86.523140059395629</c:v>
                </c:pt>
                <c:pt idx="1857">
                  <c:v>82.865183555545585</c:v>
                </c:pt>
                <c:pt idx="1858">
                  <c:v>84.953923457294678</c:v>
                </c:pt>
                <c:pt idx="1859">
                  <c:v>86.935232641452842</c:v>
                </c:pt>
                <c:pt idx="1860">
                  <c:v>91.202302604130551</c:v>
                </c:pt>
                <c:pt idx="1861">
                  <c:v>86.449449970928598</c:v>
                </c:pt>
                <c:pt idx="1862">
                  <c:v>83.228201579549946</c:v>
                </c:pt>
                <c:pt idx="1863">
                  <c:v>82.698872661980715</c:v>
                </c:pt>
                <c:pt idx="1864">
                  <c:v>85.177844961451356</c:v>
                </c:pt>
                <c:pt idx="1865">
                  <c:v>81.954341559541703</c:v>
                </c:pt>
                <c:pt idx="1866">
                  <c:v>84.2681274722909</c:v>
                </c:pt>
                <c:pt idx="1867">
                  <c:v>84.625834914398254</c:v>
                </c:pt>
                <c:pt idx="1868">
                  <c:v>85.308854090580581</c:v>
                </c:pt>
                <c:pt idx="1869">
                  <c:v>86.064662109620784</c:v>
                </c:pt>
                <c:pt idx="1870">
                  <c:v>87.516308239955706</c:v>
                </c:pt>
                <c:pt idx="1871">
                  <c:v>84.904275118464184</c:v>
                </c:pt>
                <c:pt idx="1872">
                  <c:v>86.47296597039977</c:v>
                </c:pt>
                <c:pt idx="1873">
                  <c:v>85.172623190476173</c:v>
                </c:pt>
                <c:pt idx="1874">
                  <c:v>85.812692516296977</c:v>
                </c:pt>
                <c:pt idx="1875">
                  <c:v>82.657010934143997</c:v>
                </c:pt>
                <c:pt idx="1876">
                  <c:v>82.958737750863477</c:v>
                </c:pt>
                <c:pt idx="1877">
                  <c:v>81.113954286228932</c:v>
                </c:pt>
                <c:pt idx="1878">
                  <c:v>84.728011945618277</c:v>
                </c:pt>
                <c:pt idx="1879">
                  <c:v>85.457272129649326</c:v>
                </c:pt>
                <c:pt idx="1880">
                  <c:v>83.74537524899911</c:v>
                </c:pt>
                <c:pt idx="1881">
                  <c:v>78.884585059656686</c:v>
                </c:pt>
                <c:pt idx="1882">
                  <c:v>83.465730944550401</c:v>
                </c:pt>
                <c:pt idx="1883">
                  <c:v>83.957089791399412</c:v>
                </c:pt>
                <c:pt idx="1884">
                  <c:v>84.638038373760182</c:v>
                </c:pt>
                <c:pt idx="1885">
                  <c:v>81.378799724826479</c:v>
                </c:pt>
                <c:pt idx="1886">
                  <c:v>82.325826262671171</c:v>
                </c:pt>
                <c:pt idx="1887">
                  <c:v>83.261952165554945</c:v>
                </c:pt>
                <c:pt idx="1888">
                  <c:v>86.849364206137196</c:v>
                </c:pt>
                <c:pt idx="1889">
                  <c:v>87.249886339068084</c:v>
                </c:pt>
                <c:pt idx="1890">
                  <c:v>86.362856038222787</c:v>
                </c:pt>
                <c:pt idx="1891">
                  <c:v>84.905048993134486</c:v>
                </c:pt>
                <c:pt idx="1892">
                  <c:v>87.102398895127578</c:v>
                </c:pt>
                <c:pt idx="1893">
                  <c:v>83.952606223397723</c:v>
                </c:pt>
                <c:pt idx="1894">
                  <c:v>87.166388785268367</c:v>
                </c:pt>
                <c:pt idx="1895">
                  <c:v>86.372241537427783</c:v>
                </c:pt>
                <c:pt idx="1896">
                  <c:v>85.23582670748975</c:v>
                </c:pt>
                <c:pt idx="1897">
                  <c:v>85.888358533837419</c:v>
                </c:pt>
                <c:pt idx="1898">
                  <c:v>87.734141781100277</c:v>
                </c:pt>
                <c:pt idx="1899">
                  <c:v>87.578052570117009</c:v>
                </c:pt>
                <c:pt idx="1900">
                  <c:v>88.605409767223534</c:v>
                </c:pt>
                <c:pt idx="1901">
                  <c:v>85.220223181292724</c:v>
                </c:pt>
                <c:pt idx="1902">
                  <c:v>86.552272594781371</c:v>
                </c:pt>
                <c:pt idx="1903">
                  <c:v>84.371895750575931</c:v>
                </c:pt>
                <c:pt idx="1904">
                  <c:v>85.205658749260621</c:v>
                </c:pt>
                <c:pt idx="1905">
                  <c:v>85.819830027849292</c:v>
                </c:pt>
                <c:pt idx="1906">
                  <c:v>85.452371008788077</c:v>
                </c:pt>
                <c:pt idx="1907">
                  <c:v>87.766257213859348</c:v>
                </c:pt>
                <c:pt idx="1908">
                  <c:v>89.333181240808656</c:v>
                </c:pt>
                <c:pt idx="1909">
                  <c:v>90.297825702106095</c:v>
                </c:pt>
                <c:pt idx="1910">
                  <c:v>90.409453380978817</c:v>
                </c:pt>
                <c:pt idx="1911">
                  <c:v>90.218804574187544</c:v>
                </c:pt>
                <c:pt idx="1912">
                  <c:v>92.435336163145536</c:v>
                </c:pt>
                <c:pt idx="1913">
                  <c:v>96.302350154605364</c:v>
                </c:pt>
                <c:pt idx="1914">
                  <c:v>92.154420274367979</c:v>
                </c:pt>
                <c:pt idx="1915">
                  <c:v>89.158619503230298</c:v>
                </c:pt>
                <c:pt idx="1916">
                  <c:v>87.695977444009273</c:v>
                </c:pt>
                <c:pt idx="1917">
                  <c:v>88.196210451321932</c:v>
                </c:pt>
                <c:pt idx="1918">
                  <c:v>85.881862648949891</c:v>
                </c:pt>
                <c:pt idx="1919">
                  <c:v>82.647743230414648</c:v>
                </c:pt>
                <c:pt idx="1920">
                  <c:v>77.417190807213984</c:v>
                </c:pt>
                <c:pt idx="1921">
                  <c:v>81.624837962488897</c:v>
                </c:pt>
                <c:pt idx="1922">
                  <c:v>83.951263865548569</c:v>
                </c:pt>
                <c:pt idx="1923">
                  <c:v>83.905135173811431</c:v>
                </c:pt>
                <c:pt idx="1924">
                  <c:v>83.809140537100191</c:v>
                </c:pt>
                <c:pt idx="1925">
                  <c:v>87.724359690493316</c:v>
                </c:pt>
                <c:pt idx="1926">
                  <c:v>85.726436234975139</c:v>
                </c:pt>
                <c:pt idx="1927">
                  <c:v>84.173906865424101</c:v>
                </c:pt>
                <c:pt idx="1928">
                  <c:v>79.995179930773077</c:v>
                </c:pt>
                <c:pt idx="1929">
                  <c:v>82.600980195525224</c:v>
                </c:pt>
                <c:pt idx="1930">
                  <c:v>81.759709219155823</c:v>
                </c:pt>
                <c:pt idx="1931">
                  <c:v>88.494121959480367</c:v>
                </c:pt>
                <c:pt idx="1932">
                  <c:v>84.868686080800273</c:v>
                </c:pt>
                <c:pt idx="1933">
                  <c:v>89.211669925724607</c:v>
                </c:pt>
                <c:pt idx="1934">
                  <c:v>92.20084467344175</c:v>
                </c:pt>
                <c:pt idx="1935">
                  <c:v>97.661682826555875</c:v>
                </c:pt>
                <c:pt idx="1936">
                  <c:v>93.986472146916114</c:v>
                </c:pt>
                <c:pt idx="1937">
                  <c:v>93.357777003755729</c:v>
                </c:pt>
                <c:pt idx="1938">
                  <c:v>86.577278450288972</c:v>
                </c:pt>
                <c:pt idx="1939">
                  <c:v>90.847394972009042</c:v>
                </c:pt>
                <c:pt idx="1940">
                  <c:v>86.682725781824942</c:v>
                </c:pt>
                <c:pt idx="1941">
                  <c:v>86.421326776364936</c:v>
                </c:pt>
                <c:pt idx="1942">
                  <c:v>83.409501144317758</c:v>
                </c:pt>
                <c:pt idx="1943">
                  <c:v>82.968071498472113</c:v>
                </c:pt>
                <c:pt idx="1944">
                  <c:v>85.830200295537338</c:v>
                </c:pt>
                <c:pt idx="1945">
                  <c:v>87.394277916321499</c:v>
                </c:pt>
                <c:pt idx="1946">
                  <c:v>83.319574439913126</c:v>
                </c:pt>
                <c:pt idx="1947">
                  <c:v>87.561890440378406</c:v>
                </c:pt>
                <c:pt idx="1948">
                  <c:v>88.443250182174893</c:v>
                </c:pt>
                <c:pt idx="1949">
                  <c:v>88.522288538500433</c:v>
                </c:pt>
                <c:pt idx="1950">
                  <c:v>91.014126314596695</c:v>
                </c:pt>
                <c:pt idx="1951">
                  <c:v>88.81686276439514</c:v>
                </c:pt>
                <c:pt idx="1952">
                  <c:v>87.336699404044282</c:v>
                </c:pt>
                <c:pt idx="1953">
                  <c:v>88.520371904551055</c:v>
                </c:pt>
                <c:pt idx="1954">
                  <c:v>84.185006046977321</c:v>
                </c:pt>
                <c:pt idx="1955">
                  <c:v>84.303283097525139</c:v>
                </c:pt>
                <c:pt idx="1956">
                  <c:v>84.9726315972554</c:v>
                </c:pt>
                <c:pt idx="1957">
                  <c:v>85.293188763964025</c:v>
                </c:pt>
                <c:pt idx="1958">
                  <c:v>85.983676279853412</c:v>
                </c:pt>
                <c:pt idx="1959">
                  <c:v>86.573381703336821</c:v>
                </c:pt>
                <c:pt idx="1960">
                  <c:v>87.071716236397066</c:v>
                </c:pt>
                <c:pt idx="1961">
                  <c:v>88.478711262765927</c:v>
                </c:pt>
                <c:pt idx="1962">
                  <c:v>88.366143368617998</c:v>
                </c:pt>
                <c:pt idx="1963">
                  <c:v>87.404850518375923</c:v>
                </c:pt>
                <c:pt idx="1964">
                  <c:v>87.056959629529871</c:v>
                </c:pt>
                <c:pt idx="1965">
                  <c:v>87.544606505558889</c:v>
                </c:pt>
                <c:pt idx="1966">
                  <c:v>87.503871192954819</c:v>
                </c:pt>
                <c:pt idx="1967">
                  <c:v>86.510157680209019</c:v>
                </c:pt>
                <c:pt idx="1968">
                  <c:v>90.276468705364977</c:v>
                </c:pt>
                <c:pt idx="1969">
                  <c:v>87.260598299534934</c:v>
                </c:pt>
                <c:pt idx="1970">
                  <c:v>84.682873462407187</c:v>
                </c:pt>
                <c:pt idx="1971">
                  <c:v>78.899186506083012</c:v>
                </c:pt>
                <c:pt idx="1972">
                  <c:v>78.127624703883342</c:v>
                </c:pt>
                <c:pt idx="1973">
                  <c:v>80.10822565428326</c:v>
                </c:pt>
                <c:pt idx="1974">
                  <c:v>79.631051298833924</c:v>
                </c:pt>
                <c:pt idx="1975">
                  <c:v>76.410859918010715</c:v>
                </c:pt>
                <c:pt idx="1976">
                  <c:v>79.089606829959095</c:v>
                </c:pt>
                <c:pt idx="1977">
                  <c:v>82.269426427982168</c:v>
                </c:pt>
                <c:pt idx="1978">
                  <c:v>87.604330963525271</c:v>
                </c:pt>
                <c:pt idx="1979">
                  <c:v>87.073074502827851</c:v>
                </c:pt>
                <c:pt idx="1980">
                  <c:v>85.176684411796856</c:v>
                </c:pt>
                <c:pt idx="1981">
                  <c:v>86.593446689540173</c:v>
                </c:pt>
                <c:pt idx="1982">
                  <c:v>86.06973303898603</c:v>
                </c:pt>
                <c:pt idx="1983">
                  <c:v>86.416864535025681</c:v>
                </c:pt>
                <c:pt idx="1984">
                  <c:v>86.480455084351163</c:v>
                </c:pt>
                <c:pt idx="1985">
                  <c:v>87.605357715496027</c:v>
                </c:pt>
                <c:pt idx="1986">
                  <c:v>87.120062505785384</c:v>
                </c:pt>
                <c:pt idx="1987">
                  <c:v>87.900075800104943</c:v>
                </c:pt>
                <c:pt idx="1988">
                  <c:v>87.079882500301935</c:v>
                </c:pt>
                <c:pt idx="1989">
                  <c:v>88.366012514760911</c:v>
                </c:pt>
                <c:pt idx="1990">
                  <c:v>88.252466997421735</c:v>
                </c:pt>
                <c:pt idx="1991">
                  <c:v>88.827690595955389</c:v>
                </c:pt>
                <c:pt idx="1992">
                  <c:v>86.84942842378257</c:v>
                </c:pt>
                <c:pt idx="1993">
                  <c:v>87.824402899511909</c:v>
                </c:pt>
                <c:pt idx="1994">
                  <c:v>88.037032990969934</c:v>
                </c:pt>
                <c:pt idx="1995">
                  <c:v>86.653803970663532</c:v>
                </c:pt>
                <c:pt idx="1996">
                  <c:v>87.75145698123724</c:v>
                </c:pt>
                <c:pt idx="1997">
                  <c:v>87.814714126636332</c:v>
                </c:pt>
                <c:pt idx="1998">
                  <c:v>87.269097265695024</c:v>
                </c:pt>
                <c:pt idx="1999">
                  <c:v>88.409289777040385</c:v>
                </c:pt>
                <c:pt idx="2000">
                  <c:v>93.456744762382996</c:v>
                </c:pt>
                <c:pt idx="2001">
                  <c:v>92.336338365210707</c:v>
                </c:pt>
                <c:pt idx="2002">
                  <c:v>95.329054609394063</c:v>
                </c:pt>
                <c:pt idx="2003">
                  <c:v>93.060675143119354</c:v>
                </c:pt>
                <c:pt idx="2004">
                  <c:v>91.599604040304399</c:v>
                </c:pt>
                <c:pt idx="2005">
                  <c:v>87.237448353708018</c:v>
                </c:pt>
                <c:pt idx="2006">
                  <c:v>86.834439694809177</c:v>
                </c:pt>
                <c:pt idx="2007">
                  <c:v>80.146540030071336</c:v>
                </c:pt>
                <c:pt idx="2008">
                  <c:v>81.294222158571131</c:v>
                </c:pt>
                <c:pt idx="2009">
                  <c:v>79.342008170100414</c:v>
                </c:pt>
                <c:pt idx="2010">
                  <c:v>78.54814941304862</c:v>
                </c:pt>
                <c:pt idx="2011">
                  <c:v>79.197174470501864</c:v>
                </c:pt>
                <c:pt idx="2012">
                  <c:v>84.808414597424175</c:v>
                </c:pt>
                <c:pt idx="2013">
                  <c:v>84.16283975856787</c:v>
                </c:pt>
                <c:pt idx="2014">
                  <c:v>87.020741733677369</c:v>
                </c:pt>
                <c:pt idx="2015">
                  <c:v>83.75367144425239</c:v>
                </c:pt>
                <c:pt idx="2016">
                  <c:v>86.098695332822672</c:v>
                </c:pt>
                <c:pt idx="2017">
                  <c:v>86.812903471488966</c:v>
                </c:pt>
                <c:pt idx="2018">
                  <c:v>86.929044882158223</c:v>
                </c:pt>
                <c:pt idx="2019">
                  <c:v>84.881437061325769</c:v>
                </c:pt>
                <c:pt idx="2020">
                  <c:v>84.341481182743578</c:v>
                </c:pt>
                <c:pt idx="2021">
                  <c:v>81.511183775776246</c:v>
                </c:pt>
                <c:pt idx="2022">
                  <c:v>86.455837967976109</c:v>
                </c:pt>
                <c:pt idx="2023">
                  <c:v>83.991337439707451</c:v>
                </c:pt>
                <c:pt idx="2024">
                  <c:v>84.368883616095928</c:v>
                </c:pt>
                <c:pt idx="2025">
                  <c:v>84.438056669590196</c:v>
                </c:pt>
                <c:pt idx="2026">
                  <c:v>85.540736382505756</c:v>
                </c:pt>
                <c:pt idx="2027">
                  <c:v>85.569320663093194</c:v>
                </c:pt>
                <c:pt idx="2028">
                  <c:v>86.789565570202413</c:v>
                </c:pt>
                <c:pt idx="2029">
                  <c:v>83.14120377560765</c:v>
                </c:pt>
                <c:pt idx="2030">
                  <c:v>86.458663638655707</c:v>
                </c:pt>
                <c:pt idx="2031">
                  <c:v>90.997654722404164</c:v>
                </c:pt>
                <c:pt idx="2032">
                  <c:v>89.618841620752491</c:v>
                </c:pt>
                <c:pt idx="2033">
                  <c:v>87.101840555105824</c:v>
                </c:pt>
                <c:pt idx="2034">
                  <c:v>87.33448113509975</c:v>
                </c:pt>
                <c:pt idx="2035">
                  <c:v>91.028980594608683</c:v>
                </c:pt>
                <c:pt idx="2036">
                  <c:v>90.73659386753387</c:v>
                </c:pt>
                <c:pt idx="2037">
                  <c:v>87.047047493807312</c:v>
                </c:pt>
                <c:pt idx="2038">
                  <c:v>82.092219868459651</c:v>
                </c:pt>
                <c:pt idx="2039">
                  <c:v>85.186030844868014</c:v>
                </c:pt>
                <c:pt idx="2040">
                  <c:v>87.68365205701086</c:v>
                </c:pt>
                <c:pt idx="2041">
                  <c:v>87.924598643623142</c:v>
                </c:pt>
                <c:pt idx="2042">
                  <c:v>84.93208249833107</c:v>
                </c:pt>
                <c:pt idx="2043">
                  <c:v>86.765366456226346</c:v>
                </c:pt>
                <c:pt idx="2044">
                  <c:v>87.589292634954063</c:v>
                </c:pt>
                <c:pt idx="2045">
                  <c:v>88.449571498704543</c:v>
                </c:pt>
                <c:pt idx="2046">
                  <c:v>86.378343356469117</c:v>
                </c:pt>
                <c:pt idx="2047">
                  <c:v>86.385398387923843</c:v>
                </c:pt>
                <c:pt idx="2048">
                  <c:v>87.104718979793063</c:v>
                </c:pt>
                <c:pt idx="2049">
                  <c:v>86.93556113063552</c:v>
                </c:pt>
                <c:pt idx="2050">
                  <c:v>87.496871241208993</c:v>
                </c:pt>
                <c:pt idx="2051">
                  <c:v>87.55706507639205</c:v>
                </c:pt>
                <c:pt idx="2052">
                  <c:v>86.965144317893035</c:v>
                </c:pt>
                <c:pt idx="2053">
                  <c:v>87.381699639685039</c:v>
                </c:pt>
                <c:pt idx="2054">
                  <c:v>86.095811387136152</c:v>
                </c:pt>
                <c:pt idx="2055">
                  <c:v>86.277671432538895</c:v>
                </c:pt>
                <c:pt idx="2056">
                  <c:v>83.500226158408438</c:v>
                </c:pt>
                <c:pt idx="2057">
                  <c:v>83.989486201521785</c:v>
                </c:pt>
                <c:pt idx="2058">
                  <c:v>83.391234888163154</c:v>
                </c:pt>
                <c:pt idx="2059">
                  <c:v>82.771232625721524</c:v>
                </c:pt>
                <c:pt idx="2060">
                  <c:v>82.235378597091326</c:v>
                </c:pt>
                <c:pt idx="2061">
                  <c:v>83.220551515912035</c:v>
                </c:pt>
                <c:pt idx="2062">
                  <c:v>80.368379138587684</c:v>
                </c:pt>
                <c:pt idx="2063">
                  <c:v>83.990104331947762</c:v>
                </c:pt>
                <c:pt idx="2064">
                  <c:v>83.855254557783482</c:v>
                </c:pt>
                <c:pt idx="2065">
                  <c:v>87.104269456033322</c:v>
                </c:pt>
                <c:pt idx="2066">
                  <c:v>87.581899885594623</c:v>
                </c:pt>
                <c:pt idx="2067">
                  <c:v>86.524276171363198</c:v>
                </c:pt>
                <c:pt idx="2068">
                  <c:v>86.084113970046403</c:v>
                </c:pt>
                <c:pt idx="2069">
                  <c:v>88.169367135144242</c:v>
                </c:pt>
                <c:pt idx="2070">
                  <c:v>88.079049211267801</c:v>
                </c:pt>
                <c:pt idx="2071">
                  <c:v>87.043627385805749</c:v>
                </c:pt>
                <c:pt idx="2072">
                  <c:v>85.121316835698806</c:v>
                </c:pt>
                <c:pt idx="2073">
                  <c:v>86.146266887829867</c:v>
                </c:pt>
                <c:pt idx="2074">
                  <c:v>89.031123821813949</c:v>
                </c:pt>
                <c:pt idx="2075">
                  <c:v>88.958035596724585</c:v>
                </c:pt>
                <c:pt idx="2076">
                  <c:v>88.277866098763297</c:v>
                </c:pt>
                <c:pt idx="2077">
                  <c:v>88.448376880196449</c:v>
                </c:pt>
                <c:pt idx="2078">
                  <c:v>87.768511299905526</c:v>
                </c:pt>
                <c:pt idx="2079">
                  <c:v>85.517781579886986</c:v>
                </c:pt>
                <c:pt idx="2080">
                  <c:v>83.835586560024382</c:v>
                </c:pt>
                <c:pt idx="2081">
                  <c:v>80.411389872352387</c:v>
                </c:pt>
                <c:pt idx="2082">
                  <c:v>78.196369570996893</c:v>
                </c:pt>
                <c:pt idx="2083">
                  <c:v>79.473245785789203</c:v>
                </c:pt>
                <c:pt idx="2084">
                  <c:v>75.385943997481931</c:v>
                </c:pt>
                <c:pt idx="2085">
                  <c:v>74.817603203368009</c:v>
                </c:pt>
                <c:pt idx="2086">
                  <c:v>77.495768659350162</c:v>
                </c:pt>
                <c:pt idx="2087">
                  <c:v>77.240844065347858</c:v>
                </c:pt>
                <c:pt idx="2088">
                  <c:v>79.704044721035856</c:v>
                </c:pt>
                <c:pt idx="2089">
                  <c:v>83.952841695029605</c:v>
                </c:pt>
                <c:pt idx="2090">
                  <c:v>82.568355700927071</c:v>
                </c:pt>
                <c:pt idx="2091">
                  <c:v>86.69081825309361</c:v>
                </c:pt>
                <c:pt idx="2092">
                  <c:v>87.737741772275072</c:v>
                </c:pt>
                <c:pt idx="2093">
                  <c:v>84.494220418987453</c:v>
                </c:pt>
                <c:pt idx="2094">
                  <c:v>87.005304131795839</c:v>
                </c:pt>
                <c:pt idx="2095">
                  <c:v>89.671245461239707</c:v>
                </c:pt>
                <c:pt idx="2096">
                  <c:v>85.743639000558076</c:v>
                </c:pt>
                <c:pt idx="2097">
                  <c:v>90.074202990865146</c:v>
                </c:pt>
                <c:pt idx="2098">
                  <c:v>90.351239694360061</c:v>
                </c:pt>
                <c:pt idx="2099">
                  <c:v>88.904193573877563</c:v>
                </c:pt>
                <c:pt idx="2100">
                  <c:v>92.816510542419365</c:v>
                </c:pt>
                <c:pt idx="2101">
                  <c:v>90.739463836428826</c:v>
                </c:pt>
                <c:pt idx="2102">
                  <c:v>86.132909165639134</c:v>
                </c:pt>
                <c:pt idx="2103">
                  <c:v>88.371503160378893</c:v>
                </c:pt>
                <c:pt idx="2104">
                  <c:v>81.695693474598102</c:v>
                </c:pt>
                <c:pt idx="2105">
                  <c:v>78.231524452411932</c:v>
                </c:pt>
                <c:pt idx="2106">
                  <c:v>79.304483783712669</c:v>
                </c:pt>
                <c:pt idx="2107">
                  <c:v>75.239088960742365</c:v>
                </c:pt>
                <c:pt idx="2108">
                  <c:v>77.831536702729579</c:v>
                </c:pt>
                <c:pt idx="2109">
                  <c:v>76.73054474047963</c:v>
                </c:pt>
                <c:pt idx="2110">
                  <c:v>74.801869534844272</c:v>
                </c:pt>
                <c:pt idx="2111">
                  <c:v>77.941662480936699</c:v>
                </c:pt>
                <c:pt idx="2112">
                  <c:v>80.506637651491076</c:v>
                </c:pt>
                <c:pt idx="2113">
                  <c:v>79.039346961585593</c:v>
                </c:pt>
                <c:pt idx="2114">
                  <c:v>81.275660331221715</c:v>
                </c:pt>
                <c:pt idx="2115">
                  <c:v>77.245861862442084</c:v>
                </c:pt>
                <c:pt idx="2116">
                  <c:v>79.082456130285635</c:v>
                </c:pt>
                <c:pt idx="2117">
                  <c:v>79.256370567127348</c:v>
                </c:pt>
                <c:pt idx="2118">
                  <c:v>78.98038119305501</c:v>
                </c:pt>
                <c:pt idx="2119">
                  <c:v>75.708459463556707</c:v>
                </c:pt>
                <c:pt idx="2120">
                  <c:v>75.564846832560562</c:v>
                </c:pt>
                <c:pt idx="2121">
                  <c:v>74.645438949103038</c:v>
                </c:pt>
                <c:pt idx="2122">
                  <c:v>77.938821381923816</c:v>
                </c:pt>
                <c:pt idx="2123">
                  <c:v>78.470125080298558</c:v>
                </c:pt>
                <c:pt idx="2124">
                  <c:v>75.347380854143196</c:v>
                </c:pt>
                <c:pt idx="2125">
                  <c:v>72.179122880468597</c:v>
                </c:pt>
                <c:pt idx="2126">
                  <c:v>78.041944379044949</c:v>
                </c:pt>
                <c:pt idx="2127">
                  <c:v>79.766138094480695</c:v>
                </c:pt>
                <c:pt idx="2128">
                  <c:v>77.962086443531675</c:v>
                </c:pt>
                <c:pt idx="2129">
                  <c:v>74.486231597909537</c:v>
                </c:pt>
                <c:pt idx="2130">
                  <c:v>71.460387618381972</c:v>
                </c:pt>
                <c:pt idx="2131">
                  <c:v>76.71222703377714</c:v>
                </c:pt>
                <c:pt idx="2132">
                  <c:v>77.649002340095279</c:v>
                </c:pt>
                <c:pt idx="2133">
                  <c:v>71.735936541580173</c:v>
                </c:pt>
                <c:pt idx="2134">
                  <c:v>71.209874839423151</c:v>
                </c:pt>
                <c:pt idx="2135">
                  <c:v>73.617602715101754</c:v>
                </c:pt>
                <c:pt idx="2136">
                  <c:v>74.849002730172984</c:v>
                </c:pt>
                <c:pt idx="2137">
                  <c:v>77.449937272845133</c:v>
                </c:pt>
                <c:pt idx="2138">
                  <c:v>74.410721535439848</c:v>
                </c:pt>
                <c:pt idx="2139">
                  <c:v>76.292712895025701</c:v>
                </c:pt>
                <c:pt idx="2140">
                  <c:v>77.942999480983985</c:v>
                </c:pt>
                <c:pt idx="2141">
                  <c:v>78.639172754565294</c:v>
                </c:pt>
                <c:pt idx="2142">
                  <c:v>78.108577244955853</c:v>
                </c:pt>
                <c:pt idx="2143">
                  <c:v>78.657132148845463</c:v>
                </c:pt>
                <c:pt idx="2144">
                  <c:v>78.699394861921462</c:v>
                </c:pt>
                <c:pt idx="2145">
                  <c:v>80.568323412409441</c:v>
                </c:pt>
                <c:pt idx="2146">
                  <c:v>80.383508146606516</c:v>
                </c:pt>
                <c:pt idx="2147">
                  <c:v>80.984649245665821</c:v>
                </c:pt>
                <c:pt idx="2148">
                  <c:v>77.585930966582396</c:v>
                </c:pt>
                <c:pt idx="2149">
                  <c:v>78.322176260531677</c:v>
                </c:pt>
                <c:pt idx="2150">
                  <c:v>78.188242114640602</c:v>
                </c:pt>
                <c:pt idx="2151">
                  <c:v>77.727597831545111</c:v>
                </c:pt>
                <c:pt idx="2152">
                  <c:v>79.464971043629347</c:v>
                </c:pt>
                <c:pt idx="2153">
                  <c:v>80.593676178133265</c:v>
                </c:pt>
                <c:pt idx="2154">
                  <c:v>81.873872642530259</c:v>
                </c:pt>
                <c:pt idx="2155">
                  <c:v>83.474964307662773</c:v>
                </c:pt>
                <c:pt idx="2156">
                  <c:v>84.384860347394948</c:v>
                </c:pt>
                <c:pt idx="2157">
                  <c:v>85.457233538703704</c:v>
                </c:pt>
                <c:pt idx="2158">
                  <c:v>84.908413679812426</c:v>
                </c:pt>
                <c:pt idx="2159">
                  <c:v>82.20728406961571</c:v>
                </c:pt>
                <c:pt idx="2160">
                  <c:v>81.192384935751946</c:v>
                </c:pt>
                <c:pt idx="2161">
                  <c:v>79.533628354826632</c:v>
                </c:pt>
                <c:pt idx="2162">
                  <c:v>81.51426999020434</c:v>
                </c:pt>
                <c:pt idx="2163">
                  <c:v>79.761004550056029</c:v>
                </c:pt>
                <c:pt idx="2164">
                  <c:v>79.539507263955699</c:v>
                </c:pt>
                <c:pt idx="2165">
                  <c:v>81.584240427547712</c:v>
                </c:pt>
                <c:pt idx="2166">
                  <c:v>82.808110581455011</c:v>
                </c:pt>
                <c:pt idx="2167">
                  <c:v>83.821307447425625</c:v>
                </c:pt>
                <c:pt idx="2168">
                  <c:v>83.913127509777524</c:v>
                </c:pt>
                <c:pt idx="2169">
                  <c:v>86.188490393065436</c:v>
                </c:pt>
                <c:pt idx="2170">
                  <c:v>87.073702590744958</c:v>
                </c:pt>
                <c:pt idx="2171">
                  <c:v>86.01195942133667</c:v>
                </c:pt>
                <c:pt idx="2172">
                  <c:v>84.940630640483604</c:v>
                </c:pt>
                <c:pt idx="2173">
                  <c:v>84.446225258669827</c:v>
                </c:pt>
                <c:pt idx="2174">
                  <c:v>83.433585854247426</c:v>
                </c:pt>
                <c:pt idx="2175">
                  <c:v>84.868962683337841</c:v>
                </c:pt>
                <c:pt idx="2176">
                  <c:v>82.762387103409253</c:v>
                </c:pt>
                <c:pt idx="2177">
                  <c:v>84.239634277101501</c:v>
                </c:pt>
                <c:pt idx="2178">
                  <c:v>84.41640529356016</c:v>
                </c:pt>
                <c:pt idx="2179">
                  <c:v>85.025297928318565</c:v>
                </c:pt>
                <c:pt idx="2180">
                  <c:v>86.88749041117569</c:v>
                </c:pt>
                <c:pt idx="2181">
                  <c:v>88.591493138716132</c:v>
                </c:pt>
                <c:pt idx="2182">
                  <c:v>85.312860231908189</c:v>
                </c:pt>
                <c:pt idx="2183">
                  <c:v>86.364303882323995</c:v>
                </c:pt>
                <c:pt idx="2184">
                  <c:v>85.984708099847111</c:v>
                </c:pt>
                <c:pt idx="2185">
                  <c:v>88.958493623947916</c:v>
                </c:pt>
                <c:pt idx="2186">
                  <c:v>91.235268079406069</c:v>
                </c:pt>
                <c:pt idx="2187">
                  <c:v>88.333336281335932</c:v>
                </c:pt>
                <c:pt idx="2188">
                  <c:v>85.361859126807829</c:v>
                </c:pt>
                <c:pt idx="2189">
                  <c:v>92.397784503167898</c:v>
                </c:pt>
                <c:pt idx="2190">
                  <c:v>91.000548346161594</c:v>
                </c:pt>
                <c:pt idx="2191">
                  <c:v>89.177651514534801</c:v>
                </c:pt>
                <c:pt idx="2192">
                  <c:v>90.132045165205298</c:v>
                </c:pt>
                <c:pt idx="2193">
                  <c:v>88.066447531057278</c:v>
                </c:pt>
                <c:pt idx="2194">
                  <c:v>90.711475225441362</c:v>
                </c:pt>
                <c:pt idx="2195">
                  <c:v>93.582626983596782</c:v>
                </c:pt>
                <c:pt idx="2196">
                  <c:v>89.431619249489614</c:v>
                </c:pt>
                <c:pt idx="2197">
                  <c:v>89.156124576898193</c:v>
                </c:pt>
                <c:pt idx="2198">
                  <c:v>91.812240950042082</c:v>
                </c:pt>
                <c:pt idx="2199">
                  <c:v>87.107202855022294</c:v>
                </c:pt>
                <c:pt idx="2200">
                  <c:v>87.022339329745577</c:v>
                </c:pt>
                <c:pt idx="2201">
                  <c:v>87.564113015367084</c:v>
                </c:pt>
                <c:pt idx="2202">
                  <c:v>87.653781760194121</c:v>
                </c:pt>
                <c:pt idx="2203">
                  <c:v>88.774094375427509</c:v>
                </c:pt>
                <c:pt idx="2204">
                  <c:v>90.608979817059932</c:v>
                </c:pt>
                <c:pt idx="2205">
                  <c:v>89.793971304834628</c:v>
                </c:pt>
                <c:pt idx="2206">
                  <c:v>91.490967851774826</c:v>
                </c:pt>
                <c:pt idx="2207">
                  <c:v>89.401354126997802</c:v>
                </c:pt>
                <c:pt idx="2208">
                  <c:v>89.894763964706826</c:v>
                </c:pt>
                <c:pt idx="2209">
                  <c:v>90.537345479116226</c:v>
                </c:pt>
                <c:pt idx="2210">
                  <c:v>90.196632276541408</c:v>
                </c:pt>
                <c:pt idx="2211">
                  <c:v>88.190585671120218</c:v>
                </c:pt>
                <c:pt idx="2212">
                  <c:v>87.356040454335457</c:v>
                </c:pt>
                <c:pt idx="2213">
                  <c:v>89.493802145306418</c:v>
                </c:pt>
                <c:pt idx="2214">
                  <c:v>94.509774534965032</c:v>
                </c:pt>
                <c:pt idx="2215">
                  <c:v>90.228636024588269</c:v>
                </c:pt>
                <c:pt idx="2216">
                  <c:v>85.672076274577833</c:v>
                </c:pt>
                <c:pt idx="2217">
                  <c:v>87.827434860346884</c:v>
                </c:pt>
                <c:pt idx="2218">
                  <c:v>90.435065108897632</c:v>
                </c:pt>
                <c:pt idx="2219">
                  <c:v>91.848490850461417</c:v>
                </c:pt>
                <c:pt idx="2220">
                  <c:v>88.688130246579277</c:v>
                </c:pt>
                <c:pt idx="2221">
                  <c:v>87.106271332826964</c:v>
                </c:pt>
                <c:pt idx="2222">
                  <c:v>90.117308757620833</c:v>
                </c:pt>
                <c:pt idx="2223">
                  <c:v>94.203526163581088</c:v>
                </c:pt>
                <c:pt idx="2224">
                  <c:v>90.488381599651106</c:v>
                </c:pt>
                <c:pt idx="2225">
                  <c:v>88.702635834587937</c:v>
                </c:pt>
                <c:pt idx="2226">
                  <c:v>88.984934122654906</c:v>
                </c:pt>
                <c:pt idx="2227">
                  <c:v>91.011304428522493</c:v>
                </c:pt>
                <c:pt idx="2228">
                  <c:v>89.761064490683538</c:v>
                </c:pt>
                <c:pt idx="2229">
                  <c:v>89.473517033667136</c:v>
                </c:pt>
                <c:pt idx="2230">
                  <c:v>91.7442582812144</c:v>
                </c:pt>
                <c:pt idx="2231">
                  <c:v>91.717455537004781</c:v>
                </c:pt>
                <c:pt idx="2232">
                  <c:v>92.122851497936054</c:v>
                </c:pt>
                <c:pt idx="2233">
                  <c:v>91.312769828286775</c:v>
                </c:pt>
                <c:pt idx="2234">
                  <c:v>91.167053328132639</c:v>
                </c:pt>
                <c:pt idx="2235">
                  <c:v>91.01659439255782</c:v>
                </c:pt>
                <c:pt idx="2236">
                  <c:v>90.208992564070201</c:v>
                </c:pt>
                <c:pt idx="2237">
                  <c:v>86.831535240349169</c:v>
                </c:pt>
                <c:pt idx="2238">
                  <c:v>89.778046805817297</c:v>
                </c:pt>
                <c:pt idx="2239">
                  <c:v>90.884185936329033</c:v>
                </c:pt>
                <c:pt idx="2240">
                  <c:v>89.310986250729385</c:v>
                </c:pt>
                <c:pt idx="2241">
                  <c:v>87.935806836506856</c:v>
                </c:pt>
                <c:pt idx="2242">
                  <c:v>89.236555972129466</c:v>
                </c:pt>
                <c:pt idx="2243">
                  <c:v>91.018328162684185</c:v>
                </c:pt>
                <c:pt idx="2244">
                  <c:v>92.21910763391962</c:v>
                </c:pt>
                <c:pt idx="2245">
                  <c:v>91.672050192421267</c:v>
                </c:pt>
                <c:pt idx="2246">
                  <c:v>88.963444104888183</c:v>
                </c:pt>
                <c:pt idx="2247">
                  <c:v>86.688475728976158</c:v>
                </c:pt>
                <c:pt idx="2248">
                  <c:v>96.780277138528319</c:v>
                </c:pt>
                <c:pt idx="2249">
                  <c:v>95.321472336855507</c:v>
                </c:pt>
                <c:pt idx="2250">
                  <c:v>95.6292036099439</c:v>
                </c:pt>
                <c:pt idx="2251">
                  <c:v>94.995796878802665</c:v>
                </c:pt>
                <c:pt idx="2252">
                  <c:v>92.880140330547832</c:v>
                </c:pt>
                <c:pt idx="2253">
                  <c:v>94.974280932948318</c:v>
                </c:pt>
                <c:pt idx="2254">
                  <c:v>100.61075529320614</c:v>
                </c:pt>
                <c:pt idx="2255">
                  <c:v>91.327988258838502</c:v>
                </c:pt>
                <c:pt idx="2256">
                  <c:v>92.289033218331539</c:v>
                </c:pt>
                <c:pt idx="2257">
                  <c:v>91.210043552505169</c:v>
                </c:pt>
                <c:pt idx="2258">
                  <c:v>91.963724574802171</c:v>
                </c:pt>
                <c:pt idx="2259">
                  <c:v>93.803957970607556</c:v>
                </c:pt>
                <c:pt idx="2260">
                  <c:v>93.739974302610605</c:v>
                </c:pt>
                <c:pt idx="2261">
                  <c:v>92.432027958638869</c:v>
                </c:pt>
                <c:pt idx="2262">
                  <c:v>90.600417406845779</c:v>
                </c:pt>
                <c:pt idx="2263">
                  <c:v>88.57987268036112</c:v>
                </c:pt>
                <c:pt idx="2264">
                  <c:v>90.648297369454738</c:v>
                </c:pt>
                <c:pt idx="2265">
                  <c:v>89.400225023336631</c:v>
                </c:pt>
                <c:pt idx="2266">
                  <c:v>88.491584136790848</c:v>
                </c:pt>
                <c:pt idx="2267">
                  <c:v>88.841982027808768</c:v>
                </c:pt>
                <c:pt idx="2268">
                  <c:v>91.25307110115979</c:v>
                </c:pt>
                <c:pt idx="2269">
                  <c:v>92.736113273894745</c:v>
                </c:pt>
                <c:pt idx="2270">
                  <c:v>96.551336141670404</c:v>
                </c:pt>
                <c:pt idx="2271">
                  <c:v>96.404477855309253</c:v>
                </c:pt>
                <c:pt idx="2272">
                  <c:v>97.33708180180929</c:v>
                </c:pt>
                <c:pt idx="2273">
                  <c:v>95.768653635435072</c:v>
                </c:pt>
                <c:pt idx="2274">
                  <c:v>94.052587521362966</c:v>
                </c:pt>
                <c:pt idx="2275">
                  <c:v>92.041418809114518</c:v>
                </c:pt>
                <c:pt idx="2276">
                  <c:v>94.410563536069489</c:v>
                </c:pt>
                <c:pt idx="2277">
                  <c:v>95.422250603126997</c:v>
                </c:pt>
                <c:pt idx="2278">
                  <c:v>90.473180408197663</c:v>
                </c:pt>
                <c:pt idx="2279">
                  <c:v>89.612613343539365</c:v>
                </c:pt>
                <c:pt idx="2280">
                  <c:v>95.176324922809982</c:v>
                </c:pt>
                <c:pt idx="2281">
                  <c:v>96.928810175986143</c:v>
                </c:pt>
                <c:pt idx="2282">
                  <c:v>94.998780227073894</c:v>
                </c:pt>
                <c:pt idx="2283">
                  <c:v>95.774401791906712</c:v>
                </c:pt>
                <c:pt idx="2284">
                  <c:v>94.045308228421675</c:v>
                </c:pt>
                <c:pt idx="2285">
                  <c:v>99.2785637057722</c:v>
                </c:pt>
                <c:pt idx="2286">
                  <c:v>99.733106690416761</c:v>
                </c:pt>
                <c:pt idx="2287">
                  <c:v>95.829022433676172</c:v>
                </c:pt>
                <c:pt idx="2288">
                  <c:v>95.831642807244506</c:v>
                </c:pt>
                <c:pt idx="2289">
                  <c:v>98.862217535832286</c:v>
                </c:pt>
                <c:pt idx="2290">
                  <c:v>97.431393813878145</c:v>
                </c:pt>
                <c:pt idx="2291">
                  <c:v>99.447951322395454</c:v>
                </c:pt>
                <c:pt idx="2292">
                  <c:v>100.16661059549212</c:v>
                </c:pt>
                <c:pt idx="2293">
                  <c:v>104.99766182903973</c:v>
                </c:pt>
                <c:pt idx="2294">
                  <c:v>110.68303064087364</c:v>
                </c:pt>
                <c:pt idx="2295">
                  <c:v>114.63044806605079</c:v>
                </c:pt>
                <c:pt idx="2296">
                  <c:v>114.62546584527651</c:v>
                </c:pt>
                <c:pt idx="2297">
                  <c:v>116.98578020867967</c:v>
                </c:pt>
                <c:pt idx="2298">
                  <c:v>110.60636345912856</c:v>
                </c:pt>
                <c:pt idx="2299">
                  <c:v>107.94950201817834</c:v>
                </c:pt>
                <c:pt idx="2300">
                  <c:v>101.7166564034496</c:v>
                </c:pt>
                <c:pt idx="2301">
                  <c:v>98.40315557136131</c:v>
                </c:pt>
                <c:pt idx="2302">
                  <c:v>94.679735619161335</c:v>
                </c:pt>
                <c:pt idx="2303">
                  <c:v>92.25760310216981</c:v>
                </c:pt>
                <c:pt idx="2304">
                  <c:v>86.946246405036305</c:v>
                </c:pt>
                <c:pt idx="2305">
                  <c:v>94.041586500193759</c:v>
                </c:pt>
                <c:pt idx="2306">
                  <c:v>91.634492455315566</c:v>
                </c:pt>
                <c:pt idx="2307">
                  <c:v>93.744127904576274</c:v>
                </c:pt>
                <c:pt idx="2308">
                  <c:v>88.516222966984017</c:v>
                </c:pt>
                <c:pt idx="2309">
                  <c:v>88.535709455101241</c:v>
                </c:pt>
                <c:pt idx="2310">
                  <c:v>89.976980600063484</c:v>
                </c:pt>
                <c:pt idx="2311">
                  <c:v>91.760884525510008</c:v>
                </c:pt>
                <c:pt idx="2312">
                  <c:v>87.220807431963564</c:v>
                </c:pt>
                <c:pt idx="2313">
                  <c:v>91.535825068406893</c:v>
                </c:pt>
                <c:pt idx="2314">
                  <c:v>90.70408098413867</c:v>
                </c:pt>
                <c:pt idx="2315">
                  <c:v>94.070605809732257</c:v>
                </c:pt>
                <c:pt idx="2316">
                  <c:v>92.530034289622222</c:v>
                </c:pt>
                <c:pt idx="2317">
                  <c:v>91.548719128272324</c:v>
                </c:pt>
                <c:pt idx="2318">
                  <c:v>92.409547780054751</c:v>
                </c:pt>
                <c:pt idx="2319">
                  <c:v>94.819214494528765</c:v>
                </c:pt>
                <c:pt idx="2320">
                  <c:v>90.214052493899302</c:v>
                </c:pt>
                <c:pt idx="2321">
                  <c:v>92.018000136495957</c:v>
                </c:pt>
                <c:pt idx="2322">
                  <c:v>91.905793631933321</c:v>
                </c:pt>
                <c:pt idx="2323">
                  <c:v>93.807329254907032</c:v>
                </c:pt>
                <c:pt idx="2324">
                  <c:v>92.339167692642604</c:v>
                </c:pt>
                <c:pt idx="2325">
                  <c:v>90.287792734257934</c:v>
                </c:pt>
                <c:pt idx="2326">
                  <c:v>88.794275487700375</c:v>
                </c:pt>
                <c:pt idx="2327">
                  <c:v>94.401531702902503</c:v>
                </c:pt>
                <c:pt idx="2328">
                  <c:v>92.291290723120525</c:v>
                </c:pt>
                <c:pt idx="2329">
                  <c:v>92.949330412042471</c:v>
                </c:pt>
                <c:pt idx="2330">
                  <c:v>89.757016153373243</c:v>
                </c:pt>
                <c:pt idx="2331">
                  <c:v>90.71944917601644</c:v>
                </c:pt>
                <c:pt idx="2332">
                  <c:v>93.459195934647667</c:v>
                </c:pt>
                <c:pt idx="2333">
                  <c:v>93.186149610608354</c:v>
                </c:pt>
                <c:pt idx="2334">
                  <c:v>92.574425268164845</c:v>
                </c:pt>
                <c:pt idx="2335">
                  <c:v>92.236953214651237</c:v>
                </c:pt>
                <c:pt idx="2336">
                  <c:v>93.035857536723043</c:v>
                </c:pt>
                <c:pt idx="2337">
                  <c:v>93.625036100757725</c:v>
                </c:pt>
                <c:pt idx="2338">
                  <c:v>96.378997263915124</c:v>
                </c:pt>
                <c:pt idx="2339">
                  <c:v>96.677966314284433</c:v>
                </c:pt>
                <c:pt idx="2340">
                  <c:v>96.463698016499279</c:v>
                </c:pt>
                <c:pt idx="2341">
                  <c:v>92.589513071847421</c:v>
                </c:pt>
                <c:pt idx="2342">
                  <c:v>95.77428886948249</c:v>
                </c:pt>
                <c:pt idx="2343">
                  <c:v>92.264498266898059</c:v>
                </c:pt>
                <c:pt idx="2344">
                  <c:v>95.130911367643222</c:v>
                </c:pt>
                <c:pt idx="2345">
                  <c:v>92.196661509004244</c:v>
                </c:pt>
                <c:pt idx="2346">
                  <c:v>92.260446299583563</c:v>
                </c:pt>
                <c:pt idx="2347">
                  <c:v>94.635562661022064</c:v>
                </c:pt>
                <c:pt idx="2348">
                  <c:v>97.499293205286719</c:v>
                </c:pt>
                <c:pt idx="2349">
                  <c:v>94.915984137193263</c:v>
                </c:pt>
                <c:pt idx="2350">
                  <c:v>98.172778282206792</c:v>
                </c:pt>
                <c:pt idx="2351">
                  <c:v>95.503161925972492</c:v>
                </c:pt>
                <c:pt idx="2352">
                  <c:v>97.59364969718311</c:v>
                </c:pt>
                <c:pt idx="2353">
                  <c:v>94.283780196397942</c:v>
                </c:pt>
                <c:pt idx="2354">
                  <c:v>92.631275331510381</c:v>
                </c:pt>
                <c:pt idx="2355">
                  <c:v>92.186684418337308</c:v>
                </c:pt>
                <c:pt idx="2356">
                  <c:v>93.261850982654963</c:v>
                </c:pt>
                <c:pt idx="2357">
                  <c:v>92.376306887660249</c:v>
                </c:pt>
                <c:pt idx="2358">
                  <c:v>95.432796011539892</c:v>
                </c:pt>
                <c:pt idx="2359">
                  <c:v>94.226445300903293</c:v>
                </c:pt>
                <c:pt idx="2360">
                  <c:v>98.181188553340277</c:v>
                </c:pt>
                <c:pt idx="2361">
                  <c:v>97.334879214932258</c:v>
                </c:pt>
                <c:pt idx="2362">
                  <c:v>97.54707867502772</c:v>
                </c:pt>
                <c:pt idx="2363">
                  <c:v>97.284298816961808</c:v>
                </c:pt>
                <c:pt idx="2364">
                  <c:v>97.280875005743383</c:v>
                </c:pt>
                <c:pt idx="2365">
                  <c:v>94.595315320537026</c:v>
                </c:pt>
                <c:pt idx="2366">
                  <c:v>96.452027109957058</c:v>
                </c:pt>
                <c:pt idx="2367">
                  <c:v>97.542878966525194</c:v>
                </c:pt>
                <c:pt idx="2368">
                  <c:v>103.34695943200454</c:v>
                </c:pt>
                <c:pt idx="2369">
                  <c:v>97.389046294573248</c:v>
                </c:pt>
                <c:pt idx="2370">
                  <c:v>96.205963101850159</c:v>
                </c:pt>
                <c:pt idx="2371">
                  <c:v>99.529528480613294</c:v>
                </c:pt>
                <c:pt idx="2372">
                  <c:v>100.61612866507525</c:v>
                </c:pt>
                <c:pt idx="2373">
                  <c:v>97.02674476172696</c:v>
                </c:pt>
                <c:pt idx="2374">
                  <c:v>94.03952176951104</c:v>
                </c:pt>
                <c:pt idx="2375">
                  <c:v>90.175431000065629</c:v>
                </c:pt>
                <c:pt idx="2376">
                  <c:v>95.494520272566376</c:v>
                </c:pt>
                <c:pt idx="2377">
                  <c:v>95.851316875612184</c:v>
                </c:pt>
                <c:pt idx="2378">
                  <c:v>90.536039899129904</c:v>
                </c:pt>
                <c:pt idx="2379">
                  <c:v>89.663917547713297</c:v>
                </c:pt>
                <c:pt idx="2380">
                  <c:v>92.236011057135485</c:v>
                </c:pt>
                <c:pt idx="2381">
                  <c:v>90.485930179437332</c:v>
                </c:pt>
                <c:pt idx="2382">
                  <c:v>89.565312515168628</c:v>
                </c:pt>
                <c:pt idx="2383">
                  <c:v>92.002087948047844</c:v>
                </c:pt>
                <c:pt idx="2384">
                  <c:v>93.926715322635943</c:v>
                </c:pt>
                <c:pt idx="2385">
                  <c:v>95.483461363696406</c:v>
                </c:pt>
                <c:pt idx="2386">
                  <c:v>96.25411829871291</c:v>
                </c:pt>
                <c:pt idx="2387">
                  <c:v>94.527721765241424</c:v>
                </c:pt>
                <c:pt idx="2388">
                  <c:v>96.058404923372564</c:v>
                </c:pt>
                <c:pt idx="2389">
                  <c:v>93.714378078954368</c:v>
                </c:pt>
                <c:pt idx="2390">
                  <c:v>92.990652171818283</c:v>
                </c:pt>
                <c:pt idx="2391">
                  <c:v>92.277636297578141</c:v>
                </c:pt>
                <c:pt idx="2392">
                  <c:v>90.590862884257774</c:v>
                </c:pt>
                <c:pt idx="2393">
                  <c:v>90.567867684161754</c:v>
                </c:pt>
                <c:pt idx="2394">
                  <c:v>91.453117448580869</c:v>
                </c:pt>
                <c:pt idx="2395">
                  <c:v>90.873962514967857</c:v>
                </c:pt>
                <c:pt idx="2396">
                  <c:v>94.109908638460482</c:v>
                </c:pt>
                <c:pt idx="2397">
                  <c:v>91.055112249071968</c:v>
                </c:pt>
                <c:pt idx="2398">
                  <c:v>88.097423938071401</c:v>
                </c:pt>
                <c:pt idx="2399">
                  <c:v>93.934379960934763</c:v>
                </c:pt>
                <c:pt idx="2400">
                  <c:v>95.328411134207443</c:v>
                </c:pt>
                <c:pt idx="2401">
                  <c:v>96.10943978415601</c:v>
                </c:pt>
                <c:pt idx="2402">
                  <c:v>96.102077432804322</c:v>
                </c:pt>
                <c:pt idx="2403">
                  <c:v>94.976553289256117</c:v>
                </c:pt>
                <c:pt idx="2404">
                  <c:v>94.27369339660747</c:v>
                </c:pt>
                <c:pt idx="2405">
                  <c:v>96.666638900853656</c:v>
                </c:pt>
                <c:pt idx="2406">
                  <c:v>92.702715370932637</c:v>
                </c:pt>
                <c:pt idx="2407">
                  <c:v>91.717909739628467</c:v>
                </c:pt>
                <c:pt idx="2408">
                  <c:v>91.158887641723368</c:v>
                </c:pt>
                <c:pt idx="2409">
                  <c:v>91.22442895517942</c:v>
                </c:pt>
                <c:pt idx="2410">
                  <c:v>90.575456688054331</c:v>
                </c:pt>
                <c:pt idx="2411">
                  <c:v>94.575756110841255</c:v>
                </c:pt>
                <c:pt idx="2412">
                  <c:v>93.132490822414567</c:v>
                </c:pt>
                <c:pt idx="2413">
                  <c:v>90.024830251039546</c:v>
                </c:pt>
                <c:pt idx="2414">
                  <c:v>90.341401321041488</c:v>
                </c:pt>
                <c:pt idx="2415">
                  <c:v>88.08011829719895</c:v>
                </c:pt>
                <c:pt idx="2416">
                  <c:v>90.96519767205433</c:v>
                </c:pt>
                <c:pt idx="2417">
                  <c:v>91.223434064727925</c:v>
                </c:pt>
                <c:pt idx="2418">
                  <c:v>87.183015288457014</c:v>
                </c:pt>
                <c:pt idx="2419">
                  <c:v>89.396273504652669</c:v>
                </c:pt>
                <c:pt idx="2420">
                  <c:v>92.631579987374366</c:v>
                </c:pt>
                <c:pt idx="2421">
                  <c:v>95.404801422043562</c:v>
                </c:pt>
                <c:pt idx="2422">
                  <c:v>95.784458788809118</c:v>
                </c:pt>
                <c:pt idx="2423">
                  <c:v>94.175931819071067</c:v>
                </c:pt>
                <c:pt idx="2424">
                  <c:v>95.011509147015005</c:v>
                </c:pt>
                <c:pt idx="2425">
                  <c:v>99.346674845036347</c:v>
                </c:pt>
                <c:pt idx="2426">
                  <c:v>99.329327734116617</c:v>
                </c:pt>
                <c:pt idx="2427">
                  <c:v>100.99836439914019</c:v>
                </c:pt>
                <c:pt idx="2428">
                  <c:v>96.330453363987502</c:v>
                </c:pt>
                <c:pt idx="2429">
                  <c:v>100.99802934387515</c:v>
                </c:pt>
                <c:pt idx="2430">
                  <c:v>100.03003579595661</c:v>
                </c:pt>
                <c:pt idx="2431">
                  <c:v>99.480715391009895</c:v>
                </c:pt>
                <c:pt idx="2432">
                  <c:v>93.478941019362864</c:v>
                </c:pt>
                <c:pt idx="2433">
                  <c:v>94.563650853183447</c:v>
                </c:pt>
                <c:pt idx="2434">
                  <c:v>93.539950022462122</c:v>
                </c:pt>
                <c:pt idx="2435">
                  <c:v>93.650667006941163</c:v>
                </c:pt>
                <c:pt idx="2436">
                  <c:v>91.569646907929751</c:v>
                </c:pt>
                <c:pt idx="2437">
                  <c:v>91.517258122031365</c:v>
                </c:pt>
                <c:pt idx="2438">
                  <c:v>90.042974962225273</c:v>
                </c:pt>
                <c:pt idx="2439">
                  <c:v>97.233355855127954</c:v>
                </c:pt>
                <c:pt idx="2440">
                  <c:v>93.902212238326157</c:v>
                </c:pt>
                <c:pt idx="2441">
                  <c:v>91.950246547774327</c:v>
                </c:pt>
                <c:pt idx="2442">
                  <c:v>93.612365008925821</c:v>
                </c:pt>
                <c:pt idx="2443">
                  <c:v>92.357217611807613</c:v>
                </c:pt>
                <c:pt idx="2444">
                  <c:v>95.094652896660463</c:v>
                </c:pt>
                <c:pt idx="2445">
                  <c:v>96.787790322277488</c:v>
                </c:pt>
                <c:pt idx="2446">
                  <c:v>94.209481844043026</c:v>
                </c:pt>
                <c:pt idx="2447">
                  <c:v>96.696298462474374</c:v>
                </c:pt>
                <c:pt idx="2448">
                  <c:v>101.17575115531595</c:v>
                </c:pt>
                <c:pt idx="2449">
                  <c:v>100.87318091995532</c:v>
                </c:pt>
                <c:pt idx="2450">
                  <c:v>103.61515394888332</c:v>
                </c:pt>
                <c:pt idx="2451">
                  <c:v>102.89978954819345</c:v>
                </c:pt>
                <c:pt idx="2452">
                  <c:v>105.68071390431226</c:v>
                </c:pt>
                <c:pt idx="2453">
                  <c:v>107.48873035852418</c:v>
                </c:pt>
                <c:pt idx="2454">
                  <c:v>107.80476794445056</c:v>
                </c:pt>
                <c:pt idx="2455">
                  <c:v>104.35439203443649</c:v>
                </c:pt>
                <c:pt idx="2456">
                  <c:v>105.01325413312007</c:v>
                </c:pt>
                <c:pt idx="2457">
                  <c:v>103.45074485872641</c:v>
                </c:pt>
                <c:pt idx="2458">
                  <c:v>104.45113750238603</c:v>
                </c:pt>
                <c:pt idx="2459">
                  <c:v>105.25966068317732</c:v>
                </c:pt>
                <c:pt idx="2460">
                  <c:v>99.927178037903985</c:v>
                </c:pt>
                <c:pt idx="2461">
                  <c:v>95.861626534305159</c:v>
                </c:pt>
                <c:pt idx="2462">
                  <c:v>106.75265901370345</c:v>
                </c:pt>
                <c:pt idx="2463">
                  <c:v>105.10740305490469</c:v>
                </c:pt>
                <c:pt idx="2464">
                  <c:v>103.59569737409193</c:v>
                </c:pt>
                <c:pt idx="2465">
                  <c:v>98.290623595236255</c:v>
                </c:pt>
                <c:pt idx="2466">
                  <c:v>94.395895910924452</c:v>
                </c:pt>
                <c:pt idx="2467">
                  <c:v>98.564939388882649</c:v>
                </c:pt>
                <c:pt idx="2468">
                  <c:v>102.82773030192894</c:v>
                </c:pt>
                <c:pt idx="2469">
                  <c:v>90.511289319501529</c:v>
                </c:pt>
                <c:pt idx="2470">
                  <c:v>92.244838689323089</c:v>
                </c:pt>
                <c:pt idx="2471">
                  <c:v>91.827491619988962</c:v>
                </c:pt>
                <c:pt idx="2472">
                  <c:v>95.512088711274146</c:v>
                </c:pt>
                <c:pt idx="2473">
                  <c:v>93.965205892081599</c:v>
                </c:pt>
                <c:pt idx="2474">
                  <c:v>95.651318732575078</c:v>
                </c:pt>
                <c:pt idx="2475">
                  <c:v>97.130709937464587</c:v>
                </c:pt>
                <c:pt idx="2476">
                  <c:v>95.805992590481679</c:v>
                </c:pt>
                <c:pt idx="2477">
                  <c:v>93.150754438102283</c:v>
                </c:pt>
                <c:pt idx="2478">
                  <c:v>96.331381605465879</c:v>
                </c:pt>
                <c:pt idx="2479">
                  <c:v>97.331925945744629</c:v>
                </c:pt>
                <c:pt idx="2480">
                  <c:v>99.989243639889821</c:v>
                </c:pt>
                <c:pt idx="2481">
                  <c:v>98.252973059278702</c:v>
                </c:pt>
                <c:pt idx="2482">
                  <c:v>95.828530770721869</c:v>
                </c:pt>
                <c:pt idx="2483">
                  <c:v>95.026955924911618</c:v>
                </c:pt>
                <c:pt idx="2484">
                  <c:v>96.774985745464875</c:v>
                </c:pt>
                <c:pt idx="2485">
                  <c:v>92.134892626782801</c:v>
                </c:pt>
                <c:pt idx="2486">
                  <c:v>88.1371521704028</c:v>
                </c:pt>
                <c:pt idx="2487">
                  <c:v>82.866804478984875</c:v>
                </c:pt>
                <c:pt idx="2488">
                  <c:v>79.561425229258532</c:v>
                </c:pt>
                <c:pt idx="2489">
                  <c:v>77.091776441874444</c:v>
                </c:pt>
                <c:pt idx="2490">
                  <c:v>82.856350299599583</c:v>
                </c:pt>
                <c:pt idx="2491">
                  <c:v>83.329496862745358</c:v>
                </c:pt>
                <c:pt idx="2492">
                  <c:v>88.936923514838355</c:v>
                </c:pt>
                <c:pt idx="2493">
                  <c:v>91.64874410625751</c:v>
                </c:pt>
                <c:pt idx="2494">
                  <c:v>98.210970292599029</c:v>
                </c:pt>
                <c:pt idx="2495">
                  <c:v>102.31746016423357</c:v>
                </c:pt>
                <c:pt idx="2496">
                  <c:v>102.99759780574455</c:v>
                </c:pt>
                <c:pt idx="2497">
                  <c:v>100.98009000657646</c:v>
                </c:pt>
                <c:pt idx="2498">
                  <c:v>101.4980944002983</c:v>
                </c:pt>
                <c:pt idx="2499">
                  <c:v>98.45691785208048</c:v>
                </c:pt>
                <c:pt idx="2500">
                  <c:v>98.912902074361838</c:v>
                </c:pt>
                <c:pt idx="2501">
                  <c:v>96.851697979860603</c:v>
                </c:pt>
                <c:pt idx="2502">
                  <c:v>95.748315674068522</c:v>
                </c:pt>
                <c:pt idx="2503">
                  <c:v>98.881682642101623</c:v>
                </c:pt>
                <c:pt idx="2504">
                  <c:v>98.662899592098384</c:v>
                </c:pt>
                <c:pt idx="2505">
                  <c:v>98.474920849592181</c:v>
                </c:pt>
                <c:pt idx="2506">
                  <c:v>98.109872214978381</c:v>
                </c:pt>
                <c:pt idx="2507">
                  <c:v>96.322289342552054</c:v>
                </c:pt>
                <c:pt idx="2508">
                  <c:v>96.087454366533407</c:v>
                </c:pt>
                <c:pt idx="2509">
                  <c:v>95.278777444400802</c:v>
                </c:pt>
                <c:pt idx="2510">
                  <c:v>91.315689487658474</c:v>
                </c:pt>
                <c:pt idx="2511">
                  <c:v>92.490157803881729</c:v>
                </c:pt>
                <c:pt idx="2512">
                  <c:v>92.615602677014124</c:v>
                </c:pt>
                <c:pt idx="2513">
                  <c:v>94.564214055522783</c:v>
                </c:pt>
                <c:pt idx="2514">
                  <c:v>94.22242446299191</c:v>
                </c:pt>
                <c:pt idx="2515">
                  <c:v>96.456073448165597</c:v>
                </c:pt>
                <c:pt idx="2516">
                  <c:v>99.259770232804769</c:v>
                </c:pt>
                <c:pt idx="2517">
                  <c:v>101.89317929899821</c:v>
                </c:pt>
                <c:pt idx="2518">
                  <c:v>101.07097522866182</c:v>
                </c:pt>
                <c:pt idx="2519">
                  <c:v>99.072805573787846</c:v>
                </c:pt>
                <c:pt idx="2520">
                  <c:v>98.424383643060466</c:v>
                </c:pt>
                <c:pt idx="2521">
                  <c:v>100.91722663763532</c:v>
                </c:pt>
                <c:pt idx="2522">
                  <c:v>98.001981540692341</c:v>
                </c:pt>
                <c:pt idx="2523">
                  <c:v>91.668065912566277</c:v>
                </c:pt>
                <c:pt idx="2524">
                  <c:v>93.050611756484898</c:v>
                </c:pt>
                <c:pt idx="2525">
                  <c:v>96.155655551837867</c:v>
                </c:pt>
                <c:pt idx="2526">
                  <c:v>96.860234521922166</c:v>
                </c:pt>
                <c:pt idx="2527">
                  <c:v>97.227021907718523</c:v>
                </c:pt>
                <c:pt idx="2528">
                  <c:v>96.135108848948093</c:v>
                </c:pt>
                <c:pt idx="2529">
                  <c:v>96.67407832009053</c:v>
                </c:pt>
                <c:pt idx="2530">
                  <c:v>103.26452124911469</c:v>
                </c:pt>
                <c:pt idx="2531">
                  <c:v>102.1405019119925</c:v>
                </c:pt>
                <c:pt idx="2532">
                  <c:v>97.959259355872248</c:v>
                </c:pt>
                <c:pt idx="2533">
                  <c:v>100.33742935301436</c:v>
                </c:pt>
                <c:pt idx="2534">
                  <c:v>96.674474907686488</c:v>
                </c:pt>
                <c:pt idx="2535">
                  <c:v>98.367142480259602</c:v>
                </c:pt>
                <c:pt idx="2536">
                  <c:v>99.471938645543929</c:v>
                </c:pt>
                <c:pt idx="2537">
                  <c:v>97.298370946885541</c:v>
                </c:pt>
                <c:pt idx="2538">
                  <c:v>98.129216214305117</c:v>
                </c:pt>
                <c:pt idx="2539">
                  <c:v>100.18083970565289</c:v>
                </c:pt>
                <c:pt idx="2540">
                  <c:v>97.667278804679071</c:v>
                </c:pt>
                <c:pt idx="2541">
                  <c:v>102.66613344423628</c:v>
                </c:pt>
                <c:pt idx="2542">
                  <c:v>99.660551856683185</c:v>
                </c:pt>
                <c:pt idx="2543">
                  <c:v>101.35181889114556</c:v>
                </c:pt>
                <c:pt idx="2544">
                  <c:v>99.549343737528673</c:v>
                </c:pt>
                <c:pt idx="2545">
                  <c:v>98.562909640700326</c:v>
                </c:pt>
                <c:pt idx="2546">
                  <c:v>97.44277447803259</c:v>
                </c:pt>
                <c:pt idx="2547">
                  <c:v>101.19877054097826</c:v>
                </c:pt>
                <c:pt idx="2548">
                  <c:v>99.346010434953712</c:v>
                </c:pt>
                <c:pt idx="2549">
                  <c:v>102.7291847574752</c:v>
                </c:pt>
                <c:pt idx="2550">
                  <c:v>102.53309149670925</c:v>
                </c:pt>
                <c:pt idx="2551">
                  <c:v>101.31515545309483</c:v>
                </c:pt>
                <c:pt idx="2552">
                  <c:v>98.879763248339572</c:v>
                </c:pt>
                <c:pt idx="2553">
                  <c:v>108.25616570366938</c:v>
                </c:pt>
                <c:pt idx="2554">
                  <c:v>105.14169505730077</c:v>
                </c:pt>
                <c:pt idx="2555">
                  <c:v>105.56226352208546</c:v>
                </c:pt>
                <c:pt idx="2556">
                  <c:v>107.11067718368155</c:v>
                </c:pt>
                <c:pt idx="2557">
                  <c:v>103.03067197463407</c:v>
                </c:pt>
                <c:pt idx="2558">
                  <c:v>108.02223913422068</c:v>
                </c:pt>
                <c:pt idx="2559">
                  <c:v>110.34252954010675</c:v>
                </c:pt>
                <c:pt idx="2560">
                  <c:v>99.444714209506643</c:v>
                </c:pt>
                <c:pt idx="2561">
                  <c:v>100.77399976606522</c:v>
                </c:pt>
                <c:pt idx="2562">
                  <c:v>100.01089171713365</c:v>
                </c:pt>
                <c:pt idx="2563">
                  <c:v>96.997930428421554</c:v>
                </c:pt>
                <c:pt idx="2564">
                  <c:v>100.97659744133057</c:v>
                </c:pt>
                <c:pt idx="2565">
                  <c:v>95.397112389995087</c:v>
                </c:pt>
                <c:pt idx="2566">
                  <c:v>98.09735899588992</c:v>
                </c:pt>
                <c:pt idx="2567">
                  <c:v>100.24621691005244</c:v>
                </c:pt>
                <c:pt idx="2568">
                  <c:v>100.08106105293089</c:v>
                </c:pt>
                <c:pt idx="2569">
                  <c:v>101.52347056872884</c:v>
                </c:pt>
                <c:pt idx="2570">
                  <c:v>102.29798825595189</c:v>
                </c:pt>
                <c:pt idx="2571">
                  <c:v>100.12175742956211</c:v>
                </c:pt>
                <c:pt idx="2572">
                  <c:v>104.22053921112931</c:v>
                </c:pt>
                <c:pt idx="2573">
                  <c:v>101.06695938095605</c:v>
                </c:pt>
                <c:pt idx="2574">
                  <c:v>101.70772757655577</c:v>
                </c:pt>
                <c:pt idx="2575">
                  <c:v>101.36786628504522</c:v>
                </c:pt>
                <c:pt idx="2576">
                  <c:v>100.44346892577855</c:v>
                </c:pt>
                <c:pt idx="2577">
                  <c:v>99.732764182136265</c:v>
                </c:pt>
                <c:pt idx="2578">
                  <c:v>102.50452252460593</c:v>
                </c:pt>
                <c:pt idx="2579">
                  <c:v>103.29567307684233</c:v>
                </c:pt>
                <c:pt idx="2580">
                  <c:v>103.07443323550756</c:v>
                </c:pt>
                <c:pt idx="2581">
                  <c:v>105.15555522125916</c:v>
                </c:pt>
                <c:pt idx="2582">
                  <c:v>102.98454436796865</c:v>
                </c:pt>
                <c:pt idx="2583">
                  <c:v>103.41218191518963</c:v>
                </c:pt>
                <c:pt idx="2584">
                  <c:v>101.19588650239626</c:v>
                </c:pt>
                <c:pt idx="2585">
                  <c:v>98.445645092955687</c:v>
                </c:pt>
                <c:pt idx="2586">
                  <c:v>95.665340677218467</c:v>
                </c:pt>
                <c:pt idx="2587">
                  <c:v>98.594725272587141</c:v>
                </c:pt>
                <c:pt idx="2588">
                  <c:v>93.994832188072536</c:v>
                </c:pt>
                <c:pt idx="2589">
                  <c:v>97.695605229166674</c:v>
                </c:pt>
                <c:pt idx="2590">
                  <c:v>96.705786593853617</c:v>
                </c:pt>
                <c:pt idx="2591">
                  <c:v>98.107605835970929</c:v>
                </c:pt>
                <c:pt idx="2592">
                  <c:v>99.399459466917961</c:v>
                </c:pt>
                <c:pt idx="2593">
                  <c:v>102.02186091494715</c:v>
                </c:pt>
                <c:pt idx="2594">
                  <c:v>100.08326235093426</c:v>
                </c:pt>
                <c:pt idx="2595">
                  <c:v>103.61408979570167</c:v>
                </c:pt>
                <c:pt idx="2596">
                  <c:v>99.913939321970417</c:v>
                </c:pt>
                <c:pt idx="2597">
                  <c:v>100.46150172712009</c:v>
                </c:pt>
                <c:pt idx="2598">
                  <c:v>100.13495656561743</c:v>
                </c:pt>
                <c:pt idx="2599">
                  <c:v>98.857316376985992</c:v>
                </c:pt>
                <c:pt idx="2600">
                  <c:v>95.91719979661697</c:v>
                </c:pt>
                <c:pt idx="2601">
                  <c:v>95.925882576975283</c:v>
                </c:pt>
                <c:pt idx="2602">
                  <c:v>96.744899048442434</c:v>
                </c:pt>
                <c:pt idx="2603">
                  <c:v>101.26134638615684</c:v>
                </c:pt>
                <c:pt idx="2604">
                  <c:v>99.94218773794951</c:v>
                </c:pt>
                <c:pt idx="2605">
                  <c:v>103.49649893589159</c:v>
                </c:pt>
                <c:pt idx="2606">
                  <c:v>103.20705969443563</c:v>
                </c:pt>
                <c:pt idx="2607">
                  <c:v>104.71724875535411</c:v>
                </c:pt>
                <c:pt idx="2608">
                  <c:v>104.00218520921726</c:v>
                </c:pt>
                <c:pt idx="2609">
                  <c:v>96.680165459795077</c:v>
                </c:pt>
                <c:pt idx="2610">
                  <c:v>91.352547080118882</c:v>
                </c:pt>
                <c:pt idx="2611">
                  <c:v>94.279125128890215</c:v>
                </c:pt>
                <c:pt idx="2612">
                  <c:v>92.566512615807426</c:v>
                </c:pt>
                <c:pt idx="2613">
                  <c:v>90.787274273678491</c:v>
                </c:pt>
                <c:pt idx="2614">
                  <c:v>87.907756616992145</c:v>
                </c:pt>
                <c:pt idx="2615">
                  <c:v>91.342537660685267</c:v>
                </c:pt>
                <c:pt idx="2616">
                  <c:v>95.404248919776506</c:v>
                </c:pt>
                <c:pt idx="2617">
                  <c:v>100.19995857693934</c:v>
                </c:pt>
                <c:pt idx="2618">
                  <c:v>98.555451134485395</c:v>
                </c:pt>
                <c:pt idx="2619">
                  <c:v>96.200037046543699</c:v>
                </c:pt>
                <c:pt idx="2620">
                  <c:v>99.614924063476138</c:v>
                </c:pt>
                <c:pt idx="2621">
                  <c:v>104.8457865812673</c:v>
                </c:pt>
                <c:pt idx="2622">
                  <c:v>102.18993332067483</c:v>
                </c:pt>
                <c:pt idx="2623">
                  <c:v>105.69166259026949</c:v>
                </c:pt>
                <c:pt idx="2624">
                  <c:v>103.04656168045757</c:v>
                </c:pt>
                <c:pt idx="2625">
                  <c:v>103.99022585166659</c:v>
                </c:pt>
                <c:pt idx="2626">
                  <c:v>105.68076952740397</c:v>
                </c:pt>
                <c:pt idx="2627">
                  <c:v>104.15396041426787</c:v>
                </c:pt>
                <c:pt idx="2628">
                  <c:v>101.3428776940672</c:v>
                </c:pt>
                <c:pt idx="2629">
                  <c:v>99.560302158287527</c:v>
                </c:pt>
                <c:pt idx="2630">
                  <c:v>98.700412462526828</c:v>
                </c:pt>
                <c:pt idx="2631">
                  <c:v>100.55332583918602</c:v>
                </c:pt>
                <c:pt idx="2632">
                  <c:v>99.517748451192588</c:v>
                </c:pt>
                <c:pt idx="2633">
                  <c:v>100.33866093966216</c:v>
                </c:pt>
                <c:pt idx="2634">
                  <c:v>101.69614015385486</c:v>
                </c:pt>
                <c:pt idx="2635">
                  <c:v>103.72870784463534</c:v>
                </c:pt>
                <c:pt idx="2636">
                  <c:v>104.82057809139704</c:v>
                </c:pt>
                <c:pt idx="2637">
                  <c:v>103.09755203357666</c:v>
                </c:pt>
                <c:pt idx="2638">
                  <c:v>102.18562424753948</c:v>
                </c:pt>
                <c:pt idx="2639">
                  <c:v>104.36679936597524</c:v>
                </c:pt>
                <c:pt idx="2640">
                  <c:v>106.74445919165224</c:v>
                </c:pt>
                <c:pt idx="2641">
                  <c:v>108.95796477798197</c:v>
                </c:pt>
                <c:pt idx="2642">
                  <c:v>103.34444219875434</c:v>
                </c:pt>
                <c:pt idx="2643">
                  <c:v>102.54378245654019</c:v>
                </c:pt>
                <c:pt idx="2644">
                  <c:v>109.54670375468552</c:v>
                </c:pt>
                <c:pt idx="2645">
                  <c:v>110.14081796458433</c:v>
                </c:pt>
                <c:pt idx="2646">
                  <c:v>108.09885201098407</c:v>
                </c:pt>
                <c:pt idx="2647">
                  <c:v>103.97103304502767</c:v>
                </c:pt>
                <c:pt idx="2648">
                  <c:v>105.07992646277341</c:v>
                </c:pt>
                <c:pt idx="2649">
                  <c:v>112.51849778716949</c:v>
                </c:pt>
                <c:pt idx="2650">
                  <c:v>114.1327557418154</c:v>
                </c:pt>
                <c:pt idx="2651">
                  <c:v>106.26738340013509</c:v>
                </c:pt>
                <c:pt idx="2652">
                  <c:v>106.54321512359148</c:v>
                </c:pt>
                <c:pt idx="2653">
                  <c:v>104.55781147766047</c:v>
                </c:pt>
                <c:pt idx="2654">
                  <c:v>105.595585711437</c:v>
                </c:pt>
                <c:pt idx="2655">
                  <c:v>98.789311423925</c:v>
                </c:pt>
                <c:pt idx="2656">
                  <c:v>98.192839384855617</c:v>
                </c:pt>
                <c:pt idx="2657">
                  <c:v>98.275698008047343</c:v>
                </c:pt>
                <c:pt idx="2658">
                  <c:v>97.061374840193551</c:v>
                </c:pt>
                <c:pt idx="2659">
                  <c:v>94.813184447801774</c:v>
                </c:pt>
                <c:pt idx="2660">
                  <c:v>98.593550836363008</c:v>
                </c:pt>
                <c:pt idx="2661">
                  <c:v>98.340549167339049</c:v>
                </c:pt>
                <c:pt idx="2662">
                  <c:v>101.872630371721</c:v>
                </c:pt>
                <c:pt idx="2663">
                  <c:v>97.707019069030821</c:v>
                </c:pt>
                <c:pt idx="2664">
                  <c:v>102.10561441778634</c:v>
                </c:pt>
                <c:pt idx="2665">
                  <c:v>101.68568321550357</c:v>
                </c:pt>
                <c:pt idx="2666">
                  <c:v>103.12035052381607</c:v>
                </c:pt>
                <c:pt idx="2667">
                  <c:v>102.24651003386752</c:v>
                </c:pt>
                <c:pt idx="2668">
                  <c:v>103.46485777532129</c:v>
                </c:pt>
                <c:pt idx="2669">
                  <c:v>104.29680995146296</c:v>
                </c:pt>
                <c:pt idx="2670">
                  <c:v>107.10283223758813</c:v>
                </c:pt>
                <c:pt idx="2671">
                  <c:v>101.20849814699785</c:v>
                </c:pt>
                <c:pt idx="2672">
                  <c:v>108.69184963430544</c:v>
                </c:pt>
                <c:pt idx="2673">
                  <c:v>110.16581039198198</c:v>
                </c:pt>
                <c:pt idx="2674">
                  <c:v>109.83744559512712</c:v>
                </c:pt>
                <c:pt idx="2675">
                  <c:v>105.63946894365176</c:v>
                </c:pt>
                <c:pt idx="2676">
                  <c:v>103.96101609658199</c:v>
                </c:pt>
                <c:pt idx="2677">
                  <c:v>98.920574716219789</c:v>
                </c:pt>
                <c:pt idx="2678">
                  <c:v>99.378529263896112</c:v>
                </c:pt>
                <c:pt idx="2679">
                  <c:v>96.483388511349077</c:v>
                </c:pt>
                <c:pt idx="2680">
                  <c:v>95.401613187737439</c:v>
                </c:pt>
                <c:pt idx="2681">
                  <c:v>96.163142054937296</c:v>
                </c:pt>
                <c:pt idx="2682">
                  <c:v>99.454957171851163</c:v>
                </c:pt>
                <c:pt idx="2683">
                  <c:v>98.847993882109364</c:v>
                </c:pt>
                <c:pt idx="2684">
                  <c:v>103.53036446593904</c:v>
                </c:pt>
                <c:pt idx="2685">
                  <c:v>103.83303285372476</c:v>
                </c:pt>
                <c:pt idx="2686">
                  <c:v>100.99106050852917</c:v>
                </c:pt>
                <c:pt idx="2687">
                  <c:v>101.88626812191205</c:v>
                </c:pt>
                <c:pt idx="2688">
                  <c:v>101.02564293739333</c:v>
                </c:pt>
                <c:pt idx="2689">
                  <c:v>102.23876154553422</c:v>
                </c:pt>
                <c:pt idx="2690">
                  <c:v>102.94257214282513</c:v>
                </c:pt>
                <c:pt idx="2691">
                  <c:v>104.96913635187686</c:v>
                </c:pt>
                <c:pt idx="2692">
                  <c:v>105.11978710304315</c:v>
                </c:pt>
                <c:pt idx="2693">
                  <c:v>105.38673028454109</c:v>
                </c:pt>
                <c:pt idx="2694">
                  <c:v>105.79444372385569</c:v>
                </c:pt>
                <c:pt idx="2695">
                  <c:v>104.3679060338103</c:v>
                </c:pt>
                <c:pt idx="2696">
                  <c:v>105.79823339537887</c:v>
                </c:pt>
                <c:pt idx="2697">
                  <c:v>106.83703854330616</c:v>
                </c:pt>
                <c:pt idx="2698">
                  <c:v>102.07552224097408</c:v>
                </c:pt>
                <c:pt idx="2699">
                  <c:v>104.84637794005747</c:v>
                </c:pt>
                <c:pt idx="2700">
                  <c:v>107.02876545141405</c:v>
                </c:pt>
                <c:pt idx="2701">
                  <c:v>104.2879690670476</c:v>
                </c:pt>
                <c:pt idx="2702">
                  <c:v>105.92162233335323</c:v>
                </c:pt>
                <c:pt idx="2703">
                  <c:v>102.44214265785334</c:v>
                </c:pt>
                <c:pt idx="2704">
                  <c:v>101.14966174618309</c:v>
                </c:pt>
                <c:pt idx="2705">
                  <c:v>99.374619267748997</c:v>
                </c:pt>
                <c:pt idx="2706">
                  <c:v>98.572266138232308</c:v>
                </c:pt>
                <c:pt idx="2707">
                  <c:v>96.735838169743403</c:v>
                </c:pt>
                <c:pt idx="2708">
                  <c:v>94.195273434907946</c:v>
                </c:pt>
                <c:pt idx="2709">
                  <c:v>90.199143025006975</c:v>
                </c:pt>
                <c:pt idx="2710">
                  <c:v>91.075169815854551</c:v>
                </c:pt>
                <c:pt idx="2711">
                  <c:v>92.510316420019834</c:v>
                </c:pt>
                <c:pt idx="2712">
                  <c:v>98.212112774214233</c:v>
                </c:pt>
                <c:pt idx="2713">
                  <c:v>94.763702395191004</c:v>
                </c:pt>
                <c:pt idx="2714">
                  <c:v>92.863373113031827</c:v>
                </c:pt>
                <c:pt idx="2715">
                  <c:v>99.517607005417673</c:v>
                </c:pt>
                <c:pt idx="2716">
                  <c:v>102.28296195326216</c:v>
                </c:pt>
                <c:pt idx="2717">
                  <c:v>102.14163692261569</c:v>
                </c:pt>
                <c:pt idx="2718">
                  <c:v>100.87125401231795</c:v>
                </c:pt>
                <c:pt idx="2719">
                  <c:v>100.00456678296487</c:v>
                </c:pt>
                <c:pt idx="2720">
                  <c:v>99.441056535842193</c:v>
                </c:pt>
                <c:pt idx="2721">
                  <c:v>99.393976816458803</c:v>
                </c:pt>
                <c:pt idx="2722">
                  <c:v>92.055079481387793</c:v>
                </c:pt>
                <c:pt idx="2723">
                  <c:v>90.821980250447425</c:v>
                </c:pt>
                <c:pt idx="2724">
                  <c:v>85.413650980986475</c:v>
                </c:pt>
                <c:pt idx="2725">
                  <c:v>83.78153611541093</c:v>
                </c:pt>
                <c:pt idx="2726">
                  <c:v>78.341337324542494</c:v>
                </c:pt>
                <c:pt idx="2727">
                  <c:v>78.523570700437304</c:v>
                </c:pt>
                <c:pt idx="2728">
                  <c:v>79.597495334769363</c:v>
                </c:pt>
                <c:pt idx="2729">
                  <c:v>80.23066167694374</c:v>
                </c:pt>
                <c:pt idx="2730">
                  <c:v>79.558499692052422</c:v>
                </c:pt>
                <c:pt idx="2731">
                  <c:v>85.543241586872682</c:v>
                </c:pt>
                <c:pt idx="2732">
                  <c:v>86.405378296472122</c:v>
                </c:pt>
                <c:pt idx="2733">
                  <c:v>87.041074095169805</c:v>
                </c:pt>
                <c:pt idx="2734">
                  <c:v>89.598939658714002</c:v>
                </c:pt>
                <c:pt idx="2735">
                  <c:v>97.918155130585532</c:v>
                </c:pt>
                <c:pt idx="2736">
                  <c:v>102.20741132858036</c:v>
                </c:pt>
                <c:pt idx="2737">
                  <c:v>107.632474313022</c:v>
                </c:pt>
                <c:pt idx="2738">
                  <c:v>106.3377478105628</c:v>
                </c:pt>
                <c:pt idx="2739">
                  <c:v>107.67792828933916</c:v>
                </c:pt>
                <c:pt idx="2740">
                  <c:v>112.68596850837667</c:v>
                </c:pt>
                <c:pt idx="2741">
                  <c:v>112.24555588873467</c:v>
                </c:pt>
                <c:pt idx="2742">
                  <c:v>105.75281889020015</c:v>
                </c:pt>
                <c:pt idx="2743">
                  <c:v>105.02743053301273</c:v>
                </c:pt>
                <c:pt idx="2744">
                  <c:v>103.69769151150615</c:v>
                </c:pt>
                <c:pt idx="2745">
                  <c:v>105.84186612059405</c:v>
                </c:pt>
                <c:pt idx="2746">
                  <c:v>103.46189866409514</c:v>
                </c:pt>
                <c:pt idx="2747">
                  <c:v>102.86015753731324</c:v>
                </c:pt>
                <c:pt idx="2748">
                  <c:v>102.52606666945348</c:v>
                </c:pt>
                <c:pt idx="2749">
                  <c:v>100.39852793621486</c:v>
                </c:pt>
                <c:pt idx="2750">
                  <c:v>101.88064368054637</c:v>
                </c:pt>
                <c:pt idx="2751">
                  <c:v>100.67706161039753</c:v>
                </c:pt>
                <c:pt idx="2752">
                  <c:v>101.41610842975768</c:v>
                </c:pt>
                <c:pt idx="2753">
                  <c:v>105.59475557960081</c:v>
                </c:pt>
                <c:pt idx="2754">
                  <c:v>103.6702999846004</c:v>
                </c:pt>
                <c:pt idx="2755">
                  <c:v>104.60659981811469</c:v>
                </c:pt>
                <c:pt idx="2756">
                  <c:v>105.14460030215267</c:v>
                </c:pt>
                <c:pt idx="2757">
                  <c:v>105.43017322143974</c:v>
                </c:pt>
                <c:pt idx="2758">
                  <c:v>106.73826612845403</c:v>
                </c:pt>
                <c:pt idx="2759">
                  <c:v>104.1968947770318</c:v>
                </c:pt>
                <c:pt idx="2760">
                  <c:v>101.86537623567665</c:v>
                </c:pt>
                <c:pt idx="2761">
                  <c:v>103.27281973968236</c:v>
                </c:pt>
                <c:pt idx="2762">
                  <c:v>102.59551103205389</c:v>
                </c:pt>
                <c:pt idx="2763">
                  <c:v>105.32298876335479</c:v>
                </c:pt>
                <c:pt idx="2764">
                  <c:v>100.75258389955357</c:v>
                </c:pt>
                <c:pt idx="2765">
                  <c:v>97.797762516057006</c:v>
                </c:pt>
                <c:pt idx="2766">
                  <c:v>97.886525959774659</c:v>
                </c:pt>
                <c:pt idx="2767">
                  <c:v>101.11285215833763</c:v>
                </c:pt>
                <c:pt idx="2768">
                  <c:v>100.78177613434256</c:v>
                </c:pt>
                <c:pt idx="2769">
                  <c:v>99.796963304150395</c:v>
                </c:pt>
                <c:pt idx="2770">
                  <c:v>97.612837610570608</c:v>
                </c:pt>
                <c:pt idx="2771">
                  <c:v>99.735688227693913</c:v>
                </c:pt>
                <c:pt idx="2772">
                  <c:v>95.948429164928356</c:v>
                </c:pt>
                <c:pt idx="2773">
                  <c:v>97.38013669308954</c:v>
                </c:pt>
                <c:pt idx="2774">
                  <c:v>93.536737943529403</c:v>
                </c:pt>
                <c:pt idx="2775">
                  <c:v>92.772235482769233</c:v>
                </c:pt>
                <c:pt idx="2776">
                  <c:v>96.925621787004644</c:v>
                </c:pt>
                <c:pt idx="2777">
                  <c:v>95.420389563255668</c:v>
                </c:pt>
                <c:pt idx="2778">
                  <c:v>98.765856912518345</c:v>
                </c:pt>
                <c:pt idx="2779">
                  <c:v>105.45831160767864</c:v>
                </c:pt>
                <c:pt idx="2780">
                  <c:v>102.68646623966664</c:v>
                </c:pt>
                <c:pt idx="2781">
                  <c:v>102.38062209677203</c:v>
                </c:pt>
                <c:pt idx="2782">
                  <c:v>104.33320086911682</c:v>
                </c:pt>
                <c:pt idx="2783">
                  <c:v>103.0431240861385</c:v>
                </c:pt>
                <c:pt idx="2784">
                  <c:v>104.93244672557937</c:v>
                </c:pt>
                <c:pt idx="2785">
                  <c:v>102.77051474414506</c:v>
                </c:pt>
                <c:pt idx="2786">
                  <c:v>105.9975944912467</c:v>
                </c:pt>
                <c:pt idx="2787">
                  <c:v>106.33510967488803</c:v>
                </c:pt>
                <c:pt idx="2788">
                  <c:v>108.12038588434616</c:v>
                </c:pt>
                <c:pt idx="2789">
                  <c:v>107.50492103037269</c:v>
                </c:pt>
                <c:pt idx="2790">
                  <c:v>103.81823992810371</c:v>
                </c:pt>
                <c:pt idx="2791">
                  <c:v>103.74740865981556</c:v>
                </c:pt>
                <c:pt idx="2792">
                  <c:v>104.34394058475633</c:v>
                </c:pt>
                <c:pt idx="2793">
                  <c:v>98.859295974528422</c:v>
                </c:pt>
                <c:pt idx="2794">
                  <c:v>100.7931370145388</c:v>
                </c:pt>
                <c:pt idx="2795">
                  <c:v>100.34900128588625</c:v>
                </c:pt>
                <c:pt idx="2796">
                  <c:v>97.027602492734545</c:v>
                </c:pt>
                <c:pt idx="2797">
                  <c:v>99.075794899062487</c:v>
                </c:pt>
                <c:pt idx="2798">
                  <c:v>102.3463419007422</c:v>
                </c:pt>
                <c:pt idx="2799">
                  <c:v>102.20862089735124</c:v>
                </c:pt>
                <c:pt idx="2800">
                  <c:v>102.56946922325781</c:v>
                </c:pt>
                <c:pt idx="2801">
                  <c:v>105.78122736149133</c:v>
                </c:pt>
                <c:pt idx="2802">
                  <c:v>106.43244224552335</c:v>
                </c:pt>
                <c:pt idx="2803">
                  <c:v>110.41802471083587</c:v>
                </c:pt>
                <c:pt idx="2804">
                  <c:v>110.40002129008576</c:v>
                </c:pt>
                <c:pt idx="2805">
                  <c:v>105.50329936300407</c:v>
                </c:pt>
                <c:pt idx="2806">
                  <c:v>103.95526305596529</c:v>
                </c:pt>
                <c:pt idx="2807">
                  <c:v>105.6825692247986</c:v>
                </c:pt>
                <c:pt idx="2808">
                  <c:v>101.08485753432628</c:v>
                </c:pt>
                <c:pt idx="2809">
                  <c:v>102.2971303397493</c:v>
                </c:pt>
                <c:pt idx="2810">
                  <c:v>103.1951260942126</c:v>
                </c:pt>
                <c:pt idx="2811">
                  <c:v>105.17772840355298</c:v>
                </c:pt>
                <c:pt idx="2812">
                  <c:v>109.12226380399321</c:v>
                </c:pt>
                <c:pt idx="2813">
                  <c:v>108.47227936318953</c:v>
                </c:pt>
                <c:pt idx="2814">
                  <c:v>114.11984805807887</c:v>
                </c:pt>
                <c:pt idx="2815">
                  <c:v>114.7478877916941</c:v>
                </c:pt>
                <c:pt idx="2816">
                  <c:v>108.89726725530146</c:v>
                </c:pt>
                <c:pt idx="2817">
                  <c:v>108.63329081183957</c:v>
                </c:pt>
                <c:pt idx="2818">
                  <c:v>107.22365267308844</c:v>
                </c:pt>
                <c:pt idx="2819">
                  <c:v>103.49387527038714</c:v>
                </c:pt>
                <c:pt idx="2820">
                  <c:v>106.99082471705916</c:v>
                </c:pt>
                <c:pt idx="2821">
                  <c:v>96.187376387563404</c:v>
                </c:pt>
                <c:pt idx="2822">
                  <c:v>98.577249608128056</c:v>
                </c:pt>
                <c:pt idx="2823">
                  <c:v>102.02484308861276</c:v>
                </c:pt>
                <c:pt idx="2824">
                  <c:v>99.496284489769266</c:v>
                </c:pt>
                <c:pt idx="2825">
                  <c:v>99.226809284960694</c:v>
                </c:pt>
                <c:pt idx="2826">
                  <c:v>109.98259397606802</c:v>
                </c:pt>
                <c:pt idx="2827">
                  <c:v>106.22457005494162</c:v>
                </c:pt>
                <c:pt idx="2828">
                  <c:v>112.53719101883205</c:v>
                </c:pt>
                <c:pt idx="2829">
                  <c:v>112.54739910839938</c:v>
                </c:pt>
                <c:pt idx="2830">
                  <c:v>110.15512102782446</c:v>
                </c:pt>
                <c:pt idx="2831">
                  <c:v>107.05804097340294</c:v>
                </c:pt>
                <c:pt idx="2832">
                  <c:v>106.40842692738453</c:v>
                </c:pt>
                <c:pt idx="2833">
                  <c:v>99.512116350333244</c:v>
                </c:pt>
                <c:pt idx="2834">
                  <c:v>107.32176757127678</c:v>
                </c:pt>
                <c:pt idx="2835">
                  <c:v>106.51324255725089</c:v>
                </c:pt>
                <c:pt idx="2836">
                  <c:v>103.5703174987725</c:v>
                </c:pt>
                <c:pt idx="2837">
                  <c:v>107.62387489631584</c:v>
                </c:pt>
                <c:pt idx="2838">
                  <c:v>111.14111675404772</c:v>
                </c:pt>
                <c:pt idx="2839">
                  <c:v>112.6846758537317</c:v>
                </c:pt>
                <c:pt idx="2840">
                  <c:v>110.16847856483749</c:v>
                </c:pt>
                <c:pt idx="2841">
                  <c:v>105.88160948964014</c:v>
                </c:pt>
                <c:pt idx="2842">
                  <c:v>101.62738695668904</c:v>
                </c:pt>
                <c:pt idx="2843">
                  <c:v>101.77233668804692</c:v>
                </c:pt>
                <c:pt idx="2844">
                  <c:v>103.73701927205308</c:v>
                </c:pt>
                <c:pt idx="2845">
                  <c:v>109.37485418990811</c:v>
                </c:pt>
                <c:pt idx="2846">
                  <c:v>111.65600405384183</c:v>
                </c:pt>
                <c:pt idx="2847">
                  <c:v>114.8717401636831</c:v>
                </c:pt>
                <c:pt idx="2848">
                  <c:v>113.06293366115496</c:v>
                </c:pt>
                <c:pt idx="2849">
                  <c:v>121.78952763467534</c:v>
                </c:pt>
                <c:pt idx="2850">
                  <c:v>124.41878506903362</c:v>
                </c:pt>
                <c:pt idx="2851">
                  <c:v>124.37315327687364</c:v>
                </c:pt>
                <c:pt idx="2852">
                  <c:v>122.47266238431027</c:v>
                </c:pt>
                <c:pt idx="2853">
                  <c:v>119.59047147395869</c:v>
                </c:pt>
                <c:pt idx="2854">
                  <c:v>118.97761621113806</c:v>
                </c:pt>
                <c:pt idx="2855">
                  <c:v>119.2058788667495</c:v>
                </c:pt>
                <c:pt idx="2856">
                  <c:v>110.75083787873324</c:v>
                </c:pt>
                <c:pt idx="2857">
                  <c:v>112.0867686711232</c:v>
                </c:pt>
                <c:pt idx="2858">
                  <c:v>109.36906386040503</c:v>
                </c:pt>
                <c:pt idx="2859">
                  <c:v>104.54042215954027</c:v>
                </c:pt>
                <c:pt idx="2860">
                  <c:v>107.73216554224931</c:v>
                </c:pt>
                <c:pt idx="2861">
                  <c:v>104.26417718479729</c:v>
                </c:pt>
                <c:pt idx="2862">
                  <c:v>107.50555060688933</c:v>
                </c:pt>
                <c:pt idx="2863">
                  <c:v>112.60038610861052</c:v>
                </c:pt>
                <c:pt idx="2864">
                  <c:v>109.5473672728166</c:v>
                </c:pt>
                <c:pt idx="2865">
                  <c:v>109.9637362717564</c:v>
                </c:pt>
                <c:pt idx="2866">
                  <c:v>115.52012040203486</c:v>
                </c:pt>
                <c:pt idx="2867">
                  <c:v>112.18424368317349</c:v>
                </c:pt>
                <c:pt idx="2868">
                  <c:v>115.52228807480532</c:v>
                </c:pt>
                <c:pt idx="2869">
                  <c:v>109.65037722289692</c:v>
                </c:pt>
                <c:pt idx="2870">
                  <c:v>110.12314769186183</c:v>
                </c:pt>
                <c:pt idx="2871">
                  <c:v>110.99060050315219</c:v>
                </c:pt>
                <c:pt idx="2872">
                  <c:v>110.33883537564732</c:v>
                </c:pt>
                <c:pt idx="2873">
                  <c:v>107.46862850126743</c:v>
                </c:pt>
                <c:pt idx="2874">
                  <c:v>106.60582995569986</c:v>
                </c:pt>
                <c:pt idx="2875">
                  <c:v>105.62509770037022</c:v>
                </c:pt>
                <c:pt idx="2876">
                  <c:v>111.35268557432178</c:v>
                </c:pt>
                <c:pt idx="2877">
                  <c:v>109.20762040585824</c:v>
                </c:pt>
                <c:pt idx="2878">
                  <c:v>110.00353927973349</c:v>
                </c:pt>
                <c:pt idx="2879">
                  <c:v>110.17084716840255</c:v>
                </c:pt>
                <c:pt idx="2880">
                  <c:v>110.2590834652791</c:v>
                </c:pt>
                <c:pt idx="2881">
                  <c:v>110.95474901103344</c:v>
                </c:pt>
                <c:pt idx="2882">
                  <c:v>107.65385411013325</c:v>
                </c:pt>
                <c:pt idx="2883">
                  <c:v>101.98826333439568</c:v>
                </c:pt>
                <c:pt idx="2884">
                  <c:v>101.06108545608693</c:v>
                </c:pt>
                <c:pt idx="2885">
                  <c:v>100.75785004820555</c:v>
                </c:pt>
                <c:pt idx="2886">
                  <c:v>101.1642397911815</c:v>
                </c:pt>
                <c:pt idx="2887">
                  <c:v>96.630981301804624</c:v>
                </c:pt>
                <c:pt idx="2888">
                  <c:v>99.575595595443403</c:v>
                </c:pt>
                <c:pt idx="2889">
                  <c:v>106.03559467864801</c:v>
                </c:pt>
                <c:pt idx="2890">
                  <c:v>110.71776043540342</c:v>
                </c:pt>
                <c:pt idx="2891">
                  <c:v>111.13517044748279</c:v>
                </c:pt>
                <c:pt idx="2892">
                  <c:v>111.58736638619354</c:v>
                </c:pt>
                <c:pt idx="2893">
                  <c:v>112.22032950244537</c:v>
                </c:pt>
                <c:pt idx="2894">
                  <c:v>116.06192174483073</c:v>
                </c:pt>
                <c:pt idx="2895">
                  <c:v>112.87121129292463</c:v>
                </c:pt>
                <c:pt idx="2896">
                  <c:v>109.34779225341761</c:v>
                </c:pt>
                <c:pt idx="2897">
                  <c:v>107.41916083030408</c:v>
                </c:pt>
                <c:pt idx="2898">
                  <c:v>108.18763130995148</c:v>
                </c:pt>
                <c:pt idx="2899">
                  <c:v>104.85737733887107</c:v>
                </c:pt>
                <c:pt idx="2900">
                  <c:v>104.16102420373289</c:v>
                </c:pt>
                <c:pt idx="2901">
                  <c:v>105.00058173597249</c:v>
                </c:pt>
                <c:pt idx="2902">
                  <c:v>106.41209583607095</c:v>
                </c:pt>
                <c:pt idx="2903">
                  <c:v>106.15889756844696</c:v>
                </c:pt>
                <c:pt idx="2904">
                  <c:v>106.4574146920563</c:v>
                </c:pt>
                <c:pt idx="2905">
                  <c:v>105.59056439742807</c:v>
                </c:pt>
                <c:pt idx="2906">
                  <c:v>107.04753785743461</c:v>
                </c:pt>
                <c:pt idx="2907">
                  <c:v>106.14332956264529</c:v>
                </c:pt>
                <c:pt idx="2908">
                  <c:v>106.14120308687681</c:v>
                </c:pt>
                <c:pt idx="2909">
                  <c:v>105.49627589145085</c:v>
                </c:pt>
                <c:pt idx="2910">
                  <c:v>106.95750181430817</c:v>
                </c:pt>
                <c:pt idx="2911">
                  <c:v>106.85721772377921</c:v>
                </c:pt>
                <c:pt idx="2912">
                  <c:v>105.30183260207276</c:v>
                </c:pt>
                <c:pt idx="2913">
                  <c:v>104.42641770122556</c:v>
                </c:pt>
                <c:pt idx="2914">
                  <c:v>106.50305454950279</c:v>
                </c:pt>
                <c:pt idx="2915">
                  <c:v>103.4288812255551</c:v>
                </c:pt>
                <c:pt idx="2916">
                  <c:v>103.04960017583227</c:v>
                </c:pt>
                <c:pt idx="2917">
                  <c:v>103.0881717708104</c:v>
                </c:pt>
                <c:pt idx="2918">
                  <c:v>103.17303189722716</c:v>
                </c:pt>
                <c:pt idx="2919">
                  <c:v>106.48656523710814</c:v>
                </c:pt>
                <c:pt idx="2920">
                  <c:v>109.61858732846778</c:v>
                </c:pt>
                <c:pt idx="2921">
                  <c:v>112.8164160607289</c:v>
                </c:pt>
                <c:pt idx="2922">
                  <c:v>115.29054937344836</c:v>
                </c:pt>
                <c:pt idx="2923">
                  <c:v>116.10558577674074</c:v>
                </c:pt>
                <c:pt idx="2924">
                  <c:v>114.69521672060161</c:v>
                </c:pt>
                <c:pt idx="2925">
                  <c:v>115.67452922890671</c:v>
                </c:pt>
                <c:pt idx="2926">
                  <c:v>116.06478070417317</c:v>
                </c:pt>
                <c:pt idx="2927">
                  <c:v>114.30888543455609</c:v>
                </c:pt>
                <c:pt idx="2928">
                  <c:v>109.38825110937597</c:v>
                </c:pt>
                <c:pt idx="2929">
                  <c:v>111.51525274898313</c:v>
                </c:pt>
                <c:pt idx="2930">
                  <c:v>110.37705491176041</c:v>
                </c:pt>
                <c:pt idx="2931">
                  <c:v>108.38741899701674</c:v>
                </c:pt>
                <c:pt idx="2932">
                  <c:v>109.74619362847758</c:v>
                </c:pt>
                <c:pt idx="2933">
                  <c:v>107.99562351141472</c:v>
                </c:pt>
                <c:pt idx="2934">
                  <c:v>107.10753271758195</c:v>
                </c:pt>
                <c:pt idx="2935">
                  <c:v>107.61227081959071</c:v>
                </c:pt>
                <c:pt idx="2936">
                  <c:v>105.09011693979626</c:v>
                </c:pt>
                <c:pt idx="2937">
                  <c:v>105.19003274999217</c:v>
                </c:pt>
                <c:pt idx="2938">
                  <c:v>106.47124509931302</c:v>
                </c:pt>
                <c:pt idx="2939">
                  <c:v>107.18236778208572</c:v>
                </c:pt>
                <c:pt idx="2940">
                  <c:v>105.73146205440725</c:v>
                </c:pt>
                <c:pt idx="2941">
                  <c:v>108.41000042342688</c:v>
                </c:pt>
                <c:pt idx="2942">
                  <c:v>107.67176393801803</c:v>
                </c:pt>
                <c:pt idx="2943">
                  <c:v>106.66124089147904</c:v>
                </c:pt>
                <c:pt idx="2944">
                  <c:v>107.59099061725696</c:v>
                </c:pt>
                <c:pt idx="2945">
                  <c:v>111.20628491915102</c:v>
                </c:pt>
                <c:pt idx="2946">
                  <c:v>106.42518575427206</c:v>
                </c:pt>
                <c:pt idx="2947">
                  <c:v>109.10778730192716</c:v>
                </c:pt>
                <c:pt idx="2948">
                  <c:v>109.69158787554147</c:v>
                </c:pt>
                <c:pt idx="2949">
                  <c:v>110.30307379236933</c:v>
                </c:pt>
                <c:pt idx="2950">
                  <c:v>109.89358219738151</c:v>
                </c:pt>
                <c:pt idx="2951">
                  <c:v>112.64181716354008</c:v>
                </c:pt>
                <c:pt idx="2952">
                  <c:v>112.95091311292451</c:v>
                </c:pt>
                <c:pt idx="2953">
                  <c:v>113.10090233316939</c:v>
                </c:pt>
                <c:pt idx="2954">
                  <c:v>114.00048634698089</c:v>
                </c:pt>
                <c:pt idx="2955">
                  <c:v>111.23932334035425</c:v>
                </c:pt>
                <c:pt idx="2956">
                  <c:v>112.36431194254318</c:v>
                </c:pt>
                <c:pt idx="2957">
                  <c:v>117.09045150128961</c:v>
                </c:pt>
                <c:pt idx="2958">
                  <c:v>112.12217319072772</c:v>
                </c:pt>
                <c:pt idx="2959">
                  <c:v>108.61927680723582</c:v>
                </c:pt>
                <c:pt idx="2960">
                  <c:v>110.62016936160816</c:v>
                </c:pt>
                <c:pt idx="2961">
                  <c:v>105.94720353034675</c:v>
                </c:pt>
                <c:pt idx="2962">
                  <c:v>108.10910631496995</c:v>
                </c:pt>
                <c:pt idx="2963">
                  <c:v>108.21099349942325</c:v>
                </c:pt>
                <c:pt idx="2964">
                  <c:v>104.33752896176951</c:v>
                </c:pt>
                <c:pt idx="2965">
                  <c:v>108.28681407180201</c:v>
                </c:pt>
                <c:pt idx="2966">
                  <c:v>111.75184084425881</c:v>
                </c:pt>
                <c:pt idx="2967">
                  <c:v>110.65299416622616</c:v>
                </c:pt>
                <c:pt idx="2968">
                  <c:v>112.67546764291576</c:v>
                </c:pt>
                <c:pt idx="2969">
                  <c:v>109.76272407691189</c:v>
                </c:pt>
                <c:pt idx="2970">
                  <c:v>109.92276168663911</c:v>
                </c:pt>
                <c:pt idx="2971">
                  <c:v>110.2387150219915</c:v>
                </c:pt>
                <c:pt idx="2972">
                  <c:v>106.7920377257262</c:v>
                </c:pt>
                <c:pt idx="2973">
                  <c:v>101.39657015713654</c:v>
                </c:pt>
                <c:pt idx="2974">
                  <c:v>101.13093854931334</c:v>
                </c:pt>
                <c:pt idx="2975">
                  <c:v>102.16904528423929</c:v>
                </c:pt>
                <c:pt idx="2976">
                  <c:v>105.24556651315527</c:v>
                </c:pt>
                <c:pt idx="2977">
                  <c:v>104.97573324862357</c:v>
                </c:pt>
                <c:pt idx="2978">
                  <c:v>101.73551723397739</c:v>
                </c:pt>
                <c:pt idx="2979">
                  <c:v>104.67897724260888</c:v>
                </c:pt>
                <c:pt idx="2980">
                  <c:v>106.344308546688</c:v>
                </c:pt>
                <c:pt idx="2981">
                  <c:v>102.76245836212929</c:v>
                </c:pt>
                <c:pt idx="2982">
                  <c:v>100.02994962288628</c:v>
                </c:pt>
                <c:pt idx="2983">
                  <c:v>93.087761144009036</c:v>
                </c:pt>
                <c:pt idx="2984">
                  <c:v>87.468258690127129</c:v>
                </c:pt>
                <c:pt idx="2985">
                  <c:v>90.635751110224049</c:v>
                </c:pt>
                <c:pt idx="2986">
                  <c:v>85.379768825427263</c:v>
                </c:pt>
                <c:pt idx="2987">
                  <c:v>80.899636417457771</c:v>
                </c:pt>
                <c:pt idx="2988">
                  <c:v>87.289594713841538</c:v>
                </c:pt>
                <c:pt idx="2989">
                  <c:v>86.278500632474334</c:v>
                </c:pt>
                <c:pt idx="2990">
                  <c:v>89.508723959209789</c:v>
                </c:pt>
                <c:pt idx="2991">
                  <c:v>92.718064836415039</c:v>
                </c:pt>
                <c:pt idx="2992">
                  <c:v>92.331013261583507</c:v>
                </c:pt>
                <c:pt idx="2993">
                  <c:v>95.585501667130799</c:v>
                </c:pt>
                <c:pt idx="2994">
                  <c:v>99.720003758399912</c:v>
                </c:pt>
                <c:pt idx="2995">
                  <c:v>94.782498553787249</c:v>
                </c:pt>
                <c:pt idx="2996">
                  <c:v>98.644408409721009</c:v>
                </c:pt>
                <c:pt idx="2997">
                  <c:v>98.93148052869735</c:v>
                </c:pt>
                <c:pt idx="2998">
                  <c:v>101.72150996547136</c:v>
                </c:pt>
                <c:pt idx="2999">
                  <c:v>100.35852932142558</c:v>
                </c:pt>
                <c:pt idx="3000">
                  <c:v>97.575353327706807</c:v>
                </c:pt>
                <c:pt idx="3001">
                  <c:v>98.870657216493584</c:v>
                </c:pt>
                <c:pt idx="3002">
                  <c:v>102.1931581356249</c:v>
                </c:pt>
                <c:pt idx="3003">
                  <c:v>100.14481382572951</c:v>
                </c:pt>
                <c:pt idx="3004">
                  <c:v>101.30891435080788</c:v>
                </c:pt>
                <c:pt idx="3005">
                  <c:v>98.328235446260308</c:v>
                </c:pt>
                <c:pt idx="3006">
                  <c:v>101.36484718514245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79-4EBF-B00C-F9EB22197E88}"/>
            </c:ext>
          </c:extLst>
        </c:ser>
        <c:ser>
          <c:idx val="1"/>
          <c:order val="1"/>
          <c:tx>
            <c:strRef>
              <c:f>לרוסול!$C$1</c:f>
              <c:strCache>
                <c:ptCount val="1"/>
                <c:pt idx="0">
                  <c:v>ממוצע נע 28 ימים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cat>
            <c:numRef>
              <c:f>לרוסול!$A$2:$A$3009</c:f>
              <c:numCache>
                <c:formatCode>m/d/yyyy</c:formatCode>
                <c:ptCount val="3008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  <c:pt idx="365">
                  <c:v>43466</c:v>
                </c:pt>
                <c:pt idx="366">
                  <c:v>43467</c:v>
                </c:pt>
                <c:pt idx="367">
                  <c:v>43468</c:v>
                </c:pt>
                <c:pt idx="368">
                  <c:v>43469</c:v>
                </c:pt>
                <c:pt idx="369">
                  <c:v>43470</c:v>
                </c:pt>
                <c:pt idx="370">
                  <c:v>43471</c:v>
                </c:pt>
                <c:pt idx="371">
                  <c:v>43472</c:v>
                </c:pt>
                <c:pt idx="372">
                  <c:v>43473</c:v>
                </c:pt>
                <c:pt idx="373">
                  <c:v>43474</c:v>
                </c:pt>
                <c:pt idx="374">
                  <c:v>43475</c:v>
                </c:pt>
                <c:pt idx="375">
                  <c:v>43476</c:v>
                </c:pt>
                <c:pt idx="376">
                  <c:v>43477</c:v>
                </c:pt>
                <c:pt idx="377">
                  <c:v>43478</c:v>
                </c:pt>
                <c:pt idx="378">
                  <c:v>43479</c:v>
                </c:pt>
                <c:pt idx="379">
                  <c:v>43480</c:v>
                </c:pt>
                <c:pt idx="380">
                  <c:v>43481</c:v>
                </c:pt>
                <c:pt idx="381">
                  <c:v>43482</c:v>
                </c:pt>
                <c:pt idx="382">
                  <c:v>43483</c:v>
                </c:pt>
                <c:pt idx="383">
                  <c:v>43484</c:v>
                </c:pt>
                <c:pt idx="384">
                  <c:v>43485</c:v>
                </c:pt>
                <c:pt idx="385">
                  <c:v>43486</c:v>
                </c:pt>
                <c:pt idx="386">
                  <c:v>43487</c:v>
                </c:pt>
                <c:pt idx="387">
                  <c:v>43488</c:v>
                </c:pt>
                <c:pt idx="388">
                  <c:v>43489</c:v>
                </c:pt>
                <c:pt idx="389">
                  <c:v>43490</c:v>
                </c:pt>
                <c:pt idx="390">
                  <c:v>43491</c:v>
                </c:pt>
                <c:pt idx="391">
                  <c:v>43492</c:v>
                </c:pt>
                <c:pt idx="392">
                  <c:v>43493</c:v>
                </c:pt>
                <c:pt idx="393">
                  <c:v>43494</c:v>
                </c:pt>
                <c:pt idx="394">
                  <c:v>43495</c:v>
                </c:pt>
                <c:pt idx="395">
                  <c:v>43496</c:v>
                </c:pt>
                <c:pt idx="396">
                  <c:v>43497</c:v>
                </c:pt>
                <c:pt idx="397">
                  <c:v>43498</c:v>
                </c:pt>
                <c:pt idx="398">
                  <c:v>43499</c:v>
                </c:pt>
                <c:pt idx="399">
                  <c:v>43500</c:v>
                </c:pt>
                <c:pt idx="400">
                  <c:v>43501</c:v>
                </c:pt>
                <c:pt idx="401">
                  <c:v>43502</c:v>
                </c:pt>
                <c:pt idx="402">
                  <c:v>43503</c:v>
                </c:pt>
                <c:pt idx="403">
                  <c:v>43504</c:v>
                </c:pt>
                <c:pt idx="404">
                  <c:v>43505</c:v>
                </c:pt>
                <c:pt idx="405">
                  <c:v>43506</c:v>
                </c:pt>
                <c:pt idx="406">
                  <c:v>43507</c:v>
                </c:pt>
                <c:pt idx="407">
                  <c:v>43508</c:v>
                </c:pt>
                <c:pt idx="408">
                  <c:v>43509</c:v>
                </c:pt>
                <c:pt idx="409">
                  <c:v>43510</c:v>
                </c:pt>
                <c:pt idx="410">
                  <c:v>43511</c:v>
                </c:pt>
                <c:pt idx="411">
                  <c:v>43512</c:v>
                </c:pt>
                <c:pt idx="412">
                  <c:v>43513</c:v>
                </c:pt>
                <c:pt idx="413">
                  <c:v>43514</c:v>
                </c:pt>
                <c:pt idx="414">
                  <c:v>43515</c:v>
                </c:pt>
                <c:pt idx="415">
                  <c:v>43516</c:v>
                </c:pt>
                <c:pt idx="416">
                  <c:v>43517</c:v>
                </c:pt>
                <c:pt idx="417">
                  <c:v>43518</c:v>
                </c:pt>
                <c:pt idx="418">
                  <c:v>43519</c:v>
                </c:pt>
                <c:pt idx="419">
                  <c:v>43520</c:v>
                </c:pt>
                <c:pt idx="420">
                  <c:v>43521</c:v>
                </c:pt>
                <c:pt idx="421">
                  <c:v>43522</c:v>
                </c:pt>
                <c:pt idx="422">
                  <c:v>43523</c:v>
                </c:pt>
                <c:pt idx="423">
                  <c:v>43524</c:v>
                </c:pt>
                <c:pt idx="424">
                  <c:v>43525</c:v>
                </c:pt>
                <c:pt idx="425">
                  <c:v>43526</c:v>
                </c:pt>
                <c:pt idx="426">
                  <c:v>43527</c:v>
                </c:pt>
                <c:pt idx="427">
                  <c:v>43528</c:v>
                </c:pt>
                <c:pt idx="428">
                  <c:v>43529</c:v>
                </c:pt>
                <c:pt idx="429">
                  <c:v>43530</c:v>
                </c:pt>
                <c:pt idx="430">
                  <c:v>43531</c:v>
                </c:pt>
                <c:pt idx="431">
                  <c:v>43532</c:v>
                </c:pt>
                <c:pt idx="432">
                  <c:v>43533</c:v>
                </c:pt>
                <c:pt idx="433">
                  <c:v>43534</c:v>
                </c:pt>
                <c:pt idx="434">
                  <c:v>43535</c:v>
                </c:pt>
                <c:pt idx="435">
                  <c:v>43536</c:v>
                </c:pt>
                <c:pt idx="436">
                  <c:v>43537</c:v>
                </c:pt>
                <c:pt idx="437">
                  <c:v>43538</c:v>
                </c:pt>
                <c:pt idx="438">
                  <c:v>43539</c:v>
                </c:pt>
                <c:pt idx="439">
                  <c:v>43540</c:v>
                </c:pt>
                <c:pt idx="440">
                  <c:v>43541</c:v>
                </c:pt>
                <c:pt idx="441">
                  <c:v>43542</c:v>
                </c:pt>
                <c:pt idx="442">
                  <c:v>43543</c:v>
                </c:pt>
                <c:pt idx="443">
                  <c:v>43544</c:v>
                </c:pt>
                <c:pt idx="444">
                  <c:v>43545</c:v>
                </c:pt>
                <c:pt idx="445">
                  <c:v>43546</c:v>
                </c:pt>
                <c:pt idx="446">
                  <c:v>43547</c:v>
                </c:pt>
                <c:pt idx="447">
                  <c:v>43548</c:v>
                </c:pt>
                <c:pt idx="448">
                  <c:v>43549</c:v>
                </c:pt>
                <c:pt idx="449">
                  <c:v>43550</c:v>
                </c:pt>
                <c:pt idx="450">
                  <c:v>43551</c:v>
                </c:pt>
                <c:pt idx="451">
                  <c:v>43552</c:v>
                </c:pt>
                <c:pt idx="452">
                  <c:v>43553</c:v>
                </c:pt>
                <c:pt idx="453">
                  <c:v>43554</c:v>
                </c:pt>
                <c:pt idx="454">
                  <c:v>43555</c:v>
                </c:pt>
                <c:pt idx="455">
                  <c:v>43556</c:v>
                </c:pt>
                <c:pt idx="456">
                  <c:v>43557</c:v>
                </c:pt>
                <c:pt idx="457">
                  <c:v>43558</c:v>
                </c:pt>
                <c:pt idx="458">
                  <c:v>43559</c:v>
                </c:pt>
                <c:pt idx="459">
                  <c:v>43560</c:v>
                </c:pt>
                <c:pt idx="460">
                  <c:v>43561</c:v>
                </c:pt>
                <c:pt idx="461">
                  <c:v>43562</c:v>
                </c:pt>
                <c:pt idx="462">
                  <c:v>43563</c:v>
                </c:pt>
                <c:pt idx="463">
                  <c:v>43564</c:v>
                </c:pt>
                <c:pt idx="464">
                  <c:v>43565</c:v>
                </c:pt>
                <c:pt idx="465">
                  <c:v>43566</c:v>
                </c:pt>
                <c:pt idx="466">
                  <c:v>43567</c:v>
                </c:pt>
                <c:pt idx="467">
                  <c:v>43568</c:v>
                </c:pt>
                <c:pt idx="468">
                  <c:v>43569</c:v>
                </c:pt>
                <c:pt idx="469">
                  <c:v>43570</c:v>
                </c:pt>
                <c:pt idx="470">
                  <c:v>43571</c:v>
                </c:pt>
                <c:pt idx="471">
                  <c:v>43572</c:v>
                </c:pt>
                <c:pt idx="472">
                  <c:v>43573</c:v>
                </c:pt>
                <c:pt idx="473">
                  <c:v>43574</c:v>
                </c:pt>
                <c:pt idx="474">
                  <c:v>43575</c:v>
                </c:pt>
                <c:pt idx="475">
                  <c:v>43576</c:v>
                </c:pt>
                <c:pt idx="476">
                  <c:v>43577</c:v>
                </c:pt>
                <c:pt idx="477">
                  <c:v>43578</c:v>
                </c:pt>
                <c:pt idx="478">
                  <c:v>43579</c:v>
                </c:pt>
                <c:pt idx="479">
                  <c:v>43580</c:v>
                </c:pt>
                <c:pt idx="480">
                  <c:v>43581</c:v>
                </c:pt>
                <c:pt idx="481">
                  <c:v>43582</c:v>
                </c:pt>
                <c:pt idx="482">
                  <c:v>43583</c:v>
                </c:pt>
                <c:pt idx="483">
                  <c:v>43584</c:v>
                </c:pt>
                <c:pt idx="484">
                  <c:v>43585</c:v>
                </c:pt>
                <c:pt idx="485">
                  <c:v>43586</c:v>
                </c:pt>
                <c:pt idx="486">
                  <c:v>43587</c:v>
                </c:pt>
                <c:pt idx="487">
                  <c:v>43588</c:v>
                </c:pt>
                <c:pt idx="488">
                  <c:v>43589</c:v>
                </c:pt>
                <c:pt idx="489">
                  <c:v>43590</c:v>
                </c:pt>
                <c:pt idx="490">
                  <c:v>43591</c:v>
                </c:pt>
                <c:pt idx="491">
                  <c:v>43592</c:v>
                </c:pt>
                <c:pt idx="492">
                  <c:v>43593</c:v>
                </c:pt>
                <c:pt idx="493">
                  <c:v>43594</c:v>
                </c:pt>
                <c:pt idx="494">
                  <c:v>43595</c:v>
                </c:pt>
                <c:pt idx="495">
                  <c:v>43596</c:v>
                </c:pt>
                <c:pt idx="496">
                  <c:v>43597</c:v>
                </c:pt>
                <c:pt idx="497">
                  <c:v>43598</c:v>
                </c:pt>
                <c:pt idx="498">
                  <c:v>43599</c:v>
                </c:pt>
                <c:pt idx="499">
                  <c:v>43600</c:v>
                </c:pt>
                <c:pt idx="500">
                  <c:v>43601</c:v>
                </c:pt>
                <c:pt idx="501">
                  <c:v>43602</c:v>
                </c:pt>
                <c:pt idx="502">
                  <c:v>43603</c:v>
                </c:pt>
                <c:pt idx="503">
                  <c:v>43604</c:v>
                </c:pt>
                <c:pt idx="504">
                  <c:v>43605</c:v>
                </c:pt>
                <c:pt idx="505">
                  <c:v>43606</c:v>
                </c:pt>
                <c:pt idx="506">
                  <c:v>43607</c:v>
                </c:pt>
                <c:pt idx="507">
                  <c:v>43608</c:v>
                </c:pt>
                <c:pt idx="508">
                  <c:v>43609</c:v>
                </c:pt>
                <c:pt idx="509">
                  <c:v>43610</c:v>
                </c:pt>
                <c:pt idx="510">
                  <c:v>43611</c:v>
                </c:pt>
                <c:pt idx="511">
                  <c:v>43612</c:v>
                </c:pt>
                <c:pt idx="512">
                  <c:v>43613</c:v>
                </c:pt>
                <c:pt idx="513">
                  <c:v>43614</c:v>
                </c:pt>
                <c:pt idx="514">
                  <c:v>43615</c:v>
                </c:pt>
                <c:pt idx="515">
                  <c:v>43616</c:v>
                </c:pt>
                <c:pt idx="516">
                  <c:v>43617</c:v>
                </c:pt>
                <c:pt idx="517">
                  <c:v>43618</c:v>
                </c:pt>
                <c:pt idx="518">
                  <c:v>43619</c:v>
                </c:pt>
                <c:pt idx="519">
                  <c:v>43620</c:v>
                </c:pt>
                <c:pt idx="520">
                  <c:v>43621</c:v>
                </c:pt>
                <c:pt idx="521">
                  <c:v>43622</c:v>
                </c:pt>
                <c:pt idx="522">
                  <c:v>43623</c:v>
                </c:pt>
                <c:pt idx="523">
                  <c:v>43624</c:v>
                </c:pt>
                <c:pt idx="524">
                  <c:v>43625</c:v>
                </c:pt>
                <c:pt idx="525">
                  <c:v>43626</c:v>
                </c:pt>
                <c:pt idx="526">
                  <c:v>43627</c:v>
                </c:pt>
                <c:pt idx="527">
                  <c:v>43628</c:v>
                </c:pt>
                <c:pt idx="528">
                  <c:v>43629</c:v>
                </c:pt>
                <c:pt idx="529">
                  <c:v>43630</c:v>
                </c:pt>
                <c:pt idx="530">
                  <c:v>43631</c:v>
                </c:pt>
                <c:pt idx="531">
                  <c:v>43632</c:v>
                </c:pt>
                <c:pt idx="532">
                  <c:v>43633</c:v>
                </c:pt>
                <c:pt idx="533">
                  <c:v>43634</c:v>
                </c:pt>
                <c:pt idx="534">
                  <c:v>43635</c:v>
                </c:pt>
                <c:pt idx="535">
                  <c:v>43636</c:v>
                </c:pt>
                <c:pt idx="536">
                  <c:v>43637</c:v>
                </c:pt>
                <c:pt idx="537">
                  <c:v>43638</c:v>
                </c:pt>
                <c:pt idx="538">
                  <c:v>43639</c:v>
                </c:pt>
                <c:pt idx="539">
                  <c:v>43640</c:v>
                </c:pt>
                <c:pt idx="540">
                  <c:v>43641</c:v>
                </c:pt>
                <c:pt idx="541">
                  <c:v>43642</c:v>
                </c:pt>
                <c:pt idx="542">
                  <c:v>43643</c:v>
                </c:pt>
                <c:pt idx="543">
                  <c:v>43644</c:v>
                </c:pt>
                <c:pt idx="544">
                  <c:v>43645</c:v>
                </c:pt>
                <c:pt idx="545">
                  <c:v>43646</c:v>
                </c:pt>
                <c:pt idx="546">
                  <c:v>43647</c:v>
                </c:pt>
                <c:pt idx="547">
                  <c:v>43648</c:v>
                </c:pt>
                <c:pt idx="548">
                  <c:v>43649</c:v>
                </c:pt>
                <c:pt idx="549">
                  <c:v>43650</c:v>
                </c:pt>
                <c:pt idx="550">
                  <c:v>43651</c:v>
                </c:pt>
                <c:pt idx="551">
                  <c:v>43652</c:v>
                </c:pt>
                <c:pt idx="552">
                  <c:v>43653</c:v>
                </c:pt>
                <c:pt idx="553">
                  <c:v>43654</c:v>
                </c:pt>
                <c:pt idx="554">
                  <c:v>43655</c:v>
                </c:pt>
                <c:pt idx="555">
                  <c:v>43656</c:v>
                </c:pt>
                <c:pt idx="556">
                  <c:v>43657</c:v>
                </c:pt>
                <c:pt idx="557">
                  <c:v>43658</c:v>
                </c:pt>
                <c:pt idx="558">
                  <c:v>43659</c:v>
                </c:pt>
                <c:pt idx="559">
                  <c:v>43660</c:v>
                </c:pt>
                <c:pt idx="560">
                  <c:v>43661</c:v>
                </c:pt>
                <c:pt idx="561">
                  <c:v>43662</c:v>
                </c:pt>
                <c:pt idx="562">
                  <c:v>43663</c:v>
                </c:pt>
                <c:pt idx="563">
                  <c:v>43664</c:v>
                </c:pt>
                <c:pt idx="564">
                  <c:v>43665</c:v>
                </c:pt>
                <c:pt idx="565">
                  <c:v>43666</c:v>
                </c:pt>
                <c:pt idx="566">
                  <c:v>43667</c:v>
                </c:pt>
                <c:pt idx="567">
                  <c:v>43668</c:v>
                </c:pt>
                <c:pt idx="568">
                  <c:v>43669</c:v>
                </c:pt>
                <c:pt idx="569">
                  <c:v>43670</c:v>
                </c:pt>
                <c:pt idx="570">
                  <c:v>43671</c:v>
                </c:pt>
                <c:pt idx="571">
                  <c:v>43672</c:v>
                </c:pt>
                <c:pt idx="572">
                  <c:v>43673</c:v>
                </c:pt>
                <c:pt idx="573">
                  <c:v>43674</c:v>
                </c:pt>
                <c:pt idx="574">
                  <c:v>43675</c:v>
                </c:pt>
                <c:pt idx="575">
                  <c:v>43676</c:v>
                </c:pt>
                <c:pt idx="576">
                  <c:v>43677</c:v>
                </c:pt>
                <c:pt idx="577">
                  <c:v>43678</c:v>
                </c:pt>
                <c:pt idx="578">
                  <c:v>43679</c:v>
                </c:pt>
                <c:pt idx="579">
                  <c:v>43680</c:v>
                </c:pt>
                <c:pt idx="580">
                  <c:v>43681</c:v>
                </c:pt>
                <c:pt idx="581">
                  <c:v>43682</c:v>
                </c:pt>
                <c:pt idx="582">
                  <c:v>43683</c:v>
                </c:pt>
                <c:pt idx="583">
                  <c:v>43684</c:v>
                </c:pt>
                <c:pt idx="584">
                  <c:v>43685</c:v>
                </c:pt>
                <c:pt idx="585">
                  <c:v>43686</c:v>
                </c:pt>
                <c:pt idx="586">
                  <c:v>43687</c:v>
                </c:pt>
                <c:pt idx="587">
                  <c:v>43688</c:v>
                </c:pt>
                <c:pt idx="588">
                  <c:v>43689</c:v>
                </c:pt>
                <c:pt idx="589">
                  <c:v>43690</c:v>
                </c:pt>
                <c:pt idx="590">
                  <c:v>43691</c:v>
                </c:pt>
                <c:pt idx="591">
                  <c:v>43692</c:v>
                </c:pt>
                <c:pt idx="592">
                  <c:v>43693</c:v>
                </c:pt>
                <c:pt idx="593">
                  <c:v>43694</c:v>
                </c:pt>
                <c:pt idx="594">
                  <c:v>43695</c:v>
                </c:pt>
                <c:pt idx="595">
                  <c:v>43696</c:v>
                </c:pt>
                <c:pt idx="596">
                  <c:v>43697</c:v>
                </c:pt>
                <c:pt idx="597">
                  <c:v>43698</c:v>
                </c:pt>
                <c:pt idx="598">
                  <c:v>43699</c:v>
                </c:pt>
                <c:pt idx="599">
                  <c:v>43700</c:v>
                </c:pt>
                <c:pt idx="600">
                  <c:v>43701</c:v>
                </c:pt>
                <c:pt idx="601">
                  <c:v>43702</c:v>
                </c:pt>
                <c:pt idx="602">
                  <c:v>43703</c:v>
                </c:pt>
                <c:pt idx="603">
                  <c:v>43704</c:v>
                </c:pt>
                <c:pt idx="604">
                  <c:v>43705</c:v>
                </c:pt>
                <c:pt idx="605">
                  <c:v>43706</c:v>
                </c:pt>
                <c:pt idx="606">
                  <c:v>43707</c:v>
                </c:pt>
                <c:pt idx="607">
                  <c:v>43708</c:v>
                </c:pt>
                <c:pt idx="608">
                  <c:v>43709</c:v>
                </c:pt>
                <c:pt idx="609">
                  <c:v>43710</c:v>
                </c:pt>
                <c:pt idx="610">
                  <c:v>43711</c:v>
                </c:pt>
                <c:pt idx="611">
                  <c:v>43712</c:v>
                </c:pt>
                <c:pt idx="612">
                  <c:v>43713</c:v>
                </c:pt>
                <c:pt idx="613">
                  <c:v>43714</c:v>
                </c:pt>
                <c:pt idx="614">
                  <c:v>43715</c:v>
                </c:pt>
                <c:pt idx="615">
                  <c:v>43716</c:v>
                </c:pt>
                <c:pt idx="616">
                  <c:v>43717</c:v>
                </c:pt>
                <c:pt idx="617">
                  <c:v>43718</c:v>
                </c:pt>
                <c:pt idx="618">
                  <c:v>43719</c:v>
                </c:pt>
                <c:pt idx="619">
                  <c:v>43720</c:v>
                </c:pt>
                <c:pt idx="620">
                  <c:v>43721</c:v>
                </c:pt>
                <c:pt idx="621">
                  <c:v>43722</c:v>
                </c:pt>
                <c:pt idx="622">
                  <c:v>43723</c:v>
                </c:pt>
                <c:pt idx="623">
                  <c:v>43724</c:v>
                </c:pt>
                <c:pt idx="624">
                  <c:v>43725</c:v>
                </c:pt>
                <c:pt idx="625">
                  <c:v>43726</c:v>
                </c:pt>
                <c:pt idx="626">
                  <c:v>43727</c:v>
                </c:pt>
                <c:pt idx="627">
                  <c:v>43728</c:v>
                </c:pt>
                <c:pt idx="628">
                  <c:v>43729</c:v>
                </c:pt>
                <c:pt idx="629">
                  <c:v>43730</c:v>
                </c:pt>
                <c:pt idx="630">
                  <c:v>43731</c:v>
                </c:pt>
                <c:pt idx="631">
                  <c:v>43732</c:v>
                </c:pt>
                <c:pt idx="632">
                  <c:v>43733</c:v>
                </c:pt>
                <c:pt idx="633">
                  <c:v>43734</c:v>
                </c:pt>
                <c:pt idx="634">
                  <c:v>43735</c:v>
                </c:pt>
                <c:pt idx="635">
                  <c:v>43736</c:v>
                </c:pt>
                <c:pt idx="636">
                  <c:v>43737</c:v>
                </c:pt>
                <c:pt idx="637">
                  <c:v>43738</c:v>
                </c:pt>
                <c:pt idx="638">
                  <c:v>43739</c:v>
                </c:pt>
                <c:pt idx="639">
                  <c:v>43740</c:v>
                </c:pt>
                <c:pt idx="640">
                  <c:v>43741</c:v>
                </c:pt>
                <c:pt idx="641">
                  <c:v>43742</c:v>
                </c:pt>
                <c:pt idx="642">
                  <c:v>43743</c:v>
                </c:pt>
                <c:pt idx="643">
                  <c:v>43744</c:v>
                </c:pt>
                <c:pt idx="644">
                  <c:v>43745</c:v>
                </c:pt>
                <c:pt idx="645">
                  <c:v>43746</c:v>
                </c:pt>
                <c:pt idx="646">
                  <c:v>43747</c:v>
                </c:pt>
                <c:pt idx="647">
                  <c:v>43748</c:v>
                </c:pt>
                <c:pt idx="648">
                  <c:v>43749</c:v>
                </c:pt>
                <c:pt idx="649">
                  <c:v>43750</c:v>
                </c:pt>
                <c:pt idx="650">
                  <c:v>43751</c:v>
                </c:pt>
                <c:pt idx="651">
                  <c:v>43752</c:v>
                </c:pt>
                <c:pt idx="652">
                  <c:v>43753</c:v>
                </c:pt>
                <c:pt idx="653">
                  <c:v>43754</c:v>
                </c:pt>
                <c:pt idx="654">
                  <c:v>43755</c:v>
                </c:pt>
                <c:pt idx="655">
                  <c:v>43756</c:v>
                </c:pt>
                <c:pt idx="656">
                  <c:v>43757</c:v>
                </c:pt>
                <c:pt idx="657">
                  <c:v>43758</c:v>
                </c:pt>
                <c:pt idx="658">
                  <c:v>43759</c:v>
                </c:pt>
                <c:pt idx="659">
                  <c:v>43760</c:v>
                </c:pt>
                <c:pt idx="660">
                  <c:v>43761</c:v>
                </c:pt>
                <c:pt idx="661">
                  <c:v>43762</c:v>
                </c:pt>
                <c:pt idx="662">
                  <c:v>43763</c:v>
                </c:pt>
                <c:pt idx="663">
                  <c:v>43764</c:v>
                </c:pt>
                <c:pt idx="664">
                  <c:v>43765</c:v>
                </c:pt>
                <c:pt idx="665">
                  <c:v>43766</c:v>
                </c:pt>
                <c:pt idx="666">
                  <c:v>43767</c:v>
                </c:pt>
                <c:pt idx="667">
                  <c:v>43768</c:v>
                </c:pt>
                <c:pt idx="668">
                  <c:v>43769</c:v>
                </c:pt>
                <c:pt idx="669">
                  <c:v>43770</c:v>
                </c:pt>
                <c:pt idx="670">
                  <c:v>43771</c:v>
                </c:pt>
                <c:pt idx="671">
                  <c:v>43772</c:v>
                </c:pt>
                <c:pt idx="672">
                  <c:v>43773</c:v>
                </c:pt>
                <c:pt idx="673">
                  <c:v>43774</c:v>
                </c:pt>
                <c:pt idx="674">
                  <c:v>43775</c:v>
                </c:pt>
                <c:pt idx="675">
                  <c:v>43776</c:v>
                </c:pt>
                <c:pt idx="676">
                  <c:v>43777</c:v>
                </c:pt>
                <c:pt idx="677">
                  <c:v>43778</c:v>
                </c:pt>
                <c:pt idx="678">
                  <c:v>43779</c:v>
                </c:pt>
                <c:pt idx="679">
                  <c:v>43780</c:v>
                </c:pt>
                <c:pt idx="680">
                  <c:v>43781</c:v>
                </c:pt>
                <c:pt idx="681">
                  <c:v>43782</c:v>
                </c:pt>
                <c:pt idx="682">
                  <c:v>43783</c:v>
                </c:pt>
                <c:pt idx="683">
                  <c:v>43784</c:v>
                </c:pt>
                <c:pt idx="684">
                  <c:v>43785</c:v>
                </c:pt>
                <c:pt idx="685">
                  <c:v>43786</c:v>
                </c:pt>
                <c:pt idx="686">
                  <c:v>43787</c:v>
                </c:pt>
                <c:pt idx="687">
                  <c:v>43788</c:v>
                </c:pt>
                <c:pt idx="688">
                  <c:v>43789</c:v>
                </c:pt>
                <c:pt idx="689">
                  <c:v>43790</c:v>
                </c:pt>
                <c:pt idx="690">
                  <c:v>43791</c:v>
                </c:pt>
                <c:pt idx="691">
                  <c:v>43792</c:v>
                </c:pt>
                <c:pt idx="692">
                  <c:v>43793</c:v>
                </c:pt>
                <c:pt idx="693">
                  <c:v>43794</c:v>
                </c:pt>
                <c:pt idx="694">
                  <c:v>43795</c:v>
                </c:pt>
                <c:pt idx="695">
                  <c:v>43796</c:v>
                </c:pt>
                <c:pt idx="696">
                  <c:v>43797</c:v>
                </c:pt>
                <c:pt idx="697">
                  <c:v>43798</c:v>
                </c:pt>
                <c:pt idx="698">
                  <c:v>43799</c:v>
                </c:pt>
                <c:pt idx="699">
                  <c:v>43800</c:v>
                </c:pt>
                <c:pt idx="700">
                  <c:v>43801</c:v>
                </c:pt>
                <c:pt idx="701">
                  <c:v>43802</c:v>
                </c:pt>
                <c:pt idx="702">
                  <c:v>43803</c:v>
                </c:pt>
                <c:pt idx="703">
                  <c:v>43804</c:v>
                </c:pt>
                <c:pt idx="704">
                  <c:v>43805</c:v>
                </c:pt>
                <c:pt idx="705">
                  <c:v>43806</c:v>
                </c:pt>
                <c:pt idx="706">
                  <c:v>43807</c:v>
                </c:pt>
                <c:pt idx="707">
                  <c:v>43808</c:v>
                </c:pt>
                <c:pt idx="708">
                  <c:v>43809</c:v>
                </c:pt>
                <c:pt idx="709">
                  <c:v>43810</c:v>
                </c:pt>
                <c:pt idx="710">
                  <c:v>43811</c:v>
                </c:pt>
                <c:pt idx="711">
                  <c:v>43812</c:v>
                </c:pt>
                <c:pt idx="712">
                  <c:v>43813</c:v>
                </c:pt>
                <c:pt idx="713">
                  <c:v>43814</c:v>
                </c:pt>
                <c:pt idx="714">
                  <c:v>43815</c:v>
                </c:pt>
                <c:pt idx="715">
                  <c:v>43816</c:v>
                </c:pt>
                <c:pt idx="716">
                  <c:v>43817</c:v>
                </c:pt>
                <c:pt idx="717">
                  <c:v>43818</c:v>
                </c:pt>
                <c:pt idx="718">
                  <c:v>43819</c:v>
                </c:pt>
                <c:pt idx="719">
                  <c:v>43820</c:v>
                </c:pt>
                <c:pt idx="720">
                  <c:v>43821</c:v>
                </c:pt>
                <c:pt idx="721">
                  <c:v>43822</c:v>
                </c:pt>
                <c:pt idx="722">
                  <c:v>43823</c:v>
                </c:pt>
                <c:pt idx="723">
                  <c:v>43824</c:v>
                </c:pt>
                <c:pt idx="724">
                  <c:v>43825</c:v>
                </c:pt>
                <c:pt idx="725">
                  <c:v>43826</c:v>
                </c:pt>
                <c:pt idx="726">
                  <c:v>43827</c:v>
                </c:pt>
                <c:pt idx="727">
                  <c:v>43828</c:v>
                </c:pt>
                <c:pt idx="728">
                  <c:v>43829</c:v>
                </c:pt>
                <c:pt idx="729">
                  <c:v>43830</c:v>
                </c:pt>
                <c:pt idx="730">
                  <c:v>43831</c:v>
                </c:pt>
                <c:pt idx="731">
                  <c:v>43832</c:v>
                </c:pt>
                <c:pt idx="732">
                  <c:v>43833</c:v>
                </c:pt>
                <c:pt idx="733">
                  <c:v>43834</c:v>
                </c:pt>
                <c:pt idx="734">
                  <c:v>43835</c:v>
                </c:pt>
                <c:pt idx="735">
                  <c:v>43836</c:v>
                </c:pt>
                <c:pt idx="736">
                  <c:v>43837</c:v>
                </c:pt>
                <c:pt idx="737">
                  <c:v>43838</c:v>
                </c:pt>
                <c:pt idx="738">
                  <c:v>43839</c:v>
                </c:pt>
                <c:pt idx="739">
                  <c:v>43840</c:v>
                </c:pt>
                <c:pt idx="740">
                  <c:v>43841</c:v>
                </c:pt>
                <c:pt idx="741">
                  <c:v>43842</c:v>
                </c:pt>
                <c:pt idx="742">
                  <c:v>43843</c:v>
                </c:pt>
                <c:pt idx="743">
                  <c:v>43844</c:v>
                </c:pt>
                <c:pt idx="744">
                  <c:v>43845</c:v>
                </c:pt>
                <c:pt idx="745">
                  <c:v>43846</c:v>
                </c:pt>
                <c:pt idx="746">
                  <c:v>43847</c:v>
                </c:pt>
                <c:pt idx="747">
                  <c:v>43848</c:v>
                </c:pt>
                <c:pt idx="748">
                  <c:v>43849</c:v>
                </c:pt>
                <c:pt idx="749">
                  <c:v>43850</c:v>
                </c:pt>
                <c:pt idx="750">
                  <c:v>43851</c:v>
                </c:pt>
                <c:pt idx="751">
                  <c:v>43852</c:v>
                </c:pt>
                <c:pt idx="752">
                  <c:v>43853</c:v>
                </c:pt>
                <c:pt idx="753">
                  <c:v>43854</c:v>
                </c:pt>
                <c:pt idx="754">
                  <c:v>43855</c:v>
                </c:pt>
                <c:pt idx="755">
                  <c:v>43856</c:v>
                </c:pt>
                <c:pt idx="756">
                  <c:v>43857</c:v>
                </c:pt>
                <c:pt idx="757">
                  <c:v>43858</c:v>
                </c:pt>
                <c:pt idx="758">
                  <c:v>43859</c:v>
                </c:pt>
                <c:pt idx="759">
                  <c:v>43860</c:v>
                </c:pt>
                <c:pt idx="760">
                  <c:v>43861</c:v>
                </c:pt>
                <c:pt idx="761">
                  <c:v>43862</c:v>
                </c:pt>
                <c:pt idx="762">
                  <c:v>43863</c:v>
                </c:pt>
                <c:pt idx="763">
                  <c:v>43864</c:v>
                </c:pt>
                <c:pt idx="764">
                  <c:v>43865</c:v>
                </c:pt>
                <c:pt idx="765">
                  <c:v>43866</c:v>
                </c:pt>
                <c:pt idx="766">
                  <c:v>43867</c:v>
                </c:pt>
                <c:pt idx="767">
                  <c:v>43868</c:v>
                </c:pt>
                <c:pt idx="768">
                  <c:v>43869</c:v>
                </c:pt>
                <c:pt idx="769">
                  <c:v>43870</c:v>
                </c:pt>
                <c:pt idx="770">
                  <c:v>43871</c:v>
                </c:pt>
                <c:pt idx="771">
                  <c:v>43872</c:v>
                </c:pt>
                <c:pt idx="772">
                  <c:v>43873</c:v>
                </c:pt>
                <c:pt idx="773">
                  <c:v>43874</c:v>
                </c:pt>
                <c:pt idx="774">
                  <c:v>43875</c:v>
                </c:pt>
                <c:pt idx="775">
                  <c:v>43876</c:v>
                </c:pt>
                <c:pt idx="776">
                  <c:v>43877</c:v>
                </c:pt>
                <c:pt idx="777">
                  <c:v>43878</c:v>
                </c:pt>
                <c:pt idx="778">
                  <c:v>43879</c:v>
                </c:pt>
                <c:pt idx="779">
                  <c:v>43880</c:v>
                </c:pt>
                <c:pt idx="780">
                  <c:v>43881</c:v>
                </c:pt>
                <c:pt idx="781">
                  <c:v>43882</c:v>
                </c:pt>
                <c:pt idx="782">
                  <c:v>43883</c:v>
                </c:pt>
                <c:pt idx="783">
                  <c:v>43884</c:v>
                </c:pt>
                <c:pt idx="784">
                  <c:v>43885</c:v>
                </c:pt>
                <c:pt idx="785">
                  <c:v>43886</c:v>
                </c:pt>
                <c:pt idx="786">
                  <c:v>43887</c:v>
                </c:pt>
                <c:pt idx="787">
                  <c:v>43888</c:v>
                </c:pt>
                <c:pt idx="788">
                  <c:v>43889</c:v>
                </c:pt>
                <c:pt idx="789">
                  <c:v>43890</c:v>
                </c:pt>
                <c:pt idx="790">
                  <c:v>43891</c:v>
                </c:pt>
                <c:pt idx="791">
                  <c:v>43892</c:v>
                </c:pt>
                <c:pt idx="792">
                  <c:v>43893</c:v>
                </c:pt>
                <c:pt idx="793">
                  <c:v>43894</c:v>
                </c:pt>
                <c:pt idx="794">
                  <c:v>43895</c:v>
                </c:pt>
                <c:pt idx="795">
                  <c:v>43896</c:v>
                </c:pt>
                <c:pt idx="796">
                  <c:v>43897</c:v>
                </c:pt>
                <c:pt idx="797">
                  <c:v>43898</c:v>
                </c:pt>
                <c:pt idx="798">
                  <c:v>43899</c:v>
                </c:pt>
                <c:pt idx="799">
                  <c:v>43900</c:v>
                </c:pt>
                <c:pt idx="800">
                  <c:v>43901</c:v>
                </c:pt>
                <c:pt idx="801">
                  <c:v>43902</c:v>
                </c:pt>
                <c:pt idx="802">
                  <c:v>43903</c:v>
                </c:pt>
                <c:pt idx="803">
                  <c:v>43904</c:v>
                </c:pt>
                <c:pt idx="804">
                  <c:v>43905</c:v>
                </c:pt>
                <c:pt idx="805">
                  <c:v>43906</c:v>
                </c:pt>
                <c:pt idx="806">
                  <c:v>43907</c:v>
                </c:pt>
                <c:pt idx="807">
                  <c:v>43908</c:v>
                </c:pt>
                <c:pt idx="808">
                  <c:v>43909</c:v>
                </c:pt>
                <c:pt idx="809">
                  <c:v>43910</c:v>
                </c:pt>
                <c:pt idx="810">
                  <c:v>43911</c:v>
                </c:pt>
                <c:pt idx="811">
                  <c:v>43912</c:v>
                </c:pt>
                <c:pt idx="812">
                  <c:v>43913</c:v>
                </c:pt>
                <c:pt idx="813">
                  <c:v>43914</c:v>
                </c:pt>
                <c:pt idx="814">
                  <c:v>43915</c:v>
                </c:pt>
                <c:pt idx="815">
                  <c:v>43916</c:v>
                </c:pt>
                <c:pt idx="816">
                  <c:v>43917</c:v>
                </c:pt>
                <c:pt idx="817">
                  <c:v>43918</c:v>
                </c:pt>
                <c:pt idx="818">
                  <c:v>43919</c:v>
                </c:pt>
                <c:pt idx="819">
                  <c:v>43920</c:v>
                </c:pt>
                <c:pt idx="820">
                  <c:v>43921</c:v>
                </c:pt>
                <c:pt idx="821">
                  <c:v>43922</c:v>
                </c:pt>
                <c:pt idx="822">
                  <c:v>43923</c:v>
                </c:pt>
                <c:pt idx="823">
                  <c:v>43924</c:v>
                </c:pt>
                <c:pt idx="824">
                  <c:v>43925</c:v>
                </c:pt>
                <c:pt idx="825">
                  <c:v>43926</c:v>
                </c:pt>
                <c:pt idx="826">
                  <c:v>43927</c:v>
                </c:pt>
                <c:pt idx="827">
                  <c:v>43928</c:v>
                </c:pt>
                <c:pt idx="828">
                  <c:v>43929</c:v>
                </c:pt>
                <c:pt idx="829">
                  <c:v>43930</c:v>
                </c:pt>
                <c:pt idx="830">
                  <c:v>43931</c:v>
                </c:pt>
                <c:pt idx="831">
                  <c:v>43932</c:v>
                </c:pt>
                <c:pt idx="832">
                  <c:v>43933</c:v>
                </c:pt>
                <c:pt idx="833">
                  <c:v>43934</c:v>
                </c:pt>
                <c:pt idx="834">
                  <c:v>43935</c:v>
                </c:pt>
                <c:pt idx="835">
                  <c:v>43936</c:v>
                </c:pt>
                <c:pt idx="836">
                  <c:v>43937</c:v>
                </c:pt>
                <c:pt idx="837">
                  <c:v>43938</c:v>
                </c:pt>
                <c:pt idx="838">
                  <c:v>43939</c:v>
                </c:pt>
                <c:pt idx="839">
                  <c:v>43940</c:v>
                </c:pt>
                <c:pt idx="840">
                  <c:v>43941</c:v>
                </c:pt>
                <c:pt idx="841">
                  <c:v>43942</c:v>
                </c:pt>
                <c:pt idx="842">
                  <c:v>43943</c:v>
                </c:pt>
                <c:pt idx="843">
                  <c:v>43944</c:v>
                </c:pt>
                <c:pt idx="844">
                  <c:v>43945</c:v>
                </c:pt>
                <c:pt idx="845">
                  <c:v>43946</c:v>
                </c:pt>
                <c:pt idx="846">
                  <c:v>43947</c:v>
                </c:pt>
                <c:pt idx="847">
                  <c:v>43948</c:v>
                </c:pt>
                <c:pt idx="848">
                  <c:v>43949</c:v>
                </c:pt>
                <c:pt idx="849">
                  <c:v>43950</c:v>
                </c:pt>
                <c:pt idx="850">
                  <c:v>43951</c:v>
                </c:pt>
                <c:pt idx="851">
                  <c:v>43952</c:v>
                </c:pt>
                <c:pt idx="852">
                  <c:v>43953</c:v>
                </c:pt>
                <c:pt idx="853">
                  <c:v>43954</c:v>
                </c:pt>
                <c:pt idx="854">
                  <c:v>43955</c:v>
                </c:pt>
                <c:pt idx="855">
                  <c:v>43956</c:v>
                </c:pt>
                <c:pt idx="856">
                  <c:v>43957</c:v>
                </c:pt>
                <c:pt idx="857">
                  <c:v>43958</c:v>
                </c:pt>
                <c:pt idx="858">
                  <c:v>43959</c:v>
                </c:pt>
                <c:pt idx="859">
                  <c:v>43960</c:v>
                </c:pt>
                <c:pt idx="860">
                  <c:v>43961</c:v>
                </c:pt>
                <c:pt idx="861">
                  <c:v>43962</c:v>
                </c:pt>
                <c:pt idx="862">
                  <c:v>43963</c:v>
                </c:pt>
                <c:pt idx="863">
                  <c:v>43964</c:v>
                </c:pt>
                <c:pt idx="864">
                  <c:v>43965</c:v>
                </c:pt>
                <c:pt idx="865">
                  <c:v>43966</c:v>
                </c:pt>
                <c:pt idx="866">
                  <c:v>43967</c:v>
                </c:pt>
                <c:pt idx="867">
                  <c:v>43968</c:v>
                </c:pt>
                <c:pt idx="868">
                  <c:v>43969</c:v>
                </c:pt>
                <c:pt idx="869">
                  <c:v>43970</c:v>
                </c:pt>
                <c:pt idx="870">
                  <c:v>43971</c:v>
                </c:pt>
                <c:pt idx="871">
                  <c:v>43972</c:v>
                </c:pt>
                <c:pt idx="872">
                  <c:v>43973</c:v>
                </c:pt>
                <c:pt idx="873">
                  <c:v>43974</c:v>
                </c:pt>
                <c:pt idx="874">
                  <c:v>43975</c:v>
                </c:pt>
                <c:pt idx="875">
                  <c:v>43976</c:v>
                </c:pt>
                <c:pt idx="876">
                  <c:v>43977</c:v>
                </c:pt>
                <c:pt idx="877">
                  <c:v>43978</c:v>
                </c:pt>
                <c:pt idx="878">
                  <c:v>43979</c:v>
                </c:pt>
                <c:pt idx="879">
                  <c:v>43980</c:v>
                </c:pt>
                <c:pt idx="880">
                  <c:v>43981</c:v>
                </c:pt>
                <c:pt idx="881">
                  <c:v>43982</c:v>
                </c:pt>
                <c:pt idx="882">
                  <c:v>43983</c:v>
                </c:pt>
                <c:pt idx="883">
                  <c:v>43984</c:v>
                </c:pt>
                <c:pt idx="884">
                  <c:v>43985</c:v>
                </c:pt>
                <c:pt idx="885">
                  <c:v>43986</c:v>
                </c:pt>
                <c:pt idx="886">
                  <c:v>43987</c:v>
                </c:pt>
                <c:pt idx="887">
                  <c:v>43988</c:v>
                </c:pt>
                <c:pt idx="888">
                  <c:v>43989</c:v>
                </c:pt>
                <c:pt idx="889">
                  <c:v>43990</c:v>
                </c:pt>
                <c:pt idx="890">
                  <c:v>43991</c:v>
                </c:pt>
                <c:pt idx="891">
                  <c:v>43992</c:v>
                </c:pt>
                <c:pt idx="892">
                  <c:v>43993</c:v>
                </c:pt>
                <c:pt idx="893">
                  <c:v>43994</c:v>
                </c:pt>
                <c:pt idx="894">
                  <c:v>43995</c:v>
                </c:pt>
                <c:pt idx="895">
                  <c:v>43996</c:v>
                </c:pt>
                <c:pt idx="896">
                  <c:v>43997</c:v>
                </c:pt>
                <c:pt idx="897">
                  <c:v>43998</c:v>
                </c:pt>
                <c:pt idx="898">
                  <c:v>43999</c:v>
                </c:pt>
                <c:pt idx="899">
                  <c:v>44000</c:v>
                </c:pt>
                <c:pt idx="900">
                  <c:v>44001</c:v>
                </c:pt>
                <c:pt idx="901">
                  <c:v>44002</c:v>
                </c:pt>
                <c:pt idx="902">
                  <c:v>44003</c:v>
                </c:pt>
                <c:pt idx="903">
                  <c:v>44004</c:v>
                </c:pt>
                <c:pt idx="904">
                  <c:v>44005</c:v>
                </c:pt>
                <c:pt idx="905">
                  <c:v>44006</c:v>
                </c:pt>
                <c:pt idx="906">
                  <c:v>44007</c:v>
                </c:pt>
                <c:pt idx="907">
                  <c:v>44008</c:v>
                </c:pt>
                <c:pt idx="908">
                  <c:v>44009</c:v>
                </c:pt>
                <c:pt idx="909">
                  <c:v>44010</c:v>
                </c:pt>
                <c:pt idx="910">
                  <c:v>44011</c:v>
                </c:pt>
                <c:pt idx="911">
                  <c:v>44012</c:v>
                </c:pt>
                <c:pt idx="912">
                  <c:v>44013</c:v>
                </c:pt>
                <c:pt idx="913">
                  <c:v>44014</c:v>
                </c:pt>
                <c:pt idx="914">
                  <c:v>44015</c:v>
                </c:pt>
                <c:pt idx="915">
                  <c:v>44016</c:v>
                </c:pt>
                <c:pt idx="916">
                  <c:v>44017</c:v>
                </c:pt>
                <c:pt idx="917">
                  <c:v>44018</c:v>
                </c:pt>
                <c:pt idx="918">
                  <c:v>44019</c:v>
                </c:pt>
                <c:pt idx="919">
                  <c:v>44020</c:v>
                </c:pt>
                <c:pt idx="920">
                  <c:v>44021</c:v>
                </c:pt>
                <c:pt idx="921">
                  <c:v>44022</c:v>
                </c:pt>
                <c:pt idx="922">
                  <c:v>44023</c:v>
                </c:pt>
                <c:pt idx="923">
                  <c:v>44024</c:v>
                </c:pt>
                <c:pt idx="924">
                  <c:v>44025</c:v>
                </c:pt>
                <c:pt idx="925">
                  <c:v>44026</c:v>
                </c:pt>
                <c:pt idx="926">
                  <c:v>44027</c:v>
                </c:pt>
                <c:pt idx="927">
                  <c:v>44028</c:v>
                </c:pt>
                <c:pt idx="928">
                  <c:v>44029</c:v>
                </c:pt>
                <c:pt idx="929">
                  <c:v>44030</c:v>
                </c:pt>
                <c:pt idx="930">
                  <c:v>44031</c:v>
                </c:pt>
                <c:pt idx="931">
                  <c:v>44032</c:v>
                </c:pt>
                <c:pt idx="932">
                  <c:v>44033</c:v>
                </c:pt>
                <c:pt idx="933">
                  <c:v>44034</c:v>
                </c:pt>
                <c:pt idx="934">
                  <c:v>44035</c:v>
                </c:pt>
                <c:pt idx="935">
                  <c:v>44036</c:v>
                </c:pt>
                <c:pt idx="936">
                  <c:v>44037</c:v>
                </c:pt>
                <c:pt idx="937">
                  <c:v>44038</c:v>
                </c:pt>
                <c:pt idx="938">
                  <c:v>44039</c:v>
                </c:pt>
                <c:pt idx="939">
                  <c:v>44040</c:v>
                </c:pt>
                <c:pt idx="940">
                  <c:v>44041</c:v>
                </c:pt>
                <c:pt idx="941">
                  <c:v>44042</c:v>
                </c:pt>
                <c:pt idx="942">
                  <c:v>44043</c:v>
                </c:pt>
                <c:pt idx="943">
                  <c:v>44044</c:v>
                </c:pt>
                <c:pt idx="944">
                  <c:v>44045</c:v>
                </c:pt>
                <c:pt idx="945">
                  <c:v>44046</c:v>
                </c:pt>
                <c:pt idx="946">
                  <c:v>44047</c:v>
                </c:pt>
                <c:pt idx="947">
                  <c:v>44048</c:v>
                </c:pt>
                <c:pt idx="948">
                  <c:v>44049</c:v>
                </c:pt>
                <c:pt idx="949">
                  <c:v>44050</c:v>
                </c:pt>
                <c:pt idx="950">
                  <c:v>44051</c:v>
                </c:pt>
                <c:pt idx="951">
                  <c:v>44052</c:v>
                </c:pt>
                <c:pt idx="952">
                  <c:v>44053</c:v>
                </c:pt>
                <c:pt idx="953">
                  <c:v>44054</c:v>
                </c:pt>
                <c:pt idx="954">
                  <c:v>44055</c:v>
                </c:pt>
                <c:pt idx="955">
                  <c:v>44056</c:v>
                </c:pt>
                <c:pt idx="956">
                  <c:v>44057</c:v>
                </c:pt>
                <c:pt idx="957">
                  <c:v>44058</c:v>
                </c:pt>
                <c:pt idx="958">
                  <c:v>44059</c:v>
                </c:pt>
                <c:pt idx="959">
                  <c:v>44060</c:v>
                </c:pt>
                <c:pt idx="960">
                  <c:v>44061</c:v>
                </c:pt>
                <c:pt idx="961">
                  <c:v>44062</c:v>
                </c:pt>
                <c:pt idx="962">
                  <c:v>44063</c:v>
                </c:pt>
                <c:pt idx="963">
                  <c:v>44064</c:v>
                </c:pt>
                <c:pt idx="964">
                  <c:v>44065</c:v>
                </c:pt>
                <c:pt idx="965">
                  <c:v>44066</c:v>
                </c:pt>
                <c:pt idx="966">
                  <c:v>44067</c:v>
                </c:pt>
                <c:pt idx="967">
                  <c:v>44068</c:v>
                </c:pt>
                <c:pt idx="968">
                  <c:v>44069</c:v>
                </c:pt>
                <c:pt idx="969">
                  <c:v>44070</c:v>
                </c:pt>
                <c:pt idx="970">
                  <c:v>44071</c:v>
                </c:pt>
                <c:pt idx="971">
                  <c:v>44072</c:v>
                </c:pt>
                <c:pt idx="972">
                  <c:v>44073</c:v>
                </c:pt>
                <c:pt idx="973">
                  <c:v>44074</c:v>
                </c:pt>
                <c:pt idx="974">
                  <c:v>44075</c:v>
                </c:pt>
                <c:pt idx="975">
                  <c:v>44076</c:v>
                </c:pt>
                <c:pt idx="976">
                  <c:v>44077</c:v>
                </c:pt>
                <c:pt idx="977">
                  <c:v>44078</c:v>
                </c:pt>
                <c:pt idx="978">
                  <c:v>44079</c:v>
                </c:pt>
                <c:pt idx="979">
                  <c:v>44080</c:v>
                </c:pt>
                <c:pt idx="980">
                  <c:v>44081</c:v>
                </c:pt>
                <c:pt idx="981">
                  <c:v>44082</c:v>
                </c:pt>
                <c:pt idx="982">
                  <c:v>44083</c:v>
                </c:pt>
                <c:pt idx="983">
                  <c:v>44084</c:v>
                </c:pt>
                <c:pt idx="984">
                  <c:v>44085</c:v>
                </c:pt>
                <c:pt idx="985">
                  <c:v>44086</c:v>
                </c:pt>
                <c:pt idx="986">
                  <c:v>44087</c:v>
                </c:pt>
                <c:pt idx="987">
                  <c:v>44088</c:v>
                </c:pt>
                <c:pt idx="988">
                  <c:v>44089</c:v>
                </c:pt>
                <c:pt idx="989">
                  <c:v>44090</c:v>
                </c:pt>
                <c:pt idx="990">
                  <c:v>44091</c:v>
                </c:pt>
                <c:pt idx="991">
                  <c:v>44092</c:v>
                </c:pt>
                <c:pt idx="992">
                  <c:v>44093</c:v>
                </c:pt>
                <c:pt idx="993">
                  <c:v>44094</c:v>
                </c:pt>
                <c:pt idx="994">
                  <c:v>44095</c:v>
                </c:pt>
                <c:pt idx="995">
                  <c:v>44096</c:v>
                </c:pt>
                <c:pt idx="996">
                  <c:v>44097</c:v>
                </c:pt>
                <c:pt idx="997">
                  <c:v>44098</c:v>
                </c:pt>
                <c:pt idx="998">
                  <c:v>44099</c:v>
                </c:pt>
                <c:pt idx="999">
                  <c:v>44100</c:v>
                </c:pt>
                <c:pt idx="1000">
                  <c:v>44101</c:v>
                </c:pt>
                <c:pt idx="1001">
                  <c:v>44102</c:v>
                </c:pt>
                <c:pt idx="1002">
                  <c:v>44103</c:v>
                </c:pt>
                <c:pt idx="1003">
                  <c:v>44104</c:v>
                </c:pt>
                <c:pt idx="1004">
                  <c:v>44105</c:v>
                </c:pt>
                <c:pt idx="1005">
                  <c:v>44106</c:v>
                </c:pt>
                <c:pt idx="1006">
                  <c:v>44107</c:v>
                </c:pt>
                <c:pt idx="1007">
                  <c:v>44108</c:v>
                </c:pt>
                <c:pt idx="1008">
                  <c:v>44109</c:v>
                </c:pt>
                <c:pt idx="1009">
                  <c:v>44110</c:v>
                </c:pt>
                <c:pt idx="1010">
                  <c:v>44111</c:v>
                </c:pt>
                <c:pt idx="1011">
                  <c:v>44112</c:v>
                </c:pt>
                <c:pt idx="1012">
                  <c:v>44113</c:v>
                </c:pt>
                <c:pt idx="1013">
                  <c:v>44114</c:v>
                </c:pt>
                <c:pt idx="1014">
                  <c:v>44115</c:v>
                </c:pt>
                <c:pt idx="1015">
                  <c:v>44116</c:v>
                </c:pt>
                <c:pt idx="1016">
                  <c:v>44117</c:v>
                </c:pt>
                <c:pt idx="1017">
                  <c:v>44118</c:v>
                </c:pt>
                <c:pt idx="1018">
                  <c:v>44119</c:v>
                </c:pt>
                <c:pt idx="1019">
                  <c:v>44120</c:v>
                </c:pt>
                <c:pt idx="1020">
                  <c:v>44121</c:v>
                </c:pt>
                <c:pt idx="1021">
                  <c:v>44122</c:v>
                </c:pt>
                <c:pt idx="1022">
                  <c:v>44123</c:v>
                </c:pt>
                <c:pt idx="1023">
                  <c:v>44124</c:v>
                </c:pt>
                <c:pt idx="1024">
                  <c:v>44125</c:v>
                </c:pt>
                <c:pt idx="1025">
                  <c:v>44126</c:v>
                </c:pt>
                <c:pt idx="1026">
                  <c:v>44127</c:v>
                </c:pt>
                <c:pt idx="1027">
                  <c:v>44128</c:v>
                </c:pt>
                <c:pt idx="1028">
                  <c:v>44129</c:v>
                </c:pt>
                <c:pt idx="1029">
                  <c:v>44130</c:v>
                </c:pt>
                <c:pt idx="1030">
                  <c:v>44131</c:v>
                </c:pt>
                <c:pt idx="1031">
                  <c:v>44132</c:v>
                </c:pt>
                <c:pt idx="1032">
                  <c:v>44133</c:v>
                </c:pt>
                <c:pt idx="1033">
                  <c:v>44134</c:v>
                </c:pt>
                <c:pt idx="1034">
                  <c:v>44135</c:v>
                </c:pt>
                <c:pt idx="1035">
                  <c:v>44136</c:v>
                </c:pt>
                <c:pt idx="1036">
                  <c:v>44137</c:v>
                </c:pt>
                <c:pt idx="1037">
                  <c:v>44138</c:v>
                </c:pt>
                <c:pt idx="1038">
                  <c:v>44139</c:v>
                </c:pt>
                <c:pt idx="1039">
                  <c:v>44140</c:v>
                </c:pt>
                <c:pt idx="1040">
                  <c:v>44141</c:v>
                </c:pt>
                <c:pt idx="1041">
                  <c:v>44142</c:v>
                </c:pt>
                <c:pt idx="1042">
                  <c:v>44143</c:v>
                </c:pt>
                <c:pt idx="1043">
                  <c:v>44144</c:v>
                </c:pt>
                <c:pt idx="1044">
                  <c:v>44145</c:v>
                </c:pt>
                <c:pt idx="1045">
                  <c:v>44146</c:v>
                </c:pt>
                <c:pt idx="1046">
                  <c:v>44147</c:v>
                </c:pt>
                <c:pt idx="1047">
                  <c:v>44148</c:v>
                </c:pt>
                <c:pt idx="1048">
                  <c:v>44149</c:v>
                </c:pt>
                <c:pt idx="1049">
                  <c:v>44150</c:v>
                </c:pt>
                <c:pt idx="1050">
                  <c:v>44151</c:v>
                </c:pt>
                <c:pt idx="1051">
                  <c:v>44152</c:v>
                </c:pt>
                <c:pt idx="1052">
                  <c:v>44153</c:v>
                </c:pt>
                <c:pt idx="1053">
                  <c:v>44154</c:v>
                </c:pt>
                <c:pt idx="1054">
                  <c:v>44155</c:v>
                </c:pt>
                <c:pt idx="1055">
                  <c:v>44156</c:v>
                </c:pt>
                <c:pt idx="1056">
                  <c:v>44157</c:v>
                </c:pt>
                <c:pt idx="1057">
                  <c:v>44158</c:v>
                </c:pt>
                <c:pt idx="1058">
                  <c:v>44159</c:v>
                </c:pt>
                <c:pt idx="1059">
                  <c:v>44160</c:v>
                </c:pt>
                <c:pt idx="1060">
                  <c:v>44161</c:v>
                </c:pt>
                <c:pt idx="1061">
                  <c:v>44162</c:v>
                </c:pt>
                <c:pt idx="1062">
                  <c:v>44163</c:v>
                </c:pt>
                <c:pt idx="1063">
                  <c:v>44164</c:v>
                </c:pt>
                <c:pt idx="1064">
                  <c:v>44165</c:v>
                </c:pt>
                <c:pt idx="1065">
                  <c:v>44166</c:v>
                </c:pt>
                <c:pt idx="1066">
                  <c:v>44167</c:v>
                </c:pt>
                <c:pt idx="1067">
                  <c:v>44168</c:v>
                </c:pt>
                <c:pt idx="1068">
                  <c:v>44169</c:v>
                </c:pt>
                <c:pt idx="1069">
                  <c:v>44170</c:v>
                </c:pt>
                <c:pt idx="1070">
                  <c:v>44171</c:v>
                </c:pt>
                <c:pt idx="1071">
                  <c:v>44172</c:v>
                </c:pt>
                <c:pt idx="1072">
                  <c:v>44173</c:v>
                </c:pt>
                <c:pt idx="1073">
                  <c:v>44174</c:v>
                </c:pt>
                <c:pt idx="1074">
                  <c:v>44175</c:v>
                </c:pt>
                <c:pt idx="1075">
                  <c:v>44176</c:v>
                </c:pt>
                <c:pt idx="1076">
                  <c:v>44177</c:v>
                </c:pt>
                <c:pt idx="1077">
                  <c:v>44178</c:v>
                </c:pt>
                <c:pt idx="1078">
                  <c:v>44179</c:v>
                </c:pt>
                <c:pt idx="1079">
                  <c:v>44180</c:v>
                </c:pt>
                <c:pt idx="1080">
                  <c:v>44181</c:v>
                </c:pt>
                <c:pt idx="1081">
                  <c:v>44182</c:v>
                </c:pt>
                <c:pt idx="1082">
                  <c:v>44183</c:v>
                </c:pt>
                <c:pt idx="1083">
                  <c:v>44184</c:v>
                </c:pt>
                <c:pt idx="1084">
                  <c:v>44185</c:v>
                </c:pt>
                <c:pt idx="1085">
                  <c:v>44186</c:v>
                </c:pt>
                <c:pt idx="1086">
                  <c:v>44187</c:v>
                </c:pt>
                <c:pt idx="1087">
                  <c:v>44188</c:v>
                </c:pt>
                <c:pt idx="1088">
                  <c:v>44189</c:v>
                </c:pt>
                <c:pt idx="1089">
                  <c:v>44190</c:v>
                </c:pt>
                <c:pt idx="1090">
                  <c:v>44191</c:v>
                </c:pt>
                <c:pt idx="1091">
                  <c:v>44192</c:v>
                </c:pt>
                <c:pt idx="1092">
                  <c:v>44193</c:v>
                </c:pt>
                <c:pt idx="1093">
                  <c:v>44194</c:v>
                </c:pt>
                <c:pt idx="1094">
                  <c:v>44195</c:v>
                </c:pt>
                <c:pt idx="1095">
                  <c:v>44196</c:v>
                </c:pt>
                <c:pt idx="1096">
                  <c:v>44197</c:v>
                </c:pt>
                <c:pt idx="1097">
                  <c:v>44198</c:v>
                </c:pt>
                <c:pt idx="1098">
                  <c:v>44199</c:v>
                </c:pt>
                <c:pt idx="1099">
                  <c:v>44200</c:v>
                </c:pt>
                <c:pt idx="1100">
                  <c:v>44201</c:v>
                </c:pt>
                <c:pt idx="1101">
                  <c:v>44202</c:v>
                </c:pt>
                <c:pt idx="1102">
                  <c:v>44203</c:v>
                </c:pt>
                <c:pt idx="1103">
                  <c:v>44204</c:v>
                </c:pt>
                <c:pt idx="1104">
                  <c:v>44205</c:v>
                </c:pt>
                <c:pt idx="1105">
                  <c:v>44206</c:v>
                </c:pt>
                <c:pt idx="1106">
                  <c:v>44207</c:v>
                </c:pt>
                <c:pt idx="1107">
                  <c:v>44208</c:v>
                </c:pt>
                <c:pt idx="1108">
                  <c:v>44209</c:v>
                </c:pt>
                <c:pt idx="1109">
                  <c:v>44210</c:v>
                </c:pt>
                <c:pt idx="1110">
                  <c:v>44211</c:v>
                </c:pt>
                <c:pt idx="1111">
                  <c:v>44212</c:v>
                </c:pt>
                <c:pt idx="1112">
                  <c:v>44213</c:v>
                </c:pt>
                <c:pt idx="1113">
                  <c:v>44214</c:v>
                </c:pt>
                <c:pt idx="1114">
                  <c:v>44215</c:v>
                </c:pt>
                <c:pt idx="1115">
                  <c:v>44216</c:v>
                </c:pt>
                <c:pt idx="1116">
                  <c:v>44217</c:v>
                </c:pt>
                <c:pt idx="1117">
                  <c:v>44218</c:v>
                </c:pt>
                <c:pt idx="1118">
                  <c:v>44219</c:v>
                </c:pt>
                <c:pt idx="1119">
                  <c:v>44220</c:v>
                </c:pt>
                <c:pt idx="1120">
                  <c:v>44221</c:v>
                </c:pt>
                <c:pt idx="1121">
                  <c:v>44222</c:v>
                </c:pt>
                <c:pt idx="1122">
                  <c:v>44223</c:v>
                </c:pt>
                <c:pt idx="1123">
                  <c:v>44224</c:v>
                </c:pt>
                <c:pt idx="1124">
                  <c:v>44225</c:v>
                </c:pt>
                <c:pt idx="1125">
                  <c:v>44226</c:v>
                </c:pt>
                <c:pt idx="1126">
                  <c:v>44227</c:v>
                </c:pt>
                <c:pt idx="1127">
                  <c:v>44228</c:v>
                </c:pt>
                <c:pt idx="1128">
                  <c:v>44229</c:v>
                </c:pt>
                <c:pt idx="1129">
                  <c:v>44230</c:v>
                </c:pt>
                <c:pt idx="1130">
                  <c:v>44231</c:v>
                </c:pt>
                <c:pt idx="1131">
                  <c:v>44232</c:v>
                </c:pt>
                <c:pt idx="1132">
                  <c:v>44233</c:v>
                </c:pt>
                <c:pt idx="1133">
                  <c:v>44234</c:v>
                </c:pt>
                <c:pt idx="1134">
                  <c:v>44235</c:v>
                </c:pt>
                <c:pt idx="1135">
                  <c:v>44236</c:v>
                </c:pt>
                <c:pt idx="1136">
                  <c:v>44237</c:v>
                </c:pt>
                <c:pt idx="1137">
                  <c:v>44238</c:v>
                </c:pt>
                <c:pt idx="1138">
                  <c:v>44239</c:v>
                </c:pt>
                <c:pt idx="1139">
                  <c:v>44240</c:v>
                </c:pt>
                <c:pt idx="1140">
                  <c:v>44241</c:v>
                </c:pt>
                <c:pt idx="1141">
                  <c:v>44242</c:v>
                </c:pt>
                <c:pt idx="1142">
                  <c:v>44243</c:v>
                </c:pt>
                <c:pt idx="1143">
                  <c:v>44244</c:v>
                </c:pt>
                <c:pt idx="1144">
                  <c:v>44245</c:v>
                </c:pt>
                <c:pt idx="1145">
                  <c:v>44246</c:v>
                </c:pt>
                <c:pt idx="1146">
                  <c:v>44247</c:v>
                </c:pt>
                <c:pt idx="1147">
                  <c:v>44248</c:v>
                </c:pt>
                <c:pt idx="1148">
                  <c:v>44249</c:v>
                </c:pt>
                <c:pt idx="1149">
                  <c:v>44250</c:v>
                </c:pt>
                <c:pt idx="1150">
                  <c:v>44251</c:v>
                </c:pt>
                <c:pt idx="1151">
                  <c:v>44252</c:v>
                </c:pt>
                <c:pt idx="1152">
                  <c:v>44253</c:v>
                </c:pt>
                <c:pt idx="1153">
                  <c:v>44254</c:v>
                </c:pt>
                <c:pt idx="1154">
                  <c:v>44255</c:v>
                </c:pt>
                <c:pt idx="1155">
                  <c:v>44256</c:v>
                </c:pt>
                <c:pt idx="1156">
                  <c:v>44257</c:v>
                </c:pt>
                <c:pt idx="1157">
                  <c:v>44258</c:v>
                </c:pt>
                <c:pt idx="1158">
                  <c:v>44259</c:v>
                </c:pt>
                <c:pt idx="1159">
                  <c:v>44260</c:v>
                </c:pt>
                <c:pt idx="1160">
                  <c:v>44261</c:v>
                </c:pt>
                <c:pt idx="1161">
                  <c:v>44262</c:v>
                </c:pt>
                <c:pt idx="1162">
                  <c:v>44263</c:v>
                </c:pt>
                <c:pt idx="1163">
                  <c:v>44264</c:v>
                </c:pt>
                <c:pt idx="1164">
                  <c:v>44265</c:v>
                </c:pt>
                <c:pt idx="1165">
                  <c:v>44266</c:v>
                </c:pt>
                <c:pt idx="1166">
                  <c:v>44267</c:v>
                </c:pt>
                <c:pt idx="1167">
                  <c:v>44268</c:v>
                </c:pt>
                <c:pt idx="1168">
                  <c:v>44269</c:v>
                </c:pt>
                <c:pt idx="1169">
                  <c:v>44270</c:v>
                </c:pt>
                <c:pt idx="1170">
                  <c:v>44271</c:v>
                </c:pt>
                <c:pt idx="1171">
                  <c:v>44272</c:v>
                </c:pt>
                <c:pt idx="1172">
                  <c:v>44273</c:v>
                </c:pt>
                <c:pt idx="1173">
                  <c:v>44274</c:v>
                </c:pt>
                <c:pt idx="1174">
                  <c:v>44275</c:v>
                </c:pt>
                <c:pt idx="1175">
                  <c:v>44276</c:v>
                </c:pt>
                <c:pt idx="1176">
                  <c:v>44277</c:v>
                </c:pt>
                <c:pt idx="1177">
                  <c:v>44278</c:v>
                </c:pt>
                <c:pt idx="1178">
                  <c:v>44279</c:v>
                </c:pt>
                <c:pt idx="1179">
                  <c:v>44280</c:v>
                </c:pt>
                <c:pt idx="1180">
                  <c:v>44281</c:v>
                </c:pt>
                <c:pt idx="1181">
                  <c:v>44282</c:v>
                </c:pt>
                <c:pt idx="1182">
                  <c:v>44283</c:v>
                </c:pt>
                <c:pt idx="1183">
                  <c:v>44284</c:v>
                </c:pt>
                <c:pt idx="1184">
                  <c:v>44285</c:v>
                </c:pt>
                <c:pt idx="1185">
                  <c:v>44286</c:v>
                </c:pt>
                <c:pt idx="1186">
                  <c:v>44287</c:v>
                </c:pt>
                <c:pt idx="1187">
                  <c:v>44288</c:v>
                </c:pt>
                <c:pt idx="1188">
                  <c:v>44289</c:v>
                </c:pt>
                <c:pt idx="1189">
                  <c:v>44290</c:v>
                </c:pt>
                <c:pt idx="1190">
                  <c:v>44291</c:v>
                </c:pt>
                <c:pt idx="1191">
                  <c:v>44292</c:v>
                </c:pt>
                <c:pt idx="1192">
                  <c:v>44293</c:v>
                </c:pt>
                <c:pt idx="1193">
                  <c:v>44294</c:v>
                </c:pt>
                <c:pt idx="1194">
                  <c:v>44295</c:v>
                </c:pt>
                <c:pt idx="1195">
                  <c:v>44296</c:v>
                </c:pt>
                <c:pt idx="1196">
                  <c:v>44297</c:v>
                </c:pt>
                <c:pt idx="1197">
                  <c:v>44298</c:v>
                </c:pt>
                <c:pt idx="1198">
                  <c:v>44299</c:v>
                </c:pt>
                <c:pt idx="1199">
                  <c:v>44300</c:v>
                </c:pt>
                <c:pt idx="1200">
                  <c:v>44301</c:v>
                </c:pt>
                <c:pt idx="1201">
                  <c:v>44302</c:v>
                </c:pt>
                <c:pt idx="1202">
                  <c:v>44303</c:v>
                </c:pt>
                <c:pt idx="1203">
                  <c:v>44304</c:v>
                </c:pt>
                <c:pt idx="1204">
                  <c:v>44305</c:v>
                </c:pt>
                <c:pt idx="1205">
                  <c:v>44306</c:v>
                </c:pt>
                <c:pt idx="1206">
                  <c:v>44307</c:v>
                </c:pt>
                <c:pt idx="1207">
                  <c:v>44308</c:v>
                </c:pt>
                <c:pt idx="1208">
                  <c:v>44309</c:v>
                </c:pt>
                <c:pt idx="1209">
                  <c:v>44310</c:v>
                </c:pt>
                <c:pt idx="1210">
                  <c:v>44311</c:v>
                </c:pt>
                <c:pt idx="1211">
                  <c:v>44312</c:v>
                </c:pt>
                <c:pt idx="1212">
                  <c:v>44313</c:v>
                </c:pt>
                <c:pt idx="1213">
                  <c:v>44314</c:v>
                </c:pt>
                <c:pt idx="1214">
                  <c:v>44315</c:v>
                </c:pt>
                <c:pt idx="1215">
                  <c:v>44316</c:v>
                </c:pt>
                <c:pt idx="1216">
                  <c:v>44317</c:v>
                </c:pt>
                <c:pt idx="1217">
                  <c:v>44318</c:v>
                </c:pt>
                <c:pt idx="1218">
                  <c:v>44319</c:v>
                </c:pt>
                <c:pt idx="1219">
                  <c:v>44320</c:v>
                </c:pt>
                <c:pt idx="1220">
                  <c:v>44321</c:v>
                </c:pt>
                <c:pt idx="1221">
                  <c:v>44322</c:v>
                </c:pt>
                <c:pt idx="1222">
                  <c:v>44323</c:v>
                </c:pt>
                <c:pt idx="1223">
                  <c:v>44324</c:v>
                </c:pt>
                <c:pt idx="1224">
                  <c:v>44325</c:v>
                </c:pt>
                <c:pt idx="1225">
                  <c:v>44326</c:v>
                </c:pt>
                <c:pt idx="1226">
                  <c:v>44327</c:v>
                </c:pt>
                <c:pt idx="1227">
                  <c:v>44328</c:v>
                </c:pt>
                <c:pt idx="1228">
                  <c:v>44329</c:v>
                </c:pt>
                <c:pt idx="1229">
                  <c:v>44330</c:v>
                </c:pt>
                <c:pt idx="1230">
                  <c:v>44331</c:v>
                </c:pt>
                <c:pt idx="1231">
                  <c:v>44332</c:v>
                </c:pt>
                <c:pt idx="1232">
                  <c:v>44333</c:v>
                </c:pt>
                <c:pt idx="1233">
                  <c:v>44334</c:v>
                </c:pt>
                <c:pt idx="1234">
                  <c:v>44335</c:v>
                </c:pt>
                <c:pt idx="1235">
                  <c:v>44336</c:v>
                </c:pt>
                <c:pt idx="1236">
                  <c:v>44337</c:v>
                </c:pt>
                <c:pt idx="1237">
                  <c:v>44338</c:v>
                </c:pt>
                <c:pt idx="1238">
                  <c:v>44339</c:v>
                </c:pt>
                <c:pt idx="1239">
                  <c:v>44340</c:v>
                </c:pt>
                <c:pt idx="1240">
                  <c:v>44341</c:v>
                </c:pt>
                <c:pt idx="1241">
                  <c:v>44342</c:v>
                </c:pt>
                <c:pt idx="1242">
                  <c:v>44343</c:v>
                </c:pt>
                <c:pt idx="1243">
                  <c:v>44344</c:v>
                </c:pt>
                <c:pt idx="1244">
                  <c:v>44345</c:v>
                </c:pt>
                <c:pt idx="1245">
                  <c:v>44346</c:v>
                </c:pt>
                <c:pt idx="1246">
                  <c:v>44347</c:v>
                </c:pt>
                <c:pt idx="1247">
                  <c:v>44348</c:v>
                </c:pt>
                <c:pt idx="1248">
                  <c:v>44349</c:v>
                </c:pt>
                <c:pt idx="1249">
                  <c:v>44350</c:v>
                </c:pt>
                <c:pt idx="1250">
                  <c:v>44351</c:v>
                </c:pt>
                <c:pt idx="1251">
                  <c:v>44352</c:v>
                </c:pt>
                <c:pt idx="1252">
                  <c:v>44353</c:v>
                </c:pt>
                <c:pt idx="1253">
                  <c:v>44354</c:v>
                </c:pt>
                <c:pt idx="1254">
                  <c:v>44355</c:v>
                </c:pt>
                <c:pt idx="1255">
                  <c:v>44356</c:v>
                </c:pt>
                <c:pt idx="1256">
                  <c:v>44357</c:v>
                </c:pt>
                <c:pt idx="1257">
                  <c:v>44358</c:v>
                </c:pt>
                <c:pt idx="1258">
                  <c:v>44359</c:v>
                </c:pt>
                <c:pt idx="1259">
                  <c:v>44360</c:v>
                </c:pt>
                <c:pt idx="1260">
                  <c:v>44361</c:v>
                </c:pt>
                <c:pt idx="1261">
                  <c:v>44362</c:v>
                </c:pt>
                <c:pt idx="1262">
                  <c:v>44363</c:v>
                </c:pt>
                <c:pt idx="1263">
                  <c:v>44364</c:v>
                </c:pt>
                <c:pt idx="1264">
                  <c:v>44365</c:v>
                </c:pt>
                <c:pt idx="1265">
                  <c:v>44366</c:v>
                </c:pt>
                <c:pt idx="1266">
                  <c:v>44367</c:v>
                </c:pt>
                <c:pt idx="1267">
                  <c:v>44368</c:v>
                </c:pt>
                <c:pt idx="1268">
                  <c:v>44369</c:v>
                </c:pt>
                <c:pt idx="1269">
                  <c:v>44370</c:v>
                </c:pt>
                <c:pt idx="1270">
                  <c:v>44371</c:v>
                </c:pt>
                <c:pt idx="1271">
                  <c:v>44372</c:v>
                </c:pt>
                <c:pt idx="1272">
                  <c:v>44373</c:v>
                </c:pt>
                <c:pt idx="1273">
                  <c:v>44374</c:v>
                </c:pt>
                <c:pt idx="1274">
                  <c:v>44375</c:v>
                </c:pt>
                <c:pt idx="1275">
                  <c:v>44376</c:v>
                </c:pt>
                <c:pt idx="1276">
                  <c:v>44377</c:v>
                </c:pt>
                <c:pt idx="1277">
                  <c:v>44378</c:v>
                </c:pt>
                <c:pt idx="1278">
                  <c:v>44379</c:v>
                </c:pt>
                <c:pt idx="1279">
                  <c:v>44380</c:v>
                </c:pt>
                <c:pt idx="1280">
                  <c:v>44381</c:v>
                </c:pt>
                <c:pt idx="1281">
                  <c:v>44382</c:v>
                </c:pt>
                <c:pt idx="1282">
                  <c:v>44383</c:v>
                </c:pt>
                <c:pt idx="1283">
                  <c:v>44384</c:v>
                </c:pt>
                <c:pt idx="1284">
                  <c:v>44385</c:v>
                </c:pt>
                <c:pt idx="1285">
                  <c:v>44386</c:v>
                </c:pt>
                <c:pt idx="1286">
                  <c:v>44387</c:v>
                </c:pt>
                <c:pt idx="1287">
                  <c:v>44388</c:v>
                </c:pt>
                <c:pt idx="1288">
                  <c:v>44389</c:v>
                </c:pt>
                <c:pt idx="1289">
                  <c:v>44390</c:v>
                </c:pt>
                <c:pt idx="1290">
                  <c:v>44391</c:v>
                </c:pt>
                <c:pt idx="1291">
                  <c:v>44392</c:v>
                </c:pt>
                <c:pt idx="1292">
                  <c:v>44393</c:v>
                </c:pt>
                <c:pt idx="1293">
                  <c:v>44394</c:v>
                </c:pt>
                <c:pt idx="1294">
                  <c:v>44395</c:v>
                </c:pt>
                <c:pt idx="1295">
                  <c:v>44396</c:v>
                </c:pt>
                <c:pt idx="1296">
                  <c:v>44397</c:v>
                </c:pt>
                <c:pt idx="1297">
                  <c:v>44398</c:v>
                </c:pt>
                <c:pt idx="1298">
                  <c:v>44399</c:v>
                </c:pt>
                <c:pt idx="1299">
                  <c:v>44400</c:v>
                </c:pt>
                <c:pt idx="1300">
                  <c:v>44401</c:v>
                </c:pt>
                <c:pt idx="1301">
                  <c:v>44402</c:v>
                </c:pt>
                <c:pt idx="1302">
                  <c:v>44403</c:v>
                </c:pt>
                <c:pt idx="1303">
                  <c:v>44404</c:v>
                </c:pt>
                <c:pt idx="1304">
                  <c:v>44405</c:v>
                </c:pt>
                <c:pt idx="1305">
                  <c:v>44406</c:v>
                </c:pt>
                <c:pt idx="1306">
                  <c:v>44407</c:v>
                </c:pt>
                <c:pt idx="1307">
                  <c:v>44408</c:v>
                </c:pt>
                <c:pt idx="1308">
                  <c:v>44409</c:v>
                </c:pt>
                <c:pt idx="1309">
                  <c:v>44410</c:v>
                </c:pt>
                <c:pt idx="1310">
                  <c:v>44411</c:v>
                </c:pt>
                <c:pt idx="1311">
                  <c:v>44412</c:v>
                </c:pt>
                <c:pt idx="1312">
                  <c:v>44413</c:v>
                </c:pt>
                <c:pt idx="1313">
                  <c:v>44414</c:v>
                </c:pt>
                <c:pt idx="1314">
                  <c:v>44415</c:v>
                </c:pt>
                <c:pt idx="1315">
                  <c:v>44416</c:v>
                </c:pt>
                <c:pt idx="1316">
                  <c:v>44417</c:v>
                </c:pt>
                <c:pt idx="1317">
                  <c:v>44418</c:v>
                </c:pt>
                <c:pt idx="1318">
                  <c:v>44419</c:v>
                </c:pt>
                <c:pt idx="1319">
                  <c:v>44420</c:v>
                </c:pt>
                <c:pt idx="1320">
                  <c:v>44421</c:v>
                </c:pt>
                <c:pt idx="1321">
                  <c:v>44422</c:v>
                </c:pt>
                <c:pt idx="1322">
                  <c:v>44423</c:v>
                </c:pt>
                <c:pt idx="1323">
                  <c:v>44424</c:v>
                </c:pt>
                <c:pt idx="1324">
                  <c:v>44425</c:v>
                </c:pt>
                <c:pt idx="1325">
                  <c:v>44426</c:v>
                </c:pt>
                <c:pt idx="1326">
                  <c:v>44427</c:v>
                </c:pt>
                <c:pt idx="1327">
                  <c:v>44428</c:v>
                </c:pt>
                <c:pt idx="1328">
                  <c:v>44429</c:v>
                </c:pt>
                <c:pt idx="1329">
                  <c:v>44430</c:v>
                </c:pt>
                <c:pt idx="1330">
                  <c:v>44431</c:v>
                </c:pt>
                <c:pt idx="1331">
                  <c:v>44432</c:v>
                </c:pt>
                <c:pt idx="1332">
                  <c:v>44433</c:v>
                </c:pt>
                <c:pt idx="1333">
                  <c:v>44434</c:v>
                </c:pt>
                <c:pt idx="1334">
                  <c:v>44435</c:v>
                </c:pt>
                <c:pt idx="1335">
                  <c:v>44436</c:v>
                </c:pt>
                <c:pt idx="1336">
                  <c:v>44437</c:v>
                </c:pt>
                <c:pt idx="1337">
                  <c:v>44438</c:v>
                </c:pt>
                <c:pt idx="1338">
                  <c:v>44439</c:v>
                </c:pt>
                <c:pt idx="1339">
                  <c:v>44440</c:v>
                </c:pt>
                <c:pt idx="1340">
                  <c:v>44441</c:v>
                </c:pt>
                <c:pt idx="1341">
                  <c:v>44442</c:v>
                </c:pt>
                <c:pt idx="1342">
                  <c:v>44443</c:v>
                </c:pt>
                <c:pt idx="1343">
                  <c:v>44444</c:v>
                </c:pt>
                <c:pt idx="1344">
                  <c:v>44445</c:v>
                </c:pt>
                <c:pt idx="1345">
                  <c:v>44446</c:v>
                </c:pt>
                <c:pt idx="1346">
                  <c:v>44447</c:v>
                </c:pt>
                <c:pt idx="1347">
                  <c:v>44448</c:v>
                </c:pt>
                <c:pt idx="1348">
                  <c:v>44449</c:v>
                </c:pt>
                <c:pt idx="1349">
                  <c:v>44450</c:v>
                </c:pt>
                <c:pt idx="1350">
                  <c:v>44451</c:v>
                </c:pt>
                <c:pt idx="1351">
                  <c:v>44452</c:v>
                </c:pt>
                <c:pt idx="1352">
                  <c:v>44453</c:v>
                </c:pt>
                <c:pt idx="1353">
                  <c:v>44454</c:v>
                </c:pt>
                <c:pt idx="1354">
                  <c:v>44455</c:v>
                </c:pt>
                <c:pt idx="1355">
                  <c:v>44456</c:v>
                </c:pt>
                <c:pt idx="1356">
                  <c:v>44457</c:v>
                </c:pt>
                <c:pt idx="1357">
                  <c:v>44458</c:v>
                </c:pt>
                <c:pt idx="1358">
                  <c:v>44459</c:v>
                </c:pt>
                <c:pt idx="1359">
                  <c:v>44460</c:v>
                </c:pt>
                <c:pt idx="1360">
                  <c:v>44461</c:v>
                </c:pt>
                <c:pt idx="1361">
                  <c:v>44462</c:v>
                </c:pt>
                <c:pt idx="1362">
                  <c:v>44463</c:v>
                </c:pt>
                <c:pt idx="1363">
                  <c:v>44464</c:v>
                </c:pt>
                <c:pt idx="1364">
                  <c:v>44465</c:v>
                </c:pt>
                <c:pt idx="1365">
                  <c:v>44466</c:v>
                </c:pt>
                <c:pt idx="1366">
                  <c:v>44467</c:v>
                </c:pt>
                <c:pt idx="1367">
                  <c:v>44468</c:v>
                </c:pt>
                <c:pt idx="1368">
                  <c:v>44469</c:v>
                </c:pt>
                <c:pt idx="1369">
                  <c:v>44470</c:v>
                </c:pt>
                <c:pt idx="1370">
                  <c:v>44471</c:v>
                </c:pt>
                <c:pt idx="1371">
                  <c:v>44472</c:v>
                </c:pt>
                <c:pt idx="1372">
                  <c:v>44473</c:v>
                </c:pt>
                <c:pt idx="1373">
                  <c:v>44474</c:v>
                </c:pt>
                <c:pt idx="1374">
                  <c:v>44475</c:v>
                </c:pt>
                <c:pt idx="1375">
                  <c:v>44476</c:v>
                </c:pt>
                <c:pt idx="1376">
                  <c:v>44477</c:v>
                </c:pt>
                <c:pt idx="1377">
                  <c:v>44478</c:v>
                </c:pt>
                <c:pt idx="1378">
                  <c:v>44479</c:v>
                </c:pt>
                <c:pt idx="1379">
                  <c:v>44480</c:v>
                </c:pt>
                <c:pt idx="1380">
                  <c:v>44481</c:v>
                </c:pt>
                <c:pt idx="1381">
                  <c:v>44482</c:v>
                </c:pt>
                <c:pt idx="1382">
                  <c:v>44483</c:v>
                </c:pt>
                <c:pt idx="1383">
                  <c:v>44484</c:v>
                </c:pt>
                <c:pt idx="1384">
                  <c:v>44485</c:v>
                </c:pt>
                <c:pt idx="1385">
                  <c:v>44486</c:v>
                </c:pt>
                <c:pt idx="1386">
                  <c:v>44487</c:v>
                </c:pt>
                <c:pt idx="1387">
                  <c:v>44488</c:v>
                </c:pt>
                <c:pt idx="1388">
                  <c:v>44489</c:v>
                </c:pt>
                <c:pt idx="1389">
                  <c:v>44490</c:v>
                </c:pt>
                <c:pt idx="1390">
                  <c:v>44491</c:v>
                </c:pt>
                <c:pt idx="1391">
                  <c:v>44492</c:v>
                </c:pt>
                <c:pt idx="1392">
                  <c:v>44493</c:v>
                </c:pt>
                <c:pt idx="1393">
                  <c:v>44494</c:v>
                </c:pt>
                <c:pt idx="1394">
                  <c:v>44495</c:v>
                </c:pt>
                <c:pt idx="1395">
                  <c:v>44496</c:v>
                </c:pt>
                <c:pt idx="1396">
                  <c:v>44497</c:v>
                </c:pt>
                <c:pt idx="1397">
                  <c:v>44498</c:v>
                </c:pt>
                <c:pt idx="1398">
                  <c:v>44499</c:v>
                </c:pt>
                <c:pt idx="1399">
                  <c:v>44500</c:v>
                </c:pt>
                <c:pt idx="1400">
                  <c:v>44501</c:v>
                </c:pt>
                <c:pt idx="1401">
                  <c:v>44502</c:v>
                </c:pt>
                <c:pt idx="1402">
                  <c:v>44503</c:v>
                </c:pt>
                <c:pt idx="1403">
                  <c:v>44504</c:v>
                </c:pt>
                <c:pt idx="1404">
                  <c:v>44505</c:v>
                </c:pt>
                <c:pt idx="1405">
                  <c:v>44506</c:v>
                </c:pt>
                <c:pt idx="1406">
                  <c:v>44507</c:v>
                </c:pt>
                <c:pt idx="1407">
                  <c:v>44508</c:v>
                </c:pt>
                <c:pt idx="1408">
                  <c:v>44509</c:v>
                </c:pt>
                <c:pt idx="1409">
                  <c:v>44510</c:v>
                </c:pt>
                <c:pt idx="1410">
                  <c:v>44511</c:v>
                </c:pt>
                <c:pt idx="1411">
                  <c:v>44512</c:v>
                </c:pt>
                <c:pt idx="1412">
                  <c:v>44513</c:v>
                </c:pt>
                <c:pt idx="1413">
                  <c:v>44514</c:v>
                </c:pt>
                <c:pt idx="1414">
                  <c:v>44515</c:v>
                </c:pt>
                <c:pt idx="1415">
                  <c:v>44516</c:v>
                </c:pt>
                <c:pt idx="1416">
                  <c:v>44517</c:v>
                </c:pt>
                <c:pt idx="1417">
                  <c:v>44518</c:v>
                </c:pt>
                <c:pt idx="1418">
                  <c:v>44519</c:v>
                </c:pt>
                <c:pt idx="1419">
                  <c:v>44520</c:v>
                </c:pt>
                <c:pt idx="1420">
                  <c:v>44521</c:v>
                </c:pt>
                <c:pt idx="1421">
                  <c:v>44522</c:v>
                </c:pt>
                <c:pt idx="1422">
                  <c:v>44523</c:v>
                </c:pt>
                <c:pt idx="1423">
                  <c:v>44524</c:v>
                </c:pt>
                <c:pt idx="1424">
                  <c:v>44525</c:v>
                </c:pt>
                <c:pt idx="1425">
                  <c:v>44526</c:v>
                </c:pt>
                <c:pt idx="1426">
                  <c:v>44527</c:v>
                </c:pt>
                <c:pt idx="1427">
                  <c:v>44528</c:v>
                </c:pt>
                <c:pt idx="1428">
                  <c:v>44529</c:v>
                </c:pt>
                <c:pt idx="1429">
                  <c:v>44530</c:v>
                </c:pt>
                <c:pt idx="1430">
                  <c:v>44531</c:v>
                </c:pt>
                <c:pt idx="1431">
                  <c:v>44532</c:v>
                </c:pt>
                <c:pt idx="1432">
                  <c:v>44533</c:v>
                </c:pt>
                <c:pt idx="1433">
                  <c:v>44534</c:v>
                </c:pt>
                <c:pt idx="1434">
                  <c:v>44535</c:v>
                </c:pt>
                <c:pt idx="1435">
                  <c:v>44536</c:v>
                </c:pt>
                <c:pt idx="1436">
                  <c:v>44537</c:v>
                </c:pt>
                <c:pt idx="1437">
                  <c:v>44538</c:v>
                </c:pt>
                <c:pt idx="1438">
                  <c:v>44539</c:v>
                </c:pt>
                <c:pt idx="1439">
                  <c:v>44540</c:v>
                </c:pt>
                <c:pt idx="1440">
                  <c:v>44541</c:v>
                </c:pt>
                <c:pt idx="1441">
                  <c:v>44542</c:v>
                </c:pt>
                <c:pt idx="1442">
                  <c:v>44543</c:v>
                </c:pt>
                <c:pt idx="1443">
                  <c:v>44544</c:v>
                </c:pt>
                <c:pt idx="1444">
                  <c:v>44545</c:v>
                </c:pt>
                <c:pt idx="1445">
                  <c:v>44546</c:v>
                </c:pt>
                <c:pt idx="1446">
                  <c:v>44547</c:v>
                </c:pt>
                <c:pt idx="1447">
                  <c:v>44548</c:v>
                </c:pt>
                <c:pt idx="1448">
                  <c:v>44549</c:v>
                </c:pt>
                <c:pt idx="1449">
                  <c:v>44550</c:v>
                </c:pt>
                <c:pt idx="1450">
                  <c:v>44551</c:v>
                </c:pt>
                <c:pt idx="1451">
                  <c:v>44552</c:v>
                </c:pt>
                <c:pt idx="1452">
                  <c:v>44553</c:v>
                </c:pt>
                <c:pt idx="1453">
                  <c:v>44554</c:v>
                </c:pt>
                <c:pt idx="1454">
                  <c:v>44555</c:v>
                </c:pt>
                <c:pt idx="1455">
                  <c:v>44556</c:v>
                </c:pt>
                <c:pt idx="1456">
                  <c:v>44557</c:v>
                </c:pt>
                <c:pt idx="1457">
                  <c:v>44558</c:v>
                </c:pt>
                <c:pt idx="1458">
                  <c:v>44559</c:v>
                </c:pt>
                <c:pt idx="1459">
                  <c:v>44560</c:v>
                </c:pt>
                <c:pt idx="1460">
                  <c:v>44561</c:v>
                </c:pt>
                <c:pt idx="1461">
                  <c:v>44562</c:v>
                </c:pt>
                <c:pt idx="1462">
                  <c:v>44563</c:v>
                </c:pt>
                <c:pt idx="1463">
                  <c:v>44564</c:v>
                </c:pt>
                <c:pt idx="1464">
                  <c:v>44565</c:v>
                </c:pt>
                <c:pt idx="1465">
                  <c:v>44566</c:v>
                </c:pt>
                <c:pt idx="1466">
                  <c:v>44567</c:v>
                </c:pt>
                <c:pt idx="1467">
                  <c:v>44568</c:v>
                </c:pt>
                <c:pt idx="1468">
                  <c:v>44569</c:v>
                </c:pt>
                <c:pt idx="1469">
                  <c:v>44570</c:v>
                </c:pt>
                <c:pt idx="1470">
                  <c:v>44571</c:v>
                </c:pt>
                <c:pt idx="1471">
                  <c:v>44572</c:v>
                </c:pt>
                <c:pt idx="1472">
                  <c:v>44573</c:v>
                </c:pt>
                <c:pt idx="1473">
                  <c:v>44574</c:v>
                </c:pt>
                <c:pt idx="1474">
                  <c:v>44575</c:v>
                </c:pt>
                <c:pt idx="1475">
                  <c:v>44576</c:v>
                </c:pt>
                <c:pt idx="1476">
                  <c:v>44577</c:v>
                </c:pt>
                <c:pt idx="1477">
                  <c:v>44578</c:v>
                </c:pt>
                <c:pt idx="1478">
                  <c:v>44579</c:v>
                </c:pt>
                <c:pt idx="1479">
                  <c:v>44580</c:v>
                </c:pt>
                <c:pt idx="1480">
                  <c:v>44581</c:v>
                </c:pt>
                <c:pt idx="1481">
                  <c:v>44582</c:v>
                </c:pt>
                <c:pt idx="1482">
                  <c:v>44583</c:v>
                </c:pt>
                <c:pt idx="1483">
                  <c:v>44584</c:v>
                </c:pt>
                <c:pt idx="1484">
                  <c:v>44585</c:v>
                </c:pt>
                <c:pt idx="1485">
                  <c:v>44586</c:v>
                </c:pt>
                <c:pt idx="1486">
                  <c:v>44587</c:v>
                </c:pt>
                <c:pt idx="1487">
                  <c:v>44588</c:v>
                </c:pt>
                <c:pt idx="1488">
                  <c:v>44589</c:v>
                </c:pt>
                <c:pt idx="1489">
                  <c:v>44590</c:v>
                </c:pt>
                <c:pt idx="1490">
                  <c:v>44591</c:v>
                </c:pt>
                <c:pt idx="1491">
                  <c:v>44592</c:v>
                </c:pt>
                <c:pt idx="1492">
                  <c:v>44593</c:v>
                </c:pt>
                <c:pt idx="1493">
                  <c:v>44594</c:v>
                </c:pt>
                <c:pt idx="1494">
                  <c:v>44595</c:v>
                </c:pt>
                <c:pt idx="1495">
                  <c:v>44596</c:v>
                </c:pt>
                <c:pt idx="1496">
                  <c:v>44597</c:v>
                </c:pt>
                <c:pt idx="1497">
                  <c:v>44598</c:v>
                </c:pt>
                <c:pt idx="1498">
                  <c:v>44599</c:v>
                </c:pt>
                <c:pt idx="1499">
                  <c:v>44600</c:v>
                </c:pt>
                <c:pt idx="1500">
                  <c:v>44601</c:v>
                </c:pt>
                <c:pt idx="1501">
                  <c:v>44602</c:v>
                </c:pt>
                <c:pt idx="1502">
                  <c:v>44603</c:v>
                </c:pt>
                <c:pt idx="1503">
                  <c:v>44604</c:v>
                </c:pt>
                <c:pt idx="1504">
                  <c:v>44605</c:v>
                </c:pt>
                <c:pt idx="1505">
                  <c:v>44606</c:v>
                </c:pt>
                <c:pt idx="1506">
                  <c:v>44607</c:v>
                </c:pt>
                <c:pt idx="1507">
                  <c:v>44608</c:v>
                </c:pt>
                <c:pt idx="1508">
                  <c:v>44609</c:v>
                </c:pt>
                <c:pt idx="1509">
                  <c:v>44610</c:v>
                </c:pt>
                <c:pt idx="1510">
                  <c:v>44611</c:v>
                </c:pt>
                <c:pt idx="1511">
                  <c:v>44612</c:v>
                </c:pt>
                <c:pt idx="1512">
                  <c:v>44613</c:v>
                </c:pt>
                <c:pt idx="1513">
                  <c:v>44614</c:v>
                </c:pt>
                <c:pt idx="1514">
                  <c:v>44615</c:v>
                </c:pt>
                <c:pt idx="1515">
                  <c:v>44616</c:v>
                </c:pt>
                <c:pt idx="1516">
                  <c:v>44617</c:v>
                </c:pt>
                <c:pt idx="1517">
                  <c:v>44618</c:v>
                </c:pt>
                <c:pt idx="1518">
                  <c:v>44619</c:v>
                </c:pt>
                <c:pt idx="1519">
                  <c:v>44620</c:v>
                </c:pt>
                <c:pt idx="1520">
                  <c:v>44621</c:v>
                </c:pt>
                <c:pt idx="1521">
                  <c:v>44622</c:v>
                </c:pt>
                <c:pt idx="1522">
                  <c:v>44623</c:v>
                </c:pt>
                <c:pt idx="1523">
                  <c:v>44624</c:v>
                </c:pt>
                <c:pt idx="1524">
                  <c:v>44625</c:v>
                </c:pt>
                <c:pt idx="1525">
                  <c:v>44626</c:v>
                </c:pt>
                <c:pt idx="1526">
                  <c:v>44627</c:v>
                </c:pt>
                <c:pt idx="1527">
                  <c:v>44628</c:v>
                </c:pt>
                <c:pt idx="1528">
                  <c:v>44629</c:v>
                </c:pt>
                <c:pt idx="1529">
                  <c:v>44630</c:v>
                </c:pt>
                <c:pt idx="1530">
                  <c:v>44631</c:v>
                </c:pt>
                <c:pt idx="1531">
                  <c:v>44632</c:v>
                </c:pt>
                <c:pt idx="1532">
                  <c:v>44633</c:v>
                </c:pt>
                <c:pt idx="1533">
                  <c:v>44634</c:v>
                </c:pt>
                <c:pt idx="1534">
                  <c:v>44635</c:v>
                </c:pt>
                <c:pt idx="1535">
                  <c:v>44636</c:v>
                </c:pt>
                <c:pt idx="1536">
                  <c:v>44637</c:v>
                </c:pt>
                <c:pt idx="1537">
                  <c:v>44638</c:v>
                </c:pt>
                <c:pt idx="1538">
                  <c:v>44639</c:v>
                </c:pt>
                <c:pt idx="1539">
                  <c:v>44640</c:v>
                </c:pt>
                <c:pt idx="1540">
                  <c:v>44641</c:v>
                </c:pt>
                <c:pt idx="1541">
                  <c:v>44642</c:v>
                </c:pt>
                <c:pt idx="1542">
                  <c:v>44643</c:v>
                </c:pt>
                <c:pt idx="1543">
                  <c:v>44644</c:v>
                </c:pt>
                <c:pt idx="1544">
                  <c:v>44645</c:v>
                </c:pt>
                <c:pt idx="1545">
                  <c:v>44646</c:v>
                </c:pt>
                <c:pt idx="1546">
                  <c:v>44647</c:v>
                </c:pt>
                <c:pt idx="1547">
                  <c:v>44648</c:v>
                </c:pt>
                <c:pt idx="1548">
                  <c:v>44649</c:v>
                </c:pt>
                <c:pt idx="1549">
                  <c:v>44650</c:v>
                </c:pt>
                <c:pt idx="1550">
                  <c:v>44651</c:v>
                </c:pt>
                <c:pt idx="1551">
                  <c:v>44652</c:v>
                </c:pt>
                <c:pt idx="1552">
                  <c:v>44653</c:v>
                </c:pt>
                <c:pt idx="1553">
                  <c:v>44654</c:v>
                </c:pt>
                <c:pt idx="1554">
                  <c:v>44655</c:v>
                </c:pt>
                <c:pt idx="1555">
                  <c:v>44656</c:v>
                </c:pt>
                <c:pt idx="1556">
                  <c:v>44657</c:v>
                </c:pt>
                <c:pt idx="1557">
                  <c:v>44658</c:v>
                </c:pt>
                <c:pt idx="1558">
                  <c:v>44659</c:v>
                </c:pt>
                <c:pt idx="1559">
                  <c:v>44660</c:v>
                </c:pt>
                <c:pt idx="1560">
                  <c:v>44661</c:v>
                </c:pt>
                <c:pt idx="1561">
                  <c:v>44662</c:v>
                </c:pt>
                <c:pt idx="1562">
                  <c:v>44663</c:v>
                </c:pt>
                <c:pt idx="1563">
                  <c:v>44664</c:v>
                </c:pt>
                <c:pt idx="1564">
                  <c:v>44665</c:v>
                </c:pt>
                <c:pt idx="1565">
                  <c:v>44666</c:v>
                </c:pt>
                <c:pt idx="1566">
                  <c:v>44667</c:v>
                </c:pt>
                <c:pt idx="1567">
                  <c:v>44668</c:v>
                </c:pt>
                <c:pt idx="1568">
                  <c:v>44669</c:v>
                </c:pt>
                <c:pt idx="1569">
                  <c:v>44670</c:v>
                </c:pt>
                <c:pt idx="1570">
                  <c:v>44671</c:v>
                </c:pt>
                <c:pt idx="1571">
                  <c:v>44672</c:v>
                </c:pt>
                <c:pt idx="1572">
                  <c:v>44673</c:v>
                </c:pt>
                <c:pt idx="1573">
                  <c:v>44674</c:v>
                </c:pt>
                <c:pt idx="1574">
                  <c:v>44675</c:v>
                </c:pt>
                <c:pt idx="1575">
                  <c:v>44676</c:v>
                </c:pt>
                <c:pt idx="1576">
                  <c:v>44677</c:v>
                </c:pt>
                <c:pt idx="1577">
                  <c:v>44678</c:v>
                </c:pt>
                <c:pt idx="1578">
                  <c:v>44679</c:v>
                </c:pt>
                <c:pt idx="1579">
                  <c:v>44680</c:v>
                </c:pt>
                <c:pt idx="1580">
                  <c:v>44681</c:v>
                </c:pt>
                <c:pt idx="1581">
                  <c:v>44682</c:v>
                </c:pt>
                <c:pt idx="1582">
                  <c:v>44683</c:v>
                </c:pt>
                <c:pt idx="1583">
                  <c:v>44684</c:v>
                </c:pt>
                <c:pt idx="1584">
                  <c:v>44685</c:v>
                </c:pt>
                <c:pt idx="1585">
                  <c:v>44686</c:v>
                </c:pt>
                <c:pt idx="1586">
                  <c:v>44687</c:v>
                </c:pt>
                <c:pt idx="1587">
                  <c:v>44688</c:v>
                </c:pt>
                <c:pt idx="1588">
                  <c:v>44689</c:v>
                </c:pt>
                <c:pt idx="1589">
                  <c:v>44690</c:v>
                </c:pt>
                <c:pt idx="1590">
                  <c:v>44691</c:v>
                </c:pt>
                <c:pt idx="1591">
                  <c:v>44692</c:v>
                </c:pt>
                <c:pt idx="1592">
                  <c:v>44693</c:v>
                </c:pt>
                <c:pt idx="1593">
                  <c:v>44694</c:v>
                </c:pt>
                <c:pt idx="1594">
                  <c:v>44695</c:v>
                </c:pt>
                <c:pt idx="1595">
                  <c:v>44696</c:v>
                </c:pt>
                <c:pt idx="1596">
                  <c:v>44697</c:v>
                </c:pt>
                <c:pt idx="1597">
                  <c:v>44698</c:v>
                </c:pt>
                <c:pt idx="1598">
                  <c:v>44699</c:v>
                </c:pt>
                <c:pt idx="1599">
                  <c:v>44700</c:v>
                </c:pt>
                <c:pt idx="1600">
                  <c:v>44701</c:v>
                </c:pt>
                <c:pt idx="1601">
                  <c:v>44702</c:v>
                </c:pt>
                <c:pt idx="1602">
                  <c:v>44703</c:v>
                </c:pt>
                <c:pt idx="1603">
                  <c:v>44704</c:v>
                </c:pt>
                <c:pt idx="1604">
                  <c:v>44705</c:v>
                </c:pt>
                <c:pt idx="1605">
                  <c:v>44706</c:v>
                </c:pt>
                <c:pt idx="1606">
                  <c:v>44707</c:v>
                </c:pt>
                <c:pt idx="1607">
                  <c:v>44708</c:v>
                </c:pt>
                <c:pt idx="1608">
                  <c:v>44709</c:v>
                </c:pt>
                <c:pt idx="1609">
                  <c:v>44710</c:v>
                </c:pt>
                <c:pt idx="1610">
                  <c:v>44711</c:v>
                </c:pt>
                <c:pt idx="1611">
                  <c:v>44712</c:v>
                </c:pt>
                <c:pt idx="1612">
                  <c:v>44713</c:v>
                </c:pt>
                <c:pt idx="1613">
                  <c:v>44714</c:v>
                </c:pt>
                <c:pt idx="1614">
                  <c:v>44715</c:v>
                </c:pt>
                <c:pt idx="1615">
                  <c:v>44716</c:v>
                </c:pt>
                <c:pt idx="1616">
                  <c:v>44717</c:v>
                </c:pt>
                <c:pt idx="1617">
                  <c:v>44718</c:v>
                </c:pt>
                <c:pt idx="1618">
                  <c:v>44719</c:v>
                </c:pt>
                <c:pt idx="1619">
                  <c:v>44720</c:v>
                </c:pt>
                <c:pt idx="1620">
                  <c:v>44721</c:v>
                </c:pt>
                <c:pt idx="1621">
                  <c:v>44722</c:v>
                </c:pt>
                <c:pt idx="1622">
                  <c:v>44723</c:v>
                </c:pt>
                <c:pt idx="1623">
                  <c:v>44724</c:v>
                </c:pt>
                <c:pt idx="1624">
                  <c:v>44725</c:v>
                </c:pt>
                <c:pt idx="1625">
                  <c:v>44726</c:v>
                </c:pt>
                <c:pt idx="1626">
                  <c:v>44727</c:v>
                </c:pt>
                <c:pt idx="1627">
                  <c:v>44728</c:v>
                </c:pt>
                <c:pt idx="1628">
                  <c:v>44729</c:v>
                </c:pt>
                <c:pt idx="1629">
                  <c:v>44730</c:v>
                </c:pt>
                <c:pt idx="1630">
                  <c:v>44731</c:v>
                </c:pt>
                <c:pt idx="1631">
                  <c:v>44732</c:v>
                </c:pt>
                <c:pt idx="1632">
                  <c:v>44733</c:v>
                </c:pt>
                <c:pt idx="1633">
                  <c:v>44734</c:v>
                </c:pt>
                <c:pt idx="1634">
                  <c:v>44735</c:v>
                </c:pt>
                <c:pt idx="1635">
                  <c:v>44736</c:v>
                </c:pt>
                <c:pt idx="1636">
                  <c:v>44737</c:v>
                </c:pt>
                <c:pt idx="1637">
                  <c:v>44738</c:v>
                </c:pt>
                <c:pt idx="1638">
                  <c:v>44739</c:v>
                </c:pt>
                <c:pt idx="1639">
                  <c:v>44740</c:v>
                </c:pt>
                <c:pt idx="1640">
                  <c:v>44741</c:v>
                </c:pt>
                <c:pt idx="1641">
                  <c:v>44742</c:v>
                </c:pt>
                <c:pt idx="1642">
                  <c:v>44743</c:v>
                </c:pt>
                <c:pt idx="1643">
                  <c:v>44744</c:v>
                </c:pt>
                <c:pt idx="1644">
                  <c:v>44745</c:v>
                </c:pt>
                <c:pt idx="1645">
                  <c:v>44746</c:v>
                </c:pt>
                <c:pt idx="1646">
                  <c:v>44747</c:v>
                </c:pt>
                <c:pt idx="1647">
                  <c:v>44748</c:v>
                </c:pt>
                <c:pt idx="1648">
                  <c:v>44749</c:v>
                </c:pt>
                <c:pt idx="1649">
                  <c:v>44750</c:v>
                </c:pt>
                <c:pt idx="1650">
                  <c:v>44751</c:v>
                </c:pt>
                <c:pt idx="1651">
                  <c:v>44752</c:v>
                </c:pt>
                <c:pt idx="1652">
                  <c:v>44753</c:v>
                </c:pt>
                <c:pt idx="1653">
                  <c:v>44754</c:v>
                </c:pt>
                <c:pt idx="1654">
                  <c:v>44755</c:v>
                </c:pt>
                <c:pt idx="1655">
                  <c:v>44756</c:v>
                </c:pt>
                <c:pt idx="1656">
                  <c:v>44757</c:v>
                </c:pt>
                <c:pt idx="1657">
                  <c:v>44758</c:v>
                </c:pt>
                <c:pt idx="1658">
                  <c:v>44759</c:v>
                </c:pt>
                <c:pt idx="1659">
                  <c:v>44760</c:v>
                </c:pt>
                <c:pt idx="1660">
                  <c:v>44761</c:v>
                </c:pt>
                <c:pt idx="1661">
                  <c:v>44762</c:v>
                </c:pt>
                <c:pt idx="1662">
                  <c:v>44763</c:v>
                </c:pt>
                <c:pt idx="1663">
                  <c:v>44764</c:v>
                </c:pt>
                <c:pt idx="1664">
                  <c:v>44765</c:v>
                </c:pt>
                <c:pt idx="1665">
                  <c:v>44766</c:v>
                </c:pt>
                <c:pt idx="1666">
                  <c:v>44767</c:v>
                </c:pt>
                <c:pt idx="1667">
                  <c:v>44768</c:v>
                </c:pt>
                <c:pt idx="1668">
                  <c:v>44769</c:v>
                </c:pt>
                <c:pt idx="1669">
                  <c:v>44770</c:v>
                </c:pt>
                <c:pt idx="1670">
                  <c:v>44771</c:v>
                </c:pt>
                <c:pt idx="1671">
                  <c:v>44772</c:v>
                </c:pt>
                <c:pt idx="1672">
                  <c:v>44773</c:v>
                </c:pt>
                <c:pt idx="1673">
                  <c:v>44774</c:v>
                </c:pt>
                <c:pt idx="1674">
                  <c:v>44775</c:v>
                </c:pt>
                <c:pt idx="1675">
                  <c:v>44776</c:v>
                </c:pt>
                <c:pt idx="1676">
                  <c:v>44777</c:v>
                </c:pt>
                <c:pt idx="1677">
                  <c:v>44778</c:v>
                </c:pt>
                <c:pt idx="1678">
                  <c:v>44779</c:v>
                </c:pt>
                <c:pt idx="1679">
                  <c:v>44780</c:v>
                </c:pt>
                <c:pt idx="1680">
                  <c:v>44781</c:v>
                </c:pt>
                <c:pt idx="1681">
                  <c:v>44782</c:v>
                </c:pt>
                <c:pt idx="1682">
                  <c:v>44783</c:v>
                </c:pt>
                <c:pt idx="1683">
                  <c:v>44784</c:v>
                </c:pt>
                <c:pt idx="1684">
                  <c:v>44785</c:v>
                </c:pt>
                <c:pt idx="1685">
                  <c:v>44786</c:v>
                </c:pt>
                <c:pt idx="1686">
                  <c:v>44787</c:v>
                </c:pt>
                <c:pt idx="1687">
                  <c:v>44788</c:v>
                </c:pt>
                <c:pt idx="1688">
                  <c:v>44789</c:v>
                </c:pt>
                <c:pt idx="1689">
                  <c:v>44790</c:v>
                </c:pt>
                <c:pt idx="1690">
                  <c:v>44791</c:v>
                </c:pt>
                <c:pt idx="1691">
                  <c:v>44792</c:v>
                </c:pt>
                <c:pt idx="1692">
                  <c:v>44793</c:v>
                </c:pt>
                <c:pt idx="1693">
                  <c:v>44794</c:v>
                </c:pt>
                <c:pt idx="1694">
                  <c:v>44795</c:v>
                </c:pt>
                <c:pt idx="1695">
                  <c:v>44796</c:v>
                </c:pt>
                <c:pt idx="1696">
                  <c:v>44797</c:v>
                </c:pt>
                <c:pt idx="1697">
                  <c:v>44798</c:v>
                </c:pt>
                <c:pt idx="1698">
                  <c:v>44799</c:v>
                </c:pt>
                <c:pt idx="1699">
                  <c:v>44800</c:v>
                </c:pt>
                <c:pt idx="1700">
                  <c:v>44801</c:v>
                </c:pt>
                <c:pt idx="1701">
                  <c:v>44802</c:v>
                </c:pt>
                <c:pt idx="1702">
                  <c:v>44803</c:v>
                </c:pt>
                <c:pt idx="1703">
                  <c:v>44804</c:v>
                </c:pt>
                <c:pt idx="1704">
                  <c:v>44805</c:v>
                </c:pt>
                <c:pt idx="1705">
                  <c:v>44806</c:v>
                </c:pt>
                <c:pt idx="1706">
                  <c:v>44807</c:v>
                </c:pt>
                <c:pt idx="1707">
                  <c:v>44808</c:v>
                </c:pt>
                <c:pt idx="1708">
                  <c:v>44809</c:v>
                </c:pt>
                <c:pt idx="1709">
                  <c:v>44810</c:v>
                </c:pt>
                <c:pt idx="1710">
                  <c:v>44811</c:v>
                </c:pt>
                <c:pt idx="1711">
                  <c:v>44812</c:v>
                </c:pt>
                <c:pt idx="1712">
                  <c:v>44813</c:v>
                </c:pt>
                <c:pt idx="1713">
                  <c:v>44814</c:v>
                </c:pt>
                <c:pt idx="1714">
                  <c:v>44815</c:v>
                </c:pt>
                <c:pt idx="1715">
                  <c:v>44816</c:v>
                </c:pt>
                <c:pt idx="1716">
                  <c:v>44817</c:v>
                </c:pt>
                <c:pt idx="1717">
                  <c:v>44818</c:v>
                </c:pt>
                <c:pt idx="1718">
                  <c:v>44819</c:v>
                </c:pt>
                <c:pt idx="1719">
                  <c:v>44820</c:v>
                </c:pt>
                <c:pt idx="1720">
                  <c:v>44821</c:v>
                </c:pt>
                <c:pt idx="1721">
                  <c:v>44822</c:v>
                </c:pt>
                <c:pt idx="1722">
                  <c:v>44823</c:v>
                </c:pt>
                <c:pt idx="1723">
                  <c:v>44824</c:v>
                </c:pt>
                <c:pt idx="1724">
                  <c:v>44825</c:v>
                </c:pt>
                <c:pt idx="1725">
                  <c:v>44826</c:v>
                </c:pt>
                <c:pt idx="1726">
                  <c:v>44827</c:v>
                </c:pt>
                <c:pt idx="1727">
                  <c:v>44828</c:v>
                </c:pt>
                <c:pt idx="1728">
                  <c:v>44829</c:v>
                </c:pt>
                <c:pt idx="1729">
                  <c:v>44830</c:v>
                </c:pt>
                <c:pt idx="1730">
                  <c:v>44831</c:v>
                </c:pt>
                <c:pt idx="1731">
                  <c:v>44832</c:v>
                </c:pt>
                <c:pt idx="1732">
                  <c:v>44833</c:v>
                </c:pt>
                <c:pt idx="1733">
                  <c:v>44834</c:v>
                </c:pt>
                <c:pt idx="1734">
                  <c:v>44835</c:v>
                </c:pt>
                <c:pt idx="1735">
                  <c:v>44836</c:v>
                </c:pt>
                <c:pt idx="1736">
                  <c:v>44837</c:v>
                </c:pt>
                <c:pt idx="1737">
                  <c:v>44838</c:v>
                </c:pt>
                <c:pt idx="1738">
                  <c:v>44839</c:v>
                </c:pt>
                <c:pt idx="1739">
                  <c:v>44840</c:v>
                </c:pt>
                <c:pt idx="1740">
                  <c:v>44841</c:v>
                </c:pt>
                <c:pt idx="1741">
                  <c:v>44842</c:v>
                </c:pt>
                <c:pt idx="1742">
                  <c:v>44843</c:v>
                </c:pt>
                <c:pt idx="1743">
                  <c:v>44844</c:v>
                </c:pt>
                <c:pt idx="1744">
                  <c:v>44845</c:v>
                </c:pt>
                <c:pt idx="1745">
                  <c:v>44846</c:v>
                </c:pt>
                <c:pt idx="1746">
                  <c:v>44847</c:v>
                </c:pt>
                <c:pt idx="1747">
                  <c:v>44848</c:v>
                </c:pt>
                <c:pt idx="1748">
                  <c:v>44849</c:v>
                </c:pt>
                <c:pt idx="1749">
                  <c:v>44850</c:v>
                </c:pt>
                <c:pt idx="1750">
                  <c:v>44851</c:v>
                </c:pt>
                <c:pt idx="1751">
                  <c:v>44852</c:v>
                </c:pt>
                <c:pt idx="1752">
                  <c:v>44853</c:v>
                </c:pt>
                <c:pt idx="1753">
                  <c:v>44854</c:v>
                </c:pt>
                <c:pt idx="1754">
                  <c:v>44855</c:v>
                </c:pt>
                <c:pt idx="1755">
                  <c:v>44856</c:v>
                </c:pt>
                <c:pt idx="1756">
                  <c:v>44857</c:v>
                </c:pt>
                <c:pt idx="1757">
                  <c:v>44858</c:v>
                </c:pt>
                <c:pt idx="1758">
                  <c:v>44859</c:v>
                </c:pt>
                <c:pt idx="1759">
                  <c:v>44860</c:v>
                </c:pt>
                <c:pt idx="1760">
                  <c:v>44861</c:v>
                </c:pt>
                <c:pt idx="1761">
                  <c:v>44862</c:v>
                </c:pt>
                <c:pt idx="1762">
                  <c:v>44863</c:v>
                </c:pt>
                <c:pt idx="1763">
                  <c:v>44864</c:v>
                </c:pt>
                <c:pt idx="1764">
                  <c:v>44865</c:v>
                </c:pt>
                <c:pt idx="1765">
                  <c:v>44866</c:v>
                </c:pt>
                <c:pt idx="1766">
                  <c:v>44867</c:v>
                </c:pt>
                <c:pt idx="1767">
                  <c:v>44868</c:v>
                </c:pt>
                <c:pt idx="1768">
                  <c:v>44869</c:v>
                </c:pt>
                <c:pt idx="1769">
                  <c:v>44870</c:v>
                </c:pt>
                <c:pt idx="1770">
                  <c:v>44871</c:v>
                </c:pt>
                <c:pt idx="1771">
                  <c:v>44872</c:v>
                </c:pt>
                <c:pt idx="1772">
                  <c:v>44873</c:v>
                </c:pt>
                <c:pt idx="1773">
                  <c:v>44874</c:v>
                </c:pt>
                <c:pt idx="1774">
                  <c:v>44875</c:v>
                </c:pt>
                <c:pt idx="1775">
                  <c:v>44876</c:v>
                </c:pt>
                <c:pt idx="1776">
                  <c:v>44877</c:v>
                </c:pt>
                <c:pt idx="1777">
                  <c:v>44878</c:v>
                </c:pt>
                <c:pt idx="1778">
                  <c:v>44879</c:v>
                </c:pt>
                <c:pt idx="1779">
                  <c:v>44880</c:v>
                </c:pt>
                <c:pt idx="1780">
                  <c:v>44881</c:v>
                </c:pt>
                <c:pt idx="1781">
                  <c:v>44882</c:v>
                </c:pt>
                <c:pt idx="1782">
                  <c:v>44883</c:v>
                </c:pt>
                <c:pt idx="1783">
                  <c:v>44884</c:v>
                </c:pt>
                <c:pt idx="1784">
                  <c:v>44885</c:v>
                </c:pt>
                <c:pt idx="1785">
                  <c:v>44886</c:v>
                </c:pt>
                <c:pt idx="1786">
                  <c:v>44887</c:v>
                </c:pt>
                <c:pt idx="1787">
                  <c:v>44888</c:v>
                </c:pt>
                <c:pt idx="1788">
                  <c:v>44889</c:v>
                </c:pt>
                <c:pt idx="1789">
                  <c:v>44890</c:v>
                </c:pt>
                <c:pt idx="1790">
                  <c:v>44891</c:v>
                </c:pt>
                <c:pt idx="1791">
                  <c:v>44892</c:v>
                </c:pt>
                <c:pt idx="1792">
                  <c:v>44893</c:v>
                </c:pt>
                <c:pt idx="1793">
                  <c:v>44894</c:v>
                </c:pt>
                <c:pt idx="1794">
                  <c:v>44895</c:v>
                </c:pt>
                <c:pt idx="1795">
                  <c:v>44896</c:v>
                </c:pt>
                <c:pt idx="1796">
                  <c:v>44897</c:v>
                </c:pt>
                <c:pt idx="1797">
                  <c:v>44898</c:v>
                </c:pt>
                <c:pt idx="1798">
                  <c:v>44899</c:v>
                </c:pt>
                <c:pt idx="1799">
                  <c:v>44900</c:v>
                </c:pt>
                <c:pt idx="1800">
                  <c:v>44901</c:v>
                </c:pt>
                <c:pt idx="1801">
                  <c:v>44902</c:v>
                </c:pt>
                <c:pt idx="1802">
                  <c:v>44903</c:v>
                </c:pt>
                <c:pt idx="1803">
                  <c:v>44904</c:v>
                </c:pt>
                <c:pt idx="1804">
                  <c:v>44905</c:v>
                </c:pt>
                <c:pt idx="1805">
                  <c:v>44906</c:v>
                </c:pt>
                <c:pt idx="1806">
                  <c:v>44907</c:v>
                </c:pt>
                <c:pt idx="1807">
                  <c:v>44908</c:v>
                </c:pt>
                <c:pt idx="1808">
                  <c:v>44909</c:v>
                </c:pt>
                <c:pt idx="1809">
                  <c:v>44910</c:v>
                </c:pt>
                <c:pt idx="1810">
                  <c:v>44911</c:v>
                </c:pt>
                <c:pt idx="1811">
                  <c:v>44912</c:v>
                </c:pt>
                <c:pt idx="1812">
                  <c:v>44913</c:v>
                </c:pt>
                <c:pt idx="1813">
                  <c:v>44914</c:v>
                </c:pt>
                <c:pt idx="1814">
                  <c:v>44915</c:v>
                </c:pt>
                <c:pt idx="1815">
                  <c:v>44916</c:v>
                </c:pt>
                <c:pt idx="1816">
                  <c:v>44917</c:v>
                </c:pt>
                <c:pt idx="1817">
                  <c:v>44918</c:v>
                </c:pt>
                <c:pt idx="1818">
                  <c:v>44919</c:v>
                </c:pt>
                <c:pt idx="1819">
                  <c:v>44920</c:v>
                </c:pt>
                <c:pt idx="1820">
                  <c:v>44921</c:v>
                </c:pt>
                <c:pt idx="1821">
                  <c:v>44922</c:v>
                </c:pt>
                <c:pt idx="1822">
                  <c:v>44923</c:v>
                </c:pt>
                <c:pt idx="1823">
                  <c:v>44924</c:v>
                </c:pt>
                <c:pt idx="1824">
                  <c:v>44925</c:v>
                </c:pt>
                <c:pt idx="1825">
                  <c:v>44926</c:v>
                </c:pt>
                <c:pt idx="1826">
                  <c:v>44927</c:v>
                </c:pt>
                <c:pt idx="1827">
                  <c:v>44928</c:v>
                </c:pt>
                <c:pt idx="1828">
                  <c:v>44929</c:v>
                </c:pt>
                <c:pt idx="1829">
                  <c:v>44930</c:v>
                </c:pt>
                <c:pt idx="1830">
                  <c:v>44931</c:v>
                </c:pt>
                <c:pt idx="1831">
                  <c:v>44932</c:v>
                </c:pt>
                <c:pt idx="1832">
                  <c:v>44933</c:v>
                </c:pt>
                <c:pt idx="1833">
                  <c:v>44934</c:v>
                </c:pt>
                <c:pt idx="1834">
                  <c:v>44935</c:v>
                </c:pt>
                <c:pt idx="1835">
                  <c:v>44936</c:v>
                </c:pt>
                <c:pt idx="1836">
                  <c:v>44937</c:v>
                </c:pt>
                <c:pt idx="1837">
                  <c:v>44938</c:v>
                </c:pt>
                <c:pt idx="1838">
                  <c:v>44939</c:v>
                </c:pt>
                <c:pt idx="1839">
                  <c:v>44940</c:v>
                </c:pt>
                <c:pt idx="1840">
                  <c:v>44941</c:v>
                </c:pt>
                <c:pt idx="1841">
                  <c:v>44942</c:v>
                </c:pt>
                <c:pt idx="1842">
                  <c:v>44943</c:v>
                </c:pt>
                <c:pt idx="1843">
                  <c:v>44944</c:v>
                </c:pt>
                <c:pt idx="1844">
                  <c:v>44945</c:v>
                </c:pt>
                <c:pt idx="1845">
                  <c:v>44946</c:v>
                </c:pt>
                <c:pt idx="1846">
                  <c:v>44947</c:v>
                </c:pt>
                <c:pt idx="1847">
                  <c:v>44948</c:v>
                </c:pt>
                <c:pt idx="1848">
                  <c:v>44949</c:v>
                </c:pt>
                <c:pt idx="1849">
                  <c:v>44950</c:v>
                </c:pt>
                <c:pt idx="1850">
                  <c:v>44951</c:v>
                </c:pt>
                <c:pt idx="1851">
                  <c:v>44952</c:v>
                </c:pt>
                <c:pt idx="1852">
                  <c:v>44953</c:v>
                </c:pt>
                <c:pt idx="1853">
                  <c:v>44954</c:v>
                </c:pt>
                <c:pt idx="1854">
                  <c:v>44955</c:v>
                </c:pt>
                <c:pt idx="1855">
                  <c:v>44956</c:v>
                </c:pt>
                <c:pt idx="1856">
                  <c:v>44957</c:v>
                </c:pt>
                <c:pt idx="1857">
                  <c:v>44958</c:v>
                </c:pt>
                <c:pt idx="1858">
                  <c:v>44959</c:v>
                </c:pt>
                <c:pt idx="1859">
                  <c:v>44960</c:v>
                </c:pt>
                <c:pt idx="1860">
                  <c:v>44961</c:v>
                </c:pt>
                <c:pt idx="1861">
                  <c:v>44962</c:v>
                </c:pt>
                <c:pt idx="1862">
                  <c:v>44963</c:v>
                </c:pt>
                <c:pt idx="1863">
                  <c:v>44964</c:v>
                </c:pt>
                <c:pt idx="1864">
                  <c:v>44965</c:v>
                </c:pt>
                <c:pt idx="1865">
                  <c:v>44966</c:v>
                </c:pt>
                <c:pt idx="1866">
                  <c:v>44967</c:v>
                </c:pt>
                <c:pt idx="1867">
                  <c:v>44968</c:v>
                </c:pt>
                <c:pt idx="1868">
                  <c:v>44969</c:v>
                </c:pt>
                <c:pt idx="1869">
                  <c:v>44970</c:v>
                </c:pt>
                <c:pt idx="1870">
                  <c:v>44971</c:v>
                </c:pt>
                <c:pt idx="1871">
                  <c:v>44972</c:v>
                </c:pt>
                <c:pt idx="1872">
                  <c:v>44973</c:v>
                </c:pt>
                <c:pt idx="1873">
                  <c:v>44974</c:v>
                </c:pt>
                <c:pt idx="1874">
                  <c:v>44975</c:v>
                </c:pt>
                <c:pt idx="1875">
                  <c:v>44976</c:v>
                </c:pt>
                <c:pt idx="1876">
                  <c:v>44977</c:v>
                </c:pt>
                <c:pt idx="1877">
                  <c:v>44978</c:v>
                </c:pt>
                <c:pt idx="1878">
                  <c:v>44979</c:v>
                </c:pt>
                <c:pt idx="1879">
                  <c:v>44980</c:v>
                </c:pt>
                <c:pt idx="1880">
                  <c:v>44981</c:v>
                </c:pt>
                <c:pt idx="1881">
                  <c:v>44982</c:v>
                </c:pt>
                <c:pt idx="1882">
                  <c:v>44983</c:v>
                </c:pt>
                <c:pt idx="1883">
                  <c:v>44984</c:v>
                </c:pt>
                <c:pt idx="1884">
                  <c:v>44985</c:v>
                </c:pt>
                <c:pt idx="1885">
                  <c:v>44986</c:v>
                </c:pt>
                <c:pt idx="1886">
                  <c:v>44987</c:v>
                </c:pt>
                <c:pt idx="1887">
                  <c:v>44988</c:v>
                </c:pt>
                <c:pt idx="1888">
                  <c:v>44989</c:v>
                </c:pt>
                <c:pt idx="1889">
                  <c:v>44990</c:v>
                </c:pt>
                <c:pt idx="1890">
                  <c:v>44991</c:v>
                </c:pt>
                <c:pt idx="1891">
                  <c:v>44992</c:v>
                </c:pt>
                <c:pt idx="1892">
                  <c:v>44993</c:v>
                </c:pt>
                <c:pt idx="1893">
                  <c:v>44994</c:v>
                </c:pt>
                <c:pt idx="1894">
                  <c:v>44995</c:v>
                </c:pt>
                <c:pt idx="1895">
                  <c:v>44996</c:v>
                </c:pt>
                <c:pt idx="1896">
                  <c:v>44997</c:v>
                </c:pt>
                <c:pt idx="1897">
                  <c:v>44998</c:v>
                </c:pt>
                <c:pt idx="1898">
                  <c:v>44999</c:v>
                </c:pt>
                <c:pt idx="1899">
                  <c:v>45000</c:v>
                </c:pt>
                <c:pt idx="1900">
                  <c:v>45001</c:v>
                </c:pt>
                <c:pt idx="1901">
                  <c:v>45002</c:v>
                </c:pt>
                <c:pt idx="1902">
                  <c:v>45003</c:v>
                </c:pt>
                <c:pt idx="1903">
                  <c:v>45004</c:v>
                </c:pt>
                <c:pt idx="1904">
                  <c:v>45005</c:v>
                </c:pt>
                <c:pt idx="1905">
                  <c:v>45006</c:v>
                </c:pt>
                <c:pt idx="1906">
                  <c:v>45007</c:v>
                </c:pt>
                <c:pt idx="1907">
                  <c:v>45008</c:v>
                </c:pt>
                <c:pt idx="1908">
                  <c:v>45009</c:v>
                </c:pt>
                <c:pt idx="1909">
                  <c:v>45010</c:v>
                </c:pt>
                <c:pt idx="1910">
                  <c:v>45011</c:v>
                </c:pt>
                <c:pt idx="1911">
                  <c:v>45012</c:v>
                </c:pt>
                <c:pt idx="1912">
                  <c:v>45013</c:v>
                </c:pt>
                <c:pt idx="1913">
                  <c:v>45014</c:v>
                </c:pt>
                <c:pt idx="1914">
                  <c:v>45015</c:v>
                </c:pt>
                <c:pt idx="1915">
                  <c:v>45016</c:v>
                </c:pt>
                <c:pt idx="1916">
                  <c:v>45017</c:v>
                </c:pt>
                <c:pt idx="1917">
                  <c:v>45018</c:v>
                </c:pt>
                <c:pt idx="1918">
                  <c:v>45019</c:v>
                </c:pt>
                <c:pt idx="1919">
                  <c:v>45020</c:v>
                </c:pt>
                <c:pt idx="1920">
                  <c:v>45021</c:v>
                </c:pt>
                <c:pt idx="1921">
                  <c:v>45022</c:v>
                </c:pt>
                <c:pt idx="1922">
                  <c:v>45023</c:v>
                </c:pt>
                <c:pt idx="1923">
                  <c:v>45024</c:v>
                </c:pt>
                <c:pt idx="1924">
                  <c:v>45025</c:v>
                </c:pt>
                <c:pt idx="1925">
                  <c:v>45026</c:v>
                </c:pt>
                <c:pt idx="1926">
                  <c:v>45027</c:v>
                </c:pt>
                <c:pt idx="1927">
                  <c:v>45028</c:v>
                </c:pt>
                <c:pt idx="1928">
                  <c:v>45029</c:v>
                </c:pt>
                <c:pt idx="1929">
                  <c:v>45030</c:v>
                </c:pt>
                <c:pt idx="1930">
                  <c:v>45031</c:v>
                </c:pt>
                <c:pt idx="1931">
                  <c:v>45032</c:v>
                </c:pt>
                <c:pt idx="1932">
                  <c:v>45033</c:v>
                </c:pt>
                <c:pt idx="1933">
                  <c:v>45034</c:v>
                </c:pt>
                <c:pt idx="1934">
                  <c:v>45035</c:v>
                </c:pt>
                <c:pt idx="1935">
                  <c:v>45036</c:v>
                </c:pt>
                <c:pt idx="1936">
                  <c:v>45037</c:v>
                </c:pt>
                <c:pt idx="1937">
                  <c:v>45038</c:v>
                </c:pt>
                <c:pt idx="1938">
                  <c:v>45039</c:v>
                </c:pt>
                <c:pt idx="1939">
                  <c:v>45040</c:v>
                </c:pt>
                <c:pt idx="1940">
                  <c:v>45041</c:v>
                </c:pt>
                <c:pt idx="1941">
                  <c:v>45042</c:v>
                </c:pt>
                <c:pt idx="1942">
                  <c:v>45043</c:v>
                </c:pt>
                <c:pt idx="1943">
                  <c:v>45044</c:v>
                </c:pt>
                <c:pt idx="1944">
                  <c:v>45045</c:v>
                </c:pt>
                <c:pt idx="1945">
                  <c:v>45046</c:v>
                </c:pt>
                <c:pt idx="1946">
                  <c:v>45047</c:v>
                </c:pt>
                <c:pt idx="1947">
                  <c:v>45048</c:v>
                </c:pt>
                <c:pt idx="1948">
                  <c:v>45049</c:v>
                </c:pt>
                <c:pt idx="1949">
                  <c:v>45050</c:v>
                </c:pt>
                <c:pt idx="1950">
                  <c:v>45051</c:v>
                </c:pt>
                <c:pt idx="1951">
                  <c:v>45052</c:v>
                </c:pt>
                <c:pt idx="1952">
                  <c:v>45053</c:v>
                </c:pt>
                <c:pt idx="1953">
                  <c:v>45054</c:v>
                </c:pt>
                <c:pt idx="1954">
                  <c:v>45055</c:v>
                </c:pt>
                <c:pt idx="1955">
                  <c:v>45056</c:v>
                </c:pt>
                <c:pt idx="1956">
                  <c:v>45057</c:v>
                </c:pt>
                <c:pt idx="1957">
                  <c:v>45058</c:v>
                </c:pt>
                <c:pt idx="1958">
                  <c:v>45059</c:v>
                </c:pt>
                <c:pt idx="1959">
                  <c:v>45060</c:v>
                </c:pt>
                <c:pt idx="1960">
                  <c:v>45061</c:v>
                </c:pt>
                <c:pt idx="1961">
                  <c:v>45062</c:v>
                </c:pt>
                <c:pt idx="1962">
                  <c:v>45063</c:v>
                </c:pt>
                <c:pt idx="1963">
                  <c:v>45064</c:v>
                </c:pt>
                <c:pt idx="1964">
                  <c:v>45065</c:v>
                </c:pt>
                <c:pt idx="1965">
                  <c:v>45066</c:v>
                </c:pt>
                <c:pt idx="1966">
                  <c:v>45067</c:v>
                </c:pt>
                <c:pt idx="1967">
                  <c:v>45068</c:v>
                </c:pt>
                <c:pt idx="1968">
                  <c:v>45069</c:v>
                </c:pt>
                <c:pt idx="1969">
                  <c:v>45070</c:v>
                </c:pt>
                <c:pt idx="1970">
                  <c:v>45071</c:v>
                </c:pt>
                <c:pt idx="1971">
                  <c:v>45072</c:v>
                </c:pt>
                <c:pt idx="1972">
                  <c:v>45073</c:v>
                </c:pt>
                <c:pt idx="1973">
                  <c:v>45074</c:v>
                </c:pt>
                <c:pt idx="1974">
                  <c:v>45075</c:v>
                </c:pt>
                <c:pt idx="1975">
                  <c:v>45076</c:v>
                </c:pt>
                <c:pt idx="1976">
                  <c:v>45077</c:v>
                </c:pt>
                <c:pt idx="1977">
                  <c:v>45078</c:v>
                </c:pt>
                <c:pt idx="1978">
                  <c:v>45079</c:v>
                </c:pt>
                <c:pt idx="1979">
                  <c:v>45080</c:v>
                </c:pt>
                <c:pt idx="1980">
                  <c:v>45081</c:v>
                </c:pt>
                <c:pt idx="1981">
                  <c:v>45082</c:v>
                </c:pt>
                <c:pt idx="1982">
                  <c:v>45083</c:v>
                </c:pt>
                <c:pt idx="1983">
                  <c:v>45084</c:v>
                </c:pt>
                <c:pt idx="1984">
                  <c:v>45085</c:v>
                </c:pt>
                <c:pt idx="1985">
                  <c:v>45086</c:v>
                </c:pt>
                <c:pt idx="1986">
                  <c:v>45087</c:v>
                </c:pt>
                <c:pt idx="1987">
                  <c:v>45088</c:v>
                </c:pt>
                <c:pt idx="1988">
                  <c:v>45089</c:v>
                </c:pt>
                <c:pt idx="1989">
                  <c:v>45090</c:v>
                </c:pt>
                <c:pt idx="1990">
                  <c:v>45091</c:v>
                </c:pt>
                <c:pt idx="1991">
                  <c:v>45092</c:v>
                </c:pt>
                <c:pt idx="1992">
                  <c:v>45093</c:v>
                </c:pt>
                <c:pt idx="1993">
                  <c:v>45094</c:v>
                </c:pt>
                <c:pt idx="1994">
                  <c:v>45095</c:v>
                </c:pt>
                <c:pt idx="1995">
                  <c:v>45096</c:v>
                </c:pt>
                <c:pt idx="1996">
                  <c:v>45097</c:v>
                </c:pt>
                <c:pt idx="1997">
                  <c:v>45098</c:v>
                </c:pt>
                <c:pt idx="1998">
                  <c:v>45099</c:v>
                </c:pt>
                <c:pt idx="1999">
                  <c:v>45100</c:v>
                </c:pt>
                <c:pt idx="2000">
                  <c:v>45101</c:v>
                </c:pt>
                <c:pt idx="2001">
                  <c:v>45102</c:v>
                </c:pt>
                <c:pt idx="2002">
                  <c:v>45103</c:v>
                </c:pt>
                <c:pt idx="2003">
                  <c:v>45104</c:v>
                </c:pt>
                <c:pt idx="2004">
                  <c:v>45105</c:v>
                </c:pt>
                <c:pt idx="2005">
                  <c:v>45106</c:v>
                </c:pt>
                <c:pt idx="2006">
                  <c:v>45107</c:v>
                </c:pt>
                <c:pt idx="2007">
                  <c:v>45108</c:v>
                </c:pt>
                <c:pt idx="2008">
                  <c:v>45109</c:v>
                </c:pt>
                <c:pt idx="2009">
                  <c:v>45110</c:v>
                </c:pt>
                <c:pt idx="2010">
                  <c:v>45111</c:v>
                </c:pt>
                <c:pt idx="2011">
                  <c:v>45112</c:v>
                </c:pt>
                <c:pt idx="2012">
                  <c:v>45113</c:v>
                </c:pt>
                <c:pt idx="2013">
                  <c:v>45114</c:v>
                </c:pt>
                <c:pt idx="2014">
                  <c:v>45115</c:v>
                </c:pt>
                <c:pt idx="2015">
                  <c:v>45116</c:v>
                </c:pt>
                <c:pt idx="2016">
                  <c:v>45117</c:v>
                </c:pt>
                <c:pt idx="2017">
                  <c:v>45118</c:v>
                </c:pt>
                <c:pt idx="2018">
                  <c:v>45119</c:v>
                </c:pt>
                <c:pt idx="2019">
                  <c:v>45120</c:v>
                </c:pt>
                <c:pt idx="2020">
                  <c:v>45121</c:v>
                </c:pt>
                <c:pt idx="2021">
                  <c:v>45122</c:v>
                </c:pt>
                <c:pt idx="2022">
                  <c:v>45123</c:v>
                </c:pt>
                <c:pt idx="2023">
                  <c:v>45124</c:v>
                </c:pt>
                <c:pt idx="2024">
                  <c:v>45125</c:v>
                </c:pt>
                <c:pt idx="2025">
                  <c:v>45126</c:v>
                </c:pt>
                <c:pt idx="2026">
                  <c:v>45127</c:v>
                </c:pt>
                <c:pt idx="2027">
                  <c:v>45128</c:v>
                </c:pt>
                <c:pt idx="2028">
                  <c:v>45129</c:v>
                </c:pt>
                <c:pt idx="2029">
                  <c:v>45130</c:v>
                </c:pt>
                <c:pt idx="2030">
                  <c:v>45131</c:v>
                </c:pt>
                <c:pt idx="2031">
                  <c:v>45132</c:v>
                </c:pt>
                <c:pt idx="2032">
                  <c:v>45133</c:v>
                </c:pt>
                <c:pt idx="2033">
                  <c:v>45134</c:v>
                </c:pt>
                <c:pt idx="2034">
                  <c:v>45135</c:v>
                </c:pt>
                <c:pt idx="2035">
                  <c:v>45136</c:v>
                </c:pt>
                <c:pt idx="2036">
                  <c:v>45137</c:v>
                </c:pt>
                <c:pt idx="2037">
                  <c:v>45138</c:v>
                </c:pt>
                <c:pt idx="2038">
                  <c:v>45139</c:v>
                </c:pt>
                <c:pt idx="2039">
                  <c:v>45140</c:v>
                </c:pt>
                <c:pt idx="2040">
                  <c:v>45141</c:v>
                </c:pt>
                <c:pt idx="2041">
                  <c:v>45142</c:v>
                </c:pt>
                <c:pt idx="2042">
                  <c:v>45143</c:v>
                </c:pt>
                <c:pt idx="2043">
                  <c:v>45144</c:v>
                </c:pt>
                <c:pt idx="2044">
                  <c:v>45145</c:v>
                </c:pt>
                <c:pt idx="2045">
                  <c:v>45146</c:v>
                </c:pt>
                <c:pt idx="2046">
                  <c:v>45147</c:v>
                </c:pt>
                <c:pt idx="2047">
                  <c:v>45148</c:v>
                </c:pt>
                <c:pt idx="2048">
                  <c:v>45149</c:v>
                </c:pt>
                <c:pt idx="2049">
                  <c:v>45150</c:v>
                </c:pt>
                <c:pt idx="2050">
                  <c:v>45151</c:v>
                </c:pt>
                <c:pt idx="2051">
                  <c:v>45152</c:v>
                </c:pt>
                <c:pt idx="2052">
                  <c:v>45153</c:v>
                </c:pt>
                <c:pt idx="2053">
                  <c:v>45154</c:v>
                </c:pt>
                <c:pt idx="2054">
                  <c:v>45155</c:v>
                </c:pt>
                <c:pt idx="2055">
                  <c:v>45156</c:v>
                </c:pt>
                <c:pt idx="2056">
                  <c:v>45157</c:v>
                </c:pt>
                <c:pt idx="2057">
                  <c:v>45158</c:v>
                </c:pt>
                <c:pt idx="2058">
                  <c:v>45159</c:v>
                </c:pt>
                <c:pt idx="2059">
                  <c:v>45160</c:v>
                </c:pt>
                <c:pt idx="2060">
                  <c:v>45161</c:v>
                </c:pt>
                <c:pt idx="2061">
                  <c:v>45162</c:v>
                </c:pt>
                <c:pt idx="2062">
                  <c:v>45163</c:v>
                </c:pt>
                <c:pt idx="2063">
                  <c:v>45164</c:v>
                </c:pt>
                <c:pt idx="2064">
                  <c:v>45165</c:v>
                </c:pt>
                <c:pt idx="2065">
                  <c:v>45166</c:v>
                </c:pt>
                <c:pt idx="2066">
                  <c:v>45167</c:v>
                </c:pt>
                <c:pt idx="2067">
                  <c:v>45168</c:v>
                </c:pt>
                <c:pt idx="2068">
                  <c:v>45169</c:v>
                </c:pt>
                <c:pt idx="2069">
                  <c:v>45170</c:v>
                </c:pt>
                <c:pt idx="2070">
                  <c:v>45171</c:v>
                </c:pt>
                <c:pt idx="2071">
                  <c:v>45172</c:v>
                </c:pt>
                <c:pt idx="2072">
                  <c:v>45173</c:v>
                </c:pt>
                <c:pt idx="2073">
                  <c:v>45174</c:v>
                </c:pt>
                <c:pt idx="2074">
                  <c:v>45175</c:v>
                </c:pt>
                <c:pt idx="2075">
                  <c:v>45176</c:v>
                </c:pt>
                <c:pt idx="2076">
                  <c:v>45177</c:v>
                </c:pt>
                <c:pt idx="2077">
                  <c:v>45178</c:v>
                </c:pt>
                <c:pt idx="2078">
                  <c:v>45179</c:v>
                </c:pt>
                <c:pt idx="2079">
                  <c:v>45180</c:v>
                </c:pt>
                <c:pt idx="2080">
                  <c:v>45181</c:v>
                </c:pt>
                <c:pt idx="2081">
                  <c:v>45182</c:v>
                </c:pt>
                <c:pt idx="2082">
                  <c:v>45183</c:v>
                </c:pt>
                <c:pt idx="2083">
                  <c:v>45184</c:v>
                </c:pt>
                <c:pt idx="2084">
                  <c:v>45185</c:v>
                </c:pt>
                <c:pt idx="2085">
                  <c:v>45186</c:v>
                </c:pt>
                <c:pt idx="2086">
                  <c:v>45187</c:v>
                </c:pt>
                <c:pt idx="2087">
                  <c:v>45188</c:v>
                </c:pt>
                <c:pt idx="2088">
                  <c:v>45189</c:v>
                </c:pt>
                <c:pt idx="2089">
                  <c:v>45190</c:v>
                </c:pt>
                <c:pt idx="2090">
                  <c:v>45191</c:v>
                </c:pt>
                <c:pt idx="2091">
                  <c:v>45192</c:v>
                </c:pt>
                <c:pt idx="2092">
                  <c:v>45193</c:v>
                </c:pt>
                <c:pt idx="2093">
                  <c:v>45194</c:v>
                </c:pt>
                <c:pt idx="2094">
                  <c:v>45195</c:v>
                </c:pt>
                <c:pt idx="2095">
                  <c:v>45196</c:v>
                </c:pt>
                <c:pt idx="2096">
                  <c:v>45197</c:v>
                </c:pt>
                <c:pt idx="2097">
                  <c:v>45198</c:v>
                </c:pt>
                <c:pt idx="2098">
                  <c:v>45199</c:v>
                </c:pt>
                <c:pt idx="2099">
                  <c:v>45200</c:v>
                </c:pt>
                <c:pt idx="2100">
                  <c:v>45201</c:v>
                </c:pt>
                <c:pt idx="2101">
                  <c:v>45202</c:v>
                </c:pt>
                <c:pt idx="2102">
                  <c:v>45203</c:v>
                </c:pt>
                <c:pt idx="2103">
                  <c:v>45204</c:v>
                </c:pt>
                <c:pt idx="2104">
                  <c:v>45205</c:v>
                </c:pt>
                <c:pt idx="2105">
                  <c:v>45206</c:v>
                </c:pt>
                <c:pt idx="2106">
                  <c:v>45207</c:v>
                </c:pt>
                <c:pt idx="2107">
                  <c:v>45208</c:v>
                </c:pt>
                <c:pt idx="2108">
                  <c:v>45209</c:v>
                </c:pt>
                <c:pt idx="2109">
                  <c:v>45210</c:v>
                </c:pt>
                <c:pt idx="2110">
                  <c:v>45211</c:v>
                </c:pt>
                <c:pt idx="2111">
                  <c:v>45212</c:v>
                </c:pt>
                <c:pt idx="2112">
                  <c:v>45213</c:v>
                </c:pt>
                <c:pt idx="2113">
                  <c:v>45214</c:v>
                </c:pt>
                <c:pt idx="2114">
                  <c:v>45215</c:v>
                </c:pt>
                <c:pt idx="2115">
                  <c:v>45216</c:v>
                </c:pt>
                <c:pt idx="2116">
                  <c:v>45217</c:v>
                </c:pt>
                <c:pt idx="2117">
                  <c:v>45218</c:v>
                </c:pt>
                <c:pt idx="2118">
                  <c:v>45219</c:v>
                </c:pt>
                <c:pt idx="2119">
                  <c:v>45220</c:v>
                </c:pt>
                <c:pt idx="2120">
                  <c:v>45221</c:v>
                </c:pt>
                <c:pt idx="2121">
                  <c:v>45222</c:v>
                </c:pt>
                <c:pt idx="2122">
                  <c:v>45223</c:v>
                </c:pt>
                <c:pt idx="2123">
                  <c:v>45224</c:v>
                </c:pt>
                <c:pt idx="2124">
                  <c:v>45225</c:v>
                </c:pt>
                <c:pt idx="2125">
                  <c:v>45226</c:v>
                </c:pt>
                <c:pt idx="2126">
                  <c:v>45227</c:v>
                </c:pt>
                <c:pt idx="2127">
                  <c:v>45228</c:v>
                </c:pt>
                <c:pt idx="2128">
                  <c:v>45229</c:v>
                </c:pt>
                <c:pt idx="2129">
                  <c:v>45230</c:v>
                </c:pt>
                <c:pt idx="2130">
                  <c:v>45231</c:v>
                </c:pt>
                <c:pt idx="2131">
                  <c:v>45232</c:v>
                </c:pt>
                <c:pt idx="2132">
                  <c:v>45233</c:v>
                </c:pt>
                <c:pt idx="2133">
                  <c:v>45234</c:v>
                </c:pt>
                <c:pt idx="2134">
                  <c:v>45235</c:v>
                </c:pt>
                <c:pt idx="2135">
                  <c:v>45236</c:v>
                </c:pt>
                <c:pt idx="2136">
                  <c:v>45237</c:v>
                </c:pt>
                <c:pt idx="2137">
                  <c:v>45238</c:v>
                </c:pt>
                <c:pt idx="2138">
                  <c:v>45239</c:v>
                </c:pt>
                <c:pt idx="2139">
                  <c:v>45240</c:v>
                </c:pt>
                <c:pt idx="2140">
                  <c:v>45241</c:v>
                </c:pt>
                <c:pt idx="2141">
                  <c:v>45242</c:v>
                </c:pt>
                <c:pt idx="2142">
                  <c:v>45243</c:v>
                </c:pt>
                <c:pt idx="2143">
                  <c:v>45244</c:v>
                </c:pt>
                <c:pt idx="2144">
                  <c:v>45245</c:v>
                </c:pt>
                <c:pt idx="2145">
                  <c:v>45246</c:v>
                </c:pt>
                <c:pt idx="2146">
                  <c:v>45247</c:v>
                </c:pt>
                <c:pt idx="2147">
                  <c:v>45248</c:v>
                </c:pt>
                <c:pt idx="2148">
                  <c:v>45249</c:v>
                </c:pt>
                <c:pt idx="2149">
                  <c:v>45250</c:v>
                </c:pt>
                <c:pt idx="2150">
                  <c:v>45251</c:v>
                </c:pt>
                <c:pt idx="2151">
                  <c:v>45252</c:v>
                </c:pt>
                <c:pt idx="2152">
                  <c:v>45253</c:v>
                </c:pt>
                <c:pt idx="2153">
                  <c:v>45254</c:v>
                </c:pt>
                <c:pt idx="2154">
                  <c:v>45255</c:v>
                </c:pt>
                <c:pt idx="2155">
                  <c:v>45256</c:v>
                </c:pt>
                <c:pt idx="2156">
                  <c:v>45257</c:v>
                </c:pt>
                <c:pt idx="2157">
                  <c:v>45258</c:v>
                </c:pt>
                <c:pt idx="2158">
                  <c:v>45259</c:v>
                </c:pt>
                <c:pt idx="2159">
                  <c:v>45260</c:v>
                </c:pt>
                <c:pt idx="2160">
                  <c:v>45261</c:v>
                </c:pt>
                <c:pt idx="2161">
                  <c:v>45262</c:v>
                </c:pt>
                <c:pt idx="2162">
                  <c:v>45263</c:v>
                </c:pt>
                <c:pt idx="2163">
                  <c:v>45264</c:v>
                </c:pt>
                <c:pt idx="2164">
                  <c:v>45265</c:v>
                </c:pt>
                <c:pt idx="2165">
                  <c:v>45266</c:v>
                </c:pt>
                <c:pt idx="2166">
                  <c:v>45267</c:v>
                </c:pt>
                <c:pt idx="2167">
                  <c:v>45268</c:v>
                </c:pt>
                <c:pt idx="2168">
                  <c:v>45269</c:v>
                </c:pt>
                <c:pt idx="2169">
                  <c:v>45270</c:v>
                </c:pt>
                <c:pt idx="2170">
                  <c:v>45271</c:v>
                </c:pt>
                <c:pt idx="2171">
                  <c:v>45272</c:v>
                </c:pt>
                <c:pt idx="2172">
                  <c:v>45273</c:v>
                </c:pt>
                <c:pt idx="2173">
                  <c:v>45274</c:v>
                </c:pt>
                <c:pt idx="2174">
                  <c:v>45275</c:v>
                </c:pt>
                <c:pt idx="2175">
                  <c:v>45276</c:v>
                </c:pt>
                <c:pt idx="2176">
                  <c:v>45277</c:v>
                </c:pt>
                <c:pt idx="2177">
                  <c:v>45278</c:v>
                </c:pt>
                <c:pt idx="2178">
                  <c:v>45279</c:v>
                </c:pt>
                <c:pt idx="2179">
                  <c:v>45280</c:v>
                </c:pt>
                <c:pt idx="2180">
                  <c:v>45281</c:v>
                </c:pt>
                <c:pt idx="2181">
                  <c:v>45282</c:v>
                </c:pt>
                <c:pt idx="2182">
                  <c:v>45283</c:v>
                </c:pt>
                <c:pt idx="2183">
                  <c:v>45284</c:v>
                </c:pt>
                <c:pt idx="2184">
                  <c:v>45285</c:v>
                </c:pt>
                <c:pt idx="2185">
                  <c:v>45286</c:v>
                </c:pt>
                <c:pt idx="2186">
                  <c:v>45287</c:v>
                </c:pt>
                <c:pt idx="2187">
                  <c:v>45288</c:v>
                </c:pt>
                <c:pt idx="2188">
                  <c:v>45289</c:v>
                </c:pt>
                <c:pt idx="2189">
                  <c:v>45290</c:v>
                </c:pt>
                <c:pt idx="2190">
                  <c:v>45291</c:v>
                </c:pt>
                <c:pt idx="2191">
                  <c:v>45292</c:v>
                </c:pt>
                <c:pt idx="2192">
                  <c:v>45293</c:v>
                </c:pt>
                <c:pt idx="2193">
                  <c:v>45294</c:v>
                </c:pt>
                <c:pt idx="2194">
                  <c:v>45295</c:v>
                </c:pt>
                <c:pt idx="2195">
                  <c:v>45296</c:v>
                </c:pt>
                <c:pt idx="2196">
                  <c:v>45297</c:v>
                </c:pt>
                <c:pt idx="2197">
                  <c:v>45298</c:v>
                </c:pt>
                <c:pt idx="2198">
                  <c:v>45299</c:v>
                </c:pt>
                <c:pt idx="2199">
                  <c:v>45300</c:v>
                </c:pt>
                <c:pt idx="2200">
                  <c:v>45301</c:v>
                </c:pt>
                <c:pt idx="2201">
                  <c:v>45302</c:v>
                </c:pt>
                <c:pt idx="2202">
                  <c:v>45303</c:v>
                </c:pt>
                <c:pt idx="2203">
                  <c:v>45304</c:v>
                </c:pt>
                <c:pt idx="2204">
                  <c:v>45305</c:v>
                </c:pt>
                <c:pt idx="2205">
                  <c:v>45306</c:v>
                </c:pt>
                <c:pt idx="2206">
                  <c:v>45307</c:v>
                </c:pt>
                <c:pt idx="2207">
                  <c:v>45308</c:v>
                </c:pt>
                <c:pt idx="2208">
                  <c:v>45309</c:v>
                </c:pt>
                <c:pt idx="2209">
                  <c:v>45310</c:v>
                </c:pt>
                <c:pt idx="2210">
                  <c:v>45311</c:v>
                </c:pt>
                <c:pt idx="2211">
                  <c:v>45312</c:v>
                </c:pt>
                <c:pt idx="2212">
                  <c:v>45313</c:v>
                </c:pt>
                <c:pt idx="2213">
                  <c:v>45314</c:v>
                </c:pt>
                <c:pt idx="2214">
                  <c:v>45315</c:v>
                </c:pt>
                <c:pt idx="2215">
                  <c:v>45316</c:v>
                </c:pt>
                <c:pt idx="2216">
                  <c:v>45317</c:v>
                </c:pt>
                <c:pt idx="2217">
                  <c:v>45318</c:v>
                </c:pt>
                <c:pt idx="2218">
                  <c:v>45319</c:v>
                </c:pt>
                <c:pt idx="2219">
                  <c:v>45320</c:v>
                </c:pt>
                <c:pt idx="2220">
                  <c:v>45321</c:v>
                </c:pt>
                <c:pt idx="2221">
                  <c:v>45322</c:v>
                </c:pt>
                <c:pt idx="2222">
                  <c:v>45323</c:v>
                </c:pt>
                <c:pt idx="2223">
                  <c:v>45324</c:v>
                </c:pt>
                <c:pt idx="2224">
                  <c:v>45325</c:v>
                </c:pt>
                <c:pt idx="2225">
                  <c:v>45326</c:v>
                </c:pt>
                <c:pt idx="2226">
                  <c:v>45327</c:v>
                </c:pt>
                <c:pt idx="2227">
                  <c:v>45328</c:v>
                </c:pt>
                <c:pt idx="2228">
                  <c:v>45329</c:v>
                </c:pt>
                <c:pt idx="2229">
                  <c:v>45330</c:v>
                </c:pt>
                <c:pt idx="2230">
                  <c:v>45331</c:v>
                </c:pt>
                <c:pt idx="2231">
                  <c:v>45332</c:v>
                </c:pt>
                <c:pt idx="2232">
                  <c:v>45333</c:v>
                </c:pt>
                <c:pt idx="2233">
                  <c:v>45334</c:v>
                </c:pt>
                <c:pt idx="2234">
                  <c:v>45335</c:v>
                </c:pt>
                <c:pt idx="2235">
                  <c:v>45336</c:v>
                </c:pt>
                <c:pt idx="2236">
                  <c:v>45337</c:v>
                </c:pt>
                <c:pt idx="2237">
                  <c:v>45338</c:v>
                </c:pt>
                <c:pt idx="2238">
                  <c:v>45339</c:v>
                </c:pt>
                <c:pt idx="2239">
                  <c:v>45340</c:v>
                </c:pt>
                <c:pt idx="2240">
                  <c:v>45341</c:v>
                </c:pt>
                <c:pt idx="2241">
                  <c:v>45342</c:v>
                </c:pt>
                <c:pt idx="2242">
                  <c:v>45343</c:v>
                </c:pt>
                <c:pt idx="2243">
                  <c:v>45344</c:v>
                </c:pt>
                <c:pt idx="2244">
                  <c:v>45345</c:v>
                </c:pt>
                <c:pt idx="2245">
                  <c:v>45346</c:v>
                </c:pt>
                <c:pt idx="2246">
                  <c:v>45347</c:v>
                </c:pt>
                <c:pt idx="2247">
                  <c:v>45348</c:v>
                </c:pt>
                <c:pt idx="2248">
                  <c:v>45349</c:v>
                </c:pt>
                <c:pt idx="2249">
                  <c:v>45350</c:v>
                </c:pt>
                <c:pt idx="2250">
                  <c:v>45351</c:v>
                </c:pt>
                <c:pt idx="2251">
                  <c:v>45352</c:v>
                </c:pt>
                <c:pt idx="2252">
                  <c:v>45353</c:v>
                </c:pt>
                <c:pt idx="2253">
                  <c:v>45354</c:v>
                </c:pt>
                <c:pt idx="2254">
                  <c:v>45355</c:v>
                </c:pt>
                <c:pt idx="2255">
                  <c:v>45356</c:v>
                </c:pt>
                <c:pt idx="2256">
                  <c:v>45357</c:v>
                </c:pt>
                <c:pt idx="2257">
                  <c:v>45358</c:v>
                </c:pt>
                <c:pt idx="2258">
                  <c:v>45359</c:v>
                </c:pt>
                <c:pt idx="2259">
                  <c:v>45360</c:v>
                </c:pt>
                <c:pt idx="2260">
                  <c:v>45361</c:v>
                </c:pt>
                <c:pt idx="2261">
                  <c:v>45362</c:v>
                </c:pt>
                <c:pt idx="2262">
                  <c:v>45363</c:v>
                </c:pt>
                <c:pt idx="2263">
                  <c:v>45364</c:v>
                </c:pt>
                <c:pt idx="2264">
                  <c:v>45365</c:v>
                </c:pt>
                <c:pt idx="2265">
                  <c:v>45366</c:v>
                </c:pt>
                <c:pt idx="2266">
                  <c:v>45367</c:v>
                </c:pt>
                <c:pt idx="2267">
                  <c:v>45368</c:v>
                </c:pt>
                <c:pt idx="2268">
                  <c:v>45369</c:v>
                </c:pt>
                <c:pt idx="2269">
                  <c:v>45370</c:v>
                </c:pt>
                <c:pt idx="2270">
                  <c:v>45371</c:v>
                </c:pt>
                <c:pt idx="2271">
                  <c:v>45372</c:v>
                </c:pt>
                <c:pt idx="2272">
                  <c:v>45373</c:v>
                </c:pt>
                <c:pt idx="2273">
                  <c:v>45374</c:v>
                </c:pt>
                <c:pt idx="2274">
                  <c:v>45375</c:v>
                </c:pt>
                <c:pt idx="2275">
                  <c:v>45376</c:v>
                </c:pt>
                <c:pt idx="2276">
                  <c:v>45377</c:v>
                </c:pt>
                <c:pt idx="2277">
                  <c:v>45378</c:v>
                </c:pt>
                <c:pt idx="2278">
                  <c:v>45379</c:v>
                </c:pt>
                <c:pt idx="2279">
                  <c:v>45380</c:v>
                </c:pt>
                <c:pt idx="2280">
                  <c:v>45381</c:v>
                </c:pt>
                <c:pt idx="2281">
                  <c:v>45382</c:v>
                </c:pt>
                <c:pt idx="2282">
                  <c:v>45383</c:v>
                </c:pt>
                <c:pt idx="2283">
                  <c:v>45384</c:v>
                </c:pt>
                <c:pt idx="2284">
                  <c:v>45385</c:v>
                </c:pt>
                <c:pt idx="2285">
                  <c:v>45386</c:v>
                </c:pt>
                <c:pt idx="2286">
                  <c:v>45387</c:v>
                </c:pt>
                <c:pt idx="2287">
                  <c:v>45388</c:v>
                </c:pt>
                <c:pt idx="2288">
                  <c:v>45389</c:v>
                </c:pt>
                <c:pt idx="2289">
                  <c:v>45390</c:v>
                </c:pt>
                <c:pt idx="2290">
                  <c:v>45391</c:v>
                </c:pt>
                <c:pt idx="2291">
                  <c:v>45392</c:v>
                </c:pt>
                <c:pt idx="2292">
                  <c:v>45393</c:v>
                </c:pt>
                <c:pt idx="2293">
                  <c:v>45394</c:v>
                </c:pt>
                <c:pt idx="2294">
                  <c:v>45395</c:v>
                </c:pt>
                <c:pt idx="2295">
                  <c:v>45396</c:v>
                </c:pt>
                <c:pt idx="2296">
                  <c:v>45397</c:v>
                </c:pt>
                <c:pt idx="2297">
                  <c:v>45398</c:v>
                </c:pt>
                <c:pt idx="2298">
                  <c:v>45399</c:v>
                </c:pt>
                <c:pt idx="2299">
                  <c:v>45400</c:v>
                </c:pt>
                <c:pt idx="2300">
                  <c:v>45401</c:v>
                </c:pt>
                <c:pt idx="2301">
                  <c:v>45402</c:v>
                </c:pt>
                <c:pt idx="2302">
                  <c:v>45403</c:v>
                </c:pt>
                <c:pt idx="2303">
                  <c:v>45404</c:v>
                </c:pt>
                <c:pt idx="2304">
                  <c:v>45405</c:v>
                </c:pt>
                <c:pt idx="2305">
                  <c:v>45406</c:v>
                </c:pt>
                <c:pt idx="2306">
                  <c:v>45407</c:v>
                </c:pt>
                <c:pt idx="2307">
                  <c:v>45408</c:v>
                </c:pt>
                <c:pt idx="2308">
                  <c:v>45409</c:v>
                </c:pt>
                <c:pt idx="2309">
                  <c:v>45410</c:v>
                </c:pt>
                <c:pt idx="2310">
                  <c:v>45411</c:v>
                </c:pt>
                <c:pt idx="2311">
                  <c:v>45412</c:v>
                </c:pt>
                <c:pt idx="2312">
                  <c:v>45413</c:v>
                </c:pt>
                <c:pt idx="2313">
                  <c:v>45414</c:v>
                </c:pt>
                <c:pt idx="2314">
                  <c:v>45415</c:v>
                </c:pt>
                <c:pt idx="2315">
                  <c:v>45416</c:v>
                </c:pt>
                <c:pt idx="2316">
                  <c:v>45417</c:v>
                </c:pt>
                <c:pt idx="2317">
                  <c:v>45418</c:v>
                </c:pt>
                <c:pt idx="2318">
                  <c:v>45419</c:v>
                </c:pt>
                <c:pt idx="2319">
                  <c:v>45420</c:v>
                </c:pt>
                <c:pt idx="2320">
                  <c:v>45421</c:v>
                </c:pt>
                <c:pt idx="2321">
                  <c:v>45422</c:v>
                </c:pt>
                <c:pt idx="2322">
                  <c:v>45423</c:v>
                </c:pt>
                <c:pt idx="2323">
                  <c:v>45424</c:v>
                </c:pt>
                <c:pt idx="2324">
                  <c:v>45425</c:v>
                </c:pt>
                <c:pt idx="2325">
                  <c:v>45426</c:v>
                </c:pt>
                <c:pt idx="2326">
                  <c:v>45427</c:v>
                </c:pt>
                <c:pt idx="2327">
                  <c:v>45428</c:v>
                </c:pt>
                <c:pt idx="2328">
                  <c:v>45429</c:v>
                </c:pt>
                <c:pt idx="2329">
                  <c:v>45430</c:v>
                </c:pt>
                <c:pt idx="2330">
                  <c:v>45431</c:v>
                </c:pt>
                <c:pt idx="2331">
                  <c:v>45432</c:v>
                </c:pt>
                <c:pt idx="2332">
                  <c:v>45433</c:v>
                </c:pt>
                <c:pt idx="2333">
                  <c:v>45434</c:v>
                </c:pt>
                <c:pt idx="2334">
                  <c:v>45435</c:v>
                </c:pt>
                <c:pt idx="2335">
                  <c:v>45436</c:v>
                </c:pt>
                <c:pt idx="2336">
                  <c:v>45437</c:v>
                </c:pt>
                <c:pt idx="2337">
                  <c:v>45438</c:v>
                </c:pt>
                <c:pt idx="2338">
                  <c:v>45439</c:v>
                </c:pt>
                <c:pt idx="2339">
                  <c:v>45440</c:v>
                </c:pt>
                <c:pt idx="2340">
                  <c:v>45441</c:v>
                </c:pt>
                <c:pt idx="2341">
                  <c:v>45442</c:v>
                </c:pt>
                <c:pt idx="2342">
                  <c:v>45443</c:v>
                </c:pt>
                <c:pt idx="2343">
                  <c:v>45444</c:v>
                </c:pt>
                <c:pt idx="2344">
                  <c:v>45445</c:v>
                </c:pt>
                <c:pt idx="2345">
                  <c:v>45446</c:v>
                </c:pt>
                <c:pt idx="2346">
                  <c:v>45447</c:v>
                </c:pt>
                <c:pt idx="2347">
                  <c:v>45448</c:v>
                </c:pt>
                <c:pt idx="2348">
                  <c:v>45449</c:v>
                </c:pt>
                <c:pt idx="2349">
                  <c:v>45450</c:v>
                </c:pt>
                <c:pt idx="2350">
                  <c:v>45451</c:v>
                </c:pt>
                <c:pt idx="2351">
                  <c:v>45452</c:v>
                </c:pt>
                <c:pt idx="2352">
                  <c:v>45453</c:v>
                </c:pt>
                <c:pt idx="2353">
                  <c:v>45454</c:v>
                </c:pt>
                <c:pt idx="2354">
                  <c:v>45455</c:v>
                </c:pt>
                <c:pt idx="2355">
                  <c:v>45456</c:v>
                </c:pt>
                <c:pt idx="2356">
                  <c:v>45457</c:v>
                </c:pt>
                <c:pt idx="2357">
                  <c:v>45458</c:v>
                </c:pt>
                <c:pt idx="2358">
                  <c:v>45459</c:v>
                </c:pt>
                <c:pt idx="2359">
                  <c:v>45460</c:v>
                </c:pt>
                <c:pt idx="2360">
                  <c:v>45461</c:v>
                </c:pt>
                <c:pt idx="2361">
                  <c:v>45462</c:v>
                </c:pt>
                <c:pt idx="2362">
                  <c:v>45463</c:v>
                </c:pt>
                <c:pt idx="2363">
                  <c:v>45464</c:v>
                </c:pt>
                <c:pt idx="2364">
                  <c:v>45465</c:v>
                </c:pt>
                <c:pt idx="2365">
                  <c:v>45466</c:v>
                </c:pt>
                <c:pt idx="2366">
                  <c:v>45467</c:v>
                </c:pt>
                <c:pt idx="2367">
                  <c:v>45468</c:v>
                </c:pt>
                <c:pt idx="2368">
                  <c:v>45469</c:v>
                </c:pt>
                <c:pt idx="2369">
                  <c:v>45470</c:v>
                </c:pt>
                <c:pt idx="2370">
                  <c:v>45471</c:v>
                </c:pt>
                <c:pt idx="2371">
                  <c:v>45472</c:v>
                </c:pt>
                <c:pt idx="2372">
                  <c:v>45473</c:v>
                </c:pt>
                <c:pt idx="2373">
                  <c:v>45474</c:v>
                </c:pt>
                <c:pt idx="2374">
                  <c:v>45475</c:v>
                </c:pt>
                <c:pt idx="2375">
                  <c:v>45476</c:v>
                </c:pt>
                <c:pt idx="2376">
                  <c:v>45477</c:v>
                </c:pt>
                <c:pt idx="2377">
                  <c:v>45478</c:v>
                </c:pt>
                <c:pt idx="2378">
                  <c:v>45479</c:v>
                </c:pt>
                <c:pt idx="2379">
                  <c:v>45480</c:v>
                </c:pt>
                <c:pt idx="2380">
                  <c:v>45481</c:v>
                </c:pt>
                <c:pt idx="2381">
                  <c:v>45482</c:v>
                </c:pt>
                <c:pt idx="2382">
                  <c:v>45483</c:v>
                </c:pt>
                <c:pt idx="2383">
                  <c:v>45484</c:v>
                </c:pt>
                <c:pt idx="2384">
                  <c:v>45485</c:v>
                </c:pt>
                <c:pt idx="2385">
                  <c:v>45486</c:v>
                </c:pt>
                <c:pt idx="2386">
                  <c:v>45487</c:v>
                </c:pt>
                <c:pt idx="2387">
                  <c:v>45488</c:v>
                </c:pt>
                <c:pt idx="2388">
                  <c:v>45489</c:v>
                </c:pt>
                <c:pt idx="2389">
                  <c:v>45490</c:v>
                </c:pt>
                <c:pt idx="2390">
                  <c:v>45491</c:v>
                </c:pt>
                <c:pt idx="2391">
                  <c:v>45492</c:v>
                </c:pt>
                <c:pt idx="2392">
                  <c:v>45493</c:v>
                </c:pt>
                <c:pt idx="2393">
                  <c:v>45494</c:v>
                </c:pt>
                <c:pt idx="2394">
                  <c:v>45495</c:v>
                </c:pt>
                <c:pt idx="2395">
                  <c:v>45496</c:v>
                </c:pt>
                <c:pt idx="2396">
                  <c:v>45497</c:v>
                </c:pt>
                <c:pt idx="2397">
                  <c:v>45498</c:v>
                </c:pt>
                <c:pt idx="2398">
                  <c:v>45499</c:v>
                </c:pt>
                <c:pt idx="2399">
                  <c:v>45500</c:v>
                </c:pt>
                <c:pt idx="2400">
                  <c:v>45501</c:v>
                </c:pt>
                <c:pt idx="2401">
                  <c:v>45502</c:v>
                </c:pt>
                <c:pt idx="2402">
                  <c:v>45503</c:v>
                </c:pt>
                <c:pt idx="2403">
                  <c:v>45504</c:v>
                </c:pt>
                <c:pt idx="2404">
                  <c:v>45505</c:v>
                </c:pt>
                <c:pt idx="2405">
                  <c:v>45506</c:v>
                </c:pt>
                <c:pt idx="2406">
                  <c:v>45507</c:v>
                </c:pt>
                <c:pt idx="2407">
                  <c:v>45508</c:v>
                </c:pt>
                <c:pt idx="2408">
                  <c:v>45509</c:v>
                </c:pt>
                <c:pt idx="2409">
                  <c:v>45510</c:v>
                </c:pt>
                <c:pt idx="2410">
                  <c:v>45511</c:v>
                </c:pt>
                <c:pt idx="2411">
                  <c:v>45512</c:v>
                </c:pt>
                <c:pt idx="2412">
                  <c:v>45513</c:v>
                </c:pt>
                <c:pt idx="2413">
                  <c:v>45514</c:v>
                </c:pt>
                <c:pt idx="2414">
                  <c:v>45515</c:v>
                </c:pt>
                <c:pt idx="2415">
                  <c:v>45516</c:v>
                </c:pt>
                <c:pt idx="2416">
                  <c:v>45517</c:v>
                </c:pt>
                <c:pt idx="2417">
                  <c:v>45518</c:v>
                </c:pt>
                <c:pt idx="2418">
                  <c:v>45519</c:v>
                </c:pt>
                <c:pt idx="2419">
                  <c:v>45520</c:v>
                </c:pt>
                <c:pt idx="2420">
                  <c:v>45521</c:v>
                </c:pt>
                <c:pt idx="2421">
                  <c:v>45522</c:v>
                </c:pt>
                <c:pt idx="2422">
                  <c:v>45523</c:v>
                </c:pt>
                <c:pt idx="2423">
                  <c:v>45524</c:v>
                </c:pt>
                <c:pt idx="2424">
                  <c:v>45525</c:v>
                </c:pt>
                <c:pt idx="2425">
                  <c:v>45526</c:v>
                </c:pt>
                <c:pt idx="2426">
                  <c:v>45527</c:v>
                </c:pt>
                <c:pt idx="2427">
                  <c:v>45528</c:v>
                </c:pt>
                <c:pt idx="2428">
                  <c:v>45529</c:v>
                </c:pt>
                <c:pt idx="2429">
                  <c:v>45530</c:v>
                </c:pt>
                <c:pt idx="2430">
                  <c:v>45531</c:v>
                </c:pt>
                <c:pt idx="2431">
                  <c:v>45532</c:v>
                </c:pt>
                <c:pt idx="2432">
                  <c:v>45533</c:v>
                </c:pt>
                <c:pt idx="2433">
                  <c:v>45534</c:v>
                </c:pt>
                <c:pt idx="2434">
                  <c:v>45535</c:v>
                </c:pt>
                <c:pt idx="2435">
                  <c:v>45536</c:v>
                </c:pt>
                <c:pt idx="2436">
                  <c:v>45537</c:v>
                </c:pt>
                <c:pt idx="2437">
                  <c:v>45538</c:v>
                </c:pt>
                <c:pt idx="2438">
                  <c:v>45539</c:v>
                </c:pt>
                <c:pt idx="2439">
                  <c:v>45540</c:v>
                </c:pt>
                <c:pt idx="2440">
                  <c:v>45541</c:v>
                </c:pt>
                <c:pt idx="2441">
                  <c:v>45542</c:v>
                </c:pt>
                <c:pt idx="2442">
                  <c:v>45543</c:v>
                </c:pt>
                <c:pt idx="2443">
                  <c:v>45544</c:v>
                </c:pt>
                <c:pt idx="2444">
                  <c:v>45545</c:v>
                </c:pt>
                <c:pt idx="2445">
                  <c:v>45546</c:v>
                </c:pt>
                <c:pt idx="2446">
                  <c:v>45547</c:v>
                </c:pt>
                <c:pt idx="2447">
                  <c:v>45548</c:v>
                </c:pt>
                <c:pt idx="2448">
                  <c:v>45549</c:v>
                </c:pt>
                <c:pt idx="2449">
                  <c:v>45550</c:v>
                </c:pt>
                <c:pt idx="2450">
                  <c:v>45551</c:v>
                </c:pt>
                <c:pt idx="2451">
                  <c:v>45552</c:v>
                </c:pt>
                <c:pt idx="2452">
                  <c:v>45553</c:v>
                </c:pt>
                <c:pt idx="2453">
                  <c:v>45554</c:v>
                </c:pt>
                <c:pt idx="2454">
                  <c:v>45555</c:v>
                </c:pt>
                <c:pt idx="2455">
                  <c:v>45556</c:v>
                </c:pt>
                <c:pt idx="2456">
                  <c:v>45557</c:v>
                </c:pt>
                <c:pt idx="2457">
                  <c:v>45558</c:v>
                </c:pt>
                <c:pt idx="2458">
                  <c:v>45559</c:v>
                </c:pt>
                <c:pt idx="2459">
                  <c:v>45560</c:v>
                </c:pt>
                <c:pt idx="2460">
                  <c:v>45561</c:v>
                </c:pt>
                <c:pt idx="2461">
                  <c:v>45562</c:v>
                </c:pt>
                <c:pt idx="2462">
                  <c:v>45563</c:v>
                </c:pt>
                <c:pt idx="2463">
                  <c:v>45564</c:v>
                </c:pt>
                <c:pt idx="2464">
                  <c:v>45565</c:v>
                </c:pt>
                <c:pt idx="2465">
                  <c:v>45566</c:v>
                </c:pt>
                <c:pt idx="2466">
                  <c:v>45567</c:v>
                </c:pt>
                <c:pt idx="2467">
                  <c:v>45568</c:v>
                </c:pt>
                <c:pt idx="2468">
                  <c:v>45569</c:v>
                </c:pt>
                <c:pt idx="2469">
                  <c:v>45570</c:v>
                </c:pt>
                <c:pt idx="2470">
                  <c:v>45571</c:v>
                </c:pt>
                <c:pt idx="2471">
                  <c:v>45572</c:v>
                </c:pt>
                <c:pt idx="2472">
                  <c:v>45573</c:v>
                </c:pt>
                <c:pt idx="2473">
                  <c:v>45574</c:v>
                </c:pt>
                <c:pt idx="2474">
                  <c:v>45575</c:v>
                </c:pt>
                <c:pt idx="2475">
                  <c:v>45576</c:v>
                </c:pt>
                <c:pt idx="2476">
                  <c:v>45577</c:v>
                </c:pt>
                <c:pt idx="2477">
                  <c:v>45578</c:v>
                </c:pt>
                <c:pt idx="2478">
                  <c:v>45579</c:v>
                </c:pt>
                <c:pt idx="2479">
                  <c:v>45580</c:v>
                </c:pt>
                <c:pt idx="2480">
                  <c:v>45581</c:v>
                </c:pt>
                <c:pt idx="2481">
                  <c:v>45582</c:v>
                </c:pt>
                <c:pt idx="2482">
                  <c:v>45583</c:v>
                </c:pt>
                <c:pt idx="2483">
                  <c:v>45584</c:v>
                </c:pt>
                <c:pt idx="2484">
                  <c:v>45585</c:v>
                </c:pt>
                <c:pt idx="2485">
                  <c:v>45586</c:v>
                </c:pt>
                <c:pt idx="2486">
                  <c:v>45587</c:v>
                </c:pt>
                <c:pt idx="2487">
                  <c:v>45588</c:v>
                </c:pt>
                <c:pt idx="2488">
                  <c:v>45589</c:v>
                </c:pt>
                <c:pt idx="2489">
                  <c:v>45590</c:v>
                </c:pt>
                <c:pt idx="2490">
                  <c:v>45591</c:v>
                </c:pt>
                <c:pt idx="2491">
                  <c:v>45592</c:v>
                </c:pt>
                <c:pt idx="2492">
                  <c:v>45593</c:v>
                </c:pt>
                <c:pt idx="2493">
                  <c:v>45594</c:v>
                </c:pt>
                <c:pt idx="2494">
                  <c:v>45595</c:v>
                </c:pt>
                <c:pt idx="2495">
                  <c:v>45596</c:v>
                </c:pt>
                <c:pt idx="2496">
                  <c:v>45597</c:v>
                </c:pt>
                <c:pt idx="2497">
                  <c:v>45598</c:v>
                </c:pt>
                <c:pt idx="2498">
                  <c:v>45599</c:v>
                </c:pt>
                <c:pt idx="2499">
                  <c:v>45600</c:v>
                </c:pt>
                <c:pt idx="2500">
                  <c:v>45601</c:v>
                </c:pt>
                <c:pt idx="2501">
                  <c:v>45602</c:v>
                </c:pt>
                <c:pt idx="2502">
                  <c:v>45603</c:v>
                </c:pt>
                <c:pt idx="2503">
                  <c:v>45604</c:v>
                </c:pt>
                <c:pt idx="2504">
                  <c:v>45605</c:v>
                </c:pt>
                <c:pt idx="2505">
                  <c:v>45606</c:v>
                </c:pt>
                <c:pt idx="2506">
                  <c:v>45607</c:v>
                </c:pt>
                <c:pt idx="2507">
                  <c:v>45608</c:v>
                </c:pt>
                <c:pt idx="2508">
                  <c:v>45609</c:v>
                </c:pt>
                <c:pt idx="2509">
                  <c:v>45610</c:v>
                </c:pt>
                <c:pt idx="2510">
                  <c:v>45611</c:v>
                </c:pt>
                <c:pt idx="2511">
                  <c:v>45612</c:v>
                </c:pt>
                <c:pt idx="2512">
                  <c:v>45613</c:v>
                </c:pt>
                <c:pt idx="2513">
                  <c:v>45614</c:v>
                </c:pt>
                <c:pt idx="2514">
                  <c:v>45615</c:v>
                </c:pt>
                <c:pt idx="2515">
                  <c:v>45616</c:v>
                </c:pt>
                <c:pt idx="2516">
                  <c:v>45617</c:v>
                </c:pt>
                <c:pt idx="2517">
                  <c:v>45618</c:v>
                </c:pt>
                <c:pt idx="2518">
                  <c:v>45619</c:v>
                </c:pt>
                <c:pt idx="2519">
                  <c:v>45620</c:v>
                </c:pt>
                <c:pt idx="2520">
                  <c:v>45621</c:v>
                </c:pt>
                <c:pt idx="2521">
                  <c:v>45622</c:v>
                </c:pt>
                <c:pt idx="2522">
                  <c:v>45623</c:v>
                </c:pt>
                <c:pt idx="2523">
                  <c:v>45624</c:v>
                </c:pt>
                <c:pt idx="2524">
                  <c:v>45625</c:v>
                </c:pt>
                <c:pt idx="2525">
                  <c:v>45626</c:v>
                </c:pt>
                <c:pt idx="2526">
                  <c:v>45627</c:v>
                </c:pt>
                <c:pt idx="2527">
                  <c:v>45628</c:v>
                </c:pt>
                <c:pt idx="2528">
                  <c:v>45629</c:v>
                </c:pt>
                <c:pt idx="2529">
                  <c:v>45630</c:v>
                </c:pt>
                <c:pt idx="2530">
                  <c:v>45631</c:v>
                </c:pt>
                <c:pt idx="2531">
                  <c:v>45632</c:v>
                </c:pt>
                <c:pt idx="2532">
                  <c:v>45633</c:v>
                </c:pt>
                <c:pt idx="2533">
                  <c:v>45634</c:v>
                </c:pt>
                <c:pt idx="2534">
                  <c:v>45635</c:v>
                </c:pt>
                <c:pt idx="2535">
                  <c:v>45636</c:v>
                </c:pt>
                <c:pt idx="2536">
                  <c:v>45637</c:v>
                </c:pt>
                <c:pt idx="2537">
                  <c:v>45638</c:v>
                </c:pt>
                <c:pt idx="2538">
                  <c:v>45639</c:v>
                </c:pt>
                <c:pt idx="2539">
                  <c:v>45640</c:v>
                </c:pt>
                <c:pt idx="2540">
                  <c:v>45641</c:v>
                </c:pt>
                <c:pt idx="2541">
                  <c:v>45642</c:v>
                </c:pt>
                <c:pt idx="2542">
                  <c:v>45643</c:v>
                </c:pt>
                <c:pt idx="2543">
                  <c:v>45644</c:v>
                </c:pt>
                <c:pt idx="2544">
                  <c:v>45645</c:v>
                </c:pt>
                <c:pt idx="2545">
                  <c:v>45646</c:v>
                </c:pt>
                <c:pt idx="2546">
                  <c:v>45647</c:v>
                </c:pt>
                <c:pt idx="2547">
                  <c:v>45648</c:v>
                </c:pt>
                <c:pt idx="2548">
                  <c:v>45649</c:v>
                </c:pt>
                <c:pt idx="2549">
                  <c:v>45650</c:v>
                </c:pt>
                <c:pt idx="2550">
                  <c:v>45651</c:v>
                </c:pt>
                <c:pt idx="2551">
                  <c:v>45652</c:v>
                </c:pt>
                <c:pt idx="2552">
                  <c:v>45653</c:v>
                </c:pt>
                <c:pt idx="2553">
                  <c:v>45654</c:v>
                </c:pt>
                <c:pt idx="2554">
                  <c:v>45655</c:v>
                </c:pt>
                <c:pt idx="2555">
                  <c:v>45656</c:v>
                </c:pt>
                <c:pt idx="2556">
                  <c:v>45657</c:v>
                </c:pt>
                <c:pt idx="2557">
                  <c:v>45658</c:v>
                </c:pt>
                <c:pt idx="2558">
                  <c:v>45659</c:v>
                </c:pt>
                <c:pt idx="2559">
                  <c:v>45660</c:v>
                </c:pt>
                <c:pt idx="2560">
                  <c:v>45661</c:v>
                </c:pt>
                <c:pt idx="2561">
                  <c:v>45662</c:v>
                </c:pt>
                <c:pt idx="2562">
                  <c:v>45663</c:v>
                </c:pt>
                <c:pt idx="2563">
                  <c:v>45664</c:v>
                </c:pt>
                <c:pt idx="2564">
                  <c:v>45665</c:v>
                </c:pt>
                <c:pt idx="2565">
                  <c:v>45666</c:v>
                </c:pt>
                <c:pt idx="2566">
                  <c:v>45667</c:v>
                </c:pt>
                <c:pt idx="2567">
                  <c:v>45668</c:v>
                </c:pt>
                <c:pt idx="2568">
                  <c:v>45669</c:v>
                </c:pt>
                <c:pt idx="2569">
                  <c:v>45670</c:v>
                </c:pt>
                <c:pt idx="2570">
                  <c:v>45671</c:v>
                </c:pt>
                <c:pt idx="2571">
                  <c:v>45672</c:v>
                </c:pt>
                <c:pt idx="2572">
                  <c:v>45673</c:v>
                </c:pt>
                <c:pt idx="2573">
                  <c:v>45674</c:v>
                </c:pt>
                <c:pt idx="2574">
                  <c:v>45675</c:v>
                </c:pt>
                <c:pt idx="2575">
                  <c:v>45676</c:v>
                </c:pt>
                <c:pt idx="2576">
                  <c:v>45677</c:v>
                </c:pt>
                <c:pt idx="2577">
                  <c:v>45678</c:v>
                </c:pt>
                <c:pt idx="2578">
                  <c:v>45679</c:v>
                </c:pt>
                <c:pt idx="2579">
                  <c:v>45680</c:v>
                </c:pt>
                <c:pt idx="2580">
                  <c:v>45681</c:v>
                </c:pt>
                <c:pt idx="2581">
                  <c:v>45682</c:v>
                </c:pt>
                <c:pt idx="2582">
                  <c:v>45683</c:v>
                </c:pt>
                <c:pt idx="2583">
                  <c:v>45684</c:v>
                </c:pt>
                <c:pt idx="2584">
                  <c:v>45685</c:v>
                </c:pt>
                <c:pt idx="2585">
                  <c:v>45686</c:v>
                </c:pt>
                <c:pt idx="2586">
                  <c:v>45687</c:v>
                </c:pt>
                <c:pt idx="2587">
                  <c:v>45688</c:v>
                </c:pt>
                <c:pt idx="2588">
                  <c:v>45689</c:v>
                </c:pt>
                <c:pt idx="2589">
                  <c:v>45690</c:v>
                </c:pt>
                <c:pt idx="2590">
                  <c:v>45691</c:v>
                </c:pt>
                <c:pt idx="2591">
                  <c:v>45692</c:v>
                </c:pt>
                <c:pt idx="2592">
                  <c:v>45693</c:v>
                </c:pt>
                <c:pt idx="2593">
                  <c:v>45694</c:v>
                </c:pt>
                <c:pt idx="2594">
                  <c:v>45695</c:v>
                </c:pt>
                <c:pt idx="2595">
                  <c:v>45696</c:v>
                </c:pt>
                <c:pt idx="2596">
                  <c:v>45697</c:v>
                </c:pt>
                <c:pt idx="2597">
                  <c:v>45698</c:v>
                </c:pt>
                <c:pt idx="2598">
                  <c:v>45699</c:v>
                </c:pt>
                <c:pt idx="2599">
                  <c:v>45700</c:v>
                </c:pt>
                <c:pt idx="2600">
                  <c:v>45701</c:v>
                </c:pt>
                <c:pt idx="2601">
                  <c:v>45702</c:v>
                </c:pt>
                <c:pt idx="2602">
                  <c:v>45703</c:v>
                </c:pt>
                <c:pt idx="2603">
                  <c:v>45704</c:v>
                </c:pt>
                <c:pt idx="2604">
                  <c:v>45705</c:v>
                </c:pt>
                <c:pt idx="2605">
                  <c:v>45706</c:v>
                </c:pt>
                <c:pt idx="2606">
                  <c:v>45707</c:v>
                </c:pt>
                <c:pt idx="2607">
                  <c:v>45708</c:v>
                </c:pt>
                <c:pt idx="2608">
                  <c:v>45709</c:v>
                </c:pt>
                <c:pt idx="2609">
                  <c:v>45710</c:v>
                </c:pt>
                <c:pt idx="2610">
                  <c:v>45711</c:v>
                </c:pt>
                <c:pt idx="2611">
                  <c:v>45712</c:v>
                </c:pt>
                <c:pt idx="2612">
                  <c:v>45713</c:v>
                </c:pt>
                <c:pt idx="2613">
                  <c:v>45714</c:v>
                </c:pt>
                <c:pt idx="2614">
                  <c:v>45715</c:v>
                </c:pt>
                <c:pt idx="2615">
                  <c:v>45716</c:v>
                </c:pt>
                <c:pt idx="2616">
                  <c:v>45717</c:v>
                </c:pt>
                <c:pt idx="2617">
                  <c:v>45718</c:v>
                </c:pt>
                <c:pt idx="2618">
                  <c:v>45719</c:v>
                </c:pt>
                <c:pt idx="2619">
                  <c:v>45720</c:v>
                </c:pt>
                <c:pt idx="2620">
                  <c:v>45721</c:v>
                </c:pt>
                <c:pt idx="2621">
                  <c:v>45722</c:v>
                </c:pt>
                <c:pt idx="2622">
                  <c:v>45723</c:v>
                </c:pt>
                <c:pt idx="2623">
                  <c:v>45724</c:v>
                </c:pt>
                <c:pt idx="2624">
                  <c:v>45725</c:v>
                </c:pt>
                <c:pt idx="2625">
                  <c:v>45726</c:v>
                </c:pt>
                <c:pt idx="2626">
                  <c:v>45727</c:v>
                </c:pt>
                <c:pt idx="2627">
                  <c:v>45728</c:v>
                </c:pt>
                <c:pt idx="2628">
                  <c:v>45729</c:v>
                </c:pt>
                <c:pt idx="2629">
                  <c:v>45730</c:v>
                </c:pt>
                <c:pt idx="2630">
                  <c:v>45731</c:v>
                </c:pt>
                <c:pt idx="2631">
                  <c:v>45732</c:v>
                </c:pt>
                <c:pt idx="2632">
                  <c:v>45733</c:v>
                </c:pt>
                <c:pt idx="2633">
                  <c:v>45734</c:v>
                </c:pt>
                <c:pt idx="2634">
                  <c:v>45735</c:v>
                </c:pt>
                <c:pt idx="2635">
                  <c:v>45736</c:v>
                </c:pt>
                <c:pt idx="2636">
                  <c:v>45737</c:v>
                </c:pt>
                <c:pt idx="2637">
                  <c:v>45738</c:v>
                </c:pt>
                <c:pt idx="2638">
                  <c:v>45739</c:v>
                </c:pt>
                <c:pt idx="2639">
                  <c:v>45740</c:v>
                </c:pt>
                <c:pt idx="2640">
                  <c:v>45741</c:v>
                </c:pt>
                <c:pt idx="2641">
                  <c:v>45742</c:v>
                </c:pt>
                <c:pt idx="2642">
                  <c:v>45743</c:v>
                </c:pt>
                <c:pt idx="2643">
                  <c:v>45744</c:v>
                </c:pt>
                <c:pt idx="2644">
                  <c:v>45745</c:v>
                </c:pt>
                <c:pt idx="2645">
                  <c:v>45746</c:v>
                </c:pt>
                <c:pt idx="2646">
                  <c:v>45747</c:v>
                </c:pt>
                <c:pt idx="2647">
                  <c:v>45748</c:v>
                </c:pt>
                <c:pt idx="2648">
                  <c:v>45749</c:v>
                </c:pt>
                <c:pt idx="2649">
                  <c:v>45750</c:v>
                </c:pt>
                <c:pt idx="2650">
                  <c:v>45751</c:v>
                </c:pt>
                <c:pt idx="2651">
                  <c:v>45752</c:v>
                </c:pt>
                <c:pt idx="2652">
                  <c:v>45753</c:v>
                </c:pt>
                <c:pt idx="2653">
                  <c:v>45754</c:v>
                </c:pt>
                <c:pt idx="2654">
                  <c:v>45755</c:v>
                </c:pt>
                <c:pt idx="2655">
                  <c:v>45756</c:v>
                </c:pt>
                <c:pt idx="2656">
                  <c:v>45757</c:v>
                </c:pt>
                <c:pt idx="2657">
                  <c:v>45758</c:v>
                </c:pt>
                <c:pt idx="2658">
                  <c:v>45759</c:v>
                </c:pt>
                <c:pt idx="2659">
                  <c:v>45760</c:v>
                </c:pt>
                <c:pt idx="2660">
                  <c:v>45761</c:v>
                </c:pt>
                <c:pt idx="2661">
                  <c:v>45762</c:v>
                </c:pt>
                <c:pt idx="2662">
                  <c:v>45763</c:v>
                </c:pt>
                <c:pt idx="2663">
                  <c:v>45764</c:v>
                </c:pt>
                <c:pt idx="2664">
                  <c:v>45765</c:v>
                </c:pt>
                <c:pt idx="2665">
                  <c:v>45766</c:v>
                </c:pt>
                <c:pt idx="2666">
                  <c:v>45767</c:v>
                </c:pt>
                <c:pt idx="2667">
                  <c:v>45768</c:v>
                </c:pt>
                <c:pt idx="2668">
                  <c:v>45769</c:v>
                </c:pt>
                <c:pt idx="2669">
                  <c:v>45770</c:v>
                </c:pt>
                <c:pt idx="2670">
                  <c:v>45771</c:v>
                </c:pt>
                <c:pt idx="2671">
                  <c:v>45772</c:v>
                </c:pt>
                <c:pt idx="2672">
                  <c:v>45773</c:v>
                </c:pt>
                <c:pt idx="2673">
                  <c:v>45774</c:v>
                </c:pt>
                <c:pt idx="2674">
                  <c:v>45775</c:v>
                </c:pt>
                <c:pt idx="2675">
                  <c:v>45776</c:v>
                </c:pt>
                <c:pt idx="2676">
                  <c:v>45777</c:v>
                </c:pt>
                <c:pt idx="2677">
                  <c:v>45778</c:v>
                </c:pt>
                <c:pt idx="2678">
                  <c:v>45779</c:v>
                </c:pt>
                <c:pt idx="2679">
                  <c:v>45780</c:v>
                </c:pt>
                <c:pt idx="2680">
                  <c:v>45781</c:v>
                </c:pt>
                <c:pt idx="2681">
                  <c:v>45782</c:v>
                </c:pt>
                <c:pt idx="2682">
                  <c:v>45783</c:v>
                </c:pt>
                <c:pt idx="2683">
                  <c:v>45784</c:v>
                </c:pt>
                <c:pt idx="2684">
                  <c:v>45785</c:v>
                </c:pt>
                <c:pt idx="2685">
                  <c:v>45786</c:v>
                </c:pt>
                <c:pt idx="2686">
                  <c:v>45787</c:v>
                </c:pt>
                <c:pt idx="2687">
                  <c:v>45788</c:v>
                </c:pt>
                <c:pt idx="2688">
                  <c:v>45789</c:v>
                </c:pt>
                <c:pt idx="2689">
                  <c:v>45790</c:v>
                </c:pt>
                <c:pt idx="2690">
                  <c:v>45791</c:v>
                </c:pt>
                <c:pt idx="2691">
                  <c:v>45792</c:v>
                </c:pt>
                <c:pt idx="2692">
                  <c:v>45793</c:v>
                </c:pt>
                <c:pt idx="2693">
                  <c:v>45794</c:v>
                </c:pt>
                <c:pt idx="2694">
                  <c:v>45795</c:v>
                </c:pt>
                <c:pt idx="2695">
                  <c:v>45796</c:v>
                </c:pt>
                <c:pt idx="2696">
                  <c:v>45797</c:v>
                </c:pt>
                <c:pt idx="2697">
                  <c:v>45798</c:v>
                </c:pt>
                <c:pt idx="2698">
                  <c:v>45799</c:v>
                </c:pt>
                <c:pt idx="2699">
                  <c:v>45800</c:v>
                </c:pt>
                <c:pt idx="2700">
                  <c:v>45801</c:v>
                </c:pt>
                <c:pt idx="2701">
                  <c:v>45802</c:v>
                </c:pt>
                <c:pt idx="2702">
                  <c:v>45803</c:v>
                </c:pt>
                <c:pt idx="2703">
                  <c:v>45804</c:v>
                </c:pt>
                <c:pt idx="2704">
                  <c:v>45805</c:v>
                </c:pt>
                <c:pt idx="2705">
                  <c:v>45806</c:v>
                </c:pt>
                <c:pt idx="2706">
                  <c:v>45807</c:v>
                </c:pt>
                <c:pt idx="2707">
                  <c:v>45808</c:v>
                </c:pt>
                <c:pt idx="2708">
                  <c:v>45809</c:v>
                </c:pt>
                <c:pt idx="2709">
                  <c:v>45810</c:v>
                </c:pt>
                <c:pt idx="2710">
                  <c:v>45811</c:v>
                </c:pt>
                <c:pt idx="2711">
                  <c:v>45812</c:v>
                </c:pt>
                <c:pt idx="2712">
                  <c:v>45813</c:v>
                </c:pt>
                <c:pt idx="2713">
                  <c:v>45814</c:v>
                </c:pt>
                <c:pt idx="2714">
                  <c:v>45815</c:v>
                </c:pt>
                <c:pt idx="2715">
                  <c:v>45816</c:v>
                </c:pt>
                <c:pt idx="2716">
                  <c:v>45817</c:v>
                </c:pt>
                <c:pt idx="2717">
                  <c:v>45818</c:v>
                </c:pt>
                <c:pt idx="2718">
                  <c:v>45819</c:v>
                </c:pt>
                <c:pt idx="2719">
                  <c:v>45820</c:v>
                </c:pt>
                <c:pt idx="2720">
                  <c:v>45821</c:v>
                </c:pt>
                <c:pt idx="2721">
                  <c:v>45822</c:v>
                </c:pt>
                <c:pt idx="2722">
                  <c:v>45823</c:v>
                </c:pt>
                <c:pt idx="2723">
                  <c:v>45824</c:v>
                </c:pt>
                <c:pt idx="2724">
                  <c:v>45825</c:v>
                </c:pt>
                <c:pt idx="2725">
                  <c:v>45826</c:v>
                </c:pt>
                <c:pt idx="2726">
                  <c:v>45827</c:v>
                </c:pt>
                <c:pt idx="2727">
                  <c:v>45828</c:v>
                </c:pt>
                <c:pt idx="2728">
                  <c:v>45829</c:v>
                </c:pt>
                <c:pt idx="2729">
                  <c:v>45830</c:v>
                </c:pt>
                <c:pt idx="2730">
                  <c:v>45831</c:v>
                </c:pt>
                <c:pt idx="2731">
                  <c:v>45832</c:v>
                </c:pt>
                <c:pt idx="2732">
                  <c:v>45833</c:v>
                </c:pt>
                <c:pt idx="2733">
                  <c:v>45834</c:v>
                </c:pt>
                <c:pt idx="2734">
                  <c:v>45835</c:v>
                </c:pt>
                <c:pt idx="2735">
                  <c:v>45836</c:v>
                </c:pt>
                <c:pt idx="2736">
                  <c:v>45837</c:v>
                </c:pt>
                <c:pt idx="2737">
                  <c:v>45838</c:v>
                </c:pt>
                <c:pt idx="2738">
                  <c:v>45839</c:v>
                </c:pt>
                <c:pt idx="2739">
                  <c:v>45840</c:v>
                </c:pt>
                <c:pt idx="2740">
                  <c:v>45841</c:v>
                </c:pt>
                <c:pt idx="2741">
                  <c:v>45842</c:v>
                </c:pt>
                <c:pt idx="2742">
                  <c:v>45843</c:v>
                </c:pt>
                <c:pt idx="2743">
                  <c:v>45844</c:v>
                </c:pt>
                <c:pt idx="2744">
                  <c:v>45845</c:v>
                </c:pt>
                <c:pt idx="2745">
                  <c:v>45846</c:v>
                </c:pt>
                <c:pt idx="2746">
                  <c:v>45847</c:v>
                </c:pt>
                <c:pt idx="2747">
                  <c:v>45848</c:v>
                </c:pt>
                <c:pt idx="2748">
                  <c:v>45849</c:v>
                </c:pt>
                <c:pt idx="2749">
                  <c:v>45850</c:v>
                </c:pt>
                <c:pt idx="2750">
                  <c:v>45851</c:v>
                </c:pt>
                <c:pt idx="2751">
                  <c:v>45852</c:v>
                </c:pt>
                <c:pt idx="2752">
                  <c:v>45853</c:v>
                </c:pt>
                <c:pt idx="2753">
                  <c:v>45854</c:v>
                </c:pt>
                <c:pt idx="2754">
                  <c:v>45855</c:v>
                </c:pt>
                <c:pt idx="2755">
                  <c:v>45856</c:v>
                </c:pt>
                <c:pt idx="2756">
                  <c:v>45857</c:v>
                </c:pt>
                <c:pt idx="2757">
                  <c:v>45858</c:v>
                </c:pt>
                <c:pt idx="2758">
                  <c:v>45859</c:v>
                </c:pt>
                <c:pt idx="2759">
                  <c:v>45860</c:v>
                </c:pt>
                <c:pt idx="2760">
                  <c:v>45861</c:v>
                </c:pt>
                <c:pt idx="2761">
                  <c:v>45862</c:v>
                </c:pt>
                <c:pt idx="2762">
                  <c:v>45863</c:v>
                </c:pt>
                <c:pt idx="2763">
                  <c:v>45864</c:v>
                </c:pt>
                <c:pt idx="2764">
                  <c:v>45865</c:v>
                </c:pt>
                <c:pt idx="2765">
                  <c:v>45866</c:v>
                </c:pt>
                <c:pt idx="2766">
                  <c:v>45867</c:v>
                </c:pt>
                <c:pt idx="2767">
                  <c:v>45868</c:v>
                </c:pt>
                <c:pt idx="2768">
                  <c:v>45869</c:v>
                </c:pt>
                <c:pt idx="2769">
                  <c:v>45870</c:v>
                </c:pt>
                <c:pt idx="2770">
                  <c:v>45871</c:v>
                </c:pt>
                <c:pt idx="2771">
                  <c:v>45872</c:v>
                </c:pt>
                <c:pt idx="2772">
                  <c:v>45873</c:v>
                </c:pt>
                <c:pt idx="2773">
                  <c:v>45874</c:v>
                </c:pt>
                <c:pt idx="2774">
                  <c:v>45875</c:v>
                </c:pt>
                <c:pt idx="2775">
                  <c:v>45876</c:v>
                </c:pt>
                <c:pt idx="2776">
                  <c:v>45877</c:v>
                </c:pt>
                <c:pt idx="2777">
                  <c:v>45878</c:v>
                </c:pt>
                <c:pt idx="2778">
                  <c:v>45879</c:v>
                </c:pt>
                <c:pt idx="2779">
                  <c:v>45880</c:v>
                </c:pt>
                <c:pt idx="2780">
                  <c:v>45881</c:v>
                </c:pt>
                <c:pt idx="2781">
                  <c:v>45882</c:v>
                </c:pt>
                <c:pt idx="2782">
                  <c:v>45883</c:v>
                </c:pt>
                <c:pt idx="2783">
                  <c:v>45884</c:v>
                </c:pt>
                <c:pt idx="2784">
                  <c:v>45885</c:v>
                </c:pt>
                <c:pt idx="2785">
                  <c:v>45886</c:v>
                </c:pt>
                <c:pt idx="2786">
                  <c:v>45887</c:v>
                </c:pt>
                <c:pt idx="2787">
                  <c:v>45888</c:v>
                </c:pt>
                <c:pt idx="2788">
                  <c:v>45889</c:v>
                </c:pt>
                <c:pt idx="2789">
                  <c:v>45890</c:v>
                </c:pt>
                <c:pt idx="2790">
                  <c:v>45891</c:v>
                </c:pt>
                <c:pt idx="2791">
                  <c:v>45892</c:v>
                </c:pt>
                <c:pt idx="2792">
                  <c:v>45893</c:v>
                </c:pt>
                <c:pt idx="2793">
                  <c:v>45894</c:v>
                </c:pt>
                <c:pt idx="2794">
                  <c:v>45895</c:v>
                </c:pt>
                <c:pt idx="2795">
                  <c:v>45896</c:v>
                </c:pt>
                <c:pt idx="2796">
                  <c:v>45897</c:v>
                </c:pt>
                <c:pt idx="2797">
                  <c:v>45898</c:v>
                </c:pt>
                <c:pt idx="2798">
                  <c:v>45899</c:v>
                </c:pt>
                <c:pt idx="2799">
                  <c:v>45900</c:v>
                </c:pt>
                <c:pt idx="2800">
                  <c:v>45901</c:v>
                </c:pt>
                <c:pt idx="2801">
                  <c:v>45902</c:v>
                </c:pt>
                <c:pt idx="2802">
                  <c:v>45903</c:v>
                </c:pt>
                <c:pt idx="2803">
                  <c:v>45904</c:v>
                </c:pt>
                <c:pt idx="2804">
                  <c:v>45905</c:v>
                </c:pt>
                <c:pt idx="2805">
                  <c:v>45906</c:v>
                </c:pt>
                <c:pt idx="2806">
                  <c:v>45907</c:v>
                </c:pt>
                <c:pt idx="2807">
                  <c:v>45908</c:v>
                </c:pt>
                <c:pt idx="2808">
                  <c:v>45909</c:v>
                </c:pt>
                <c:pt idx="2809">
                  <c:v>45910</c:v>
                </c:pt>
                <c:pt idx="2810">
                  <c:v>45911</c:v>
                </c:pt>
                <c:pt idx="2811">
                  <c:v>45912</c:v>
                </c:pt>
                <c:pt idx="2812">
                  <c:v>45913</c:v>
                </c:pt>
                <c:pt idx="2813">
                  <c:v>45914</c:v>
                </c:pt>
                <c:pt idx="2814">
                  <c:v>45915</c:v>
                </c:pt>
                <c:pt idx="2815">
                  <c:v>45916</c:v>
                </c:pt>
                <c:pt idx="2816">
                  <c:v>45917</c:v>
                </c:pt>
                <c:pt idx="2817">
                  <c:v>45918</c:v>
                </c:pt>
                <c:pt idx="2818">
                  <c:v>45919</c:v>
                </c:pt>
                <c:pt idx="2819">
                  <c:v>45920</c:v>
                </c:pt>
                <c:pt idx="2820">
                  <c:v>45921</c:v>
                </c:pt>
                <c:pt idx="2821">
                  <c:v>45922</c:v>
                </c:pt>
                <c:pt idx="2822">
                  <c:v>45923</c:v>
                </c:pt>
                <c:pt idx="2823">
                  <c:v>45924</c:v>
                </c:pt>
                <c:pt idx="2824">
                  <c:v>45925</c:v>
                </c:pt>
                <c:pt idx="2825">
                  <c:v>45926</c:v>
                </c:pt>
                <c:pt idx="2826">
                  <c:v>45927</c:v>
                </c:pt>
                <c:pt idx="2827">
                  <c:v>45928</c:v>
                </c:pt>
                <c:pt idx="2828">
                  <c:v>45929</c:v>
                </c:pt>
                <c:pt idx="2829">
                  <c:v>45930</c:v>
                </c:pt>
                <c:pt idx="2830">
                  <c:v>45931</c:v>
                </c:pt>
                <c:pt idx="2831">
                  <c:v>45932</c:v>
                </c:pt>
                <c:pt idx="2832">
                  <c:v>45933</c:v>
                </c:pt>
                <c:pt idx="2833">
                  <c:v>45934</c:v>
                </c:pt>
                <c:pt idx="2834">
                  <c:v>45935</c:v>
                </c:pt>
                <c:pt idx="2835">
                  <c:v>45936</c:v>
                </c:pt>
                <c:pt idx="2836">
                  <c:v>45937</c:v>
                </c:pt>
                <c:pt idx="2837">
                  <c:v>45938</c:v>
                </c:pt>
                <c:pt idx="2838">
                  <c:v>45939</c:v>
                </c:pt>
                <c:pt idx="2839">
                  <c:v>45940</c:v>
                </c:pt>
                <c:pt idx="2840">
                  <c:v>45941</c:v>
                </c:pt>
                <c:pt idx="2841">
                  <c:v>45942</c:v>
                </c:pt>
                <c:pt idx="2842">
                  <c:v>45943</c:v>
                </c:pt>
                <c:pt idx="2843">
                  <c:v>45944</c:v>
                </c:pt>
                <c:pt idx="2844">
                  <c:v>45945</c:v>
                </c:pt>
                <c:pt idx="2845">
                  <c:v>45946</c:v>
                </c:pt>
                <c:pt idx="2846">
                  <c:v>45947</c:v>
                </c:pt>
                <c:pt idx="2847">
                  <c:v>45948</c:v>
                </c:pt>
                <c:pt idx="2848">
                  <c:v>45949</c:v>
                </c:pt>
                <c:pt idx="2849">
                  <c:v>45950</c:v>
                </c:pt>
                <c:pt idx="2850">
                  <c:v>45951</c:v>
                </c:pt>
                <c:pt idx="2851">
                  <c:v>45952</c:v>
                </c:pt>
                <c:pt idx="2852">
                  <c:v>45953</c:v>
                </c:pt>
                <c:pt idx="2853">
                  <c:v>45954</c:v>
                </c:pt>
                <c:pt idx="2854">
                  <c:v>45955</c:v>
                </c:pt>
                <c:pt idx="2855">
                  <c:v>45956</c:v>
                </c:pt>
                <c:pt idx="2856">
                  <c:v>45957</c:v>
                </c:pt>
                <c:pt idx="2857">
                  <c:v>45958</c:v>
                </c:pt>
                <c:pt idx="2858">
                  <c:v>45959</c:v>
                </c:pt>
                <c:pt idx="2859">
                  <c:v>45960</c:v>
                </c:pt>
                <c:pt idx="2860">
                  <c:v>45961</c:v>
                </c:pt>
                <c:pt idx="2861">
                  <c:v>45962</c:v>
                </c:pt>
                <c:pt idx="2862">
                  <c:v>45963</c:v>
                </c:pt>
                <c:pt idx="2863">
                  <c:v>45964</c:v>
                </c:pt>
                <c:pt idx="2864">
                  <c:v>45965</c:v>
                </c:pt>
                <c:pt idx="2865">
                  <c:v>45966</c:v>
                </c:pt>
                <c:pt idx="2866">
                  <c:v>45967</c:v>
                </c:pt>
                <c:pt idx="2867">
                  <c:v>45968</c:v>
                </c:pt>
                <c:pt idx="2868">
                  <c:v>45969</c:v>
                </c:pt>
                <c:pt idx="2869">
                  <c:v>45970</c:v>
                </c:pt>
                <c:pt idx="2870">
                  <c:v>45971</c:v>
                </c:pt>
                <c:pt idx="2871">
                  <c:v>45972</c:v>
                </c:pt>
                <c:pt idx="2872">
                  <c:v>45973</c:v>
                </c:pt>
                <c:pt idx="2873">
                  <c:v>45974</c:v>
                </c:pt>
                <c:pt idx="2874">
                  <c:v>45975</c:v>
                </c:pt>
                <c:pt idx="2875">
                  <c:v>45976</c:v>
                </c:pt>
                <c:pt idx="2876">
                  <c:v>45977</c:v>
                </c:pt>
                <c:pt idx="2877">
                  <c:v>45978</c:v>
                </c:pt>
                <c:pt idx="2878">
                  <c:v>45979</c:v>
                </c:pt>
                <c:pt idx="2879">
                  <c:v>45980</c:v>
                </c:pt>
                <c:pt idx="2880">
                  <c:v>45981</c:v>
                </c:pt>
                <c:pt idx="2881">
                  <c:v>45982</c:v>
                </c:pt>
                <c:pt idx="2882">
                  <c:v>45983</c:v>
                </c:pt>
                <c:pt idx="2883">
                  <c:v>45984</c:v>
                </c:pt>
                <c:pt idx="2884">
                  <c:v>45985</c:v>
                </c:pt>
                <c:pt idx="2885">
                  <c:v>45986</c:v>
                </c:pt>
                <c:pt idx="2886">
                  <c:v>45987</c:v>
                </c:pt>
                <c:pt idx="2887">
                  <c:v>45988</c:v>
                </c:pt>
                <c:pt idx="2888">
                  <c:v>45989</c:v>
                </c:pt>
                <c:pt idx="2889">
                  <c:v>45990</c:v>
                </c:pt>
                <c:pt idx="2890">
                  <c:v>45991</c:v>
                </c:pt>
                <c:pt idx="2891">
                  <c:v>45992</c:v>
                </c:pt>
                <c:pt idx="2892">
                  <c:v>45993</c:v>
                </c:pt>
                <c:pt idx="2893">
                  <c:v>45994</c:v>
                </c:pt>
                <c:pt idx="2894">
                  <c:v>45995</c:v>
                </c:pt>
                <c:pt idx="2895">
                  <c:v>45996</c:v>
                </c:pt>
                <c:pt idx="2896">
                  <c:v>45997</c:v>
                </c:pt>
                <c:pt idx="2897">
                  <c:v>45998</c:v>
                </c:pt>
                <c:pt idx="2898">
                  <c:v>45999</c:v>
                </c:pt>
                <c:pt idx="2899">
                  <c:v>46000</c:v>
                </c:pt>
                <c:pt idx="2900">
                  <c:v>46001</c:v>
                </c:pt>
                <c:pt idx="2901">
                  <c:v>46002</c:v>
                </c:pt>
                <c:pt idx="2902">
                  <c:v>46003</c:v>
                </c:pt>
                <c:pt idx="2903">
                  <c:v>46004</c:v>
                </c:pt>
                <c:pt idx="2904">
                  <c:v>46005</c:v>
                </c:pt>
                <c:pt idx="2905">
                  <c:v>46006</c:v>
                </c:pt>
                <c:pt idx="2906">
                  <c:v>46007</c:v>
                </c:pt>
                <c:pt idx="2907">
                  <c:v>46008</c:v>
                </c:pt>
                <c:pt idx="2908">
                  <c:v>46009</c:v>
                </c:pt>
                <c:pt idx="2909">
                  <c:v>46010</c:v>
                </c:pt>
                <c:pt idx="2910">
                  <c:v>46011</c:v>
                </c:pt>
                <c:pt idx="2911">
                  <c:v>46012</c:v>
                </c:pt>
                <c:pt idx="2912">
                  <c:v>46013</c:v>
                </c:pt>
                <c:pt idx="2913">
                  <c:v>46014</c:v>
                </c:pt>
                <c:pt idx="2914">
                  <c:v>46015</c:v>
                </c:pt>
                <c:pt idx="2915">
                  <c:v>46016</c:v>
                </c:pt>
                <c:pt idx="2916">
                  <c:v>46017</c:v>
                </c:pt>
                <c:pt idx="2917">
                  <c:v>46018</c:v>
                </c:pt>
                <c:pt idx="2918">
                  <c:v>46019</c:v>
                </c:pt>
                <c:pt idx="2919">
                  <c:v>46020</c:v>
                </c:pt>
                <c:pt idx="2920">
                  <c:v>46021</c:v>
                </c:pt>
                <c:pt idx="2921">
                  <c:v>46022</c:v>
                </c:pt>
                <c:pt idx="2922">
                  <c:v>46023</c:v>
                </c:pt>
                <c:pt idx="2923">
                  <c:v>46024</c:v>
                </c:pt>
                <c:pt idx="2924">
                  <c:v>46025</c:v>
                </c:pt>
                <c:pt idx="2925">
                  <c:v>46026</c:v>
                </c:pt>
                <c:pt idx="2926">
                  <c:v>46027</c:v>
                </c:pt>
                <c:pt idx="2927">
                  <c:v>46028</c:v>
                </c:pt>
                <c:pt idx="2928">
                  <c:v>46029</c:v>
                </c:pt>
                <c:pt idx="2929">
                  <c:v>46030</c:v>
                </c:pt>
                <c:pt idx="2930">
                  <c:v>46031</c:v>
                </c:pt>
                <c:pt idx="2931">
                  <c:v>46032</c:v>
                </c:pt>
                <c:pt idx="2932">
                  <c:v>46033</c:v>
                </c:pt>
                <c:pt idx="2933">
                  <c:v>46034</c:v>
                </c:pt>
                <c:pt idx="2934">
                  <c:v>46035</c:v>
                </c:pt>
                <c:pt idx="2935">
                  <c:v>46036</c:v>
                </c:pt>
                <c:pt idx="2936">
                  <c:v>46037</c:v>
                </c:pt>
                <c:pt idx="2937">
                  <c:v>46038</c:v>
                </c:pt>
                <c:pt idx="2938">
                  <c:v>46039</c:v>
                </c:pt>
                <c:pt idx="2939">
                  <c:v>46040</c:v>
                </c:pt>
                <c:pt idx="2940">
                  <c:v>46041</c:v>
                </c:pt>
                <c:pt idx="2941">
                  <c:v>46042</c:v>
                </c:pt>
                <c:pt idx="2942">
                  <c:v>46043</c:v>
                </c:pt>
                <c:pt idx="2943">
                  <c:v>46044</c:v>
                </c:pt>
                <c:pt idx="2944">
                  <c:v>46045</c:v>
                </c:pt>
                <c:pt idx="2945">
                  <c:v>46046</c:v>
                </c:pt>
                <c:pt idx="2946">
                  <c:v>46047</c:v>
                </c:pt>
                <c:pt idx="2947">
                  <c:v>46048</c:v>
                </c:pt>
                <c:pt idx="2948">
                  <c:v>46049</c:v>
                </c:pt>
                <c:pt idx="2949">
                  <c:v>46050</c:v>
                </c:pt>
                <c:pt idx="2950">
                  <c:v>46051</c:v>
                </c:pt>
                <c:pt idx="2951">
                  <c:v>46052</c:v>
                </c:pt>
                <c:pt idx="2952">
                  <c:v>46053</c:v>
                </c:pt>
                <c:pt idx="2953">
                  <c:v>46054</c:v>
                </c:pt>
                <c:pt idx="2954">
                  <c:v>46055</c:v>
                </c:pt>
                <c:pt idx="2955">
                  <c:v>46056</c:v>
                </c:pt>
                <c:pt idx="2956">
                  <c:v>46057</c:v>
                </c:pt>
                <c:pt idx="2957">
                  <c:v>46058</c:v>
                </c:pt>
                <c:pt idx="2958">
                  <c:v>46059</c:v>
                </c:pt>
                <c:pt idx="2959">
                  <c:v>46060</c:v>
                </c:pt>
                <c:pt idx="2960">
                  <c:v>46061</c:v>
                </c:pt>
                <c:pt idx="2961">
                  <c:v>46062</c:v>
                </c:pt>
                <c:pt idx="2962">
                  <c:v>46063</c:v>
                </c:pt>
                <c:pt idx="2963">
                  <c:v>46064</c:v>
                </c:pt>
                <c:pt idx="2964">
                  <c:v>46065</c:v>
                </c:pt>
                <c:pt idx="2965">
                  <c:v>46066</c:v>
                </c:pt>
                <c:pt idx="2966">
                  <c:v>46067</c:v>
                </c:pt>
                <c:pt idx="2967">
                  <c:v>46068</c:v>
                </c:pt>
                <c:pt idx="2968">
                  <c:v>46069</c:v>
                </c:pt>
                <c:pt idx="2969">
                  <c:v>46070</c:v>
                </c:pt>
                <c:pt idx="2970">
                  <c:v>46071</c:v>
                </c:pt>
                <c:pt idx="2971">
                  <c:v>46072</c:v>
                </c:pt>
                <c:pt idx="2972">
                  <c:v>46073</c:v>
                </c:pt>
                <c:pt idx="2973">
                  <c:v>46074</c:v>
                </c:pt>
                <c:pt idx="2974">
                  <c:v>46075</c:v>
                </c:pt>
                <c:pt idx="2975">
                  <c:v>46076</c:v>
                </c:pt>
                <c:pt idx="2976">
                  <c:v>46077</c:v>
                </c:pt>
                <c:pt idx="2977">
                  <c:v>46078</c:v>
                </c:pt>
                <c:pt idx="2978">
                  <c:v>46079</c:v>
                </c:pt>
                <c:pt idx="2979">
                  <c:v>46080</c:v>
                </c:pt>
                <c:pt idx="2980">
                  <c:v>46081</c:v>
                </c:pt>
                <c:pt idx="2981">
                  <c:v>46082</c:v>
                </c:pt>
                <c:pt idx="2982">
                  <c:v>46083</c:v>
                </c:pt>
                <c:pt idx="2983">
                  <c:v>46084</c:v>
                </c:pt>
                <c:pt idx="2984">
                  <c:v>46085</c:v>
                </c:pt>
                <c:pt idx="2985">
                  <c:v>46086</c:v>
                </c:pt>
                <c:pt idx="2986">
                  <c:v>46087</c:v>
                </c:pt>
                <c:pt idx="2987">
                  <c:v>46088</c:v>
                </c:pt>
                <c:pt idx="2988">
                  <c:v>46089</c:v>
                </c:pt>
                <c:pt idx="2989">
                  <c:v>46090</c:v>
                </c:pt>
                <c:pt idx="2990">
                  <c:v>46091</c:v>
                </c:pt>
                <c:pt idx="2991">
                  <c:v>46092</c:v>
                </c:pt>
                <c:pt idx="2992">
                  <c:v>46093</c:v>
                </c:pt>
                <c:pt idx="2993">
                  <c:v>46094</c:v>
                </c:pt>
                <c:pt idx="2994">
                  <c:v>46095</c:v>
                </c:pt>
                <c:pt idx="2995">
                  <c:v>46096</c:v>
                </c:pt>
                <c:pt idx="2996">
                  <c:v>46097</c:v>
                </c:pt>
                <c:pt idx="2997">
                  <c:v>46098</c:v>
                </c:pt>
                <c:pt idx="2998">
                  <c:v>46099</c:v>
                </c:pt>
                <c:pt idx="2999">
                  <c:v>46100</c:v>
                </c:pt>
                <c:pt idx="3000">
                  <c:v>46101</c:v>
                </c:pt>
                <c:pt idx="3001">
                  <c:v>46102</c:v>
                </c:pt>
                <c:pt idx="3002">
                  <c:v>46103</c:v>
                </c:pt>
                <c:pt idx="3003">
                  <c:v>46104</c:v>
                </c:pt>
                <c:pt idx="3004">
                  <c:v>46105</c:v>
                </c:pt>
                <c:pt idx="3005">
                  <c:v>46106</c:v>
                </c:pt>
                <c:pt idx="3006">
                  <c:v>46107</c:v>
                </c:pt>
                <c:pt idx="3007">
                  <c:v>46108</c:v>
                </c:pt>
              </c:numCache>
            </c:numRef>
          </c:cat>
          <c:val>
            <c:numRef>
              <c:f>לרוסול!$C$2:$C$3009</c:f>
              <c:numCache>
                <c:formatCode>General</c:formatCode>
                <c:ptCount val="3008"/>
                <c:pt idx="27">
                  <c:v>54.053949781802089</c:v>
                </c:pt>
                <c:pt idx="28">
                  <c:v>54.588257002165861</c:v>
                </c:pt>
                <c:pt idx="29">
                  <c:v>54.717240459177205</c:v>
                </c:pt>
                <c:pt idx="30">
                  <c:v>54.529202714082942</c:v>
                </c:pt>
                <c:pt idx="31">
                  <c:v>54.247585465191904</c:v>
                </c:pt>
                <c:pt idx="32">
                  <c:v>54.477618389783721</c:v>
                </c:pt>
                <c:pt idx="33">
                  <c:v>54.782729214328505</c:v>
                </c:pt>
                <c:pt idx="34">
                  <c:v>54.993034276985711</c:v>
                </c:pt>
                <c:pt idx="35">
                  <c:v>54.959674405870352</c:v>
                </c:pt>
                <c:pt idx="36">
                  <c:v>55.162584640145319</c:v>
                </c:pt>
                <c:pt idx="37">
                  <c:v>55.108063549051202</c:v>
                </c:pt>
                <c:pt idx="38">
                  <c:v>55.236543138325111</c:v>
                </c:pt>
                <c:pt idx="39">
                  <c:v>55.202795687081526</c:v>
                </c:pt>
                <c:pt idx="40">
                  <c:v>55.10436403504589</c:v>
                </c:pt>
                <c:pt idx="41">
                  <c:v>55.318428023903905</c:v>
                </c:pt>
                <c:pt idx="42">
                  <c:v>55.305418446253938</c:v>
                </c:pt>
                <c:pt idx="43">
                  <c:v>55.18920505680709</c:v>
                </c:pt>
                <c:pt idx="44">
                  <c:v>55.456088156164547</c:v>
                </c:pt>
                <c:pt idx="45">
                  <c:v>55.597235384714189</c:v>
                </c:pt>
                <c:pt idx="46">
                  <c:v>55.446619038879511</c:v>
                </c:pt>
                <c:pt idx="47">
                  <c:v>55.561719919857943</c:v>
                </c:pt>
                <c:pt idx="48">
                  <c:v>55.92858675069607</c:v>
                </c:pt>
                <c:pt idx="49">
                  <c:v>55.886353378237175</c:v>
                </c:pt>
                <c:pt idx="50">
                  <c:v>55.843920527677923</c:v>
                </c:pt>
                <c:pt idx="51">
                  <c:v>55.475739060260707</c:v>
                </c:pt>
                <c:pt idx="52">
                  <c:v>55.17767289306763</c:v>
                </c:pt>
                <c:pt idx="53">
                  <c:v>55.321440779062065</c:v>
                </c:pt>
                <c:pt idx="54">
                  <c:v>55.394156813345276</c:v>
                </c:pt>
                <c:pt idx="55">
                  <c:v>54.769025747659384</c:v>
                </c:pt>
                <c:pt idx="56">
                  <c:v>54.985652061315527</c:v>
                </c:pt>
                <c:pt idx="57">
                  <c:v>55.2544104759627</c:v>
                </c:pt>
                <c:pt idx="58">
                  <c:v>54.979849806789105</c:v>
                </c:pt>
                <c:pt idx="59">
                  <c:v>54.798059845917685</c:v>
                </c:pt>
                <c:pt idx="60">
                  <c:v>54.855756134931184</c:v>
                </c:pt>
                <c:pt idx="61">
                  <c:v>54.785454119517453</c:v>
                </c:pt>
                <c:pt idx="62">
                  <c:v>54.63648114267464</c:v>
                </c:pt>
                <c:pt idx="63">
                  <c:v>54.507507502870013</c:v>
                </c:pt>
                <c:pt idx="64">
                  <c:v>54.562992270247769</c:v>
                </c:pt>
                <c:pt idx="65">
                  <c:v>54.614399821440927</c:v>
                </c:pt>
                <c:pt idx="66">
                  <c:v>54.772979564162164</c:v>
                </c:pt>
                <c:pt idx="67">
                  <c:v>54.678611533854863</c:v>
                </c:pt>
                <c:pt idx="68">
                  <c:v>54.725850259315322</c:v>
                </c:pt>
                <c:pt idx="69">
                  <c:v>55.056204224973349</c:v>
                </c:pt>
                <c:pt idx="70">
                  <c:v>55.095009351829027</c:v>
                </c:pt>
                <c:pt idx="71">
                  <c:v>55.211784182153728</c:v>
                </c:pt>
                <c:pt idx="72">
                  <c:v>55.218523380265751</c:v>
                </c:pt>
                <c:pt idx="73">
                  <c:v>55.55514549776052</c:v>
                </c:pt>
                <c:pt idx="74">
                  <c:v>55.548943947583339</c:v>
                </c:pt>
                <c:pt idx="75">
                  <c:v>55.360388554584929</c:v>
                </c:pt>
                <c:pt idx="76">
                  <c:v>55.548370608825728</c:v>
                </c:pt>
                <c:pt idx="77">
                  <c:v>55.822636515616999</c:v>
                </c:pt>
                <c:pt idx="78">
                  <c:v>56.23906059918135</c:v>
                </c:pt>
                <c:pt idx="79">
                  <c:v>56.891100263689289</c:v>
                </c:pt>
                <c:pt idx="80">
                  <c:v>57.109023109435512</c:v>
                </c:pt>
                <c:pt idx="81">
                  <c:v>57.23823063901677</c:v>
                </c:pt>
                <c:pt idx="82">
                  <c:v>57.648628280550263</c:v>
                </c:pt>
                <c:pt idx="83">
                  <c:v>57.509282664872551</c:v>
                </c:pt>
                <c:pt idx="84">
                  <c:v>57.185160703770819</c:v>
                </c:pt>
                <c:pt idx="85">
                  <c:v>56.90175500724596</c:v>
                </c:pt>
                <c:pt idx="86">
                  <c:v>57.330864599998804</c:v>
                </c:pt>
                <c:pt idx="87">
                  <c:v>57.505603600499001</c:v>
                </c:pt>
                <c:pt idx="88">
                  <c:v>57.638119843748555</c:v>
                </c:pt>
                <c:pt idx="89">
                  <c:v>57.394198296316027</c:v>
                </c:pt>
                <c:pt idx="90">
                  <c:v>57.303057163264874</c:v>
                </c:pt>
                <c:pt idx="91">
                  <c:v>57.551445967791757</c:v>
                </c:pt>
                <c:pt idx="92">
                  <c:v>57.475328208194263</c:v>
                </c:pt>
                <c:pt idx="93">
                  <c:v>57.586592916766271</c:v>
                </c:pt>
                <c:pt idx="94">
                  <c:v>56.885698418479137</c:v>
                </c:pt>
                <c:pt idx="95">
                  <c:v>56.718120111073723</c:v>
                </c:pt>
                <c:pt idx="96">
                  <c:v>56.668486312695045</c:v>
                </c:pt>
                <c:pt idx="97">
                  <c:v>56.53552098766766</c:v>
                </c:pt>
                <c:pt idx="98">
                  <c:v>56.531716475888551</c:v>
                </c:pt>
                <c:pt idx="99">
                  <c:v>56.803045327163332</c:v>
                </c:pt>
                <c:pt idx="100">
                  <c:v>56.881169647338034</c:v>
                </c:pt>
                <c:pt idx="101">
                  <c:v>57.082565029643902</c:v>
                </c:pt>
                <c:pt idx="102">
                  <c:v>57.583598673582642</c:v>
                </c:pt>
                <c:pt idx="103">
                  <c:v>58.381370835039561</c:v>
                </c:pt>
                <c:pt idx="104">
                  <c:v>58.443269364813908</c:v>
                </c:pt>
                <c:pt idx="105">
                  <c:v>59.246941299954848</c:v>
                </c:pt>
                <c:pt idx="106">
                  <c:v>59.193558200024071</c:v>
                </c:pt>
                <c:pt idx="107">
                  <c:v>58.460186498974068</c:v>
                </c:pt>
                <c:pt idx="108">
                  <c:v>58.437418478446482</c:v>
                </c:pt>
                <c:pt idx="109">
                  <c:v>58.778591668161155</c:v>
                </c:pt>
                <c:pt idx="110">
                  <c:v>59.055386374237415</c:v>
                </c:pt>
                <c:pt idx="111">
                  <c:v>59.576587514140606</c:v>
                </c:pt>
                <c:pt idx="112">
                  <c:v>59.392652532359691</c:v>
                </c:pt>
                <c:pt idx="113">
                  <c:v>59.170999740152077</c:v>
                </c:pt>
                <c:pt idx="114">
                  <c:v>59.479980274183887</c:v>
                </c:pt>
                <c:pt idx="115">
                  <c:v>61.071283133761902</c:v>
                </c:pt>
                <c:pt idx="116">
                  <c:v>61.016010555384639</c:v>
                </c:pt>
                <c:pt idx="117">
                  <c:v>60.550017662379894</c:v>
                </c:pt>
                <c:pt idx="118">
                  <c:v>61.174381909499807</c:v>
                </c:pt>
                <c:pt idx="119">
                  <c:v>60.893853766655589</c:v>
                </c:pt>
                <c:pt idx="120">
                  <c:v>60.977340010326451</c:v>
                </c:pt>
                <c:pt idx="121">
                  <c:v>61.024737691160759</c:v>
                </c:pt>
                <c:pt idx="122">
                  <c:v>61.685458169639567</c:v>
                </c:pt>
                <c:pt idx="123">
                  <c:v>61.88586872903192</c:v>
                </c:pt>
                <c:pt idx="124">
                  <c:v>62.188783024382701</c:v>
                </c:pt>
                <c:pt idx="125">
                  <c:v>62.162830003566803</c:v>
                </c:pt>
                <c:pt idx="126">
                  <c:v>62.545607609913567</c:v>
                </c:pt>
                <c:pt idx="127">
                  <c:v>62.525684226984531</c:v>
                </c:pt>
                <c:pt idx="128">
                  <c:v>62.094546945249256</c:v>
                </c:pt>
                <c:pt idx="129">
                  <c:v>62.012579658619742</c:v>
                </c:pt>
                <c:pt idx="130">
                  <c:v>61.662836267456342</c:v>
                </c:pt>
                <c:pt idx="131">
                  <c:v>61.267915361192088</c:v>
                </c:pt>
                <c:pt idx="132">
                  <c:v>60.87569288620152</c:v>
                </c:pt>
                <c:pt idx="133">
                  <c:v>59.933985883799771</c:v>
                </c:pt>
                <c:pt idx="134">
                  <c:v>59.813539244177157</c:v>
                </c:pt>
                <c:pt idx="135">
                  <c:v>59.94827176683615</c:v>
                </c:pt>
                <c:pt idx="136">
                  <c:v>59.922707728745706</c:v>
                </c:pt>
                <c:pt idx="137">
                  <c:v>58.782212567230019</c:v>
                </c:pt>
                <c:pt idx="138">
                  <c:v>58.401249346530811</c:v>
                </c:pt>
                <c:pt idx="139">
                  <c:v>57.862455519819626</c:v>
                </c:pt>
                <c:pt idx="140">
                  <c:v>58.119503089183709</c:v>
                </c:pt>
                <c:pt idx="141">
                  <c:v>57.960376231466441</c:v>
                </c:pt>
                <c:pt idx="142">
                  <c:v>57.498673125928995</c:v>
                </c:pt>
                <c:pt idx="143">
                  <c:v>56.094193986110028</c:v>
                </c:pt>
                <c:pt idx="144">
                  <c:v>56.31593887423081</c:v>
                </c:pt>
                <c:pt idx="145">
                  <c:v>56.396264480698903</c:v>
                </c:pt>
                <c:pt idx="146">
                  <c:v>55.910204522754704</c:v>
                </c:pt>
                <c:pt idx="147">
                  <c:v>56.114482517582971</c:v>
                </c:pt>
                <c:pt idx="148">
                  <c:v>56.913208824195856</c:v>
                </c:pt>
                <c:pt idx="149">
                  <c:v>57.797978965061567</c:v>
                </c:pt>
                <c:pt idx="150">
                  <c:v>57.31822791197321</c:v>
                </c:pt>
                <c:pt idx="151">
                  <c:v>57.495366924849002</c:v>
                </c:pt>
                <c:pt idx="152">
                  <c:v>57.327567231891386</c:v>
                </c:pt>
                <c:pt idx="153">
                  <c:v>57.332139688982288</c:v>
                </c:pt>
                <c:pt idx="154">
                  <c:v>57.011550617099296</c:v>
                </c:pt>
                <c:pt idx="155">
                  <c:v>56.668748084127706</c:v>
                </c:pt>
                <c:pt idx="156">
                  <c:v>56.922358084427081</c:v>
                </c:pt>
                <c:pt idx="157">
                  <c:v>56.655620881147151</c:v>
                </c:pt>
                <c:pt idx="158">
                  <c:v>56.984558918776031</c:v>
                </c:pt>
                <c:pt idx="159">
                  <c:v>56.921217313051443</c:v>
                </c:pt>
                <c:pt idx="160">
                  <c:v>57.057431713897031</c:v>
                </c:pt>
                <c:pt idx="161">
                  <c:v>57.089554162689907</c:v>
                </c:pt>
                <c:pt idx="162">
                  <c:v>56.66712302858766</c:v>
                </c:pt>
                <c:pt idx="163">
                  <c:v>56.494757578021115</c:v>
                </c:pt>
                <c:pt idx="164">
                  <c:v>56.060671133783735</c:v>
                </c:pt>
                <c:pt idx="165">
                  <c:v>56.401758290894918</c:v>
                </c:pt>
                <c:pt idx="166">
                  <c:v>56.475883534929608</c:v>
                </c:pt>
                <c:pt idx="167">
                  <c:v>57.312635074947238</c:v>
                </c:pt>
                <c:pt idx="168">
                  <c:v>57.484489474125368</c:v>
                </c:pt>
                <c:pt idx="169">
                  <c:v>57.447602008206907</c:v>
                </c:pt>
                <c:pt idx="170">
                  <c:v>57.518591464304542</c:v>
                </c:pt>
                <c:pt idx="171">
                  <c:v>57.7807643766997</c:v>
                </c:pt>
                <c:pt idx="172">
                  <c:v>57.527538696390124</c:v>
                </c:pt>
                <c:pt idx="173">
                  <c:v>57.868778111633183</c:v>
                </c:pt>
                <c:pt idx="174">
                  <c:v>57.831961436289454</c:v>
                </c:pt>
                <c:pt idx="175">
                  <c:v>57.641613163815904</c:v>
                </c:pt>
                <c:pt idx="176">
                  <c:v>57.564000883317455</c:v>
                </c:pt>
                <c:pt idx="177">
                  <c:v>57.017670741034983</c:v>
                </c:pt>
                <c:pt idx="178">
                  <c:v>57.278076729634343</c:v>
                </c:pt>
                <c:pt idx="179">
                  <c:v>56.949382623550775</c:v>
                </c:pt>
                <c:pt idx="180">
                  <c:v>56.733618170585416</c:v>
                </c:pt>
                <c:pt idx="181">
                  <c:v>56.44378088161266</c:v>
                </c:pt>
                <c:pt idx="182">
                  <c:v>56.723054906922364</c:v>
                </c:pt>
                <c:pt idx="183">
                  <c:v>57.092289846506837</c:v>
                </c:pt>
                <c:pt idx="184">
                  <c:v>57.006378354270574</c:v>
                </c:pt>
                <c:pt idx="185">
                  <c:v>56.976970308654529</c:v>
                </c:pt>
                <c:pt idx="186">
                  <c:v>56.550085183431165</c:v>
                </c:pt>
                <c:pt idx="187">
                  <c:v>56.539283475198872</c:v>
                </c:pt>
                <c:pt idx="188">
                  <c:v>56.423508188967354</c:v>
                </c:pt>
                <c:pt idx="189">
                  <c:v>56.151820527248951</c:v>
                </c:pt>
                <c:pt idx="190">
                  <c:v>56.614977142907762</c:v>
                </c:pt>
                <c:pt idx="191">
                  <c:v>56.769712750199368</c:v>
                </c:pt>
                <c:pt idx="192">
                  <c:v>56.788313047261241</c:v>
                </c:pt>
                <c:pt idx="193">
                  <c:v>57.023377525134777</c:v>
                </c:pt>
                <c:pt idx="194">
                  <c:v>57.269857435845786</c:v>
                </c:pt>
                <c:pt idx="195">
                  <c:v>56.782387738438651</c:v>
                </c:pt>
                <c:pt idx="196">
                  <c:v>56.573078760658468</c:v>
                </c:pt>
                <c:pt idx="197">
                  <c:v>56.829782897921156</c:v>
                </c:pt>
                <c:pt idx="198">
                  <c:v>57.040752817071905</c:v>
                </c:pt>
                <c:pt idx="199">
                  <c:v>56.316799885629315</c:v>
                </c:pt>
                <c:pt idx="200">
                  <c:v>56.249121054606348</c:v>
                </c:pt>
                <c:pt idx="201">
                  <c:v>56.446970683740503</c:v>
                </c:pt>
                <c:pt idx="202">
                  <c:v>57.110449957097835</c:v>
                </c:pt>
                <c:pt idx="203">
                  <c:v>57.41732922118458</c:v>
                </c:pt>
                <c:pt idx="204">
                  <c:v>56.596988721666655</c:v>
                </c:pt>
                <c:pt idx="205">
                  <c:v>56.248151495624207</c:v>
                </c:pt>
                <c:pt idx="206">
                  <c:v>57.225270870134693</c:v>
                </c:pt>
                <c:pt idx="207">
                  <c:v>58.07097028681887</c:v>
                </c:pt>
                <c:pt idx="208">
                  <c:v>57.521176465005098</c:v>
                </c:pt>
                <c:pt idx="209">
                  <c:v>57.540109977165194</c:v>
                </c:pt>
                <c:pt idx="210">
                  <c:v>57.575811011536366</c:v>
                </c:pt>
                <c:pt idx="211">
                  <c:v>57.424409274103702</c:v>
                </c:pt>
                <c:pt idx="212">
                  <c:v>57.450032115674098</c:v>
                </c:pt>
                <c:pt idx="213">
                  <c:v>57.815266541476191</c:v>
                </c:pt>
                <c:pt idx="214">
                  <c:v>57.735497730468353</c:v>
                </c:pt>
                <c:pt idx="215">
                  <c:v>57.746057012166013</c:v>
                </c:pt>
                <c:pt idx="216">
                  <c:v>57.808156054123586</c:v>
                </c:pt>
                <c:pt idx="217">
                  <c:v>58.056974130552945</c:v>
                </c:pt>
                <c:pt idx="218">
                  <c:v>58.174647945488907</c:v>
                </c:pt>
                <c:pt idx="219">
                  <c:v>58.227116709107328</c:v>
                </c:pt>
                <c:pt idx="220">
                  <c:v>57.847324085207461</c:v>
                </c:pt>
                <c:pt idx="221">
                  <c:v>58.062588302955795</c:v>
                </c:pt>
                <c:pt idx="222">
                  <c:v>57.817591626294551</c:v>
                </c:pt>
                <c:pt idx="223">
                  <c:v>58.052309770580749</c:v>
                </c:pt>
                <c:pt idx="224">
                  <c:v>58.096857396932343</c:v>
                </c:pt>
                <c:pt idx="225">
                  <c:v>58.250084391581787</c:v>
                </c:pt>
                <c:pt idx="226">
                  <c:v>57.8900346484441</c:v>
                </c:pt>
                <c:pt idx="227">
                  <c:v>58.565876825860038</c:v>
                </c:pt>
                <c:pt idx="228">
                  <c:v>58.387691407108129</c:v>
                </c:pt>
                <c:pt idx="229">
                  <c:v>58.632313077187405</c:v>
                </c:pt>
                <c:pt idx="230">
                  <c:v>58.020459648498353</c:v>
                </c:pt>
                <c:pt idx="231">
                  <c:v>58.457619272720244</c:v>
                </c:pt>
                <c:pt idx="232">
                  <c:v>58.599621442838711</c:v>
                </c:pt>
                <c:pt idx="233">
                  <c:v>58.346672070657121</c:v>
                </c:pt>
                <c:pt idx="234">
                  <c:v>57.31009956083922</c:v>
                </c:pt>
                <c:pt idx="235">
                  <c:v>56.791189923328595</c:v>
                </c:pt>
                <c:pt idx="236">
                  <c:v>56.543447528360225</c:v>
                </c:pt>
                <c:pt idx="237">
                  <c:v>56.163273569747282</c:v>
                </c:pt>
                <c:pt idx="238">
                  <c:v>55.409680848117581</c:v>
                </c:pt>
                <c:pt idx="239">
                  <c:v>54.818492231522619</c:v>
                </c:pt>
                <c:pt idx="240">
                  <c:v>55.222663000073887</c:v>
                </c:pt>
                <c:pt idx="241">
                  <c:v>54.465588969124511</c:v>
                </c:pt>
                <c:pt idx="242">
                  <c:v>54.690255950699978</c:v>
                </c:pt>
                <c:pt idx="243">
                  <c:v>54.509768295017736</c:v>
                </c:pt>
                <c:pt idx="244">
                  <c:v>54.898862976705438</c:v>
                </c:pt>
                <c:pt idx="245">
                  <c:v>54.956460240939343</c:v>
                </c:pt>
                <c:pt idx="246">
                  <c:v>54.463599963191506</c:v>
                </c:pt>
                <c:pt idx="247">
                  <c:v>54.165079412640978</c:v>
                </c:pt>
                <c:pt idx="248">
                  <c:v>54.486083613980718</c:v>
                </c:pt>
                <c:pt idx="249">
                  <c:v>53.974220056155843</c:v>
                </c:pt>
                <c:pt idx="250">
                  <c:v>53.919185652781003</c:v>
                </c:pt>
                <c:pt idx="251">
                  <c:v>53.468280032950744</c:v>
                </c:pt>
                <c:pt idx="252">
                  <c:v>53.628509408991214</c:v>
                </c:pt>
                <c:pt idx="253">
                  <c:v>53.146874730169877</c:v>
                </c:pt>
                <c:pt idx="254">
                  <c:v>52.977651085176099</c:v>
                </c:pt>
                <c:pt idx="255">
                  <c:v>52.505581914065267</c:v>
                </c:pt>
                <c:pt idx="256">
                  <c:v>52.305251151871666</c:v>
                </c:pt>
                <c:pt idx="257">
                  <c:v>52.152676716632648</c:v>
                </c:pt>
                <c:pt idx="258">
                  <c:v>52.430259600967268</c:v>
                </c:pt>
                <c:pt idx="259">
                  <c:v>52.221420260362166</c:v>
                </c:pt>
                <c:pt idx="260">
                  <c:v>52.239957735518551</c:v>
                </c:pt>
                <c:pt idx="261">
                  <c:v>51.728977678876184</c:v>
                </c:pt>
                <c:pt idx="262">
                  <c:v>51.77878441339643</c:v>
                </c:pt>
                <c:pt idx="263">
                  <c:v>51.817260033647315</c:v>
                </c:pt>
                <c:pt idx="264">
                  <c:v>52.813702649813351</c:v>
                </c:pt>
                <c:pt idx="265">
                  <c:v>53.554693997672999</c:v>
                </c:pt>
                <c:pt idx="266">
                  <c:v>54.047237251772081</c:v>
                </c:pt>
                <c:pt idx="267">
                  <c:v>54.838634433316948</c:v>
                </c:pt>
                <c:pt idx="268">
                  <c:v>55.511813643396955</c:v>
                </c:pt>
                <c:pt idx="269">
                  <c:v>56.356115509366568</c:v>
                </c:pt>
                <c:pt idx="270">
                  <c:v>56.225979305421838</c:v>
                </c:pt>
                <c:pt idx="271">
                  <c:v>56.12401769382511</c:v>
                </c:pt>
                <c:pt idx="272">
                  <c:v>55.225400687564658</c:v>
                </c:pt>
                <c:pt idx="273">
                  <c:v>54.62027203793992</c:v>
                </c:pt>
                <c:pt idx="274">
                  <c:v>55.485414272438398</c:v>
                </c:pt>
                <c:pt idx="275">
                  <c:v>56.172089015769679</c:v>
                </c:pt>
                <c:pt idx="276">
                  <c:v>56.660943579589919</c:v>
                </c:pt>
                <c:pt idx="277">
                  <c:v>57.2377059902391</c:v>
                </c:pt>
                <c:pt idx="278">
                  <c:v>57.574749560789783</c:v>
                </c:pt>
                <c:pt idx="279">
                  <c:v>58.285767927444773</c:v>
                </c:pt>
                <c:pt idx="280">
                  <c:v>59.138524988472895</c:v>
                </c:pt>
                <c:pt idx="281">
                  <c:v>59.529096639506243</c:v>
                </c:pt>
                <c:pt idx="282">
                  <c:v>60.574410883513742</c:v>
                </c:pt>
                <c:pt idx="283">
                  <c:v>61.268993560838553</c:v>
                </c:pt>
                <c:pt idx="284">
                  <c:v>61.771486835209579</c:v>
                </c:pt>
                <c:pt idx="285">
                  <c:v>62.223792142071105</c:v>
                </c:pt>
                <c:pt idx="286">
                  <c:v>62.55102579678919</c:v>
                </c:pt>
                <c:pt idx="287">
                  <c:v>62.439595258320352</c:v>
                </c:pt>
                <c:pt idx="288">
                  <c:v>63.264338988840798</c:v>
                </c:pt>
                <c:pt idx="289">
                  <c:v>64.149661609543671</c:v>
                </c:pt>
                <c:pt idx="290">
                  <c:v>64.411562504809524</c:v>
                </c:pt>
                <c:pt idx="291">
                  <c:v>64.420321003695264</c:v>
                </c:pt>
                <c:pt idx="292">
                  <c:v>64.664431328461461</c:v>
                </c:pt>
                <c:pt idx="293">
                  <c:v>64.834392406946918</c:v>
                </c:pt>
                <c:pt idx="294">
                  <c:v>64.934095536291167</c:v>
                </c:pt>
                <c:pt idx="295">
                  <c:v>64.592593052073198</c:v>
                </c:pt>
                <c:pt idx="296">
                  <c:v>63.633752237087783</c:v>
                </c:pt>
                <c:pt idx="297">
                  <c:v>63.75949406879149</c:v>
                </c:pt>
                <c:pt idx="298">
                  <c:v>64.924228591722965</c:v>
                </c:pt>
                <c:pt idx="299">
                  <c:v>64.808492923364128</c:v>
                </c:pt>
                <c:pt idx="300">
                  <c:v>65.338380210527291</c:v>
                </c:pt>
                <c:pt idx="301">
                  <c:v>66.157425436086356</c:v>
                </c:pt>
                <c:pt idx="302">
                  <c:v>66.050815190711546</c:v>
                </c:pt>
                <c:pt idx="303">
                  <c:v>66.062856662969253</c:v>
                </c:pt>
                <c:pt idx="304">
                  <c:v>65.775422145506965</c:v>
                </c:pt>
                <c:pt idx="305">
                  <c:v>65.675787781047788</c:v>
                </c:pt>
                <c:pt idx="306">
                  <c:v>65.594108232193463</c:v>
                </c:pt>
                <c:pt idx="307">
                  <c:v>65.27628897453198</c:v>
                </c:pt>
                <c:pt idx="308">
                  <c:v>64.36966118334793</c:v>
                </c:pt>
                <c:pt idx="309">
                  <c:v>64.358919185310043</c:v>
                </c:pt>
                <c:pt idx="310">
                  <c:v>63.752198090254623</c:v>
                </c:pt>
                <c:pt idx="311">
                  <c:v>63.494506536008736</c:v>
                </c:pt>
                <c:pt idx="312">
                  <c:v>63.343215606524154</c:v>
                </c:pt>
                <c:pt idx="313">
                  <c:v>63.117131952528744</c:v>
                </c:pt>
                <c:pt idx="314">
                  <c:v>62.710134720602078</c:v>
                </c:pt>
                <c:pt idx="315">
                  <c:v>62.534891904047278</c:v>
                </c:pt>
                <c:pt idx="316">
                  <c:v>61.781385478790511</c:v>
                </c:pt>
                <c:pt idx="317">
                  <c:v>61.561380584527377</c:v>
                </c:pt>
                <c:pt idx="318">
                  <c:v>61.414560304440158</c:v>
                </c:pt>
                <c:pt idx="319">
                  <c:v>61.200530512085891</c:v>
                </c:pt>
                <c:pt idx="320">
                  <c:v>60.689398906035876</c:v>
                </c:pt>
                <c:pt idx="321">
                  <c:v>60.758822174527104</c:v>
                </c:pt>
                <c:pt idx="322">
                  <c:v>60.610172509818156</c:v>
                </c:pt>
                <c:pt idx="323">
                  <c:v>60.912969963499158</c:v>
                </c:pt>
                <c:pt idx="324">
                  <c:v>61.269363338879074</c:v>
                </c:pt>
                <c:pt idx="325">
                  <c:v>60.770915264633508</c:v>
                </c:pt>
                <c:pt idx="326">
                  <c:v>60.172859312458208</c:v>
                </c:pt>
                <c:pt idx="327">
                  <c:v>60.540385884756184</c:v>
                </c:pt>
                <c:pt idx="328">
                  <c:v>60.566036209457437</c:v>
                </c:pt>
                <c:pt idx="329">
                  <c:v>60.563427326491862</c:v>
                </c:pt>
                <c:pt idx="330">
                  <c:v>60.319989487205078</c:v>
                </c:pt>
                <c:pt idx="331">
                  <c:v>60.134414390403101</c:v>
                </c:pt>
                <c:pt idx="332">
                  <c:v>59.63427000426605</c:v>
                </c:pt>
                <c:pt idx="333">
                  <c:v>59.56449215338148</c:v>
                </c:pt>
                <c:pt idx="334">
                  <c:v>59.090234779079836</c:v>
                </c:pt>
                <c:pt idx="335">
                  <c:v>59.209390335581283</c:v>
                </c:pt>
                <c:pt idx="336">
                  <c:v>58.968577907696321</c:v>
                </c:pt>
                <c:pt idx="337">
                  <c:v>58.859761439315079</c:v>
                </c:pt>
                <c:pt idx="338">
                  <c:v>58.666955908264121</c:v>
                </c:pt>
                <c:pt idx="339">
                  <c:v>58.692363577730411</c:v>
                </c:pt>
                <c:pt idx="340">
                  <c:v>58.720636465559885</c:v>
                </c:pt>
                <c:pt idx="341">
                  <c:v>58.661448650588511</c:v>
                </c:pt>
                <c:pt idx="342">
                  <c:v>58.265560953253377</c:v>
                </c:pt>
                <c:pt idx="343">
                  <c:v>58.395448036300685</c:v>
                </c:pt>
                <c:pt idx="344">
                  <c:v>58.437188793551456</c:v>
                </c:pt>
                <c:pt idx="345">
                  <c:v>58.260620868781665</c:v>
                </c:pt>
                <c:pt idx="346">
                  <c:v>58.298386611031596</c:v>
                </c:pt>
                <c:pt idx="347">
                  <c:v>58.180322513171824</c:v>
                </c:pt>
                <c:pt idx="348">
                  <c:v>57.993295475905995</c:v>
                </c:pt>
                <c:pt idx="349">
                  <c:v>57.979793616904622</c:v>
                </c:pt>
                <c:pt idx="350">
                  <c:v>58.052300901641622</c:v>
                </c:pt>
                <c:pt idx="351">
                  <c:v>58.130835507956341</c:v>
                </c:pt>
                <c:pt idx="352">
                  <c:v>57.672167351482337</c:v>
                </c:pt>
                <c:pt idx="353">
                  <c:v>57.769789611225541</c:v>
                </c:pt>
                <c:pt idx="354">
                  <c:v>57.357555870962791</c:v>
                </c:pt>
                <c:pt idx="355">
                  <c:v>57.161885516272079</c:v>
                </c:pt>
                <c:pt idx="356">
                  <c:v>57.092933126346587</c:v>
                </c:pt>
                <c:pt idx="357">
                  <c:v>57.312715382289205</c:v>
                </c:pt>
                <c:pt idx="358">
                  <c:v>57.103093520594619</c:v>
                </c:pt>
                <c:pt idx="359">
                  <c:v>57.682434379321364</c:v>
                </c:pt>
                <c:pt idx="360">
                  <c:v>58.543534443158968</c:v>
                </c:pt>
                <c:pt idx="361">
                  <c:v>58.660021162801115</c:v>
                </c:pt>
                <c:pt idx="362">
                  <c:v>60.097758083746221</c:v>
                </c:pt>
                <c:pt idx="363">
                  <c:v>59.614164019236746</c:v>
                </c:pt>
                <c:pt idx="364">
                  <c:v>60.028272368466567</c:v>
                </c:pt>
                <c:pt idx="365">
                  <c:v>60.028813734064059</c:v>
                </c:pt>
                <c:pt idx="366">
                  <c:v>60.500192531975564</c:v>
                </c:pt>
                <c:pt idx="367">
                  <c:v>60.577821225209604</c:v>
                </c:pt>
                <c:pt idx="368">
                  <c:v>60.799012673023348</c:v>
                </c:pt>
                <c:pt idx="369">
                  <c:v>60.763115506093719</c:v>
                </c:pt>
                <c:pt idx="370">
                  <c:v>61.007095739692502</c:v>
                </c:pt>
                <c:pt idx="371">
                  <c:v>60.774809297621168</c:v>
                </c:pt>
                <c:pt idx="372">
                  <c:v>60.883785037974931</c:v>
                </c:pt>
                <c:pt idx="373">
                  <c:v>60.778818180030306</c:v>
                </c:pt>
                <c:pt idx="374">
                  <c:v>60.992896822625632</c:v>
                </c:pt>
                <c:pt idx="375">
                  <c:v>61.140161588754033</c:v>
                </c:pt>
                <c:pt idx="376">
                  <c:v>61.418463209252316</c:v>
                </c:pt>
                <c:pt idx="377">
                  <c:v>61.241537493262967</c:v>
                </c:pt>
                <c:pt idx="378">
                  <c:v>61.274357174264722</c:v>
                </c:pt>
                <c:pt idx="379">
                  <c:v>61.299655189457006</c:v>
                </c:pt>
                <c:pt idx="380">
                  <c:v>61.793229201546318</c:v>
                </c:pt>
                <c:pt idx="381">
                  <c:v>61.422896730283298</c:v>
                </c:pt>
                <c:pt idx="382">
                  <c:v>61.419000839670296</c:v>
                </c:pt>
                <c:pt idx="383">
                  <c:v>61.435118672399327</c:v>
                </c:pt>
                <c:pt idx="384">
                  <c:v>61.833796425415258</c:v>
                </c:pt>
                <c:pt idx="385">
                  <c:v>61.671355355306375</c:v>
                </c:pt>
                <c:pt idx="386">
                  <c:v>61.617720214678329</c:v>
                </c:pt>
                <c:pt idx="387">
                  <c:v>60.7366487914516</c:v>
                </c:pt>
                <c:pt idx="388">
                  <c:v>60.379825713846024</c:v>
                </c:pt>
                <c:pt idx="389">
                  <c:v>60.538842227587743</c:v>
                </c:pt>
                <c:pt idx="390">
                  <c:v>59.044529211346102</c:v>
                </c:pt>
                <c:pt idx="391">
                  <c:v>59.406738535495208</c:v>
                </c:pt>
                <c:pt idx="392">
                  <c:v>59.165844502181052</c:v>
                </c:pt>
                <c:pt idx="393">
                  <c:v>59.454667603549169</c:v>
                </c:pt>
                <c:pt idx="394">
                  <c:v>59.611122349615222</c:v>
                </c:pt>
                <c:pt idx="395">
                  <c:v>59.303563180162328</c:v>
                </c:pt>
                <c:pt idx="396">
                  <c:v>59.159891028040633</c:v>
                </c:pt>
                <c:pt idx="397">
                  <c:v>59.1943776756817</c:v>
                </c:pt>
                <c:pt idx="398">
                  <c:v>59.251666441333761</c:v>
                </c:pt>
                <c:pt idx="399">
                  <c:v>59.205435272147476</c:v>
                </c:pt>
                <c:pt idx="400">
                  <c:v>59.132551585882496</c:v>
                </c:pt>
                <c:pt idx="401">
                  <c:v>59.387781776873702</c:v>
                </c:pt>
                <c:pt idx="402">
                  <c:v>59.525921244222729</c:v>
                </c:pt>
                <c:pt idx="403">
                  <c:v>59.755662779809136</c:v>
                </c:pt>
                <c:pt idx="404">
                  <c:v>59.724395919845271</c:v>
                </c:pt>
                <c:pt idx="405">
                  <c:v>59.674747174074604</c:v>
                </c:pt>
                <c:pt idx="406">
                  <c:v>59.746772383549683</c:v>
                </c:pt>
                <c:pt idx="407">
                  <c:v>59.502345084016845</c:v>
                </c:pt>
                <c:pt idx="408">
                  <c:v>59.43026831381421</c:v>
                </c:pt>
                <c:pt idx="409">
                  <c:v>59.560016862726272</c:v>
                </c:pt>
                <c:pt idx="410">
                  <c:v>59.345959666542988</c:v>
                </c:pt>
                <c:pt idx="411">
                  <c:v>59.279587524169195</c:v>
                </c:pt>
                <c:pt idx="412">
                  <c:v>59.232253070296224</c:v>
                </c:pt>
                <c:pt idx="413">
                  <c:v>58.975631901910525</c:v>
                </c:pt>
                <c:pt idx="414">
                  <c:v>58.833997291327819</c:v>
                </c:pt>
                <c:pt idx="415">
                  <c:v>59.255518800658756</c:v>
                </c:pt>
                <c:pt idx="416">
                  <c:v>59.440737337015563</c:v>
                </c:pt>
                <c:pt idx="417">
                  <c:v>59.248222578260915</c:v>
                </c:pt>
                <c:pt idx="418">
                  <c:v>59.921191828007132</c:v>
                </c:pt>
                <c:pt idx="419">
                  <c:v>59.547377212953315</c:v>
                </c:pt>
                <c:pt idx="420">
                  <c:v>59.643897114500419</c:v>
                </c:pt>
                <c:pt idx="421">
                  <c:v>59.825557470231715</c:v>
                </c:pt>
                <c:pt idx="422">
                  <c:v>59.095729613179969</c:v>
                </c:pt>
                <c:pt idx="423">
                  <c:v>59.204841235428397</c:v>
                </c:pt>
                <c:pt idx="424">
                  <c:v>59.132127836668523</c:v>
                </c:pt>
                <c:pt idx="425">
                  <c:v>59.322331457611348</c:v>
                </c:pt>
                <c:pt idx="426">
                  <c:v>59.253013614616691</c:v>
                </c:pt>
                <c:pt idx="427">
                  <c:v>59.232072109405237</c:v>
                </c:pt>
                <c:pt idx="428">
                  <c:v>59.268184645943542</c:v>
                </c:pt>
                <c:pt idx="429">
                  <c:v>59.268374711789434</c:v>
                </c:pt>
                <c:pt idx="430">
                  <c:v>59.158063696664271</c:v>
                </c:pt>
                <c:pt idx="431">
                  <c:v>59.283124077387029</c:v>
                </c:pt>
                <c:pt idx="432">
                  <c:v>59.276958976957907</c:v>
                </c:pt>
                <c:pt idx="433">
                  <c:v>59.644412254965708</c:v>
                </c:pt>
                <c:pt idx="434">
                  <c:v>59.877747123687698</c:v>
                </c:pt>
                <c:pt idx="435">
                  <c:v>59.731879972500053</c:v>
                </c:pt>
                <c:pt idx="436">
                  <c:v>59.592943790025863</c:v>
                </c:pt>
                <c:pt idx="437">
                  <c:v>59.550493976067912</c:v>
                </c:pt>
                <c:pt idx="438">
                  <c:v>59.626450757292332</c:v>
                </c:pt>
                <c:pt idx="439">
                  <c:v>59.586224126435113</c:v>
                </c:pt>
                <c:pt idx="440">
                  <c:v>59.56207853865471</c:v>
                </c:pt>
                <c:pt idx="441">
                  <c:v>59.997726011669428</c:v>
                </c:pt>
                <c:pt idx="442">
                  <c:v>60.023172748946685</c:v>
                </c:pt>
                <c:pt idx="443">
                  <c:v>59.847648888311497</c:v>
                </c:pt>
                <c:pt idx="444">
                  <c:v>59.653289118645475</c:v>
                </c:pt>
                <c:pt idx="445">
                  <c:v>59.641190336713443</c:v>
                </c:pt>
                <c:pt idx="446">
                  <c:v>59.844648239518278</c:v>
                </c:pt>
                <c:pt idx="447">
                  <c:v>60.409482723252623</c:v>
                </c:pt>
                <c:pt idx="448">
                  <c:v>60.395815133745195</c:v>
                </c:pt>
                <c:pt idx="449">
                  <c:v>60.791157343048816</c:v>
                </c:pt>
                <c:pt idx="450">
                  <c:v>61.599872833109217</c:v>
                </c:pt>
                <c:pt idx="451">
                  <c:v>61.76402175854048</c:v>
                </c:pt>
                <c:pt idx="452">
                  <c:v>61.875411741489458</c:v>
                </c:pt>
                <c:pt idx="453">
                  <c:v>61.50747126086906</c:v>
                </c:pt>
                <c:pt idx="454">
                  <c:v>61.749897767422688</c:v>
                </c:pt>
                <c:pt idx="455">
                  <c:v>61.934868990036762</c:v>
                </c:pt>
                <c:pt idx="456">
                  <c:v>62.194265574468545</c:v>
                </c:pt>
                <c:pt idx="457">
                  <c:v>62.498005950285339</c:v>
                </c:pt>
                <c:pt idx="458">
                  <c:v>62.688079756073442</c:v>
                </c:pt>
                <c:pt idx="459">
                  <c:v>62.88760401498363</c:v>
                </c:pt>
                <c:pt idx="460">
                  <c:v>63.261578738066433</c:v>
                </c:pt>
                <c:pt idx="461">
                  <c:v>62.843702556811088</c:v>
                </c:pt>
                <c:pt idx="462">
                  <c:v>63.095603848655799</c:v>
                </c:pt>
                <c:pt idx="463">
                  <c:v>64.14530737993401</c:v>
                </c:pt>
                <c:pt idx="464">
                  <c:v>64.911352529183688</c:v>
                </c:pt>
                <c:pt idx="465">
                  <c:v>65.937605956438887</c:v>
                </c:pt>
                <c:pt idx="466">
                  <c:v>66.599268460202637</c:v>
                </c:pt>
                <c:pt idx="467">
                  <c:v>67.768932691779256</c:v>
                </c:pt>
                <c:pt idx="468">
                  <c:v>67.598760877461373</c:v>
                </c:pt>
                <c:pt idx="469">
                  <c:v>67.563869881187898</c:v>
                </c:pt>
                <c:pt idx="470">
                  <c:v>68.01580254408924</c:v>
                </c:pt>
                <c:pt idx="471">
                  <c:v>67.995729436528947</c:v>
                </c:pt>
                <c:pt idx="472">
                  <c:v>68.095073556975677</c:v>
                </c:pt>
                <c:pt idx="473">
                  <c:v>69.079805415997285</c:v>
                </c:pt>
                <c:pt idx="474">
                  <c:v>68.891369383332389</c:v>
                </c:pt>
                <c:pt idx="475">
                  <c:v>68.722089747808937</c:v>
                </c:pt>
                <c:pt idx="476">
                  <c:v>68.458523144194828</c:v>
                </c:pt>
                <c:pt idx="477">
                  <c:v>67.786877798212572</c:v>
                </c:pt>
                <c:pt idx="478">
                  <c:v>67.523037747260375</c:v>
                </c:pt>
                <c:pt idx="479">
                  <c:v>67.513283957374341</c:v>
                </c:pt>
                <c:pt idx="480">
                  <c:v>67.618463743262538</c:v>
                </c:pt>
                <c:pt idx="481">
                  <c:v>67.419927740359853</c:v>
                </c:pt>
                <c:pt idx="482">
                  <c:v>67.952642361238347</c:v>
                </c:pt>
                <c:pt idx="483">
                  <c:v>68.149583856104485</c:v>
                </c:pt>
                <c:pt idx="484">
                  <c:v>68.123553872319661</c:v>
                </c:pt>
                <c:pt idx="485">
                  <c:v>67.747964425773517</c:v>
                </c:pt>
                <c:pt idx="486">
                  <c:v>68.304262367459259</c:v>
                </c:pt>
                <c:pt idx="487">
                  <c:v>67.821946066092181</c:v>
                </c:pt>
                <c:pt idx="488">
                  <c:v>67.693535071252555</c:v>
                </c:pt>
                <c:pt idx="489">
                  <c:v>67.816113508699218</c:v>
                </c:pt>
                <c:pt idx="490">
                  <c:v>67.424093564082824</c:v>
                </c:pt>
                <c:pt idx="491">
                  <c:v>66.585574262766613</c:v>
                </c:pt>
                <c:pt idx="492">
                  <c:v>65.852874612829183</c:v>
                </c:pt>
                <c:pt idx="493">
                  <c:v>64.149248192157444</c:v>
                </c:pt>
                <c:pt idx="494">
                  <c:v>63.86194618843178</c:v>
                </c:pt>
                <c:pt idx="495">
                  <c:v>62.942760916517614</c:v>
                </c:pt>
                <c:pt idx="496">
                  <c:v>63.101084424376133</c:v>
                </c:pt>
                <c:pt idx="497">
                  <c:v>62.950486271035977</c:v>
                </c:pt>
                <c:pt idx="498">
                  <c:v>62.726842960013805</c:v>
                </c:pt>
                <c:pt idx="499">
                  <c:v>63.029765579551622</c:v>
                </c:pt>
                <c:pt idx="500">
                  <c:v>63.518693763576685</c:v>
                </c:pt>
                <c:pt idx="501">
                  <c:v>62.578619886841956</c:v>
                </c:pt>
                <c:pt idx="502">
                  <c:v>63.304646444637171</c:v>
                </c:pt>
                <c:pt idx="503">
                  <c:v>62.911280833471501</c:v>
                </c:pt>
                <c:pt idx="504">
                  <c:v>63.524567298094894</c:v>
                </c:pt>
                <c:pt idx="505">
                  <c:v>63.445122471716225</c:v>
                </c:pt>
                <c:pt idx="506">
                  <c:v>63.198625652454318</c:v>
                </c:pt>
                <c:pt idx="507">
                  <c:v>63.084689865218813</c:v>
                </c:pt>
                <c:pt idx="508">
                  <c:v>62.968177422369187</c:v>
                </c:pt>
                <c:pt idx="509">
                  <c:v>62.612727332788104</c:v>
                </c:pt>
                <c:pt idx="510">
                  <c:v>62.039619875935479</c:v>
                </c:pt>
                <c:pt idx="511">
                  <c:v>61.914466035948301</c:v>
                </c:pt>
                <c:pt idx="512">
                  <c:v>61.708080182947697</c:v>
                </c:pt>
                <c:pt idx="513">
                  <c:v>62.279334762061616</c:v>
                </c:pt>
                <c:pt idx="514">
                  <c:v>61.006910653892</c:v>
                </c:pt>
                <c:pt idx="515">
                  <c:v>61.28905921830809</c:v>
                </c:pt>
                <c:pt idx="516">
                  <c:v>60.968528669573743</c:v>
                </c:pt>
                <c:pt idx="517">
                  <c:v>61.288698712853886</c:v>
                </c:pt>
                <c:pt idx="518">
                  <c:v>61.126194123817662</c:v>
                </c:pt>
                <c:pt idx="519">
                  <c:v>61.250599306380579</c:v>
                </c:pt>
                <c:pt idx="520">
                  <c:v>61.177375909790605</c:v>
                </c:pt>
                <c:pt idx="521">
                  <c:v>62.396506560468559</c:v>
                </c:pt>
                <c:pt idx="522">
                  <c:v>61.879200462829893</c:v>
                </c:pt>
                <c:pt idx="523">
                  <c:v>61.962075092957079</c:v>
                </c:pt>
                <c:pt idx="524">
                  <c:v>61.220092239759992</c:v>
                </c:pt>
                <c:pt idx="525">
                  <c:v>61.374040342725962</c:v>
                </c:pt>
                <c:pt idx="526">
                  <c:v>61.420890258543487</c:v>
                </c:pt>
                <c:pt idx="527">
                  <c:v>60.955155071604658</c:v>
                </c:pt>
                <c:pt idx="528">
                  <c:v>60.562605715834593</c:v>
                </c:pt>
                <c:pt idx="529">
                  <c:v>60.325009855600932</c:v>
                </c:pt>
                <c:pt idx="530">
                  <c:v>59.262701313575533</c:v>
                </c:pt>
                <c:pt idx="531">
                  <c:v>60.07309733040541</c:v>
                </c:pt>
                <c:pt idx="532">
                  <c:v>59.523485652138575</c:v>
                </c:pt>
                <c:pt idx="533">
                  <c:v>59.661182148456312</c:v>
                </c:pt>
                <c:pt idx="534">
                  <c:v>59.392431091022054</c:v>
                </c:pt>
                <c:pt idx="535">
                  <c:v>59.806317374150858</c:v>
                </c:pt>
                <c:pt idx="536">
                  <c:v>60.075704104166149</c:v>
                </c:pt>
                <c:pt idx="537">
                  <c:v>60.848839886915918</c:v>
                </c:pt>
                <c:pt idx="538">
                  <c:v>61.135042327150565</c:v>
                </c:pt>
                <c:pt idx="539">
                  <c:v>61.160550441262217</c:v>
                </c:pt>
                <c:pt idx="540">
                  <c:v>61.310268056938881</c:v>
                </c:pt>
                <c:pt idx="541">
                  <c:v>61.244474855976954</c:v>
                </c:pt>
                <c:pt idx="542">
                  <c:v>61.766536012873601</c:v>
                </c:pt>
                <c:pt idx="543">
                  <c:v>61.634955546023839</c:v>
                </c:pt>
                <c:pt idx="544">
                  <c:v>61.932503872656639</c:v>
                </c:pt>
                <c:pt idx="545">
                  <c:v>61.2532913834537</c:v>
                </c:pt>
                <c:pt idx="546">
                  <c:v>61.166782614072595</c:v>
                </c:pt>
                <c:pt idx="547">
                  <c:v>61.39205164163085</c:v>
                </c:pt>
                <c:pt idx="548">
                  <c:v>61.557615975115986</c:v>
                </c:pt>
                <c:pt idx="549">
                  <c:v>60.966904598042923</c:v>
                </c:pt>
                <c:pt idx="550">
                  <c:v>61.474650044576329</c:v>
                </c:pt>
                <c:pt idx="551">
                  <c:v>61.757006404633493</c:v>
                </c:pt>
                <c:pt idx="552">
                  <c:v>62.228226345439161</c:v>
                </c:pt>
                <c:pt idx="553">
                  <c:v>62.427509417267295</c:v>
                </c:pt>
                <c:pt idx="554">
                  <c:v>62.073200279449011</c:v>
                </c:pt>
                <c:pt idx="555">
                  <c:v>62.44070363495586</c:v>
                </c:pt>
                <c:pt idx="556">
                  <c:v>62.823575831601424</c:v>
                </c:pt>
                <c:pt idx="557">
                  <c:v>62.908605966371411</c:v>
                </c:pt>
                <c:pt idx="558">
                  <c:v>63.38868792688838</c:v>
                </c:pt>
                <c:pt idx="559">
                  <c:v>63.053567818749897</c:v>
                </c:pt>
                <c:pt idx="560">
                  <c:v>63.168698916144209</c:v>
                </c:pt>
                <c:pt idx="561">
                  <c:v>63.047971634046277</c:v>
                </c:pt>
                <c:pt idx="562">
                  <c:v>63.433065159071141</c:v>
                </c:pt>
                <c:pt idx="563">
                  <c:v>62.965796767323226</c:v>
                </c:pt>
                <c:pt idx="564">
                  <c:v>62.661348475139384</c:v>
                </c:pt>
                <c:pt idx="565">
                  <c:v>62.507234299704969</c:v>
                </c:pt>
                <c:pt idx="566">
                  <c:v>62.365754089993132</c:v>
                </c:pt>
                <c:pt idx="567">
                  <c:v>62.282081865560087</c:v>
                </c:pt>
                <c:pt idx="568">
                  <c:v>62.000453217174496</c:v>
                </c:pt>
                <c:pt idx="569">
                  <c:v>61.716024996076278</c:v>
                </c:pt>
                <c:pt idx="570">
                  <c:v>61.628100677029245</c:v>
                </c:pt>
                <c:pt idx="571">
                  <c:v>61.861967196930166</c:v>
                </c:pt>
                <c:pt idx="572">
                  <c:v>61.035054846600005</c:v>
                </c:pt>
                <c:pt idx="573">
                  <c:v>61.403320909990576</c:v>
                </c:pt>
                <c:pt idx="574">
                  <c:v>61.426997400508697</c:v>
                </c:pt>
                <c:pt idx="575">
                  <c:v>61.692765872295716</c:v>
                </c:pt>
                <c:pt idx="576">
                  <c:v>61.550104924076386</c:v>
                </c:pt>
                <c:pt idx="577">
                  <c:v>61.653939121650055</c:v>
                </c:pt>
                <c:pt idx="578">
                  <c:v>61.701587809998045</c:v>
                </c:pt>
                <c:pt idx="579">
                  <c:v>61.823740904936834</c:v>
                </c:pt>
                <c:pt idx="580">
                  <c:v>61.8263032825054</c:v>
                </c:pt>
                <c:pt idx="581">
                  <c:v>61.491069790433791</c:v>
                </c:pt>
                <c:pt idx="582">
                  <c:v>61.768107215306763</c:v>
                </c:pt>
                <c:pt idx="583">
                  <c:v>61.619907478258575</c:v>
                </c:pt>
                <c:pt idx="584">
                  <c:v>61.293056857341064</c:v>
                </c:pt>
                <c:pt idx="585">
                  <c:v>61.441762163547871</c:v>
                </c:pt>
                <c:pt idx="586">
                  <c:v>61.201627660479474</c:v>
                </c:pt>
                <c:pt idx="587">
                  <c:v>61.40960326330277</c:v>
                </c:pt>
                <c:pt idx="588">
                  <c:v>61.411645292240898</c:v>
                </c:pt>
                <c:pt idx="589">
                  <c:v>61.370064975090926</c:v>
                </c:pt>
                <c:pt idx="590">
                  <c:v>61.288733549072511</c:v>
                </c:pt>
                <c:pt idx="591">
                  <c:v>61.44306658691756</c:v>
                </c:pt>
                <c:pt idx="592">
                  <c:v>61.38857664899917</c:v>
                </c:pt>
                <c:pt idx="593">
                  <c:v>61.481706350543888</c:v>
                </c:pt>
                <c:pt idx="594">
                  <c:v>61.555874402500031</c:v>
                </c:pt>
                <c:pt idx="595">
                  <c:v>61.319894168352199</c:v>
                </c:pt>
                <c:pt idx="596">
                  <c:v>61.463025524685669</c:v>
                </c:pt>
                <c:pt idx="597">
                  <c:v>61.808993468293863</c:v>
                </c:pt>
                <c:pt idx="598">
                  <c:v>61.848083246660579</c:v>
                </c:pt>
                <c:pt idx="599">
                  <c:v>61.590271265734607</c:v>
                </c:pt>
                <c:pt idx="600">
                  <c:v>61.922662092589675</c:v>
                </c:pt>
                <c:pt idx="601">
                  <c:v>61.795665639132942</c:v>
                </c:pt>
                <c:pt idx="602">
                  <c:v>62.606622351278965</c:v>
                </c:pt>
                <c:pt idx="603">
                  <c:v>62.640224845516116</c:v>
                </c:pt>
                <c:pt idx="604">
                  <c:v>62.900279386391375</c:v>
                </c:pt>
                <c:pt idx="605">
                  <c:v>62.99409601771179</c:v>
                </c:pt>
                <c:pt idx="606">
                  <c:v>63.141450522675839</c:v>
                </c:pt>
                <c:pt idx="607">
                  <c:v>62.750809744028913</c:v>
                </c:pt>
                <c:pt idx="608">
                  <c:v>62.649868037613025</c:v>
                </c:pt>
                <c:pt idx="609">
                  <c:v>63.001828296887425</c:v>
                </c:pt>
                <c:pt idx="610">
                  <c:v>63.032679957473079</c:v>
                </c:pt>
                <c:pt idx="611">
                  <c:v>62.946511825831301</c:v>
                </c:pt>
                <c:pt idx="612">
                  <c:v>63.263778048623003</c:v>
                </c:pt>
                <c:pt idx="613">
                  <c:v>63.154561893933014</c:v>
                </c:pt>
                <c:pt idx="614">
                  <c:v>63.477614681641612</c:v>
                </c:pt>
                <c:pt idx="615">
                  <c:v>63.356245953477128</c:v>
                </c:pt>
                <c:pt idx="616">
                  <c:v>63.180740309900706</c:v>
                </c:pt>
                <c:pt idx="617">
                  <c:v>63.582589735441125</c:v>
                </c:pt>
                <c:pt idx="618">
                  <c:v>63.812529766545204</c:v>
                </c:pt>
                <c:pt idx="619">
                  <c:v>63.871261420295909</c:v>
                </c:pt>
                <c:pt idx="620">
                  <c:v>64.448430756899924</c:v>
                </c:pt>
                <c:pt idx="621">
                  <c:v>64.76151094386249</c:v>
                </c:pt>
                <c:pt idx="622">
                  <c:v>64.953423564309801</c:v>
                </c:pt>
                <c:pt idx="623">
                  <c:v>65.830382889276152</c:v>
                </c:pt>
                <c:pt idx="624">
                  <c:v>66.416203935292785</c:v>
                </c:pt>
                <c:pt idx="625">
                  <c:v>66.765813084904423</c:v>
                </c:pt>
                <c:pt idx="626">
                  <c:v>66.60450479878179</c:v>
                </c:pt>
                <c:pt idx="627">
                  <c:v>67.325596308481209</c:v>
                </c:pt>
                <c:pt idx="628">
                  <c:v>68.271667053394893</c:v>
                </c:pt>
                <c:pt idx="629">
                  <c:v>68.909782484836015</c:v>
                </c:pt>
                <c:pt idx="630">
                  <c:v>68.407530238011546</c:v>
                </c:pt>
                <c:pt idx="631">
                  <c:v>67.732026553055135</c:v>
                </c:pt>
                <c:pt idx="632">
                  <c:v>67.813856754585217</c:v>
                </c:pt>
                <c:pt idx="633">
                  <c:v>68.292014628026237</c:v>
                </c:pt>
                <c:pt idx="634">
                  <c:v>67.988781111178042</c:v>
                </c:pt>
                <c:pt idx="635">
                  <c:v>68.005098677816335</c:v>
                </c:pt>
                <c:pt idx="636">
                  <c:v>67.808585994571203</c:v>
                </c:pt>
                <c:pt idx="637">
                  <c:v>67.193631562445319</c:v>
                </c:pt>
                <c:pt idx="638">
                  <c:v>67.992349123289685</c:v>
                </c:pt>
                <c:pt idx="639">
                  <c:v>68.128369439261206</c:v>
                </c:pt>
                <c:pt idx="640">
                  <c:v>67.856688609829448</c:v>
                </c:pt>
                <c:pt idx="641">
                  <c:v>67.626452495144349</c:v>
                </c:pt>
                <c:pt idx="642">
                  <c:v>67.725803015261164</c:v>
                </c:pt>
                <c:pt idx="643">
                  <c:v>67.831557105013616</c:v>
                </c:pt>
                <c:pt idx="644">
                  <c:v>68.613753905548862</c:v>
                </c:pt>
                <c:pt idx="645">
                  <c:v>67.950333167875641</c:v>
                </c:pt>
                <c:pt idx="646">
                  <c:v>67.225744025748568</c:v>
                </c:pt>
                <c:pt idx="647">
                  <c:v>67.056323623095352</c:v>
                </c:pt>
                <c:pt idx="648">
                  <c:v>66.87845911401719</c:v>
                </c:pt>
                <c:pt idx="649">
                  <c:v>66.680800650053826</c:v>
                </c:pt>
                <c:pt idx="650">
                  <c:v>66.442675899349254</c:v>
                </c:pt>
                <c:pt idx="651">
                  <c:v>65.663658847689348</c:v>
                </c:pt>
                <c:pt idx="652">
                  <c:v>64.837898202870093</c:v>
                </c:pt>
                <c:pt idx="653">
                  <c:v>64.132925371191206</c:v>
                </c:pt>
                <c:pt idx="654">
                  <c:v>64.257563678129458</c:v>
                </c:pt>
                <c:pt idx="655">
                  <c:v>63.28480843306793</c:v>
                </c:pt>
                <c:pt idx="656">
                  <c:v>62.501674495615987</c:v>
                </c:pt>
                <c:pt idx="657">
                  <c:v>61.273505908819082</c:v>
                </c:pt>
                <c:pt idx="658">
                  <c:v>60.742235474424142</c:v>
                </c:pt>
                <c:pt idx="659">
                  <c:v>61.499692934710616</c:v>
                </c:pt>
                <c:pt idx="660">
                  <c:v>61.624416887687289</c:v>
                </c:pt>
                <c:pt idx="661">
                  <c:v>61.268341478042728</c:v>
                </c:pt>
                <c:pt idx="662">
                  <c:v>61.868473971754305</c:v>
                </c:pt>
                <c:pt idx="663">
                  <c:v>61.337520906556747</c:v>
                </c:pt>
                <c:pt idx="664">
                  <c:v>62.325112367303113</c:v>
                </c:pt>
                <c:pt idx="665">
                  <c:v>63.145589561489658</c:v>
                </c:pt>
                <c:pt idx="666">
                  <c:v>62.52198037802129</c:v>
                </c:pt>
                <c:pt idx="667">
                  <c:v>63.142346692258691</c:v>
                </c:pt>
                <c:pt idx="668">
                  <c:v>63.089362662611016</c:v>
                </c:pt>
                <c:pt idx="669">
                  <c:v>63.483379581278143</c:v>
                </c:pt>
                <c:pt idx="670">
                  <c:v>63.298351337840259</c:v>
                </c:pt>
                <c:pt idx="671">
                  <c:v>63.225552162498481</c:v>
                </c:pt>
                <c:pt idx="672">
                  <c:v>62.844086739275433</c:v>
                </c:pt>
                <c:pt idx="673">
                  <c:v>63.571631419865078</c:v>
                </c:pt>
                <c:pt idx="674">
                  <c:v>64.098195520290105</c:v>
                </c:pt>
                <c:pt idx="675">
                  <c:v>64.476127310180672</c:v>
                </c:pt>
                <c:pt idx="676">
                  <c:v>64.520291499904161</c:v>
                </c:pt>
                <c:pt idx="677">
                  <c:v>64.478060619140109</c:v>
                </c:pt>
                <c:pt idx="678">
                  <c:v>64.892325564105207</c:v>
                </c:pt>
                <c:pt idx="679">
                  <c:v>64.953991945382086</c:v>
                </c:pt>
                <c:pt idx="680">
                  <c:v>64.680755508676341</c:v>
                </c:pt>
                <c:pt idx="681">
                  <c:v>64.738822583681412</c:v>
                </c:pt>
                <c:pt idx="682">
                  <c:v>64.858941232713988</c:v>
                </c:pt>
                <c:pt idx="683">
                  <c:v>64.746392825642033</c:v>
                </c:pt>
                <c:pt idx="684">
                  <c:v>64.746188251402444</c:v>
                </c:pt>
                <c:pt idx="685">
                  <c:v>65.723502601587214</c:v>
                </c:pt>
                <c:pt idx="686">
                  <c:v>66.283120189799419</c:v>
                </c:pt>
                <c:pt idx="687">
                  <c:v>65.465394031433959</c:v>
                </c:pt>
                <c:pt idx="688">
                  <c:v>65.281541016188754</c:v>
                </c:pt>
                <c:pt idx="689">
                  <c:v>65.254797647906159</c:v>
                </c:pt>
                <c:pt idx="690">
                  <c:v>64.897863487579713</c:v>
                </c:pt>
                <c:pt idx="691">
                  <c:v>65.671671071747056</c:v>
                </c:pt>
                <c:pt idx="692">
                  <c:v>64.895632461860444</c:v>
                </c:pt>
                <c:pt idx="693">
                  <c:v>64.523480432935102</c:v>
                </c:pt>
                <c:pt idx="694">
                  <c:v>64.850078233510501</c:v>
                </c:pt>
                <c:pt idx="695">
                  <c:v>64.356610806194652</c:v>
                </c:pt>
                <c:pt idx="696">
                  <c:v>64.571954693458551</c:v>
                </c:pt>
                <c:pt idx="697">
                  <c:v>64.823276764007019</c:v>
                </c:pt>
                <c:pt idx="698">
                  <c:v>65.085879299333939</c:v>
                </c:pt>
                <c:pt idx="699">
                  <c:v>64.804142658775206</c:v>
                </c:pt>
                <c:pt idx="700">
                  <c:v>65.244338167398695</c:v>
                </c:pt>
                <c:pt idx="701">
                  <c:v>65.142130541933284</c:v>
                </c:pt>
                <c:pt idx="702">
                  <c:v>65.154838925668187</c:v>
                </c:pt>
                <c:pt idx="703">
                  <c:v>65.18713568777072</c:v>
                </c:pt>
                <c:pt idx="704">
                  <c:v>64.766240513331539</c:v>
                </c:pt>
                <c:pt idx="705">
                  <c:v>64.656027422955646</c:v>
                </c:pt>
                <c:pt idx="706">
                  <c:v>64.557216208199719</c:v>
                </c:pt>
                <c:pt idx="707">
                  <c:v>64.438855632504016</c:v>
                </c:pt>
                <c:pt idx="708">
                  <c:v>65.416601726306297</c:v>
                </c:pt>
                <c:pt idx="709">
                  <c:v>65.509828438710272</c:v>
                </c:pt>
                <c:pt idx="710">
                  <c:v>65.187153499169455</c:v>
                </c:pt>
                <c:pt idx="711">
                  <c:v>65.622518208673711</c:v>
                </c:pt>
                <c:pt idx="712">
                  <c:v>65.857453930203476</c:v>
                </c:pt>
                <c:pt idx="713">
                  <c:v>65.77848997359267</c:v>
                </c:pt>
                <c:pt idx="714">
                  <c:v>66.299556976071869</c:v>
                </c:pt>
                <c:pt idx="715">
                  <c:v>66.581837909170716</c:v>
                </c:pt>
                <c:pt idx="716">
                  <c:v>66.471610599862188</c:v>
                </c:pt>
                <c:pt idx="717">
                  <c:v>66.174522151827674</c:v>
                </c:pt>
                <c:pt idx="718">
                  <c:v>66.433441738197914</c:v>
                </c:pt>
                <c:pt idx="719">
                  <c:v>66.197956269482219</c:v>
                </c:pt>
                <c:pt idx="720">
                  <c:v>66.682745584333205</c:v>
                </c:pt>
                <c:pt idx="721">
                  <c:v>66.921783797328786</c:v>
                </c:pt>
                <c:pt idx="722">
                  <c:v>66.614947200038728</c:v>
                </c:pt>
                <c:pt idx="723">
                  <c:v>66.836684208323291</c:v>
                </c:pt>
                <c:pt idx="724">
                  <c:v>66.873538908678228</c:v>
                </c:pt>
                <c:pt idx="725">
                  <c:v>66.075467476389775</c:v>
                </c:pt>
                <c:pt idx="726">
                  <c:v>65.265811413629947</c:v>
                </c:pt>
                <c:pt idx="727">
                  <c:v>64.585785911115806</c:v>
                </c:pt>
                <c:pt idx="728">
                  <c:v>63.524719748696974</c:v>
                </c:pt>
                <c:pt idx="729">
                  <c:v>63.525691867707984</c:v>
                </c:pt>
                <c:pt idx="730">
                  <c:v>63.322238484128</c:v>
                </c:pt>
                <c:pt idx="731">
                  <c:v>63.78413996305148</c:v>
                </c:pt>
                <c:pt idx="732">
                  <c:v>63.565120277664178</c:v>
                </c:pt>
                <c:pt idx="733">
                  <c:v>63.357350972203832</c:v>
                </c:pt>
                <c:pt idx="734">
                  <c:v>63.433317581627769</c:v>
                </c:pt>
                <c:pt idx="735">
                  <c:v>63.956894874189466</c:v>
                </c:pt>
                <c:pt idx="736">
                  <c:v>63.616742392861013</c:v>
                </c:pt>
                <c:pt idx="737">
                  <c:v>63.825052797968276</c:v>
                </c:pt>
                <c:pt idx="738">
                  <c:v>63.886423617615797</c:v>
                </c:pt>
                <c:pt idx="739">
                  <c:v>63.744962657024011</c:v>
                </c:pt>
                <c:pt idx="740">
                  <c:v>63.904251724654266</c:v>
                </c:pt>
                <c:pt idx="741">
                  <c:v>64.297779299209012</c:v>
                </c:pt>
                <c:pt idx="742">
                  <c:v>64.253334692981284</c:v>
                </c:pt>
                <c:pt idx="743">
                  <c:v>64.442146592085166</c:v>
                </c:pt>
                <c:pt idx="744">
                  <c:v>64.784568214426116</c:v>
                </c:pt>
                <c:pt idx="745">
                  <c:v>65.908243315823313</c:v>
                </c:pt>
                <c:pt idx="746">
                  <c:v>65.954558922995759</c:v>
                </c:pt>
                <c:pt idx="747">
                  <c:v>66.10908704028877</c:v>
                </c:pt>
                <c:pt idx="748">
                  <c:v>65.937336915909341</c:v>
                </c:pt>
                <c:pt idx="749">
                  <c:v>66.125257122934272</c:v>
                </c:pt>
                <c:pt idx="750">
                  <c:v>66.027422195578396</c:v>
                </c:pt>
                <c:pt idx="751">
                  <c:v>65.663832739954458</c:v>
                </c:pt>
                <c:pt idx="752">
                  <c:v>65.602466774838334</c:v>
                </c:pt>
                <c:pt idx="753">
                  <c:v>65.875998897704363</c:v>
                </c:pt>
                <c:pt idx="754">
                  <c:v>65.447873184287857</c:v>
                </c:pt>
                <c:pt idx="755">
                  <c:v>66.658144138989471</c:v>
                </c:pt>
                <c:pt idx="756">
                  <c:v>67.719140528833805</c:v>
                </c:pt>
                <c:pt idx="757">
                  <c:v>68.232783259782124</c:v>
                </c:pt>
                <c:pt idx="758">
                  <c:v>69.574760743615215</c:v>
                </c:pt>
                <c:pt idx="759">
                  <c:v>68.486952455261488</c:v>
                </c:pt>
                <c:pt idx="760">
                  <c:v>68.616325962707776</c:v>
                </c:pt>
                <c:pt idx="761">
                  <c:v>68.518263065890125</c:v>
                </c:pt>
                <c:pt idx="762">
                  <c:v>68.802686143759956</c:v>
                </c:pt>
                <c:pt idx="763">
                  <c:v>68.612276972626915</c:v>
                </c:pt>
                <c:pt idx="764">
                  <c:v>68.505029032110656</c:v>
                </c:pt>
                <c:pt idx="765">
                  <c:v>68.473973090743613</c:v>
                </c:pt>
                <c:pt idx="766">
                  <c:v>68.956667673973996</c:v>
                </c:pt>
                <c:pt idx="767">
                  <c:v>69.182286837804043</c:v>
                </c:pt>
                <c:pt idx="768">
                  <c:v>69.210086598536336</c:v>
                </c:pt>
                <c:pt idx="769">
                  <c:v>68.103054469312639</c:v>
                </c:pt>
                <c:pt idx="770">
                  <c:v>67.94357318063949</c:v>
                </c:pt>
                <c:pt idx="771">
                  <c:v>67.871260566027289</c:v>
                </c:pt>
                <c:pt idx="772">
                  <c:v>67.47101365610861</c:v>
                </c:pt>
                <c:pt idx="773">
                  <c:v>66.856770156940158</c:v>
                </c:pt>
                <c:pt idx="774">
                  <c:v>66.345272690349901</c:v>
                </c:pt>
                <c:pt idx="775">
                  <c:v>66.347140603485599</c:v>
                </c:pt>
                <c:pt idx="776">
                  <c:v>66.608874163865664</c:v>
                </c:pt>
                <c:pt idx="777">
                  <c:v>65.521068973221503</c:v>
                </c:pt>
                <c:pt idx="778">
                  <c:v>65.791427125475451</c:v>
                </c:pt>
                <c:pt idx="779">
                  <c:v>65.534639760539406</c:v>
                </c:pt>
                <c:pt idx="780">
                  <c:v>65.723143057981829</c:v>
                </c:pt>
                <c:pt idx="781">
                  <c:v>65.92090016714684</c:v>
                </c:pt>
                <c:pt idx="782">
                  <c:v>66.470798006125662</c:v>
                </c:pt>
                <c:pt idx="783">
                  <c:v>65.999824902394366</c:v>
                </c:pt>
                <c:pt idx="784">
                  <c:v>65.815071782778787</c:v>
                </c:pt>
                <c:pt idx="785">
                  <c:v>65.316111654284668</c:v>
                </c:pt>
                <c:pt idx="786">
                  <c:v>64.364294556627399</c:v>
                </c:pt>
                <c:pt idx="787">
                  <c:v>64.740752747659329</c:v>
                </c:pt>
                <c:pt idx="788">
                  <c:v>65.139988527429395</c:v>
                </c:pt>
                <c:pt idx="789">
                  <c:v>66.263345163049024</c:v>
                </c:pt>
                <c:pt idx="790">
                  <c:v>65.612283424596868</c:v>
                </c:pt>
                <c:pt idx="791">
                  <c:v>65.767825007035427</c:v>
                </c:pt>
                <c:pt idx="792">
                  <c:v>65.888370340299844</c:v>
                </c:pt>
                <c:pt idx="793">
                  <c:v>65.960714873635851</c:v>
                </c:pt>
                <c:pt idx="794">
                  <c:v>65.786468231663747</c:v>
                </c:pt>
                <c:pt idx="795">
                  <c:v>65.676968159629425</c:v>
                </c:pt>
                <c:pt idx="796">
                  <c:v>65.491888458529417</c:v>
                </c:pt>
                <c:pt idx="797">
                  <c:v>66.072981016441034</c:v>
                </c:pt>
                <c:pt idx="798">
                  <c:v>65.54650776639653</c:v>
                </c:pt>
                <c:pt idx="799">
                  <c:v>65.318349606707727</c:v>
                </c:pt>
                <c:pt idx="800">
                  <c:v>65.389186745559272</c:v>
                </c:pt>
                <c:pt idx="801">
                  <c:v>65.094780948184777</c:v>
                </c:pt>
                <c:pt idx="802">
                  <c:v>65.43388867894511</c:v>
                </c:pt>
                <c:pt idx="803">
                  <c:v>65.553695676727827</c:v>
                </c:pt>
                <c:pt idx="804">
                  <c:v>65.000244916227828</c:v>
                </c:pt>
                <c:pt idx="805">
                  <c:v>65.656467960706806</c:v>
                </c:pt>
                <c:pt idx="806">
                  <c:v>64.759879404803684</c:v>
                </c:pt>
                <c:pt idx="807">
                  <c:v>64.853418819680385</c:v>
                </c:pt>
                <c:pt idx="808">
                  <c:v>63.671079139178019</c:v>
                </c:pt>
                <c:pt idx="809">
                  <c:v>63.048815946232018</c:v>
                </c:pt>
                <c:pt idx="810">
                  <c:v>62.492894455765352</c:v>
                </c:pt>
                <c:pt idx="811">
                  <c:v>61.862679736664163</c:v>
                </c:pt>
                <c:pt idx="812">
                  <c:v>61.077476274541361</c:v>
                </c:pt>
                <c:pt idx="813">
                  <c:v>60.508144522290387</c:v>
                </c:pt>
                <c:pt idx="814">
                  <c:v>60.352266100941357</c:v>
                </c:pt>
                <c:pt idx="815">
                  <c:v>60.347521142214966</c:v>
                </c:pt>
                <c:pt idx="816">
                  <c:v>60.003019799890339</c:v>
                </c:pt>
                <c:pt idx="817">
                  <c:v>58.492624347899934</c:v>
                </c:pt>
                <c:pt idx="818">
                  <c:v>58.606458603680345</c:v>
                </c:pt>
                <c:pt idx="819">
                  <c:v>57.372990923209485</c:v>
                </c:pt>
                <c:pt idx="820">
                  <c:v>57.148532062825971</c:v>
                </c:pt>
                <c:pt idx="821">
                  <c:v>56.419944680605191</c:v>
                </c:pt>
                <c:pt idx="822">
                  <c:v>55.941962072433</c:v>
                </c:pt>
                <c:pt idx="823">
                  <c:v>55.193876329059783</c:v>
                </c:pt>
                <c:pt idx="824">
                  <c:v>54.823495432907798</c:v>
                </c:pt>
                <c:pt idx="825">
                  <c:v>54.110951903857277</c:v>
                </c:pt>
                <c:pt idx="826">
                  <c:v>53.736010770639972</c:v>
                </c:pt>
                <c:pt idx="827">
                  <c:v>53.333956047506213</c:v>
                </c:pt>
                <c:pt idx="828">
                  <c:v>52.750355824391185</c:v>
                </c:pt>
                <c:pt idx="829">
                  <c:v>52.113967347664968</c:v>
                </c:pt>
                <c:pt idx="830">
                  <c:v>50.991047199081031</c:v>
                </c:pt>
                <c:pt idx="831">
                  <c:v>49.870856795396506</c:v>
                </c:pt>
                <c:pt idx="832">
                  <c:v>49.253435449897708</c:v>
                </c:pt>
                <c:pt idx="833">
                  <c:v>48.210697870027538</c:v>
                </c:pt>
                <c:pt idx="834">
                  <c:v>48.002856299472228</c:v>
                </c:pt>
                <c:pt idx="835">
                  <c:v>47.212552307098157</c:v>
                </c:pt>
                <c:pt idx="836">
                  <c:v>47.140412924783156</c:v>
                </c:pt>
                <c:pt idx="837">
                  <c:v>47.129474620775532</c:v>
                </c:pt>
                <c:pt idx="838">
                  <c:v>47.587552171907511</c:v>
                </c:pt>
                <c:pt idx="839">
                  <c:v>47.761968576962012</c:v>
                </c:pt>
                <c:pt idx="840">
                  <c:v>47.618530273464316</c:v>
                </c:pt>
                <c:pt idx="841">
                  <c:v>48.077920106728193</c:v>
                </c:pt>
                <c:pt idx="842">
                  <c:v>48.306897161097645</c:v>
                </c:pt>
                <c:pt idx="843">
                  <c:v>48.236281343594989</c:v>
                </c:pt>
                <c:pt idx="844">
                  <c:v>47.989150974949091</c:v>
                </c:pt>
                <c:pt idx="845">
                  <c:v>47.680715721135911</c:v>
                </c:pt>
                <c:pt idx="846">
                  <c:v>46.974643344420791</c:v>
                </c:pt>
                <c:pt idx="847">
                  <c:v>48.175160466713415</c:v>
                </c:pt>
                <c:pt idx="848">
                  <c:v>47.587328565333337</c:v>
                </c:pt>
                <c:pt idx="849">
                  <c:v>47.84064336614783</c:v>
                </c:pt>
                <c:pt idx="850">
                  <c:v>47.984767975839382</c:v>
                </c:pt>
                <c:pt idx="851">
                  <c:v>48.237585813729602</c:v>
                </c:pt>
                <c:pt idx="852">
                  <c:v>48.153734889601012</c:v>
                </c:pt>
                <c:pt idx="853">
                  <c:v>48.335228320775244</c:v>
                </c:pt>
                <c:pt idx="854">
                  <c:v>48.527908163064183</c:v>
                </c:pt>
                <c:pt idx="855">
                  <c:v>48.792858182687887</c:v>
                </c:pt>
                <c:pt idx="856">
                  <c:v>49.133521442206735</c:v>
                </c:pt>
                <c:pt idx="857">
                  <c:v>49.662708678521732</c:v>
                </c:pt>
                <c:pt idx="858">
                  <c:v>50.855124317660163</c:v>
                </c:pt>
                <c:pt idx="859">
                  <c:v>52.009872252575057</c:v>
                </c:pt>
                <c:pt idx="860">
                  <c:v>52.556937612015112</c:v>
                </c:pt>
                <c:pt idx="861">
                  <c:v>53.099545756078498</c:v>
                </c:pt>
                <c:pt idx="862">
                  <c:v>53.649502297603355</c:v>
                </c:pt>
                <c:pt idx="863">
                  <c:v>54.602493003565485</c:v>
                </c:pt>
                <c:pt idx="864">
                  <c:v>55.492724215937521</c:v>
                </c:pt>
                <c:pt idx="865">
                  <c:v>56.153803924574603</c:v>
                </c:pt>
                <c:pt idx="866">
                  <c:v>56.483779737940004</c:v>
                </c:pt>
                <c:pt idx="867">
                  <c:v>57.22146434099718</c:v>
                </c:pt>
                <c:pt idx="868">
                  <c:v>57.865749238181635</c:v>
                </c:pt>
                <c:pt idx="869">
                  <c:v>57.722117550657309</c:v>
                </c:pt>
                <c:pt idx="870">
                  <c:v>57.607214439482327</c:v>
                </c:pt>
                <c:pt idx="871">
                  <c:v>57.900147834133577</c:v>
                </c:pt>
                <c:pt idx="872">
                  <c:v>58.206345285573626</c:v>
                </c:pt>
                <c:pt idx="873">
                  <c:v>59.184035199769198</c:v>
                </c:pt>
                <c:pt idx="874">
                  <c:v>59.588785847071513</c:v>
                </c:pt>
                <c:pt idx="875">
                  <c:v>60.024015904513966</c:v>
                </c:pt>
                <c:pt idx="876">
                  <c:v>61.16581852583564</c:v>
                </c:pt>
                <c:pt idx="877">
                  <c:v>61.560480742041626</c:v>
                </c:pt>
                <c:pt idx="878">
                  <c:v>60.87433817003744</c:v>
                </c:pt>
                <c:pt idx="879">
                  <c:v>61.393995969702189</c:v>
                </c:pt>
                <c:pt idx="880">
                  <c:v>61.759572741734438</c:v>
                </c:pt>
                <c:pt idx="881">
                  <c:v>62.246166608895692</c:v>
                </c:pt>
                <c:pt idx="882">
                  <c:v>62.190180791234638</c:v>
                </c:pt>
                <c:pt idx="883">
                  <c:v>62.450023556502991</c:v>
                </c:pt>
                <c:pt idx="884">
                  <c:v>62.659970471758818</c:v>
                </c:pt>
                <c:pt idx="885">
                  <c:v>62.91312673451646</c:v>
                </c:pt>
                <c:pt idx="886">
                  <c:v>62.528149423232648</c:v>
                </c:pt>
                <c:pt idx="887">
                  <c:v>62.460633094953387</c:v>
                </c:pt>
                <c:pt idx="888">
                  <c:v>62.505338614135283</c:v>
                </c:pt>
                <c:pt idx="889">
                  <c:v>62.731060934316972</c:v>
                </c:pt>
                <c:pt idx="890">
                  <c:v>62.732754462589646</c:v>
                </c:pt>
                <c:pt idx="891">
                  <c:v>62.94378674842573</c:v>
                </c:pt>
                <c:pt idx="892">
                  <c:v>63.079878789959402</c:v>
                </c:pt>
                <c:pt idx="893">
                  <c:v>62.963431420786847</c:v>
                </c:pt>
                <c:pt idx="894">
                  <c:v>63.452628687281717</c:v>
                </c:pt>
                <c:pt idx="895">
                  <c:v>63.550124680499493</c:v>
                </c:pt>
                <c:pt idx="896">
                  <c:v>63.235004394047088</c:v>
                </c:pt>
                <c:pt idx="897">
                  <c:v>63.150622933022262</c:v>
                </c:pt>
                <c:pt idx="898">
                  <c:v>62.965505667617371</c:v>
                </c:pt>
                <c:pt idx="899">
                  <c:v>62.816383648332923</c:v>
                </c:pt>
                <c:pt idx="900">
                  <c:v>63.321752404122705</c:v>
                </c:pt>
                <c:pt idx="901">
                  <c:v>63.047099026971274</c:v>
                </c:pt>
                <c:pt idx="902">
                  <c:v>63.044852699223064</c:v>
                </c:pt>
                <c:pt idx="903">
                  <c:v>62.652612963393047</c:v>
                </c:pt>
                <c:pt idx="904">
                  <c:v>62.211765660179616</c:v>
                </c:pt>
                <c:pt idx="905">
                  <c:v>61.833614381034522</c:v>
                </c:pt>
                <c:pt idx="906">
                  <c:v>63.088694953579598</c:v>
                </c:pt>
                <c:pt idx="907">
                  <c:v>62.906502136087788</c:v>
                </c:pt>
                <c:pt idx="908">
                  <c:v>62.763176353455798</c:v>
                </c:pt>
                <c:pt idx="909">
                  <c:v>63.213710833170808</c:v>
                </c:pt>
                <c:pt idx="910">
                  <c:v>63.284241916661543</c:v>
                </c:pt>
                <c:pt idx="911">
                  <c:v>63.341210617850074</c:v>
                </c:pt>
                <c:pt idx="912">
                  <c:v>63.184580650932631</c:v>
                </c:pt>
                <c:pt idx="913">
                  <c:v>63.064188730907283</c:v>
                </c:pt>
                <c:pt idx="914">
                  <c:v>62.996807985385999</c:v>
                </c:pt>
                <c:pt idx="915">
                  <c:v>62.84008692995711</c:v>
                </c:pt>
                <c:pt idx="916">
                  <c:v>62.888611045424717</c:v>
                </c:pt>
                <c:pt idx="917">
                  <c:v>62.831827949285248</c:v>
                </c:pt>
                <c:pt idx="918">
                  <c:v>62.958570779796652</c:v>
                </c:pt>
                <c:pt idx="919">
                  <c:v>62.937301158855007</c:v>
                </c:pt>
                <c:pt idx="920">
                  <c:v>62.482605274071325</c:v>
                </c:pt>
                <c:pt idx="921">
                  <c:v>62.533468878134784</c:v>
                </c:pt>
                <c:pt idx="922">
                  <c:v>62.143514549717345</c:v>
                </c:pt>
                <c:pt idx="923">
                  <c:v>61.753274762062794</c:v>
                </c:pt>
                <c:pt idx="924">
                  <c:v>61.890628824667147</c:v>
                </c:pt>
                <c:pt idx="925">
                  <c:v>62.503061715942984</c:v>
                </c:pt>
                <c:pt idx="926">
                  <c:v>62.553477464422983</c:v>
                </c:pt>
                <c:pt idx="927">
                  <c:v>62.435926003216196</c:v>
                </c:pt>
                <c:pt idx="928">
                  <c:v>61.893963401344458</c:v>
                </c:pt>
                <c:pt idx="929">
                  <c:v>62.358784486131128</c:v>
                </c:pt>
                <c:pt idx="930">
                  <c:v>62.320484101559948</c:v>
                </c:pt>
                <c:pt idx="931">
                  <c:v>62.228863929317527</c:v>
                </c:pt>
                <c:pt idx="932">
                  <c:v>62.06090613227672</c:v>
                </c:pt>
                <c:pt idx="933">
                  <c:v>62.266007023071367</c:v>
                </c:pt>
                <c:pt idx="934">
                  <c:v>61.848484616917176</c:v>
                </c:pt>
                <c:pt idx="935">
                  <c:v>62.076545501577975</c:v>
                </c:pt>
                <c:pt idx="936">
                  <c:v>62.397360631540337</c:v>
                </c:pt>
                <c:pt idx="937">
                  <c:v>61.865501682219055</c:v>
                </c:pt>
                <c:pt idx="938">
                  <c:v>62.751933036534219</c:v>
                </c:pt>
                <c:pt idx="939">
                  <c:v>62.590529060532099</c:v>
                </c:pt>
                <c:pt idx="940">
                  <c:v>62.753402427291284</c:v>
                </c:pt>
                <c:pt idx="941">
                  <c:v>62.701066541424737</c:v>
                </c:pt>
                <c:pt idx="942">
                  <c:v>63.396054037748989</c:v>
                </c:pt>
                <c:pt idx="943">
                  <c:v>63.955741694813284</c:v>
                </c:pt>
                <c:pt idx="944">
                  <c:v>63.883093120171672</c:v>
                </c:pt>
                <c:pt idx="945">
                  <c:v>63.921314667109371</c:v>
                </c:pt>
                <c:pt idx="946">
                  <c:v>64.177061907657915</c:v>
                </c:pt>
                <c:pt idx="947">
                  <c:v>64.042366029315033</c:v>
                </c:pt>
                <c:pt idx="948">
                  <c:v>64.699018631798282</c:v>
                </c:pt>
                <c:pt idx="949">
                  <c:v>64.758830629040901</c:v>
                </c:pt>
                <c:pt idx="950">
                  <c:v>65.298552619409719</c:v>
                </c:pt>
                <c:pt idx="951">
                  <c:v>65.40336307465131</c:v>
                </c:pt>
                <c:pt idx="952">
                  <c:v>65.479186277531099</c:v>
                </c:pt>
                <c:pt idx="953">
                  <c:v>65.081440586199605</c:v>
                </c:pt>
                <c:pt idx="954">
                  <c:v>65.033046233991399</c:v>
                </c:pt>
                <c:pt idx="955">
                  <c:v>65.109894651890997</c:v>
                </c:pt>
                <c:pt idx="956">
                  <c:v>65.149835443916899</c:v>
                </c:pt>
                <c:pt idx="957">
                  <c:v>65.091410625249821</c:v>
                </c:pt>
                <c:pt idx="958">
                  <c:v>65.537823706712516</c:v>
                </c:pt>
                <c:pt idx="959">
                  <c:v>65.353164917847579</c:v>
                </c:pt>
                <c:pt idx="960">
                  <c:v>65.744138574346792</c:v>
                </c:pt>
                <c:pt idx="961">
                  <c:v>65.462830076510897</c:v>
                </c:pt>
                <c:pt idx="962">
                  <c:v>65.740434079381558</c:v>
                </c:pt>
                <c:pt idx="963">
                  <c:v>65.768444136067814</c:v>
                </c:pt>
                <c:pt idx="964">
                  <c:v>66.057219496996254</c:v>
                </c:pt>
                <c:pt idx="965">
                  <c:v>66.176919537260957</c:v>
                </c:pt>
                <c:pt idx="966">
                  <c:v>66.055719025149855</c:v>
                </c:pt>
                <c:pt idx="967">
                  <c:v>66.549617353855496</c:v>
                </c:pt>
                <c:pt idx="968">
                  <c:v>67.197567409507982</c:v>
                </c:pt>
                <c:pt idx="969">
                  <c:v>67.445421163089023</c:v>
                </c:pt>
                <c:pt idx="970">
                  <c:v>66.837012363887013</c:v>
                </c:pt>
                <c:pt idx="971">
                  <c:v>66.172487841764578</c:v>
                </c:pt>
                <c:pt idx="972">
                  <c:v>67.008505759829859</c:v>
                </c:pt>
                <c:pt idx="973">
                  <c:v>67.228214050137382</c:v>
                </c:pt>
                <c:pt idx="974">
                  <c:v>67.116316897294013</c:v>
                </c:pt>
                <c:pt idx="975">
                  <c:v>67.380740394715247</c:v>
                </c:pt>
                <c:pt idx="976">
                  <c:v>67.051225133394226</c:v>
                </c:pt>
                <c:pt idx="977">
                  <c:v>66.971843983775429</c:v>
                </c:pt>
                <c:pt idx="978">
                  <c:v>66.798389476334009</c:v>
                </c:pt>
                <c:pt idx="979">
                  <c:v>66.980848069640089</c:v>
                </c:pt>
                <c:pt idx="980">
                  <c:v>66.925243328685298</c:v>
                </c:pt>
                <c:pt idx="981">
                  <c:v>67.456024532308348</c:v>
                </c:pt>
                <c:pt idx="982">
                  <c:v>67.254984559363592</c:v>
                </c:pt>
                <c:pt idx="983">
                  <c:v>68.012424387400159</c:v>
                </c:pt>
                <c:pt idx="984">
                  <c:v>68.493694709012033</c:v>
                </c:pt>
                <c:pt idx="985">
                  <c:v>68.451085541887721</c:v>
                </c:pt>
                <c:pt idx="986">
                  <c:v>68.121859783882329</c:v>
                </c:pt>
                <c:pt idx="987">
                  <c:v>68.066592687826898</c:v>
                </c:pt>
                <c:pt idx="988">
                  <c:v>67.700673204399692</c:v>
                </c:pt>
                <c:pt idx="989">
                  <c:v>68.260825294684523</c:v>
                </c:pt>
                <c:pt idx="990">
                  <c:v>67.548476082164044</c:v>
                </c:pt>
                <c:pt idx="991">
                  <c:v>67.341730296654305</c:v>
                </c:pt>
                <c:pt idx="992">
                  <c:v>66.329153767223218</c:v>
                </c:pt>
                <c:pt idx="993">
                  <c:v>65.392707820853857</c:v>
                </c:pt>
                <c:pt idx="994">
                  <c:v>64.649579417843626</c:v>
                </c:pt>
                <c:pt idx="995">
                  <c:v>63.80873886998544</c:v>
                </c:pt>
                <c:pt idx="996">
                  <c:v>63.051290173742906</c:v>
                </c:pt>
                <c:pt idx="997">
                  <c:v>62.772414871676844</c:v>
                </c:pt>
                <c:pt idx="998">
                  <c:v>62.859131866588179</c:v>
                </c:pt>
                <c:pt idx="999">
                  <c:v>62.481756245301135</c:v>
                </c:pt>
                <c:pt idx="1000">
                  <c:v>62.277674251857206</c:v>
                </c:pt>
                <c:pt idx="1001">
                  <c:v>62.24488363388393</c:v>
                </c:pt>
                <c:pt idx="1002">
                  <c:v>61.485904570803157</c:v>
                </c:pt>
                <c:pt idx="1003">
                  <c:v>60.822613348427346</c:v>
                </c:pt>
                <c:pt idx="1004">
                  <c:v>60.372080977103522</c:v>
                </c:pt>
                <c:pt idx="1005">
                  <c:v>60.554175194547291</c:v>
                </c:pt>
                <c:pt idx="1006">
                  <c:v>60.064436458699895</c:v>
                </c:pt>
                <c:pt idx="1007">
                  <c:v>59.651689895126104</c:v>
                </c:pt>
                <c:pt idx="1008">
                  <c:v>59.319491931736742</c:v>
                </c:pt>
                <c:pt idx="1009">
                  <c:v>58.454699405350645</c:v>
                </c:pt>
                <c:pt idx="1010">
                  <c:v>58.506870795585876</c:v>
                </c:pt>
                <c:pt idx="1011">
                  <c:v>57.372858301861129</c:v>
                </c:pt>
                <c:pt idx="1012">
                  <c:v>56.675953621246087</c:v>
                </c:pt>
                <c:pt idx="1013">
                  <c:v>56.351826438671139</c:v>
                </c:pt>
                <c:pt idx="1014">
                  <c:v>56.263556283221028</c:v>
                </c:pt>
                <c:pt idx="1015">
                  <c:v>56.091542115019578</c:v>
                </c:pt>
                <c:pt idx="1016">
                  <c:v>56.502021453195532</c:v>
                </c:pt>
                <c:pt idx="1017">
                  <c:v>56.314680821870475</c:v>
                </c:pt>
                <c:pt idx="1018">
                  <c:v>56.649985593070063</c:v>
                </c:pt>
                <c:pt idx="1019">
                  <c:v>56.609265938200409</c:v>
                </c:pt>
                <c:pt idx="1020">
                  <c:v>57.446623001942122</c:v>
                </c:pt>
                <c:pt idx="1021">
                  <c:v>58.579724688789383</c:v>
                </c:pt>
                <c:pt idx="1022">
                  <c:v>58.778536766430399</c:v>
                </c:pt>
                <c:pt idx="1023">
                  <c:v>59.528510366656768</c:v>
                </c:pt>
                <c:pt idx="1024">
                  <c:v>59.255061147305092</c:v>
                </c:pt>
                <c:pt idx="1025">
                  <c:v>59.773175025419199</c:v>
                </c:pt>
                <c:pt idx="1026">
                  <c:v>59.81570232259147</c:v>
                </c:pt>
                <c:pt idx="1027">
                  <c:v>59.502143509754369</c:v>
                </c:pt>
                <c:pt idx="1028">
                  <c:v>58.790562765135057</c:v>
                </c:pt>
                <c:pt idx="1029">
                  <c:v>58.993445305527828</c:v>
                </c:pt>
                <c:pt idx="1030">
                  <c:v>59.588910092622427</c:v>
                </c:pt>
                <c:pt idx="1031">
                  <c:v>59.690606254875171</c:v>
                </c:pt>
                <c:pt idx="1032">
                  <c:v>59.814075629645409</c:v>
                </c:pt>
                <c:pt idx="1033">
                  <c:v>59.239687513594504</c:v>
                </c:pt>
                <c:pt idx="1034">
                  <c:v>59.703507581605798</c:v>
                </c:pt>
                <c:pt idx="1035">
                  <c:v>59.597598335444196</c:v>
                </c:pt>
                <c:pt idx="1036">
                  <c:v>59.845723120627021</c:v>
                </c:pt>
                <c:pt idx="1037">
                  <c:v>60.213874610977982</c:v>
                </c:pt>
                <c:pt idx="1038">
                  <c:v>60.364568231651049</c:v>
                </c:pt>
                <c:pt idx="1039">
                  <c:v>60.683557311828459</c:v>
                </c:pt>
                <c:pt idx="1040">
                  <c:v>60.970149194958829</c:v>
                </c:pt>
                <c:pt idx="1041">
                  <c:v>61.20574118140523</c:v>
                </c:pt>
                <c:pt idx="1042">
                  <c:v>61.41254957707433</c:v>
                </c:pt>
                <c:pt idx="1043">
                  <c:v>61.525481608663782</c:v>
                </c:pt>
                <c:pt idx="1044">
                  <c:v>61.269547308780702</c:v>
                </c:pt>
                <c:pt idx="1045">
                  <c:v>61.425161402997908</c:v>
                </c:pt>
                <c:pt idx="1046">
                  <c:v>61.569051388392964</c:v>
                </c:pt>
                <c:pt idx="1047">
                  <c:v>61.818738078289869</c:v>
                </c:pt>
                <c:pt idx="1048">
                  <c:v>61.877288680063309</c:v>
                </c:pt>
                <c:pt idx="1049">
                  <c:v>61.731646726821801</c:v>
                </c:pt>
                <c:pt idx="1050">
                  <c:v>61.958823456349855</c:v>
                </c:pt>
                <c:pt idx="1051">
                  <c:v>61.688331861571719</c:v>
                </c:pt>
                <c:pt idx="1052">
                  <c:v>62.522904299062404</c:v>
                </c:pt>
                <c:pt idx="1053">
                  <c:v>62.018133031639024</c:v>
                </c:pt>
                <c:pt idx="1054">
                  <c:v>62.205461474487301</c:v>
                </c:pt>
                <c:pt idx="1055">
                  <c:v>62.872055929174202</c:v>
                </c:pt>
                <c:pt idx="1056">
                  <c:v>63.040731062616608</c:v>
                </c:pt>
                <c:pt idx="1057">
                  <c:v>63.092743588334351</c:v>
                </c:pt>
                <c:pt idx="1058">
                  <c:v>63.115221350688763</c:v>
                </c:pt>
                <c:pt idx="1059">
                  <c:v>63.277796590603103</c:v>
                </c:pt>
                <c:pt idx="1060">
                  <c:v>63.84659012459359</c:v>
                </c:pt>
                <c:pt idx="1061">
                  <c:v>64.234004565772395</c:v>
                </c:pt>
                <c:pt idx="1062">
                  <c:v>64.073143228774654</c:v>
                </c:pt>
                <c:pt idx="1063">
                  <c:v>64.72862704024088</c:v>
                </c:pt>
                <c:pt idx="1064">
                  <c:v>65.074116145076331</c:v>
                </c:pt>
                <c:pt idx="1065">
                  <c:v>64.867945255980317</c:v>
                </c:pt>
                <c:pt idx="1066">
                  <c:v>65.213525916569239</c:v>
                </c:pt>
                <c:pt idx="1067">
                  <c:v>65.455639880271164</c:v>
                </c:pt>
                <c:pt idx="1068">
                  <c:v>65.64529581500679</c:v>
                </c:pt>
                <c:pt idx="1069">
                  <c:v>66.021676533477446</c:v>
                </c:pt>
                <c:pt idx="1070">
                  <c:v>66.048762002203688</c:v>
                </c:pt>
                <c:pt idx="1071">
                  <c:v>66.118884868884862</c:v>
                </c:pt>
                <c:pt idx="1072">
                  <c:v>66.821061520641848</c:v>
                </c:pt>
                <c:pt idx="1073">
                  <c:v>66.296338340972753</c:v>
                </c:pt>
                <c:pt idx="1074">
                  <c:v>66.479437328440667</c:v>
                </c:pt>
                <c:pt idx="1075">
                  <c:v>66.706003597869966</c:v>
                </c:pt>
                <c:pt idx="1076">
                  <c:v>66.727563815787747</c:v>
                </c:pt>
                <c:pt idx="1077">
                  <c:v>66.765159569046361</c:v>
                </c:pt>
                <c:pt idx="1078">
                  <c:v>66.69196945741426</c:v>
                </c:pt>
                <c:pt idx="1079">
                  <c:v>66.390408804596873</c:v>
                </c:pt>
                <c:pt idx="1080">
                  <c:v>66.162559432455907</c:v>
                </c:pt>
                <c:pt idx="1081">
                  <c:v>66.309187765695881</c:v>
                </c:pt>
                <c:pt idx="1082">
                  <c:v>66.123216671021211</c:v>
                </c:pt>
                <c:pt idx="1083">
                  <c:v>66.644780222573445</c:v>
                </c:pt>
                <c:pt idx="1084">
                  <c:v>67.036175178758484</c:v>
                </c:pt>
                <c:pt idx="1085">
                  <c:v>66.737980321733616</c:v>
                </c:pt>
                <c:pt idx="1086">
                  <c:v>66.902423176793903</c:v>
                </c:pt>
                <c:pt idx="1087">
                  <c:v>67.153583865991664</c:v>
                </c:pt>
                <c:pt idx="1088">
                  <c:v>67.089957988357426</c:v>
                </c:pt>
                <c:pt idx="1089">
                  <c:v>67.540605337713316</c:v>
                </c:pt>
                <c:pt idx="1090">
                  <c:v>66.924916062924382</c:v>
                </c:pt>
                <c:pt idx="1091">
                  <c:v>66.621342365131596</c:v>
                </c:pt>
                <c:pt idx="1092">
                  <c:v>66.635122994315125</c:v>
                </c:pt>
                <c:pt idx="1093">
                  <c:v>67.531149498128826</c:v>
                </c:pt>
                <c:pt idx="1094">
                  <c:v>67.031419149237323</c:v>
                </c:pt>
                <c:pt idx="1095">
                  <c:v>66.637635718403814</c:v>
                </c:pt>
                <c:pt idx="1096">
                  <c:v>66.126644929584799</c:v>
                </c:pt>
                <c:pt idx="1097">
                  <c:v>65.524962781817209</c:v>
                </c:pt>
                <c:pt idx="1098">
                  <c:v>65.287813277392885</c:v>
                </c:pt>
                <c:pt idx="1099">
                  <c:v>65.269269397031394</c:v>
                </c:pt>
                <c:pt idx="1100">
                  <c:v>64.537709088613411</c:v>
                </c:pt>
                <c:pt idx="1101">
                  <c:v>64.963290626241545</c:v>
                </c:pt>
                <c:pt idx="1102">
                  <c:v>64.769521427816102</c:v>
                </c:pt>
                <c:pt idx="1103">
                  <c:v>64.269541680403719</c:v>
                </c:pt>
                <c:pt idx="1104">
                  <c:v>63.519000559073227</c:v>
                </c:pt>
                <c:pt idx="1105">
                  <c:v>62.983968527553593</c:v>
                </c:pt>
                <c:pt idx="1106">
                  <c:v>62.528540176184137</c:v>
                </c:pt>
                <c:pt idx="1107">
                  <c:v>62.189845648236201</c:v>
                </c:pt>
                <c:pt idx="1108">
                  <c:v>61.761581844502011</c:v>
                </c:pt>
                <c:pt idx="1109">
                  <c:v>61.444264304219658</c:v>
                </c:pt>
                <c:pt idx="1110">
                  <c:v>60.99306142247638</c:v>
                </c:pt>
                <c:pt idx="1111">
                  <c:v>60.082660414939411</c:v>
                </c:pt>
                <c:pt idx="1112">
                  <c:v>59.642884282936613</c:v>
                </c:pt>
                <c:pt idx="1113">
                  <c:v>59.662895572187701</c:v>
                </c:pt>
                <c:pt idx="1114">
                  <c:v>59.2193630826511</c:v>
                </c:pt>
                <c:pt idx="1115">
                  <c:v>58.871968457058188</c:v>
                </c:pt>
                <c:pt idx="1116">
                  <c:v>58.602133763297324</c:v>
                </c:pt>
                <c:pt idx="1117">
                  <c:v>58.274096986504745</c:v>
                </c:pt>
                <c:pt idx="1118">
                  <c:v>58.529106205531619</c:v>
                </c:pt>
                <c:pt idx="1119">
                  <c:v>58.341093688409629</c:v>
                </c:pt>
                <c:pt idx="1120">
                  <c:v>58.187341346693067</c:v>
                </c:pt>
                <c:pt idx="1121">
                  <c:v>57.806937161741232</c:v>
                </c:pt>
                <c:pt idx="1122">
                  <c:v>57.846435392589292</c:v>
                </c:pt>
                <c:pt idx="1123">
                  <c:v>57.834738591159848</c:v>
                </c:pt>
                <c:pt idx="1124">
                  <c:v>58.306935374996598</c:v>
                </c:pt>
                <c:pt idx="1125">
                  <c:v>58.799063268310604</c:v>
                </c:pt>
                <c:pt idx="1126">
                  <c:v>59.064405656321703</c:v>
                </c:pt>
                <c:pt idx="1127">
                  <c:v>58.814101090244961</c:v>
                </c:pt>
                <c:pt idx="1128">
                  <c:v>58.836081486480552</c:v>
                </c:pt>
                <c:pt idx="1129">
                  <c:v>58.727555049096885</c:v>
                </c:pt>
                <c:pt idx="1130">
                  <c:v>58.629091643204617</c:v>
                </c:pt>
                <c:pt idx="1131">
                  <c:v>58.608729917460394</c:v>
                </c:pt>
                <c:pt idx="1132">
                  <c:v>58.992360954900576</c:v>
                </c:pt>
                <c:pt idx="1133">
                  <c:v>59.321533807355301</c:v>
                </c:pt>
                <c:pt idx="1134">
                  <c:v>59.804710497917611</c:v>
                </c:pt>
                <c:pt idx="1135">
                  <c:v>59.953144839448221</c:v>
                </c:pt>
                <c:pt idx="1136">
                  <c:v>60.340790632252357</c:v>
                </c:pt>
                <c:pt idx="1137">
                  <c:v>60.715148191742749</c:v>
                </c:pt>
                <c:pt idx="1138">
                  <c:v>61.105644720218166</c:v>
                </c:pt>
                <c:pt idx="1139">
                  <c:v>61.953541436502654</c:v>
                </c:pt>
                <c:pt idx="1140">
                  <c:v>62.207747041984987</c:v>
                </c:pt>
                <c:pt idx="1141">
                  <c:v>62.502383503718477</c:v>
                </c:pt>
                <c:pt idx="1142">
                  <c:v>63.082151111703361</c:v>
                </c:pt>
                <c:pt idx="1143">
                  <c:v>62.734232467671049</c:v>
                </c:pt>
                <c:pt idx="1144">
                  <c:v>63.012012271347906</c:v>
                </c:pt>
                <c:pt idx="1145">
                  <c:v>62.946527097057164</c:v>
                </c:pt>
                <c:pt idx="1146">
                  <c:v>63.463507361902657</c:v>
                </c:pt>
                <c:pt idx="1147">
                  <c:v>63.9157864547429</c:v>
                </c:pt>
                <c:pt idx="1148">
                  <c:v>63.863325753017875</c:v>
                </c:pt>
                <c:pt idx="1149">
                  <c:v>64.109649977697444</c:v>
                </c:pt>
                <c:pt idx="1150">
                  <c:v>64.771315108461096</c:v>
                </c:pt>
                <c:pt idx="1151">
                  <c:v>65.159927920831564</c:v>
                </c:pt>
                <c:pt idx="1152">
                  <c:v>65.886562727067144</c:v>
                </c:pt>
                <c:pt idx="1153">
                  <c:v>65.491973863065894</c:v>
                </c:pt>
                <c:pt idx="1154">
                  <c:v>65.595009313026949</c:v>
                </c:pt>
                <c:pt idx="1155">
                  <c:v>65.910167915881559</c:v>
                </c:pt>
                <c:pt idx="1156">
                  <c:v>66.287310640597482</c:v>
                </c:pt>
                <c:pt idx="1157">
                  <c:v>66.514468909131082</c:v>
                </c:pt>
                <c:pt idx="1158">
                  <c:v>67.018102882572308</c:v>
                </c:pt>
                <c:pt idx="1159">
                  <c:v>67.27300766093353</c:v>
                </c:pt>
                <c:pt idx="1160">
                  <c:v>67.662729937580849</c:v>
                </c:pt>
                <c:pt idx="1161">
                  <c:v>67.929844977581226</c:v>
                </c:pt>
                <c:pt idx="1162">
                  <c:v>68.221243074952511</c:v>
                </c:pt>
                <c:pt idx="1163">
                  <c:v>68.678339894927063</c:v>
                </c:pt>
                <c:pt idx="1164">
                  <c:v>69.089330774482178</c:v>
                </c:pt>
                <c:pt idx="1165">
                  <c:v>69.629196502784495</c:v>
                </c:pt>
                <c:pt idx="1166">
                  <c:v>69.798962716216309</c:v>
                </c:pt>
                <c:pt idx="1167">
                  <c:v>70.046231156657683</c:v>
                </c:pt>
                <c:pt idx="1168">
                  <c:v>70.181227479505992</c:v>
                </c:pt>
                <c:pt idx="1169">
                  <c:v>70.464325529084618</c:v>
                </c:pt>
                <c:pt idx="1170">
                  <c:v>70.891515129085604</c:v>
                </c:pt>
                <c:pt idx="1171">
                  <c:v>71.80476135716458</c:v>
                </c:pt>
                <c:pt idx="1172">
                  <c:v>72.395663886945542</c:v>
                </c:pt>
                <c:pt idx="1173">
                  <c:v>72.917666271123764</c:v>
                </c:pt>
                <c:pt idx="1174">
                  <c:v>72.897926977332588</c:v>
                </c:pt>
                <c:pt idx="1175">
                  <c:v>73.27655081145376</c:v>
                </c:pt>
                <c:pt idx="1176">
                  <c:v>73.539978750791008</c:v>
                </c:pt>
                <c:pt idx="1177">
                  <c:v>72.788375044902622</c:v>
                </c:pt>
                <c:pt idx="1178">
                  <c:v>73.169261459677372</c:v>
                </c:pt>
                <c:pt idx="1179">
                  <c:v>72.339984354712826</c:v>
                </c:pt>
                <c:pt idx="1180">
                  <c:v>71.501075083899408</c:v>
                </c:pt>
                <c:pt idx="1181">
                  <c:v>71.533853660236119</c:v>
                </c:pt>
                <c:pt idx="1182">
                  <c:v>71.39314246279416</c:v>
                </c:pt>
                <c:pt idx="1183">
                  <c:v>71.513801547933326</c:v>
                </c:pt>
                <c:pt idx="1184">
                  <c:v>72.124104694767723</c:v>
                </c:pt>
                <c:pt idx="1185">
                  <c:v>72.012872718743566</c:v>
                </c:pt>
                <c:pt idx="1186">
                  <c:v>72.039434928416071</c:v>
                </c:pt>
                <c:pt idx="1187">
                  <c:v>72.627857769121348</c:v>
                </c:pt>
                <c:pt idx="1188">
                  <c:v>72.553220117433938</c:v>
                </c:pt>
                <c:pt idx="1189">
                  <c:v>72.255110349846973</c:v>
                </c:pt>
                <c:pt idx="1190">
                  <c:v>72.234025602811315</c:v>
                </c:pt>
                <c:pt idx="1191">
                  <c:v>72.171134741247286</c:v>
                </c:pt>
                <c:pt idx="1192">
                  <c:v>71.491761192577457</c:v>
                </c:pt>
                <c:pt idx="1193">
                  <c:v>71.892707356818093</c:v>
                </c:pt>
                <c:pt idx="1194">
                  <c:v>72.305902558672045</c:v>
                </c:pt>
                <c:pt idx="1195">
                  <c:v>72.037158516576</c:v>
                </c:pt>
                <c:pt idx="1196">
                  <c:v>72.643901922929786</c:v>
                </c:pt>
                <c:pt idx="1197">
                  <c:v>72.657973903660732</c:v>
                </c:pt>
                <c:pt idx="1198">
                  <c:v>73.127383183436891</c:v>
                </c:pt>
                <c:pt idx="1199">
                  <c:v>72.904017297725787</c:v>
                </c:pt>
                <c:pt idx="1200">
                  <c:v>72.159678644835111</c:v>
                </c:pt>
                <c:pt idx="1201">
                  <c:v>72.27987318972626</c:v>
                </c:pt>
                <c:pt idx="1202">
                  <c:v>72.691638759952951</c:v>
                </c:pt>
                <c:pt idx="1203">
                  <c:v>73.054921501232542</c:v>
                </c:pt>
                <c:pt idx="1204">
                  <c:v>72.949937090063699</c:v>
                </c:pt>
                <c:pt idx="1205">
                  <c:v>73.375590019749794</c:v>
                </c:pt>
                <c:pt idx="1206">
                  <c:v>73.176065622064343</c:v>
                </c:pt>
                <c:pt idx="1207">
                  <c:v>74.326819418982069</c:v>
                </c:pt>
                <c:pt idx="1208">
                  <c:v>74.63020491346694</c:v>
                </c:pt>
                <c:pt idx="1209">
                  <c:v>74.897151527847313</c:v>
                </c:pt>
                <c:pt idx="1210">
                  <c:v>74.984796570061235</c:v>
                </c:pt>
                <c:pt idx="1211">
                  <c:v>75.725457483124998</c:v>
                </c:pt>
                <c:pt idx="1212">
                  <c:v>74.852153658297667</c:v>
                </c:pt>
                <c:pt idx="1213">
                  <c:v>75.468720193505561</c:v>
                </c:pt>
                <c:pt idx="1214">
                  <c:v>74.89890685597247</c:v>
                </c:pt>
                <c:pt idx="1215">
                  <c:v>75.102231771282845</c:v>
                </c:pt>
                <c:pt idx="1216">
                  <c:v>75.025886888637615</c:v>
                </c:pt>
                <c:pt idx="1217">
                  <c:v>75.810504603696629</c:v>
                </c:pt>
                <c:pt idx="1218">
                  <c:v>75.738436285556077</c:v>
                </c:pt>
                <c:pt idx="1219">
                  <c:v>76.200470155295434</c:v>
                </c:pt>
                <c:pt idx="1220">
                  <c:v>76.679744874937953</c:v>
                </c:pt>
                <c:pt idx="1221">
                  <c:v>76.259501510832678</c:v>
                </c:pt>
                <c:pt idx="1222">
                  <c:v>76.164075059570379</c:v>
                </c:pt>
                <c:pt idx="1223">
                  <c:v>76.66691874396858</c:v>
                </c:pt>
                <c:pt idx="1224">
                  <c:v>75.81031298824314</c:v>
                </c:pt>
                <c:pt idx="1225">
                  <c:v>75.95813744267771</c:v>
                </c:pt>
                <c:pt idx="1226">
                  <c:v>74.692550096259907</c:v>
                </c:pt>
                <c:pt idx="1227">
                  <c:v>74.437595712702503</c:v>
                </c:pt>
                <c:pt idx="1228">
                  <c:v>74.427532125151856</c:v>
                </c:pt>
                <c:pt idx="1229">
                  <c:v>73.529771957338852</c:v>
                </c:pt>
                <c:pt idx="1230">
                  <c:v>72.819652432536131</c:v>
                </c:pt>
                <c:pt idx="1231">
                  <c:v>71.272531059093566</c:v>
                </c:pt>
                <c:pt idx="1232">
                  <c:v>70.515925340523822</c:v>
                </c:pt>
                <c:pt idx="1233">
                  <c:v>70.80403540076415</c:v>
                </c:pt>
                <c:pt idx="1234">
                  <c:v>70.207169151381976</c:v>
                </c:pt>
                <c:pt idx="1235">
                  <c:v>70.138599118152996</c:v>
                </c:pt>
                <c:pt idx="1236">
                  <c:v>69.821394648108495</c:v>
                </c:pt>
                <c:pt idx="1237">
                  <c:v>69.974083340947331</c:v>
                </c:pt>
                <c:pt idx="1238">
                  <c:v>70.082149633373461</c:v>
                </c:pt>
                <c:pt idx="1239">
                  <c:v>70.031984896319216</c:v>
                </c:pt>
                <c:pt idx="1240">
                  <c:v>70.705842769449234</c:v>
                </c:pt>
                <c:pt idx="1241">
                  <c:v>70.356994416012881</c:v>
                </c:pt>
                <c:pt idx="1242">
                  <c:v>70.82744817832743</c:v>
                </c:pt>
                <c:pt idx="1243">
                  <c:v>70.202101517112879</c:v>
                </c:pt>
                <c:pt idx="1244">
                  <c:v>69.798036557082526</c:v>
                </c:pt>
                <c:pt idx="1245">
                  <c:v>70.212410009493937</c:v>
                </c:pt>
                <c:pt idx="1246">
                  <c:v>70.285141699439549</c:v>
                </c:pt>
                <c:pt idx="1247">
                  <c:v>69.733951320700854</c:v>
                </c:pt>
                <c:pt idx="1248">
                  <c:v>69.955564861749039</c:v>
                </c:pt>
                <c:pt idx="1249">
                  <c:v>70.022062976827826</c:v>
                </c:pt>
                <c:pt idx="1250">
                  <c:v>70.05324249105746</c:v>
                </c:pt>
                <c:pt idx="1251">
                  <c:v>70.462047232101085</c:v>
                </c:pt>
                <c:pt idx="1252">
                  <c:v>70.440811456445388</c:v>
                </c:pt>
                <c:pt idx="1253">
                  <c:v>69.807222319909968</c:v>
                </c:pt>
                <c:pt idx="1254">
                  <c:v>70.58453662322097</c:v>
                </c:pt>
                <c:pt idx="1255">
                  <c:v>70.469867433939058</c:v>
                </c:pt>
                <c:pt idx="1256">
                  <c:v>71.063233768081673</c:v>
                </c:pt>
                <c:pt idx="1257">
                  <c:v>71.578490630652041</c:v>
                </c:pt>
                <c:pt idx="1258">
                  <c:v>71.966273034206424</c:v>
                </c:pt>
                <c:pt idx="1259">
                  <c:v>73.309513465110967</c:v>
                </c:pt>
                <c:pt idx="1260">
                  <c:v>74.335568607285424</c:v>
                </c:pt>
                <c:pt idx="1261">
                  <c:v>74.209117370878516</c:v>
                </c:pt>
                <c:pt idx="1262">
                  <c:v>74.886988027209625</c:v>
                </c:pt>
                <c:pt idx="1263">
                  <c:v>74.640542195863347</c:v>
                </c:pt>
                <c:pt idx="1264">
                  <c:v>75.612543584570972</c:v>
                </c:pt>
                <c:pt idx="1265">
                  <c:v>75.501817442462965</c:v>
                </c:pt>
                <c:pt idx="1266">
                  <c:v>75.557794657010035</c:v>
                </c:pt>
                <c:pt idx="1267">
                  <c:v>75.281167646752806</c:v>
                </c:pt>
                <c:pt idx="1268">
                  <c:v>74.577326548990314</c:v>
                </c:pt>
                <c:pt idx="1269">
                  <c:v>74.681842546681807</c:v>
                </c:pt>
                <c:pt idx="1270">
                  <c:v>74.582939336474524</c:v>
                </c:pt>
                <c:pt idx="1271">
                  <c:v>74.529379037065297</c:v>
                </c:pt>
                <c:pt idx="1272">
                  <c:v>74.5991554682562</c:v>
                </c:pt>
                <c:pt idx="1273">
                  <c:v>73.917728468237868</c:v>
                </c:pt>
                <c:pt idx="1274">
                  <c:v>74.139243032043723</c:v>
                </c:pt>
                <c:pt idx="1275">
                  <c:v>75.22480197793945</c:v>
                </c:pt>
                <c:pt idx="1276">
                  <c:v>75.001559416105309</c:v>
                </c:pt>
                <c:pt idx="1277">
                  <c:v>74.505090503035106</c:v>
                </c:pt>
                <c:pt idx="1278">
                  <c:v>74.349392601704992</c:v>
                </c:pt>
                <c:pt idx="1279">
                  <c:v>74.015020429744396</c:v>
                </c:pt>
                <c:pt idx="1280">
                  <c:v>74.340831975457647</c:v>
                </c:pt>
                <c:pt idx="1281">
                  <c:v>74.402276915899975</c:v>
                </c:pt>
                <c:pt idx="1282">
                  <c:v>74.097808186264032</c:v>
                </c:pt>
                <c:pt idx="1283">
                  <c:v>74.432076049999949</c:v>
                </c:pt>
                <c:pt idx="1284">
                  <c:v>74.416109557001178</c:v>
                </c:pt>
                <c:pt idx="1285">
                  <c:v>74.66958574165082</c:v>
                </c:pt>
                <c:pt idx="1286">
                  <c:v>74.264324767145368</c:v>
                </c:pt>
                <c:pt idx="1287">
                  <c:v>73.996849277011762</c:v>
                </c:pt>
                <c:pt idx="1288">
                  <c:v>73.671542618636337</c:v>
                </c:pt>
                <c:pt idx="1289">
                  <c:v>73.663039505195556</c:v>
                </c:pt>
                <c:pt idx="1290">
                  <c:v>73.555307424244617</c:v>
                </c:pt>
                <c:pt idx="1291">
                  <c:v>73.923137614819595</c:v>
                </c:pt>
                <c:pt idx="1292">
                  <c:v>73.136874919208353</c:v>
                </c:pt>
                <c:pt idx="1293">
                  <c:v>73.486470567308146</c:v>
                </c:pt>
                <c:pt idx="1294">
                  <c:v>74.326361590626433</c:v>
                </c:pt>
                <c:pt idx="1295">
                  <c:v>74.223201407686361</c:v>
                </c:pt>
                <c:pt idx="1296">
                  <c:v>74.332098776067966</c:v>
                </c:pt>
                <c:pt idx="1297">
                  <c:v>74.136763775526234</c:v>
                </c:pt>
                <c:pt idx="1298">
                  <c:v>74.35203664876768</c:v>
                </c:pt>
                <c:pt idx="1299">
                  <c:v>74.976615244000953</c:v>
                </c:pt>
                <c:pt idx="1300">
                  <c:v>75.298901671600248</c:v>
                </c:pt>
                <c:pt idx="1301">
                  <c:v>74.863448851652151</c:v>
                </c:pt>
                <c:pt idx="1302">
                  <c:v>75.412206595192274</c:v>
                </c:pt>
                <c:pt idx="1303">
                  <c:v>74.812625147589458</c:v>
                </c:pt>
                <c:pt idx="1304">
                  <c:v>75.147722189807595</c:v>
                </c:pt>
                <c:pt idx="1305">
                  <c:v>74.752075641409604</c:v>
                </c:pt>
                <c:pt idx="1306">
                  <c:v>74.93025509634424</c:v>
                </c:pt>
                <c:pt idx="1307">
                  <c:v>74.415347039290808</c:v>
                </c:pt>
                <c:pt idx="1308">
                  <c:v>74.149642114533805</c:v>
                </c:pt>
                <c:pt idx="1309">
                  <c:v>74.441699929430996</c:v>
                </c:pt>
                <c:pt idx="1310">
                  <c:v>74.64877182107459</c:v>
                </c:pt>
                <c:pt idx="1311">
                  <c:v>74.64885755143429</c:v>
                </c:pt>
                <c:pt idx="1312">
                  <c:v>74.779053249471801</c:v>
                </c:pt>
                <c:pt idx="1313">
                  <c:v>74.636715151756547</c:v>
                </c:pt>
                <c:pt idx="1314">
                  <c:v>74.952315769121498</c:v>
                </c:pt>
                <c:pt idx="1315">
                  <c:v>74.636030160441564</c:v>
                </c:pt>
                <c:pt idx="1316">
                  <c:v>74.513096955599465</c:v>
                </c:pt>
                <c:pt idx="1317">
                  <c:v>74.703541106629288</c:v>
                </c:pt>
                <c:pt idx="1318">
                  <c:v>74.403255467946224</c:v>
                </c:pt>
                <c:pt idx="1319">
                  <c:v>74.325605986609503</c:v>
                </c:pt>
                <c:pt idx="1320">
                  <c:v>74.619068852271525</c:v>
                </c:pt>
                <c:pt idx="1321">
                  <c:v>74.678870280222938</c:v>
                </c:pt>
                <c:pt idx="1322">
                  <c:v>73.886053646853455</c:v>
                </c:pt>
                <c:pt idx="1323">
                  <c:v>74.07411421683446</c:v>
                </c:pt>
                <c:pt idx="1324">
                  <c:v>74.200997688314374</c:v>
                </c:pt>
                <c:pt idx="1325">
                  <c:v>74.412901387270523</c:v>
                </c:pt>
                <c:pt idx="1326">
                  <c:v>74.058525791109034</c:v>
                </c:pt>
                <c:pt idx="1327">
                  <c:v>73.65035154468066</c:v>
                </c:pt>
                <c:pt idx="1328">
                  <c:v>73.965868669161381</c:v>
                </c:pt>
                <c:pt idx="1329">
                  <c:v>74.484978498877609</c:v>
                </c:pt>
                <c:pt idx="1330">
                  <c:v>73.891146666153659</c:v>
                </c:pt>
                <c:pt idx="1331">
                  <c:v>73.87734291685959</c:v>
                </c:pt>
                <c:pt idx="1332">
                  <c:v>73.933760981013577</c:v>
                </c:pt>
                <c:pt idx="1333">
                  <c:v>75.296273842465368</c:v>
                </c:pt>
                <c:pt idx="1334">
                  <c:v>75.290369486395505</c:v>
                </c:pt>
                <c:pt idx="1335">
                  <c:v>74.879292833232526</c:v>
                </c:pt>
                <c:pt idx="1336">
                  <c:v>75.476083497010421</c:v>
                </c:pt>
                <c:pt idx="1337">
                  <c:v>75.514742120464092</c:v>
                </c:pt>
                <c:pt idx="1338">
                  <c:v>75.033855589828107</c:v>
                </c:pt>
                <c:pt idx="1339">
                  <c:v>74.476123882981369</c:v>
                </c:pt>
                <c:pt idx="1340">
                  <c:v>74.10741006454694</c:v>
                </c:pt>
                <c:pt idx="1341">
                  <c:v>73.677688540128756</c:v>
                </c:pt>
                <c:pt idx="1342">
                  <c:v>73.79177206758277</c:v>
                </c:pt>
                <c:pt idx="1343">
                  <c:v>73.488211820110322</c:v>
                </c:pt>
                <c:pt idx="1344">
                  <c:v>73.107078497860201</c:v>
                </c:pt>
                <c:pt idx="1345">
                  <c:v>73.59089669804743</c:v>
                </c:pt>
                <c:pt idx="1346">
                  <c:v>74.436247493748397</c:v>
                </c:pt>
                <c:pt idx="1347">
                  <c:v>73.878656087397218</c:v>
                </c:pt>
                <c:pt idx="1348">
                  <c:v>73.702434619093395</c:v>
                </c:pt>
                <c:pt idx="1349">
                  <c:v>73.335983892601163</c:v>
                </c:pt>
                <c:pt idx="1350">
                  <c:v>73.061198031826606</c:v>
                </c:pt>
                <c:pt idx="1351">
                  <c:v>72.924085519935687</c:v>
                </c:pt>
                <c:pt idx="1352">
                  <c:v>72.786373145951302</c:v>
                </c:pt>
                <c:pt idx="1353">
                  <c:v>71.738859397771606</c:v>
                </c:pt>
                <c:pt idx="1354">
                  <c:v>71.09206980523571</c:v>
                </c:pt>
                <c:pt idx="1355">
                  <c:v>70.766054866978919</c:v>
                </c:pt>
                <c:pt idx="1356">
                  <c:v>71.671765653621478</c:v>
                </c:pt>
                <c:pt idx="1357">
                  <c:v>71.817539414142757</c:v>
                </c:pt>
                <c:pt idx="1358">
                  <c:v>71.920411763674281</c:v>
                </c:pt>
                <c:pt idx="1359">
                  <c:v>71.502567850342814</c:v>
                </c:pt>
                <c:pt idx="1360">
                  <c:v>71.105163531246731</c:v>
                </c:pt>
                <c:pt idx="1361">
                  <c:v>70.926033125799364</c:v>
                </c:pt>
                <c:pt idx="1362">
                  <c:v>70.609630197467823</c:v>
                </c:pt>
                <c:pt idx="1363">
                  <c:v>70.212280979178914</c:v>
                </c:pt>
                <c:pt idx="1364">
                  <c:v>70.164341778739654</c:v>
                </c:pt>
                <c:pt idx="1365">
                  <c:v>69.515001230348318</c:v>
                </c:pt>
                <c:pt idx="1366">
                  <c:v>69.6145746234141</c:v>
                </c:pt>
                <c:pt idx="1367">
                  <c:v>71.370215365873804</c:v>
                </c:pt>
                <c:pt idx="1368">
                  <c:v>71.782129540923989</c:v>
                </c:pt>
                <c:pt idx="1369">
                  <c:v>72.820058179484988</c:v>
                </c:pt>
                <c:pt idx="1370">
                  <c:v>72.895062589911547</c:v>
                </c:pt>
                <c:pt idx="1371">
                  <c:v>73.705346025421008</c:v>
                </c:pt>
                <c:pt idx="1372">
                  <c:v>75.305922112353571</c:v>
                </c:pt>
                <c:pt idx="1373">
                  <c:v>75.550079606467762</c:v>
                </c:pt>
                <c:pt idx="1374">
                  <c:v>75.314747312372631</c:v>
                </c:pt>
                <c:pt idx="1375">
                  <c:v>76.079212574050842</c:v>
                </c:pt>
                <c:pt idx="1376">
                  <c:v>77.146207246217116</c:v>
                </c:pt>
                <c:pt idx="1377">
                  <c:v>77.366504624411164</c:v>
                </c:pt>
                <c:pt idx="1378">
                  <c:v>78.447490431606255</c:v>
                </c:pt>
                <c:pt idx="1379">
                  <c:v>78.77602727852603</c:v>
                </c:pt>
                <c:pt idx="1380">
                  <c:v>79.277321162272713</c:v>
                </c:pt>
                <c:pt idx="1381">
                  <c:v>80.468264187506733</c:v>
                </c:pt>
                <c:pt idx="1382">
                  <c:v>82.071075537424505</c:v>
                </c:pt>
                <c:pt idx="1383">
                  <c:v>82.746594193800661</c:v>
                </c:pt>
                <c:pt idx="1384">
                  <c:v>82.490937613993452</c:v>
                </c:pt>
                <c:pt idx="1385">
                  <c:v>82.565903659475921</c:v>
                </c:pt>
                <c:pt idx="1386">
                  <c:v>82.870031084143463</c:v>
                </c:pt>
                <c:pt idx="1387">
                  <c:v>83.356942846792577</c:v>
                </c:pt>
                <c:pt idx="1388">
                  <c:v>83.614776262351143</c:v>
                </c:pt>
                <c:pt idx="1389">
                  <c:v>83.427786960242955</c:v>
                </c:pt>
                <c:pt idx="1390">
                  <c:v>83.770433986925553</c:v>
                </c:pt>
                <c:pt idx="1391">
                  <c:v>84.660609049455317</c:v>
                </c:pt>
                <c:pt idx="1392">
                  <c:v>84.338584363503898</c:v>
                </c:pt>
                <c:pt idx="1393">
                  <c:v>85.052102210697484</c:v>
                </c:pt>
                <c:pt idx="1394">
                  <c:v>86.041636291940875</c:v>
                </c:pt>
                <c:pt idx="1395">
                  <c:v>85.208623559189036</c:v>
                </c:pt>
                <c:pt idx="1396">
                  <c:v>84.992606128605104</c:v>
                </c:pt>
                <c:pt idx="1397">
                  <c:v>84.022572481609174</c:v>
                </c:pt>
                <c:pt idx="1398">
                  <c:v>84.266852512804903</c:v>
                </c:pt>
                <c:pt idx="1399">
                  <c:v>84.149399760924666</c:v>
                </c:pt>
                <c:pt idx="1400">
                  <c:v>83.076084039449469</c:v>
                </c:pt>
                <c:pt idx="1401">
                  <c:v>82.388297444355331</c:v>
                </c:pt>
                <c:pt idx="1402">
                  <c:v>81.822081872861091</c:v>
                </c:pt>
                <c:pt idx="1403">
                  <c:v>81.448808872539189</c:v>
                </c:pt>
                <c:pt idx="1404">
                  <c:v>80.654346914248308</c:v>
                </c:pt>
                <c:pt idx="1405">
                  <c:v>80.743476258510057</c:v>
                </c:pt>
                <c:pt idx="1406">
                  <c:v>79.68250322477661</c:v>
                </c:pt>
                <c:pt idx="1407">
                  <c:v>79.43861580761255</c:v>
                </c:pt>
                <c:pt idx="1408">
                  <c:v>78.962936966382387</c:v>
                </c:pt>
                <c:pt idx="1409">
                  <c:v>79.154350283379827</c:v>
                </c:pt>
                <c:pt idx="1410">
                  <c:v>78.797639994726666</c:v>
                </c:pt>
                <c:pt idx="1411">
                  <c:v>78.588426341616099</c:v>
                </c:pt>
                <c:pt idx="1412">
                  <c:v>78.275142159330329</c:v>
                </c:pt>
                <c:pt idx="1413">
                  <c:v>78.23012487341046</c:v>
                </c:pt>
                <c:pt idx="1414">
                  <c:v>78.109456345614063</c:v>
                </c:pt>
                <c:pt idx="1415">
                  <c:v>78.003270289329137</c:v>
                </c:pt>
                <c:pt idx="1416">
                  <c:v>77.577120984909911</c:v>
                </c:pt>
                <c:pt idx="1417">
                  <c:v>77.287978141662293</c:v>
                </c:pt>
                <c:pt idx="1418">
                  <c:v>77.41723685713427</c:v>
                </c:pt>
                <c:pt idx="1419">
                  <c:v>77.129794425573337</c:v>
                </c:pt>
                <c:pt idx="1420">
                  <c:v>77.339138431161359</c:v>
                </c:pt>
                <c:pt idx="1421">
                  <c:v>77.284740519959499</c:v>
                </c:pt>
                <c:pt idx="1422">
                  <c:v>76.659091051447405</c:v>
                </c:pt>
                <c:pt idx="1423">
                  <c:v>76.585739383768768</c:v>
                </c:pt>
                <c:pt idx="1424">
                  <c:v>76.433440795101689</c:v>
                </c:pt>
                <c:pt idx="1425">
                  <c:v>77.305947449103584</c:v>
                </c:pt>
                <c:pt idx="1426">
                  <c:v>76.540670740710311</c:v>
                </c:pt>
                <c:pt idx="1427">
                  <c:v>76.60752583303865</c:v>
                </c:pt>
                <c:pt idx="1428">
                  <c:v>76.738416223365192</c:v>
                </c:pt>
                <c:pt idx="1429">
                  <c:v>76.743731944834522</c:v>
                </c:pt>
                <c:pt idx="1430">
                  <c:v>76.535729100406954</c:v>
                </c:pt>
                <c:pt idx="1431">
                  <c:v>76.93809086820859</c:v>
                </c:pt>
                <c:pt idx="1432">
                  <c:v>76.360701216187749</c:v>
                </c:pt>
                <c:pt idx="1433">
                  <c:v>76.295681105145064</c:v>
                </c:pt>
                <c:pt idx="1434">
                  <c:v>76.574419076447754</c:v>
                </c:pt>
                <c:pt idx="1435">
                  <c:v>76.275844197065197</c:v>
                </c:pt>
                <c:pt idx="1436">
                  <c:v>76.346544330492492</c:v>
                </c:pt>
                <c:pt idx="1437">
                  <c:v>76.203118507373389</c:v>
                </c:pt>
                <c:pt idx="1438">
                  <c:v>75.488850852943841</c:v>
                </c:pt>
                <c:pt idx="1439">
                  <c:v>75.558506184569907</c:v>
                </c:pt>
                <c:pt idx="1440">
                  <c:v>75.449487441572956</c:v>
                </c:pt>
                <c:pt idx="1441">
                  <c:v>75.262084215399554</c:v>
                </c:pt>
                <c:pt idx="1442">
                  <c:v>74.968770086223032</c:v>
                </c:pt>
                <c:pt idx="1443">
                  <c:v>75.100656543734402</c:v>
                </c:pt>
                <c:pt idx="1444">
                  <c:v>75.130680307702832</c:v>
                </c:pt>
                <c:pt idx="1445">
                  <c:v>75.226290059933632</c:v>
                </c:pt>
                <c:pt idx="1446">
                  <c:v>74.773356593460321</c:v>
                </c:pt>
                <c:pt idx="1447">
                  <c:v>75.587252974234588</c:v>
                </c:pt>
                <c:pt idx="1448">
                  <c:v>75.159339739426287</c:v>
                </c:pt>
                <c:pt idx="1449">
                  <c:v>75.224904973151965</c:v>
                </c:pt>
                <c:pt idx="1450">
                  <c:v>74.916314011690446</c:v>
                </c:pt>
                <c:pt idx="1451">
                  <c:v>74.69496015820701</c:v>
                </c:pt>
                <c:pt idx="1452">
                  <c:v>74.679577344608333</c:v>
                </c:pt>
                <c:pt idx="1453">
                  <c:v>74.599280346453369</c:v>
                </c:pt>
                <c:pt idx="1454">
                  <c:v>74.053743565052486</c:v>
                </c:pt>
                <c:pt idx="1455">
                  <c:v>73.745793441112497</c:v>
                </c:pt>
                <c:pt idx="1456">
                  <c:v>73.981829451056456</c:v>
                </c:pt>
                <c:pt idx="1457">
                  <c:v>74.236167328775778</c:v>
                </c:pt>
                <c:pt idx="1458">
                  <c:v>75.132113818751492</c:v>
                </c:pt>
                <c:pt idx="1459">
                  <c:v>74.335809693254078</c:v>
                </c:pt>
                <c:pt idx="1460">
                  <c:v>75.193691846620069</c:v>
                </c:pt>
                <c:pt idx="1461">
                  <c:v>74.910426791411055</c:v>
                </c:pt>
                <c:pt idx="1462">
                  <c:v>75.091289402552746</c:v>
                </c:pt>
                <c:pt idx="1463">
                  <c:v>75.156931317575498</c:v>
                </c:pt>
                <c:pt idx="1464">
                  <c:v>75.243598803966279</c:v>
                </c:pt>
                <c:pt idx="1465">
                  <c:v>74.860702029492472</c:v>
                </c:pt>
                <c:pt idx="1466">
                  <c:v>75.349275619880132</c:v>
                </c:pt>
                <c:pt idx="1467">
                  <c:v>75.155326204994068</c:v>
                </c:pt>
                <c:pt idx="1468">
                  <c:v>75.654933666514694</c:v>
                </c:pt>
                <c:pt idx="1469">
                  <c:v>75.009586201718705</c:v>
                </c:pt>
                <c:pt idx="1470">
                  <c:v>74.798996290019673</c:v>
                </c:pt>
                <c:pt idx="1471">
                  <c:v>74.486522116838742</c:v>
                </c:pt>
                <c:pt idx="1472">
                  <c:v>74.374740236351869</c:v>
                </c:pt>
                <c:pt idx="1473">
                  <c:v>74.248613852006073</c:v>
                </c:pt>
                <c:pt idx="1474">
                  <c:v>73.995112006186545</c:v>
                </c:pt>
                <c:pt idx="1475">
                  <c:v>73.002386443569364</c:v>
                </c:pt>
                <c:pt idx="1476">
                  <c:v>73.371893682079872</c:v>
                </c:pt>
                <c:pt idx="1477">
                  <c:v>72.751773954989559</c:v>
                </c:pt>
                <c:pt idx="1478">
                  <c:v>72.992332763586063</c:v>
                </c:pt>
                <c:pt idx="1479">
                  <c:v>72.813776647279667</c:v>
                </c:pt>
                <c:pt idx="1480">
                  <c:v>72.883864665037862</c:v>
                </c:pt>
                <c:pt idx="1481">
                  <c:v>72.531468487440904</c:v>
                </c:pt>
                <c:pt idx="1482">
                  <c:v>73.845429202710733</c:v>
                </c:pt>
                <c:pt idx="1483">
                  <c:v>73.831782575015154</c:v>
                </c:pt>
                <c:pt idx="1484">
                  <c:v>73.673079900774908</c:v>
                </c:pt>
                <c:pt idx="1485">
                  <c:v>73.383653834219473</c:v>
                </c:pt>
                <c:pt idx="1486">
                  <c:v>72.981561565467956</c:v>
                </c:pt>
                <c:pt idx="1487">
                  <c:v>73.320709918317789</c:v>
                </c:pt>
                <c:pt idx="1488">
                  <c:v>72.525149418929459</c:v>
                </c:pt>
                <c:pt idx="1489">
                  <c:v>72.219080845709371</c:v>
                </c:pt>
                <c:pt idx="1490">
                  <c:v>72.579813761127838</c:v>
                </c:pt>
                <c:pt idx="1491">
                  <c:v>72.809673881167271</c:v>
                </c:pt>
                <c:pt idx="1492">
                  <c:v>72.470031577932147</c:v>
                </c:pt>
                <c:pt idx="1493">
                  <c:v>72.558636229111158</c:v>
                </c:pt>
                <c:pt idx="1494">
                  <c:v>72.694530334318017</c:v>
                </c:pt>
                <c:pt idx="1495">
                  <c:v>72.718015798298808</c:v>
                </c:pt>
                <c:pt idx="1496">
                  <c:v>72.178015549651136</c:v>
                </c:pt>
                <c:pt idx="1497">
                  <c:v>72.456696588467508</c:v>
                </c:pt>
                <c:pt idx="1498">
                  <c:v>72.510938105642794</c:v>
                </c:pt>
                <c:pt idx="1499">
                  <c:v>73.286145496383213</c:v>
                </c:pt>
                <c:pt idx="1500">
                  <c:v>73.23382339796764</c:v>
                </c:pt>
                <c:pt idx="1501">
                  <c:v>73.50844694767099</c:v>
                </c:pt>
                <c:pt idx="1502">
                  <c:v>73.839753920410089</c:v>
                </c:pt>
                <c:pt idx="1503">
                  <c:v>74.192659268859572</c:v>
                </c:pt>
                <c:pt idx="1504">
                  <c:v>74.328796165243745</c:v>
                </c:pt>
                <c:pt idx="1505">
                  <c:v>74.882205549136259</c:v>
                </c:pt>
                <c:pt idx="1506">
                  <c:v>75.035578365681914</c:v>
                </c:pt>
                <c:pt idx="1507">
                  <c:v>75.476557122576494</c:v>
                </c:pt>
                <c:pt idx="1508">
                  <c:v>75.299087503385678</c:v>
                </c:pt>
                <c:pt idx="1509">
                  <c:v>75.650706179701857</c:v>
                </c:pt>
                <c:pt idx="1510">
                  <c:v>75.490018009364007</c:v>
                </c:pt>
                <c:pt idx="1511">
                  <c:v>75.596529017676175</c:v>
                </c:pt>
                <c:pt idx="1512">
                  <c:v>75.70903250573177</c:v>
                </c:pt>
                <c:pt idx="1513">
                  <c:v>75.330436004258189</c:v>
                </c:pt>
                <c:pt idx="1514">
                  <c:v>75.739166862685991</c:v>
                </c:pt>
                <c:pt idx="1515">
                  <c:v>76.012884392716799</c:v>
                </c:pt>
                <c:pt idx="1516">
                  <c:v>76.489365899540459</c:v>
                </c:pt>
                <c:pt idx="1517">
                  <c:v>76.778914621387472</c:v>
                </c:pt>
                <c:pt idx="1518">
                  <c:v>76.300858583917005</c:v>
                </c:pt>
                <c:pt idx="1519">
                  <c:v>76.173751332555852</c:v>
                </c:pt>
                <c:pt idx="1520">
                  <c:v>76.282426781142661</c:v>
                </c:pt>
                <c:pt idx="1521">
                  <c:v>76.238250604876228</c:v>
                </c:pt>
                <c:pt idx="1522">
                  <c:v>76.421725892669357</c:v>
                </c:pt>
                <c:pt idx="1523">
                  <c:v>76.357587298624381</c:v>
                </c:pt>
                <c:pt idx="1524">
                  <c:v>76.390800858227593</c:v>
                </c:pt>
                <c:pt idx="1525">
                  <c:v>76.525885170605093</c:v>
                </c:pt>
                <c:pt idx="1526">
                  <c:v>76.574836654660587</c:v>
                </c:pt>
                <c:pt idx="1527">
                  <c:v>76.288157654460861</c:v>
                </c:pt>
                <c:pt idx="1528">
                  <c:v>76.10860477500708</c:v>
                </c:pt>
                <c:pt idx="1529">
                  <c:v>75.0256324503695</c:v>
                </c:pt>
                <c:pt idx="1530">
                  <c:v>75.085971084983001</c:v>
                </c:pt>
                <c:pt idx="1531">
                  <c:v>75.20513825988607</c:v>
                </c:pt>
                <c:pt idx="1532">
                  <c:v>75.184013774959652</c:v>
                </c:pt>
                <c:pt idx="1533">
                  <c:v>75.210211418271527</c:v>
                </c:pt>
                <c:pt idx="1534">
                  <c:v>75.197007863238568</c:v>
                </c:pt>
                <c:pt idx="1535">
                  <c:v>74.756536453682344</c:v>
                </c:pt>
                <c:pt idx="1536">
                  <c:v>74.886138579516938</c:v>
                </c:pt>
                <c:pt idx="1537">
                  <c:v>74.172047700750525</c:v>
                </c:pt>
                <c:pt idx="1538">
                  <c:v>73.96313653436161</c:v>
                </c:pt>
                <c:pt idx="1539">
                  <c:v>74.331072491694968</c:v>
                </c:pt>
                <c:pt idx="1540">
                  <c:v>74.140189283474612</c:v>
                </c:pt>
                <c:pt idx="1541">
                  <c:v>74.3810350784495</c:v>
                </c:pt>
                <c:pt idx="1542">
                  <c:v>74.043228220897575</c:v>
                </c:pt>
                <c:pt idx="1543">
                  <c:v>74.354936137146396</c:v>
                </c:pt>
                <c:pt idx="1544">
                  <c:v>74.465680399822105</c:v>
                </c:pt>
                <c:pt idx="1545">
                  <c:v>74.443657462287561</c:v>
                </c:pt>
                <c:pt idx="1546">
                  <c:v>74.068720693219348</c:v>
                </c:pt>
                <c:pt idx="1547">
                  <c:v>74.711119357936994</c:v>
                </c:pt>
                <c:pt idx="1548">
                  <c:v>74.917970583110247</c:v>
                </c:pt>
                <c:pt idx="1549">
                  <c:v>75.930279707622518</c:v>
                </c:pt>
                <c:pt idx="1550">
                  <c:v>75.869333956167495</c:v>
                </c:pt>
                <c:pt idx="1551">
                  <c:v>75.741324883373608</c:v>
                </c:pt>
                <c:pt idx="1552">
                  <c:v>75.969310177694425</c:v>
                </c:pt>
                <c:pt idx="1553">
                  <c:v>76.383882196999465</c:v>
                </c:pt>
                <c:pt idx="1554">
                  <c:v>76.804692771942129</c:v>
                </c:pt>
                <c:pt idx="1555">
                  <c:v>77.148442978341365</c:v>
                </c:pt>
                <c:pt idx="1556">
                  <c:v>78.273681218161443</c:v>
                </c:pt>
                <c:pt idx="1557">
                  <c:v>79.418769501243446</c:v>
                </c:pt>
                <c:pt idx="1558">
                  <c:v>80.05119537414005</c:v>
                </c:pt>
                <c:pt idx="1559">
                  <c:v>80.487556452564675</c:v>
                </c:pt>
                <c:pt idx="1560">
                  <c:v>80.623616494813646</c:v>
                </c:pt>
                <c:pt idx="1561">
                  <c:v>80.171569110251951</c:v>
                </c:pt>
                <c:pt idx="1562">
                  <c:v>80.02382019034313</c:v>
                </c:pt>
                <c:pt idx="1563">
                  <c:v>80.454324556907622</c:v>
                </c:pt>
                <c:pt idx="1564">
                  <c:v>80.607020999630166</c:v>
                </c:pt>
                <c:pt idx="1565">
                  <c:v>82.917613311175501</c:v>
                </c:pt>
                <c:pt idx="1566">
                  <c:v>82.300308326409777</c:v>
                </c:pt>
                <c:pt idx="1567">
                  <c:v>82.115527128963549</c:v>
                </c:pt>
                <c:pt idx="1568">
                  <c:v>82.386749852100209</c:v>
                </c:pt>
                <c:pt idx="1569">
                  <c:v>82.041433507601567</c:v>
                </c:pt>
                <c:pt idx="1570">
                  <c:v>82.357980271074965</c:v>
                </c:pt>
                <c:pt idx="1571">
                  <c:v>81.496552899957393</c:v>
                </c:pt>
                <c:pt idx="1572">
                  <c:v>81.080931530863595</c:v>
                </c:pt>
                <c:pt idx="1573">
                  <c:v>81.532553148930859</c:v>
                </c:pt>
                <c:pt idx="1574">
                  <c:v>81.975363441452728</c:v>
                </c:pt>
                <c:pt idx="1575">
                  <c:v>81.791870266201499</c:v>
                </c:pt>
                <c:pt idx="1576">
                  <c:v>82.945712629141468</c:v>
                </c:pt>
                <c:pt idx="1577">
                  <c:v>81.507643342354157</c:v>
                </c:pt>
                <c:pt idx="1578">
                  <c:v>82.061958493611996</c:v>
                </c:pt>
                <c:pt idx="1579">
                  <c:v>82.370684668853741</c:v>
                </c:pt>
                <c:pt idx="1580">
                  <c:v>82.058953410046726</c:v>
                </c:pt>
                <c:pt idx="1581">
                  <c:v>82.136092151461341</c:v>
                </c:pt>
                <c:pt idx="1582">
                  <c:v>82.018197608621747</c:v>
                </c:pt>
                <c:pt idx="1583">
                  <c:v>81.512398392349979</c:v>
                </c:pt>
                <c:pt idx="1584">
                  <c:v>80.499162227021515</c:v>
                </c:pt>
                <c:pt idx="1585">
                  <c:v>79.870099098618837</c:v>
                </c:pt>
                <c:pt idx="1586">
                  <c:v>79.219232425786572</c:v>
                </c:pt>
                <c:pt idx="1587">
                  <c:v>78.852758781253399</c:v>
                </c:pt>
                <c:pt idx="1588">
                  <c:v>79.307779932687211</c:v>
                </c:pt>
                <c:pt idx="1589">
                  <c:v>79.42211263883415</c:v>
                </c:pt>
                <c:pt idx="1590">
                  <c:v>79.810266222817333</c:v>
                </c:pt>
                <c:pt idx="1591">
                  <c:v>80.101998565140818</c:v>
                </c:pt>
                <c:pt idx="1592">
                  <c:v>80.173569356246176</c:v>
                </c:pt>
                <c:pt idx="1593">
                  <c:v>78.363133229137262</c:v>
                </c:pt>
                <c:pt idx="1594">
                  <c:v>79.481234577606884</c:v>
                </c:pt>
                <c:pt idx="1595">
                  <c:v>79.301645395361817</c:v>
                </c:pt>
                <c:pt idx="1596">
                  <c:v>79.823510923550757</c:v>
                </c:pt>
                <c:pt idx="1597">
                  <c:v>80.358222246313133</c:v>
                </c:pt>
                <c:pt idx="1598">
                  <c:v>80.231646309497336</c:v>
                </c:pt>
                <c:pt idx="1599">
                  <c:v>80.59945249587814</c:v>
                </c:pt>
                <c:pt idx="1600">
                  <c:v>81.087229124939014</c:v>
                </c:pt>
                <c:pt idx="1601">
                  <c:v>81.345031835721656</c:v>
                </c:pt>
                <c:pt idx="1602">
                  <c:v>81.490084144010169</c:v>
                </c:pt>
                <c:pt idx="1603">
                  <c:v>80.881137194034835</c:v>
                </c:pt>
                <c:pt idx="1604">
                  <c:v>79.926266579604174</c:v>
                </c:pt>
                <c:pt idx="1605">
                  <c:v>80.538125328216168</c:v>
                </c:pt>
                <c:pt idx="1606">
                  <c:v>80.407906553112539</c:v>
                </c:pt>
                <c:pt idx="1607">
                  <c:v>80.273766260803129</c:v>
                </c:pt>
                <c:pt idx="1608">
                  <c:v>80.170916108893692</c:v>
                </c:pt>
                <c:pt idx="1609">
                  <c:v>80.413352929386747</c:v>
                </c:pt>
                <c:pt idx="1610">
                  <c:v>80.195818456653868</c:v>
                </c:pt>
                <c:pt idx="1611">
                  <c:v>80.155159302601618</c:v>
                </c:pt>
                <c:pt idx="1612">
                  <c:v>80.552208673344353</c:v>
                </c:pt>
                <c:pt idx="1613">
                  <c:v>81.329775633689408</c:v>
                </c:pt>
                <c:pt idx="1614">
                  <c:v>81.537807112713523</c:v>
                </c:pt>
                <c:pt idx="1615">
                  <c:v>81.672598721332562</c:v>
                </c:pt>
                <c:pt idx="1616">
                  <c:v>79.968124764360056</c:v>
                </c:pt>
                <c:pt idx="1617">
                  <c:v>80.425696547519081</c:v>
                </c:pt>
                <c:pt idx="1618">
                  <c:v>80.255311884519116</c:v>
                </c:pt>
                <c:pt idx="1619">
                  <c:v>80.607738428973335</c:v>
                </c:pt>
                <c:pt idx="1620">
                  <c:v>80.191002480152335</c:v>
                </c:pt>
                <c:pt idx="1621">
                  <c:v>80.190848389664893</c:v>
                </c:pt>
                <c:pt idx="1622">
                  <c:v>79.78641675302967</c:v>
                </c:pt>
                <c:pt idx="1623">
                  <c:v>80.421584477301849</c:v>
                </c:pt>
                <c:pt idx="1624">
                  <c:v>80.187442078083805</c:v>
                </c:pt>
                <c:pt idx="1625">
                  <c:v>80.040409580930159</c:v>
                </c:pt>
                <c:pt idx="1626">
                  <c:v>79.496166338882503</c:v>
                </c:pt>
                <c:pt idx="1627">
                  <c:v>79.934495586775853</c:v>
                </c:pt>
                <c:pt idx="1628">
                  <c:v>79.871537300726132</c:v>
                </c:pt>
                <c:pt idx="1629">
                  <c:v>80.311609288169308</c:v>
                </c:pt>
                <c:pt idx="1630">
                  <c:v>80.032237142593203</c:v>
                </c:pt>
                <c:pt idx="1631">
                  <c:v>80.615128836721212</c:v>
                </c:pt>
                <c:pt idx="1632">
                  <c:v>80.377130917851375</c:v>
                </c:pt>
                <c:pt idx="1633">
                  <c:v>80.302648339161962</c:v>
                </c:pt>
                <c:pt idx="1634">
                  <c:v>79.844339291813185</c:v>
                </c:pt>
                <c:pt idx="1635">
                  <c:v>79.917341229508381</c:v>
                </c:pt>
                <c:pt idx="1636">
                  <c:v>79.007457227433264</c:v>
                </c:pt>
                <c:pt idx="1637">
                  <c:v>78.339197048403449</c:v>
                </c:pt>
                <c:pt idx="1638">
                  <c:v>78.40688608973872</c:v>
                </c:pt>
                <c:pt idx="1639">
                  <c:v>78.994314586292248</c:v>
                </c:pt>
                <c:pt idx="1640">
                  <c:v>79.52521714307349</c:v>
                </c:pt>
                <c:pt idx="1641">
                  <c:v>78.689280034842909</c:v>
                </c:pt>
                <c:pt idx="1642">
                  <c:v>78.75774201469325</c:v>
                </c:pt>
                <c:pt idx="1643">
                  <c:v>78.739850094873191</c:v>
                </c:pt>
                <c:pt idx="1644">
                  <c:v>80.097219239126943</c:v>
                </c:pt>
                <c:pt idx="1645">
                  <c:v>79.758731381814997</c:v>
                </c:pt>
                <c:pt idx="1646">
                  <c:v>79.931012270341313</c:v>
                </c:pt>
                <c:pt idx="1647">
                  <c:v>79.237147666652362</c:v>
                </c:pt>
                <c:pt idx="1648">
                  <c:v>79.913657784452809</c:v>
                </c:pt>
                <c:pt idx="1649">
                  <c:v>79.873783775981693</c:v>
                </c:pt>
                <c:pt idx="1650">
                  <c:v>80.103051775214681</c:v>
                </c:pt>
                <c:pt idx="1651">
                  <c:v>79.844411693847732</c:v>
                </c:pt>
                <c:pt idx="1652">
                  <c:v>79.429607174321021</c:v>
                </c:pt>
                <c:pt idx="1653">
                  <c:v>79.233895016629546</c:v>
                </c:pt>
                <c:pt idx="1654">
                  <c:v>79.324692923351378</c:v>
                </c:pt>
                <c:pt idx="1655">
                  <c:v>78.561615266571764</c:v>
                </c:pt>
                <c:pt idx="1656">
                  <c:v>78.908881267290923</c:v>
                </c:pt>
                <c:pt idx="1657">
                  <c:v>77.984244711192986</c:v>
                </c:pt>
                <c:pt idx="1658">
                  <c:v>78.232933081761459</c:v>
                </c:pt>
                <c:pt idx="1659">
                  <c:v>78.144023380222961</c:v>
                </c:pt>
                <c:pt idx="1660">
                  <c:v>78.232543371818693</c:v>
                </c:pt>
                <c:pt idx="1661">
                  <c:v>78.128442697995283</c:v>
                </c:pt>
                <c:pt idx="1662">
                  <c:v>78.244459954616403</c:v>
                </c:pt>
                <c:pt idx="1663">
                  <c:v>78.215859439062243</c:v>
                </c:pt>
                <c:pt idx="1664">
                  <c:v>79.44323137388696</c:v>
                </c:pt>
                <c:pt idx="1665">
                  <c:v>79.494280335629853</c:v>
                </c:pt>
                <c:pt idx="1666">
                  <c:v>79.589502441896698</c:v>
                </c:pt>
                <c:pt idx="1667">
                  <c:v>79.369957182647894</c:v>
                </c:pt>
                <c:pt idx="1668">
                  <c:v>79.369817091759316</c:v>
                </c:pt>
                <c:pt idx="1669">
                  <c:v>79.85469085048112</c:v>
                </c:pt>
                <c:pt idx="1670">
                  <c:v>79.323924285048548</c:v>
                </c:pt>
                <c:pt idx="1671">
                  <c:v>79.618812392062324</c:v>
                </c:pt>
                <c:pt idx="1672">
                  <c:v>79.296153033918685</c:v>
                </c:pt>
                <c:pt idx="1673">
                  <c:v>79.055046162066361</c:v>
                </c:pt>
                <c:pt idx="1674">
                  <c:v>79.032636998178177</c:v>
                </c:pt>
                <c:pt idx="1675">
                  <c:v>79.064558936196576</c:v>
                </c:pt>
                <c:pt idx="1676">
                  <c:v>78.889089597410091</c:v>
                </c:pt>
                <c:pt idx="1677">
                  <c:v>79.446813839458471</c:v>
                </c:pt>
                <c:pt idx="1678">
                  <c:v>78.532877488593414</c:v>
                </c:pt>
                <c:pt idx="1679">
                  <c:v>78.536736074389495</c:v>
                </c:pt>
                <c:pt idx="1680">
                  <c:v>78.850618096274943</c:v>
                </c:pt>
                <c:pt idx="1681">
                  <c:v>78.79807501987365</c:v>
                </c:pt>
                <c:pt idx="1682">
                  <c:v>78.922641042791753</c:v>
                </c:pt>
                <c:pt idx="1683">
                  <c:v>79.737754770846209</c:v>
                </c:pt>
                <c:pt idx="1684">
                  <c:v>79.30388950924366</c:v>
                </c:pt>
                <c:pt idx="1685">
                  <c:v>79.956493015587171</c:v>
                </c:pt>
                <c:pt idx="1686">
                  <c:v>80.007592718028022</c:v>
                </c:pt>
                <c:pt idx="1687">
                  <c:v>79.806881982811973</c:v>
                </c:pt>
                <c:pt idx="1688">
                  <c:v>79.777679047342232</c:v>
                </c:pt>
                <c:pt idx="1689">
                  <c:v>79.814787318182866</c:v>
                </c:pt>
                <c:pt idx="1690">
                  <c:v>79.463859196139211</c:v>
                </c:pt>
                <c:pt idx="1691">
                  <c:v>79.57979907519848</c:v>
                </c:pt>
                <c:pt idx="1692">
                  <c:v>79.182193025552365</c:v>
                </c:pt>
                <c:pt idx="1693">
                  <c:v>79.448446604511886</c:v>
                </c:pt>
                <c:pt idx="1694">
                  <c:v>79.105115281157083</c:v>
                </c:pt>
                <c:pt idx="1695">
                  <c:v>79.000594446937995</c:v>
                </c:pt>
                <c:pt idx="1696">
                  <c:v>78.797584930327929</c:v>
                </c:pt>
                <c:pt idx="1697">
                  <c:v>78.721780459606677</c:v>
                </c:pt>
                <c:pt idx="1698">
                  <c:v>78.931696738734431</c:v>
                </c:pt>
                <c:pt idx="1699">
                  <c:v>78.060634293770491</c:v>
                </c:pt>
                <c:pt idx="1700">
                  <c:v>78.369893879672489</c:v>
                </c:pt>
                <c:pt idx="1701">
                  <c:v>79.366122098113962</c:v>
                </c:pt>
                <c:pt idx="1702">
                  <c:v>79.633782428145324</c:v>
                </c:pt>
                <c:pt idx="1703">
                  <c:v>79.759824495688491</c:v>
                </c:pt>
                <c:pt idx="1704">
                  <c:v>79.7899770790481</c:v>
                </c:pt>
                <c:pt idx="1705">
                  <c:v>79.279303906792407</c:v>
                </c:pt>
                <c:pt idx="1706">
                  <c:v>80.335083529814966</c:v>
                </c:pt>
                <c:pt idx="1707">
                  <c:v>79.971210735234266</c:v>
                </c:pt>
                <c:pt idx="1708">
                  <c:v>80.306801550219689</c:v>
                </c:pt>
                <c:pt idx="1709">
                  <c:v>80.639680398115487</c:v>
                </c:pt>
                <c:pt idx="1710">
                  <c:v>80.695313963990813</c:v>
                </c:pt>
                <c:pt idx="1711">
                  <c:v>80.256438265843414</c:v>
                </c:pt>
                <c:pt idx="1712">
                  <c:v>80.59995562223726</c:v>
                </c:pt>
                <c:pt idx="1713">
                  <c:v>80.187521929712005</c:v>
                </c:pt>
                <c:pt idx="1714">
                  <c:v>80.230834045722005</c:v>
                </c:pt>
                <c:pt idx="1715">
                  <c:v>80.575988065852002</c:v>
                </c:pt>
                <c:pt idx="1716">
                  <c:v>81.05355616674025</c:v>
                </c:pt>
                <c:pt idx="1717">
                  <c:v>81.472326831052229</c:v>
                </c:pt>
                <c:pt idx="1718">
                  <c:v>82.05241373310561</c:v>
                </c:pt>
                <c:pt idx="1719">
                  <c:v>82.476894028851603</c:v>
                </c:pt>
                <c:pt idx="1720">
                  <c:v>83.29027158539067</c:v>
                </c:pt>
                <c:pt idx="1721">
                  <c:v>83.665305945904393</c:v>
                </c:pt>
                <c:pt idx="1722">
                  <c:v>83.813071984800544</c:v>
                </c:pt>
                <c:pt idx="1723">
                  <c:v>83.662249628848755</c:v>
                </c:pt>
                <c:pt idx="1724">
                  <c:v>83.389769127470274</c:v>
                </c:pt>
                <c:pt idx="1725">
                  <c:v>83.984904878289697</c:v>
                </c:pt>
                <c:pt idx="1726">
                  <c:v>84.442283279389443</c:v>
                </c:pt>
                <c:pt idx="1727">
                  <c:v>84.756769684604933</c:v>
                </c:pt>
                <c:pt idx="1728">
                  <c:v>83.950840764644923</c:v>
                </c:pt>
                <c:pt idx="1729">
                  <c:v>83.014068954973865</c:v>
                </c:pt>
                <c:pt idx="1730">
                  <c:v>82.949602094162259</c:v>
                </c:pt>
                <c:pt idx="1731">
                  <c:v>84.273644334034813</c:v>
                </c:pt>
                <c:pt idx="1732">
                  <c:v>83.437234709078965</c:v>
                </c:pt>
                <c:pt idx="1733">
                  <c:v>83.339092617780821</c:v>
                </c:pt>
                <c:pt idx="1734">
                  <c:v>82.889970609612334</c:v>
                </c:pt>
                <c:pt idx="1735">
                  <c:v>83.107761548924017</c:v>
                </c:pt>
                <c:pt idx="1736">
                  <c:v>83.499627165557129</c:v>
                </c:pt>
                <c:pt idx="1737">
                  <c:v>82.80368251158815</c:v>
                </c:pt>
                <c:pt idx="1738">
                  <c:v>81.88492251202446</c:v>
                </c:pt>
                <c:pt idx="1739">
                  <c:v>81.843987075468505</c:v>
                </c:pt>
                <c:pt idx="1740">
                  <c:v>81.836332175925961</c:v>
                </c:pt>
                <c:pt idx="1741">
                  <c:v>82.896436828814814</c:v>
                </c:pt>
                <c:pt idx="1742">
                  <c:v>83.472023634892324</c:v>
                </c:pt>
                <c:pt idx="1743">
                  <c:v>82.573535140560693</c:v>
                </c:pt>
                <c:pt idx="1744">
                  <c:v>82.095909565430816</c:v>
                </c:pt>
                <c:pt idx="1745">
                  <c:v>81.604304526924722</c:v>
                </c:pt>
                <c:pt idx="1746">
                  <c:v>81.055396986355717</c:v>
                </c:pt>
                <c:pt idx="1747">
                  <c:v>80.83323621713069</c:v>
                </c:pt>
                <c:pt idx="1748">
                  <c:v>80.044097262095605</c:v>
                </c:pt>
                <c:pt idx="1749">
                  <c:v>78.805170210063707</c:v>
                </c:pt>
                <c:pt idx="1750">
                  <c:v>78.666466270838129</c:v>
                </c:pt>
                <c:pt idx="1751">
                  <c:v>79.431417508558326</c:v>
                </c:pt>
                <c:pt idx="1752">
                  <c:v>80.237945985586165</c:v>
                </c:pt>
                <c:pt idx="1753">
                  <c:v>80.559789299071085</c:v>
                </c:pt>
                <c:pt idx="1754">
                  <c:v>80.319905055318003</c:v>
                </c:pt>
                <c:pt idx="1755">
                  <c:v>80.788855702562884</c:v>
                </c:pt>
                <c:pt idx="1756">
                  <c:v>81.994407566945185</c:v>
                </c:pt>
                <c:pt idx="1757">
                  <c:v>83.476210135847438</c:v>
                </c:pt>
                <c:pt idx="1758">
                  <c:v>83.879293741979836</c:v>
                </c:pt>
                <c:pt idx="1759">
                  <c:v>82.908468247198428</c:v>
                </c:pt>
                <c:pt idx="1760">
                  <c:v>83.87003022900349</c:v>
                </c:pt>
                <c:pt idx="1761">
                  <c:v>83.840178659889915</c:v>
                </c:pt>
                <c:pt idx="1762">
                  <c:v>83.403037609066601</c:v>
                </c:pt>
                <c:pt idx="1763">
                  <c:v>84.16732750257556</c:v>
                </c:pt>
                <c:pt idx="1764">
                  <c:v>83.292465325738434</c:v>
                </c:pt>
                <c:pt idx="1765">
                  <c:v>84.764659236079709</c:v>
                </c:pt>
                <c:pt idx="1766">
                  <c:v>85.885897107761139</c:v>
                </c:pt>
                <c:pt idx="1767">
                  <c:v>86.462385365494015</c:v>
                </c:pt>
                <c:pt idx="1768">
                  <c:v>86.680496063920813</c:v>
                </c:pt>
                <c:pt idx="1769">
                  <c:v>86.128189154427517</c:v>
                </c:pt>
                <c:pt idx="1770">
                  <c:v>85.308312184953564</c:v>
                </c:pt>
                <c:pt idx="1771">
                  <c:v>86.081823573289128</c:v>
                </c:pt>
                <c:pt idx="1772">
                  <c:v>86.241818380803096</c:v>
                </c:pt>
                <c:pt idx="1773">
                  <c:v>86.550134635077143</c:v>
                </c:pt>
                <c:pt idx="1774">
                  <c:v>87.170244923422686</c:v>
                </c:pt>
                <c:pt idx="1775">
                  <c:v>87.134392118759777</c:v>
                </c:pt>
                <c:pt idx="1776">
                  <c:v>87.527640131190878</c:v>
                </c:pt>
                <c:pt idx="1777">
                  <c:v>88.507587880816445</c:v>
                </c:pt>
                <c:pt idx="1778">
                  <c:v>89.010038583058034</c:v>
                </c:pt>
                <c:pt idx="1779">
                  <c:v>88.480616683069869</c:v>
                </c:pt>
                <c:pt idx="1780">
                  <c:v>88.104462084787613</c:v>
                </c:pt>
                <c:pt idx="1781">
                  <c:v>87.036898349510196</c:v>
                </c:pt>
                <c:pt idx="1782">
                  <c:v>87.136517899901605</c:v>
                </c:pt>
                <c:pt idx="1783">
                  <c:v>87.300142763048072</c:v>
                </c:pt>
                <c:pt idx="1784">
                  <c:v>87.153063845760315</c:v>
                </c:pt>
                <c:pt idx="1785">
                  <c:v>85.964713767598852</c:v>
                </c:pt>
                <c:pt idx="1786">
                  <c:v>84.825744120129983</c:v>
                </c:pt>
                <c:pt idx="1787">
                  <c:v>84.472032874120629</c:v>
                </c:pt>
                <c:pt idx="1788">
                  <c:v>84.647932285115076</c:v>
                </c:pt>
                <c:pt idx="1789">
                  <c:v>84.815483863731302</c:v>
                </c:pt>
                <c:pt idx="1790">
                  <c:v>84.79274029230362</c:v>
                </c:pt>
                <c:pt idx="1791">
                  <c:v>83.972327663228143</c:v>
                </c:pt>
                <c:pt idx="1792">
                  <c:v>84.553090842284732</c:v>
                </c:pt>
                <c:pt idx="1793">
                  <c:v>84.049229166805858</c:v>
                </c:pt>
                <c:pt idx="1794">
                  <c:v>83.784176153515745</c:v>
                </c:pt>
                <c:pt idx="1795">
                  <c:v>83.073038890180783</c:v>
                </c:pt>
                <c:pt idx="1796">
                  <c:v>82.607475812307072</c:v>
                </c:pt>
                <c:pt idx="1797">
                  <c:v>82.576250829633224</c:v>
                </c:pt>
                <c:pt idx="1798">
                  <c:v>82.894697300336659</c:v>
                </c:pt>
                <c:pt idx="1799">
                  <c:v>82.796390400983327</c:v>
                </c:pt>
                <c:pt idx="1800">
                  <c:v>82.784963030270134</c:v>
                </c:pt>
                <c:pt idx="1801">
                  <c:v>82.665337873060267</c:v>
                </c:pt>
                <c:pt idx="1802">
                  <c:v>82.213031981664884</c:v>
                </c:pt>
                <c:pt idx="1803">
                  <c:v>82.598422892844042</c:v>
                </c:pt>
                <c:pt idx="1804">
                  <c:v>82.488539293382459</c:v>
                </c:pt>
                <c:pt idx="1805">
                  <c:v>82.259063172174891</c:v>
                </c:pt>
                <c:pt idx="1806">
                  <c:v>81.923512604280788</c:v>
                </c:pt>
                <c:pt idx="1807">
                  <c:v>81.788398487180316</c:v>
                </c:pt>
                <c:pt idx="1808">
                  <c:v>81.542498823949046</c:v>
                </c:pt>
                <c:pt idx="1809">
                  <c:v>81.762021157678234</c:v>
                </c:pt>
                <c:pt idx="1810">
                  <c:v>81.71239363231912</c:v>
                </c:pt>
                <c:pt idx="1811">
                  <c:v>81.224676905866687</c:v>
                </c:pt>
                <c:pt idx="1812">
                  <c:v>81.163502685185861</c:v>
                </c:pt>
                <c:pt idx="1813">
                  <c:v>80.856856358807633</c:v>
                </c:pt>
                <c:pt idx="1814">
                  <c:v>81.261926298173421</c:v>
                </c:pt>
                <c:pt idx="1815">
                  <c:v>81.23796723930343</c:v>
                </c:pt>
                <c:pt idx="1816">
                  <c:v>80.712757079895468</c:v>
                </c:pt>
                <c:pt idx="1817">
                  <c:v>80.987085623722791</c:v>
                </c:pt>
                <c:pt idx="1818">
                  <c:v>80.833440155310058</c:v>
                </c:pt>
                <c:pt idx="1819">
                  <c:v>80.473940767731406</c:v>
                </c:pt>
                <c:pt idx="1820">
                  <c:v>80.619935860247068</c:v>
                </c:pt>
                <c:pt idx="1821">
                  <c:v>80.721223069033954</c:v>
                </c:pt>
                <c:pt idx="1822">
                  <c:v>81.423544964450883</c:v>
                </c:pt>
                <c:pt idx="1823">
                  <c:v>81.789214143497318</c:v>
                </c:pt>
                <c:pt idx="1824">
                  <c:v>81.746309464431278</c:v>
                </c:pt>
                <c:pt idx="1825">
                  <c:v>82.1541963551756</c:v>
                </c:pt>
                <c:pt idx="1826">
                  <c:v>81.479904962053155</c:v>
                </c:pt>
                <c:pt idx="1827">
                  <c:v>81.980504336763389</c:v>
                </c:pt>
                <c:pt idx="1828">
                  <c:v>82.257157910788678</c:v>
                </c:pt>
                <c:pt idx="1829">
                  <c:v>82.200534855585673</c:v>
                </c:pt>
                <c:pt idx="1830">
                  <c:v>82.676691194048061</c:v>
                </c:pt>
                <c:pt idx="1831">
                  <c:v>82.079087747575514</c:v>
                </c:pt>
                <c:pt idx="1832">
                  <c:v>81.996965672392776</c:v>
                </c:pt>
                <c:pt idx="1833">
                  <c:v>82.542141512530833</c:v>
                </c:pt>
                <c:pt idx="1834">
                  <c:v>82.267915195036039</c:v>
                </c:pt>
                <c:pt idx="1835">
                  <c:v>82.363589503095326</c:v>
                </c:pt>
                <c:pt idx="1836">
                  <c:v>82.308040506740255</c:v>
                </c:pt>
                <c:pt idx="1837">
                  <c:v>82.416533470738685</c:v>
                </c:pt>
                <c:pt idx="1838">
                  <c:v>82.732495019581691</c:v>
                </c:pt>
                <c:pt idx="1839">
                  <c:v>83.26861293009695</c:v>
                </c:pt>
                <c:pt idx="1840">
                  <c:v>83.051586734524761</c:v>
                </c:pt>
                <c:pt idx="1841">
                  <c:v>83.496771704266479</c:v>
                </c:pt>
                <c:pt idx="1842">
                  <c:v>83.232534533833132</c:v>
                </c:pt>
                <c:pt idx="1843">
                  <c:v>83.448233543049483</c:v>
                </c:pt>
                <c:pt idx="1844">
                  <c:v>83.278961318888364</c:v>
                </c:pt>
                <c:pt idx="1845">
                  <c:v>83.462024418434112</c:v>
                </c:pt>
                <c:pt idx="1846">
                  <c:v>84.763737340733201</c:v>
                </c:pt>
                <c:pt idx="1847">
                  <c:v>85.025096300185211</c:v>
                </c:pt>
                <c:pt idx="1848">
                  <c:v>84.322740297734484</c:v>
                </c:pt>
                <c:pt idx="1849">
                  <c:v>84.180255601509387</c:v>
                </c:pt>
                <c:pt idx="1850">
                  <c:v>84.217243682338136</c:v>
                </c:pt>
                <c:pt idx="1851">
                  <c:v>84.282777483954391</c:v>
                </c:pt>
                <c:pt idx="1852">
                  <c:v>83.836370185427128</c:v>
                </c:pt>
                <c:pt idx="1853">
                  <c:v>82.232470419014945</c:v>
                </c:pt>
                <c:pt idx="1854">
                  <c:v>83.898727547152461</c:v>
                </c:pt>
                <c:pt idx="1855">
                  <c:v>84.050835580743268</c:v>
                </c:pt>
                <c:pt idx="1856">
                  <c:v>84.084792547325378</c:v>
                </c:pt>
                <c:pt idx="1857">
                  <c:v>83.915272024569006</c:v>
                </c:pt>
                <c:pt idx="1858">
                  <c:v>84.009583488283695</c:v>
                </c:pt>
                <c:pt idx="1859">
                  <c:v>84.108718307024674</c:v>
                </c:pt>
                <c:pt idx="1860">
                  <c:v>84.400036146528507</c:v>
                </c:pt>
                <c:pt idx="1861">
                  <c:v>83.949137120156905</c:v>
                </c:pt>
                <c:pt idx="1862">
                  <c:v>84.212912441547999</c:v>
                </c:pt>
                <c:pt idx="1863">
                  <c:v>84.150990251403172</c:v>
                </c:pt>
                <c:pt idx="1864">
                  <c:v>84.499702636859652</c:v>
                </c:pt>
                <c:pt idx="1865">
                  <c:v>84.237712963909658</c:v>
                </c:pt>
                <c:pt idx="1866">
                  <c:v>84.545392167307156</c:v>
                </c:pt>
                <c:pt idx="1867">
                  <c:v>84.456659443470386</c:v>
                </c:pt>
                <c:pt idx="1868">
                  <c:v>84.538508542641964</c:v>
                </c:pt>
                <c:pt idx="1869">
                  <c:v>84.596817225509952</c:v>
                </c:pt>
                <c:pt idx="1870">
                  <c:v>85.318296615451132</c:v>
                </c:pt>
                <c:pt idx="1871">
                  <c:v>84.850008345574722</c:v>
                </c:pt>
                <c:pt idx="1872">
                  <c:v>85.271509750218371</c:v>
                </c:pt>
                <c:pt idx="1873">
                  <c:v>85.083845888132117</c:v>
                </c:pt>
                <c:pt idx="1874">
                  <c:v>85.054686731560125</c:v>
                </c:pt>
                <c:pt idx="1875">
                  <c:v>84.526571359945635</c:v>
                </c:pt>
                <c:pt idx="1876">
                  <c:v>84.684587574326301</c:v>
                </c:pt>
                <c:pt idx="1877">
                  <c:v>84.410729117349319</c:v>
                </c:pt>
                <c:pt idx="1878">
                  <c:v>84.366516615121441</c:v>
                </c:pt>
                <c:pt idx="1879">
                  <c:v>84.657133299367999</c:v>
                </c:pt>
                <c:pt idx="1880">
                  <c:v>84.977648419929878</c:v>
                </c:pt>
                <c:pt idx="1881">
                  <c:v>85.078599959260742</c:v>
                </c:pt>
                <c:pt idx="1882">
                  <c:v>84.417917333386626</c:v>
                </c:pt>
                <c:pt idx="1883">
                  <c:v>84.000087735504948</c:v>
                </c:pt>
                <c:pt idx="1884">
                  <c:v>83.939745733773663</c:v>
                </c:pt>
                <c:pt idx="1885">
                  <c:v>83.99515092635319</c:v>
                </c:pt>
                <c:pt idx="1886">
                  <c:v>84.000516142574071</c:v>
                </c:pt>
                <c:pt idx="1887">
                  <c:v>84.059897361435887</c:v>
                </c:pt>
                <c:pt idx="1888">
                  <c:v>83.991039712083847</c:v>
                </c:pt>
                <c:pt idx="1889">
                  <c:v>84.617902422719496</c:v>
                </c:pt>
                <c:pt idx="1890">
                  <c:v>84.783265733029566</c:v>
                </c:pt>
                <c:pt idx="1891">
                  <c:v>84.490948038205914</c:v>
                </c:pt>
                <c:pt idx="1892">
                  <c:v>84.475991260041155</c:v>
                </c:pt>
                <c:pt idx="1893">
                  <c:v>84.499772739623566</c:v>
                </c:pt>
                <c:pt idx="1894">
                  <c:v>84.784013694296945</c:v>
                </c:pt>
                <c:pt idx="1895">
                  <c:v>84.42737081649112</c:v>
                </c:pt>
                <c:pt idx="1896">
                  <c:v>84.599656890266843</c:v>
                </c:pt>
                <c:pt idx="1897">
                  <c:v>84.739217151835405</c:v>
                </c:pt>
                <c:pt idx="1898">
                  <c:v>84.545372676964803</c:v>
                </c:pt>
                <c:pt idx="1899">
                  <c:v>85.144021404358384</c:v>
                </c:pt>
                <c:pt idx="1900">
                  <c:v>85.032553333034556</c:v>
                </c:pt>
                <c:pt idx="1901">
                  <c:v>84.795906317864009</c:v>
                </c:pt>
                <c:pt idx="1902">
                  <c:v>84.612151261198179</c:v>
                </c:pt>
                <c:pt idx="1903">
                  <c:v>85.028112426347576</c:v>
                </c:pt>
                <c:pt idx="1904">
                  <c:v>85.300599310960465</c:v>
                </c:pt>
                <c:pt idx="1905">
                  <c:v>85.721112583392127</c:v>
                </c:pt>
                <c:pt idx="1906">
                  <c:v>85.324998953259396</c:v>
                </c:pt>
                <c:pt idx="1907">
                  <c:v>85.609441898714437</c:v>
                </c:pt>
                <c:pt idx="1908">
                  <c:v>86.191992159196062</c:v>
                </c:pt>
                <c:pt idx="1909">
                  <c:v>87.463693295405264</c:v>
                </c:pt>
                <c:pt idx="1910">
                  <c:v>86.762967321783577</c:v>
                </c:pt>
                <c:pt idx="1911">
                  <c:v>86.865057948845106</c:v>
                </c:pt>
                <c:pt idx="1912">
                  <c:v>87.669229082133583</c:v>
                </c:pt>
                <c:pt idx="1913">
                  <c:v>89.053574621054182</c:v>
                </c:pt>
                <c:pt idx="1914">
                  <c:v>88.065067766907347</c:v>
                </c:pt>
                <c:pt idx="1915">
                  <c:v>87.665245488542197</c:v>
                </c:pt>
                <c:pt idx="1916">
                  <c:v>87.675215448502556</c:v>
                </c:pt>
                <c:pt idx="1917">
                  <c:v>86.999401746379789</c:v>
                </c:pt>
                <c:pt idx="1918">
                  <c:v>86.744884116481813</c:v>
                </c:pt>
                <c:pt idx="1919">
                  <c:v>87.105252340723865</c:v>
                </c:pt>
                <c:pt idx="1920">
                  <c:v>86.633773020621021</c:v>
                </c:pt>
                <c:pt idx="1921">
                  <c:v>87.483486316921372</c:v>
                </c:pt>
                <c:pt idx="1922">
                  <c:v>86.861962342149155</c:v>
                </c:pt>
                <c:pt idx="1923">
                  <c:v>87.058821058941888</c:v>
                </c:pt>
                <c:pt idx="1924">
                  <c:v>86.642951224399525</c:v>
                </c:pt>
                <c:pt idx="1925">
                  <c:v>87.203599974411375</c:v>
                </c:pt>
                <c:pt idx="1926">
                  <c:v>86.603636985677994</c:v>
                </c:pt>
                <c:pt idx="1927">
                  <c:v>85.783263960872162</c:v>
                </c:pt>
                <c:pt idx="1928">
                  <c:v>85.33226274493218</c:v>
                </c:pt>
                <c:pt idx="1929">
                  <c:v>86.207557365885094</c:v>
                </c:pt>
                <c:pt idx="1930">
                  <c:v>85.861422673564022</c:v>
                </c:pt>
                <c:pt idx="1931">
                  <c:v>87.672869165977076</c:v>
                </c:pt>
                <c:pt idx="1932">
                  <c:v>87.119409010723103</c:v>
                </c:pt>
                <c:pt idx="1933">
                  <c:v>87.451071500124229</c:v>
                </c:pt>
                <c:pt idx="1934">
                  <c:v>87.469336911084611</c:v>
                </c:pt>
                <c:pt idx="1935">
                  <c:v>87.804586159898548</c:v>
                </c:pt>
                <c:pt idx="1936">
                  <c:v>87.370159209817785</c:v>
                </c:pt>
                <c:pt idx="1937">
                  <c:v>86.625936454761941</c:v>
                </c:pt>
                <c:pt idx="1938">
                  <c:v>86.715419109535333</c:v>
                </c:pt>
                <c:pt idx="1939">
                  <c:v>87.276459229660958</c:v>
                </c:pt>
                <c:pt idx="1940">
                  <c:v>86.01381009272508</c:v>
                </c:pt>
                <c:pt idx="1941">
                  <c:v>85.000611823554294</c:v>
                </c:pt>
                <c:pt idx="1942">
                  <c:v>85.619711130423298</c:v>
                </c:pt>
                <c:pt idx="1943">
                  <c:v>85.823481241363396</c:v>
                </c:pt>
                <c:pt idx="1944">
                  <c:v>86.159781211741603</c:v>
                </c:pt>
                <c:pt idx="1945">
                  <c:v>86.515060210271699</c:v>
                </c:pt>
                <c:pt idx="1946">
                  <c:v>86.636284124209624</c:v>
                </c:pt>
                <c:pt idx="1947">
                  <c:v>87.241585601056599</c:v>
                </c:pt>
                <c:pt idx="1948">
                  <c:v>87.755418522575823</c:v>
                </c:pt>
                <c:pt idx="1949">
                  <c:v>87.343005229139649</c:v>
                </c:pt>
                <c:pt idx="1950">
                  <c:v>87.588102682917551</c:v>
                </c:pt>
                <c:pt idx="1951">
                  <c:v>87.38695219007279</c:v>
                </c:pt>
                <c:pt idx="1952">
                  <c:v>87.39640344155508</c:v>
                </c:pt>
                <c:pt idx="1953">
                  <c:v>86.83516386040705</c:v>
                </c:pt>
                <c:pt idx="1954">
                  <c:v>86.856466850688435</c:v>
                </c:pt>
                <c:pt idx="1955">
                  <c:v>87.787742537780701</c:v>
                </c:pt>
                <c:pt idx="1956">
                  <c:v>88.586597044545599</c:v>
                </c:pt>
                <c:pt idx="1957">
                  <c:v>88.26073775110342</c:v>
                </c:pt>
                <c:pt idx="1958">
                  <c:v>88.442289583020326</c:v>
                </c:pt>
                <c:pt idx="1959">
                  <c:v>86.916515936439637</c:v>
                </c:pt>
                <c:pt idx="1960">
                  <c:v>87.385580108352002</c:v>
                </c:pt>
                <c:pt idx="1961">
                  <c:v>86.673340734080526</c:v>
                </c:pt>
                <c:pt idx="1962">
                  <c:v>86.829661279188443</c:v>
                </c:pt>
                <c:pt idx="1963">
                  <c:v>86.023977944427173</c:v>
                </c:pt>
                <c:pt idx="1964">
                  <c:v>86.529433134043259</c:v>
                </c:pt>
                <c:pt idx="1965">
                  <c:v>86.989897528307338</c:v>
                </c:pt>
                <c:pt idx="1966">
                  <c:v>87.148020575400437</c:v>
                </c:pt>
                <c:pt idx="1967">
                  <c:v>86.3019427053257</c:v>
                </c:pt>
                <c:pt idx="1968">
                  <c:v>87.571219726353291</c:v>
                </c:pt>
                <c:pt idx="1969">
                  <c:v>87.039349140980434</c:v>
                </c:pt>
                <c:pt idx="1970">
                  <c:v>86.342123754542044</c:v>
                </c:pt>
                <c:pt idx="1971">
                  <c:v>85.512842233033254</c:v>
                </c:pt>
                <c:pt idx="1972">
                  <c:v>85.065446904742359</c:v>
                </c:pt>
                <c:pt idx="1973">
                  <c:v>85.327636256913593</c:v>
                </c:pt>
                <c:pt idx="1974">
                  <c:v>85.380383341912861</c:v>
                </c:pt>
                <c:pt idx="1975">
                  <c:v>84.785189600869685</c:v>
                </c:pt>
                <c:pt idx="1976">
                  <c:v>84.702387358835708</c:v>
                </c:pt>
                <c:pt idx="1977">
                  <c:v>84.779876913278798</c:v>
                </c:pt>
                <c:pt idx="1978">
                  <c:v>84.660921636926602</c:v>
                </c:pt>
                <c:pt idx="1979">
                  <c:v>84.629769985067014</c:v>
                </c:pt>
                <c:pt idx="1980">
                  <c:v>84.787967135945223</c:v>
                </c:pt>
                <c:pt idx="1981">
                  <c:v>84.898950555247481</c:v>
                </c:pt>
                <c:pt idx="1982">
                  <c:v>85.256079369085796</c:v>
                </c:pt>
                <c:pt idx="1983">
                  <c:v>85.230455284551439</c:v>
                </c:pt>
                <c:pt idx="1984">
                  <c:v>85.156599194733772</c:v>
                </c:pt>
                <c:pt idx="1985">
                  <c:v>85.238605676195817</c:v>
                </c:pt>
                <c:pt idx="1986">
                  <c:v>84.913690493873816</c:v>
                </c:pt>
                <c:pt idx="1987">
                  <c:v>85.119435130179724</c:v>
                </c:pt>
                <c:pt idx="1988">
                  <c:v>84.900990856115286</c:v>
                </c:pt>
                <c:pt idx="1989">
                  <c:v>85.227922141247817</c:v>
                </c:pt>
                <c:pt idx="1990">
                  <c:v>85.202053802367928</c:v>
                </c:pt>
                <c:pt idx="1991">
                  <c:v>85.512088789343906</c:v>
                </c:pt>
                <c:pt idx="1992">
                  <c:v>85.186755025259998</c:v>
                </c:pt>
                <c:pt idx="1993">
                  <c:v>84.983596246619371</c:v>
                </c:pt>
                <c:pt idx="1994">
                  <c:v>85.252642982857338</c:v>
                </c:pt>
                <c:pt idx="1995">
                  <c:v>84.936880175207122</c:v>
                </c:pt>
                <c:pt idx="1996">
                  <c:v>84.597060382192623</c:v>
                </c:pt>
                <c:pt idx="1997">
                  <c:v>85.340496916142499</c:v>
                </c:pt>
                <c:pt idx="1998">
                  <c:v>86.158244085282647</c:v>
                </c:pt>
                <c:pt idx="1999">
                  <c:v>87.562807548495456</c:v>
                </c:pt>
                <c:pt idx="2000">
                  <c:v>88.813501491203596</c:v>
                </c:pt>
                <c:pt idx="2001">
                  <c:v>88.30777679511948</c:v>
                </c:pt>
                <c:pt idx="2002">
                  <c:v>88.858949085827916</c:v>
                </c:pt>
                <c:pt idx="2003">
                  <c:v>88.756934817819101</c:v>
                </c:pt>
                <c:pt idx="2004">
                  <c:v>88.466058184029478</c:v>
                </c:pt>
                <c:pt idx="2005">
                  <c:v>87.399479926344341</c:v>
                </c:pt>
                <c:pt idx="2006">
                  <c:v>87.370454002006014</c:v>
                </c:pt>
                <c:pt idx="2007">
                  <c:v>87.082940923945586</c:v>
                </c:pt>
                <c:pt idx="2008">
                  <c:v>87.337762698499219</c:v>
                </c:pt>
                <c:pt idx="2009">
                  <c:v>87.047212840668621</c:v>
                </c:pt>
                <c:pt idx="2010">
                  <c:v>86.877704146611478</c:v>
                </c:pt>
                <c:pt idx="2011">
                  <c:v>86.662254134164215</c:v>
                </c:pt>
                <c:pt idx="2012">
                  <c:v>86.981728835244482</c:v>
                </c:pt>
                <c:pt idx="2013">
                  <c:v>86.510357823784489</c:v>
                </c:pt>
                <c:pt idx="2014">
                  <c:v>87.058126117580883</c:v>
                </c:pt>
                <c:pt idx="2015">
                  <c:v>86.301803965835916</c:v>
                </c:pt>
                <c:pt idx="2016">
                  <c:v>86.802068053211343</c:v>
                </c:pt>
                <c:pt idx="2017">
                  <c:v>86.489667491699876</c:v>
                </c:pt>
                <c:pt idx="2018">
                  <c:v>86.331603628414129</c:v>
                </c:pt>
                <c:pt idx="2019">
                  <c:v>85.995776800746782</c:v>
                </c:pt>
                <c:pt idx="2020">
                  <c:v>85.88375954189091</c:v>
                </c:pt>
                <c:pt idx="2021">
                  <c:v>85.480799373453934</c:v>
                </c:pt>
                <c:pt idx="2022">
                  <c:v>85.906750167042262</c:v>
                </c:pt>
                <c:pt idx="2023">
                  <c:v>86.136863886793179</c:v>
                </c:pt>
                <c:pt idx="2024">
                  <c:v>85.644548174876348</c:v>
                </c:pt>
                <c:pt idx="2025">
                  <c:v>85.487962372128564</c:v>
                </c:pt>
                <c:pt idx="2026">
                  <c:v>85.563954335673856</c:v>
                </c:pt>
                <c:pt idx="2027">
                  <c:v>85.174207228225526</c:v>
                </c:pt>
                <c:pt idx="2028">
                  <c:v>83.815037447311511</c:v>
                </c:pt>
                <c:pt idx="2029">
                  <c:v>83.609391019551495</c:v>
                </c:pt>
                <c:pt idx="2030">
                  <c:v>83.920640335102334</c:v>
                </c:pt>
                <c:pt idx="2031">
                  <c:v>85.129112670501087</c:v>
                </c:pt>
                <c:pt idx="2032">
                  <c:v>84.993078624727104</c:v>
                </c:pt>
                <c:pt idx="2033">
                  <c:v>85.530073394230953</c:v>
                </c:pt>
                <c:pt idx="2034">
                  <c:v>85.299140122440576</c:v>
                </c:pt>
                <c:pt idx="2035">
                  <c:v>86.533961692991738</c:v>
                </c:pt>
                <c:pt idx="2036">
                  <c:v>85.968521145185719</c:v>
                </c:pt>
                <c:pt idx="2037">
                  <c:v>85.845706510001961</c:v>
                </c:pt>
                <c:pt idx="2038">
                  <c:v>86.01458124094448</c:v>
                </c:pt>
                <c:pt idx="2039">
                  <c:v>86.489364931424049</c:v>
                </c:pt>
                <c:pt idx="2040">
                  <c:v>86.248437330573807</c:v>
                </c:pt>
                <c:pt idx="2041">
                  <c:v>86.238997076248282</c:v>
                </c:pt>
                <c:pt idx="2042">
                  <c:v>86.012120456895005</c:v>
                </c:pt>
                <c:pt idx="2043">
                  <c:v>86.720978329774795</c:v>
                </c:pt>
                <c:pt idx="2044">
                  <c:v>86.218124913877006</c:v>
                </c:pt>
                <c:pt idx="2045">
                  <c:v>86.423494696978153</c:v>
                </c:pt>
                <c:pt idx="2046">
                  <c:v>86.35177486406279</c:v>
                </c:pt>
                <c:pt idx="2047">
                  <c:v>86.624194670225918</c:v>
                </c:pt>
                <c:pt idx="2048">
                  <c:v>86.929378447818607</c:v>
                </c:pt>
                <c:pt idx="2049">
                  <c:v>87.367374457170143</c:v>
                </c:pt>
                <c:pt idx="2050">
                  <c:v>86.981075372379067</c:v>
                </c:pt>
                <c:pt idx="2051">
                  <c:v>87.109004424532614</c:v>
                </c:pt>
                <c:pt idx="2052">
                  <c:v>87.072157662639214</c:v>
                </c:pt>
                <c:pt idx="2053">
                  <c:v>87.087229580727936</c:v>
                </c:pt>
                <c:pt idx="2054">
                  <c:v>86.76287742978802</c:v>
                </c:pt>
                <c:pt idx="2055">
                  <c:v>87.106356403275413</c:v>
                </c:pt>
                <c:pt idx="2056">
                  <c:v>86.545549184984225</c:v>
                </c:pt>
                <c:pt idx="2057">
                  <c:v>87.193014563898146</c:v>
                </c:pt>
                <c:pt idx="2058">
                  <c:v>86.342622439521961</c:v>
                </c:pt>
                <c:pt idx="2059">
                  <c:v>85.016826566528522</c:v>
                </c:pt>
                <c:pt idx="2060">
                  <c:v>85.242507662601028</c:v>
                </c:pt>
                <c:pt idx="2061">
                  <c:v>85.793156454922723</c:v>
                </c:pt>
                <c:pt idx="2062">
                  <c:v>85.365910084834795</c:v>
                </c:pt>
                <c:pt idx="2063">
                  <c:v>84.78692057411385</c:v>
                </c:pt>
                <c:pt idx="2064">
                  <c:v>85.473745785807822</c:v>
                </c:pt>
                <c:pt idx="2065">
                  <c:v>86.356919065316418</c:v>
                </c:pt>
                <c:pt idx="2066">
                  <c:v>86.388396115757558</c:v>
                </c:pt>
                <c:pt idx="2067">
                  <c:v>85.576861674763776</c:v>
                </c:pt>
                <c:pt idx="2068">
                  <c:v>85.393519731823218</c:v>
                </c:pt>
                <c:pt idx="2069">
                  <c:v>85.427064288455625</c:v>
                </c:pt>
                <c:pt idx="2070">
                  <c:v>85.573174727803874</c:v>
                </c:pt>
                <c:pt idx="2071">
                  <c:v>85.543267910332389</c:v>
                </c:pt>
                <c:pt idx="2072">
                  <c:v>85.740307451538001</c:v>
                </c:pt>
                <c:pt idx="2073">
                  <c:v>85.812926788398997</c:v>
                </c:pt>
                <c:pt idx="2074">
                  <c:v>86.239645825333582</c:v>
                </c:pt>
                <c:pt idx="2075">
                  <c:v>86.036280483960169</c:v>
                </c:pt>
                <c:pt idx="2076">
                  <c:v>85.72016932556582</c:v>
                </c:pt>
                <c:pt idx="2077">
                  <c:v>85.951144301479445</c:v>
                </c:pt>
                <c:pt idx="2078">
                  <c:v>85.611135842834088</c:v>
                </c:pt>
                <c:pt idx="2079">
                  <c:v>85.23080250091769</c:v>
                </c:pt>
                <c:pt idx="2080">
                  <c:v>85.031022176500258</c:v>
                </c:pt>
                <c:pt idx="2081">
                  <c:v>84.498148216050922</c:v>
                </c:pt>
                <c:pt idx="2082">
                  <c:v>84.062643802567976</c:v>
                </c:pt>
                <c:pt idx="2083">
                  <c:v>84.020117047847449</c:v>
                </c:pt>
                <c:pt idx="2084">
                  <c:v>83.923830816715039</c:v>
                </c:pt>
                <c:pt idx="2085">
                  <c:v>83.319585991095224</c:v>
                </c:pt>
                <c:pt idx="2086">
                  <c:v>83.757849262712696</c:v>
                </c:pt>
                <c:pt idx="2087">
                  <c:v>83.649281797983249</c:v>
                </c:pt>
                <c:pt idx="2088">
                  <c:v>83.865706898434453</c:v>
                </c:pt>
                <c:pt idx="2089">
                  <c:v>84.245602901776337</c:v>
                </c:pt>
                <c:pt idx="2090">
                  <c:v>84.569770370537327</c:v>
                </c:pt>
                <c:pt idx="2091">
                  <c:v>84.59859090543803</c:v>
                </c:pt>
                <c:pt idx="2092">
                  <c:v>84.289606324165021</c:v>
                </c:pt>
                <c:pt idx="2093">
                  <c:v>83.105741349312879</c:v>
                </c:pt>
                <c:pt idx="2094">
                  <c:v>83.505222185099313</c:v>
                </c:pt>
                <c:pt idx="2095">
                  <c:v>84.651961695960182</c:v>
                </c:pt>
                <c:pt idx="2096">
                  <c:v>84.160536905403632</c:v>
                </c:pt>
                <c:pt idx="2097">
                  <c:v>85.045684239438899</c:v>
                </c:pt>
                <c:pt idx="2098">
                  <c:v>85.166286521016673</c:v>
                </c:pt>
                <c:pt idx="2099">
                  <c:v>84.754459634361453</c:v>
                </c:pt>
                <c:pt idx="2100">
                  <c:v>85.028347645237773</c:v>
                </c:pt>
                <c:pt idx="2101">
                  <c:v>84.652809849343157</c:v>
                </c:pt>
                <c:pt idx="2102">
                  <c:v>83.927857020071755</c:v>
                </c:pt>
                <c:pt idx="2103">
                  <c:v>84.013994661262657</c:v>
                </c:pt>
                <c:pt idx="2104">
                  <c:v>83.401160786178409</c:v>
                </c:pt>
                <c:pt idx="2105">
                  <c:v>82.613656197359063</c:v>
                </c:pt>
                <c:pt idx="2106">
                  <c:v>82.639763992937631</c:v>
                </c:pt>
                <c:pt idx="2107">
                  <c:v>82.46026685395303</c:v>
                </c:pt>
                <c:pt idx="2108">
                  <c:v>83.152727525671352</c:v>
                </c:pt>
                <c:pt idx="2109">
                  <c:v>83.008215969491999</c:v>
                </c:pt>
                <c:pt idx="2110">
                  <c:v>83.165895524352734</c:v>
                </c:pt>
                <c:pt idx="2111">
                  <c:v>83.018502231128494</c:v>
                </c:pt>
                <c:pt idx="2112">
                  <c:v>83.893036318759073</c:v>
                </c:pt>
                <c:pt idx="2113">
                  <c:v>83.694545904696682</c:v>
                </c:pt>
                <c:pt idx="2114">
                  <c:v>83.404654195353899</c:v>
                </c:pt>
                <c:pt idx="2115">
                  <c:v>83.153981197593438</c:v>
                </c:pt>
                <c:pt idx="2116">
                  <c:v>82.852915117609911</c:v>
                </c:pt>
                <c:pt idx="2117">
                  <c:v>81.992505314402777</c:v>
                </c:pt>
                <c:pt idx="2118">
                  <c:v>82.122064449136317</c:v>
                </c:pt>
                <c:pt idx="2119">
                  <c:v>81.149147996048029</c:v>
                </c:pt>
                <c:pt idx="2120">
                  <c:v>80.653207980962762</c:v>
                </c:pt>
                <c:pt idx="2121">
                  <c:v>80.943984590032386</c:v>
                </c:pt>
                <c:pt idx="2122">
                  <c:v>80.888765079437093</c:v>
                </c:pt>
                <c:pt idx="2123">
                  <c:v>80.054370287347524</c:v>
                </c:pt>
                <c:pt idx="2124">
                  <c:v>79.395051354419692</c:v>
                </c:pt>
                <c:pt idx="2125">
                  <c:v>77.651066707223464</c:v>
                </c:pt>
                <c:pt idx="2126">
                  <c:v>78.073731109406751</c:v>
                </c:pt>
                <c:pt idx="2127">
                  <c:v>78.37010976839197</c:v>
                </c:pt>
                <c:pt idx="2128">
                  <c:v>77.232679795986954</c:v>
                </c:pt>
                <c:pt idx="2129">
                  <c:v>76.827974952267667</c:v>
                </c:pt>
                <c:pt idx="2130">
                  <c:v>76.388512951070965</c:v>
                </c:pt>
                <c:pt idx="2131">
                  <c:v>76.482038564715069</c:v>
                </c:pt>
                <c:pt idx="2132">
                  <c:v>76.640020832437514</c:v>
                </c:pt>
                <c:pt idx="2133">
                  <c:v>76.450840420873178</c:v>
                </c:pt>
                <c:pt idx="2134">
                  <c:v>76.347711540034226</c:v>
                </c:pt>
                <c:pt idx="2135">
                  <c:v>76.82755943340247</c:v>
                </c:pt>
                <c:pt idx="2136">
                  <c:v>76.082803509937449</c:v>
                </c:pt>
                <c:pt idx="2137">
                  <c:v>76.568249636680235</c:v>
                </c:pt>
                <c:pt idx="2138">
                  <c:v>76.384312161072145</c:v>
                </c:pt>
                <c:pt idx="2139">
                  <c:v>76.228038889375242</c:v>
                </c:pt>
                <c:pt idx="2140">
                  <c:v>75.8103280341888</c:v>
                </c:pt>
                <c:pt idx="2141">
                  <c:v>76.24772998281729</c:v>
                </c:pt>
                <c:pt idx="2142">
                  <c:v>76.036279302786099</c:v>
                </c:pt>
                <c:pt idx="2143">
                  <c:v>76.43540244913261</c:v>
                </c:pt>
                <c:pt idx="2144">
                  <c:v>76.472543663010114</c:v>
                </c:pt>
                <c:pt idx="2145">
                  <c:v>76.712097126133287</c:v>
                </c:pt>
                <c:pt idx="2146">
                  <c:v>76.578603256913411</c:v>
                </c:pt>
                <c:pt idx="2147">
                  <c:v>77.128558098328497</c:v>
                </c:pt>
                <c:pt idx="2148">
                  <c:v>76.752687912241555</c:v>
                </c:pt>
                <c:pt idx="2149">
                  <c:v>76.954894034633753</c:v>
                </c:pt>
                <c:pt idx="2150">
                  <c:v>76.497718992332395</c:v>
                </c:pt>
                <c:pt idx="2151">
                  <c:v>76.287026882308098</c:v>
                </c:pt>
                <c:pt idx="2152">
                  <c:v>77.740856781063215</c:v>
                </c:pt>
                <c:pt idx="2153">
                  <c:v>78.680938008195497</c:v>
                </c:pt>
                <c:pt idx="2154">
                  <c:v>78.085946526182525</c:v>
                </c:pt>
                <c:pt idx="2155">
                  <c:v>77.679319898350997</c:v>
                </c:pt>
                <c:pt idx="2156">
                  <c:v>78.559592501689295</c:v>
                </c:pt>
                <c:pt idx="2157">
                  <c:v>79.238769862248006</c:v>
                </c:pt>
                <c:pt idx="2158">
                  <c:v>79.646950044591634</c:v>
                </c:pt>
                <c:pt idx="2159">
                  <c:v>79.113769751966473</c:v>
                </c:pt>
                <c:pt idx="2160">
                  <c:v>79.566234720262742</c:v>
                </c:pt>
                <c:pt idx="2161">
                  <c:v>80.034161469847533</c:v>
                </c:pt>
                <c:pt idx="2162">
                  <c:v>80.253822340737628</c:v>
                </c:pt>
                <c:pt idx="2163">
                  <c:v>80.094491231524302</c:v>
                </c:pt>
                <c:pt idx="2164">
                  <c:v>80.410669348006124</c:v>
                </c:pt>
                <c:pt idx="2165">
                  <c:v>80.679885351671857</c:v>
                </c:pt>
                <c:pt idx="2166">
                  <c:v>81.211816099402725</c:v>
                </c:pt>
                <c:pt idx="2167">
                  <c:v>81.447217036961121</c:v>
                </c:pt>
                <c:pt idx="2168">
                  <c:v>81.525768591525548</c:v>
                </c:pt>
                <c:pt idx="2169">
                  <c:v>82.139982218563873</c:v>
                </c:pt>
                <c:pt idx="2170">
                  <c:v>82.334383700834977</c:v>
                </c:pt>
                <c:pt idx="2171">
                  <c:v>82.248236764558925</c:v>
                </c:pt>
                <c:pt idx="2172">
                  <c:v>82.239227411084329</c:v>
                </c:pt>
                <c:pt idx="2173">
                  <c:v>82.180690800774798</c:v>
                </c:pt>
                <c:pt idx="2174">
                  <c:v>82.209263949262933</c:v>
                </c:pt>
                <c:pt idx="2175">
                  <c:v>82.496245197473968</c:v>
                </c:pt>
                <c:pt idx="2176">
                  <c:v>83.433294322007171</c:v>
                </c:pt>
                <c:pt idx="2177">
                  <c:v>83.81283147903612</c:v>
                </c:pt>
                <c:pt idx="2178">
                  <c:v>83.804312699253146</c:v>
                </c:pt>
                <c:pt idx="2179">
                  <c:v>84.062521883785493</c:v>
                </c:pt>
                <c:pt idx="2180">
                  <c:v>84.03517075430814</c:v>
                </c:pt>
                <c:pt idx="2181">
                  <c:v>84.207479176599279</c:v>
                </c:pt>
                <c:pt idx="2182">
                  <c:v>83.355459330728536</c:v>
                </c:pt>
                <c:pt idx="2183">
                  <c:v>84.155181602434837</c:v>
                </c:pt>
                <c:pt idx="2184">
                  <c:v>84.212545570534488</c:v>
                </c:pt>
                <c:pt idx="2185">
                  <c:v>84.679085309289235</c:v>
                </c:pt>
                <c:pt idx="2186">
                  <c:v>85.643255334515374</c:v>
                </c:pt>
                <c:pt idx="2187">
                  <c:v>85.56573476611878</c:v>
                </c:pt>
                <c:pt idx="2188">
                  <c:v>85.249201794110462</c:v>
                </c:pt>
                <c:pt idx="2189">
                  <c:v>86.56950546721005</c:v>
                </c:pt>
                <c:pt idx="2190">
                  <c:v>86.525281587849307</c:v>
                </c:pt>
                <c:pt idx="2191">
                  <c:v>86.565248495296188</c:v>
                </c:pt>
                <c:pt idx="2192">
                  <c:v>87.325578800542104</c:v>
                </c:pt>
                <c:pt idx="2193">
                  <c:v>87.262802894158</c:v>
                </c:pt>
                <c:pt idx="2194">
                  <c:v>87.540351546752646</c:v>
                </c:pt>
                <c:pt idx="2195">
                  <c:v>87.688019465508063</c:v>
                </c:pt>
                <c:pt idx="2196">
                  <c:v>87.948273483603742</c:v>
                </c:pt>
                <c:pt idx="2197">
                  <c:v>87.26673039125707</c:v>
                </c:pt>
                <c:pt idx="2198">
                  <c:v>87.749148996086731</c:v>
                </c:pt>
                <c:pt idx="2199">
                  <c:v>87.599219985082485</c:v>
                </c:pt>
                <c:pt idx="2200">
                  <c:v>87.782907570504406</c:v>
                </c:pt>
                <c:pt idx="2201">
                  <c:v>88.319340466261991</c:v>
                </c:pt>
                <c:pt idx="2202">
                  <c:v>88.742414653990892</c:v>
                </c:pt>
                <c:pt idx="2203">
                  <c:v>88.923951428016011</c:v>
                </c:pt>
                <c:pt idx="2204">
                  <c:v>89.227162984350599</c:v>
                </c:pt>
                <c:pt idx="2205">
                  <c:v>89.136872781373896</c:v>
                </c:pt>
                <c:pt idx="2206">
                  <c:v>89.366764641360447</c:v>
                </c:pt>
                <c:pt idx="2207">
                  <c:v>88.87624368646911</c:v>
                </c:pt>
                <c:pt idx="2208">
                  <c:v>89.070692971207762</c:v>
                </c:pt>
                <c:pt idx="2209">
                  <c:v>89.228576289834635</c:v>
                </c:pt>
                <c:pt idx="2210">
                  <c:v>90.14413785070137</c:v>
                </c:pt>
                <c:pt idx="2211">
                  <c:v>89.683450506028763</c:v>
                </c:pt>
                <c:pt idx="2212">
                  <c:v>89.479493424729839</c:v>
                </c:pt>
                <c:pt idx="2213">
                  <c:v>89.500508842305962</c:v>
                </c:pt>
                <c:pt idx="2214">
                  <c:v>89.694363017501203</c:v>
                </c:pt>
                <c:pt idx="2215">
                  <c:v>89.544224289316048</c:v>
                </c:pt>
                <c:pt idx="2216">
                  <c:v>89.306082518285436</c:v>
                </c:pt>
                <c:pt idx="2217">
                  <c:v>89.002258473423083</c:v>
                </c:pt>
                <c:pt idx="2218">
                  <c:v>89.542167300739962</c:v>
                </c:pt>
                <c:pt idx="2219">
                  <c:v>90.14678949528512</c:v>
                </c:pt>
                <c:pt idx="2220">
                  <c:v>89.139753802324876</c:v>
                </c:pt>
                <c:pt idx="2221">
                  <c:v>89.454467717360458</c:v>
                </c:pt>
                <c:pt idx="2222">
                  <c:v>89.395774719961906</c:v>
                </c:pt>
                <c:pt idx="2223">
                  <c:v>89.461211124278819</c:v>
                </c:pt>
                <c:pt idx="2224">
                  <c:v>89.266285348528555</c:v>
                </c:pt>
                <c:pt idx="2225">
                  <c:v>89.42886536912836</c:v>
                </c:pt>
                <c:pt idx="2226">
                  <c:v>89.440400791632513</c:v>
                </c:pt>
                <c:pt idx="2227">
                  <c:v>90.115174376674616</c:v>
                </c:pt>
                <c:pt idx="2228">
                  <c:v>90.138724727372932</c:v>
                </c:pt>
                <c:pt idx="2229">
                  <c:v>89.872829921813704</c:v>
                </c:pt>
                <c:pt idx="2230">
                  <c:v>90.483196562511282</c:v>
                </c:pt>
                <c:pt idx="2231">
                  <c:v>90.001669656721745</c:v>
                </c:pt>
                <c:pt idx="2232">
                  <c:v>89.807098762049037</c:v>
                </c:pt>
                <c:pt idx="2233">
                  <c:v>89.819865131936268</c:v>
                </c:pt>
                <c:pt idx="2234">
                  <c:v>90.034245926237787</c:v>
                </c:pt>
                <c:pt idx="2235">
                  <c:v>90.542284562557413</c:v>
                </c:pt>
                <c:pt idx="2236">
                  <c:v>89.951338391713307</c:v>
                </c:pt>
                <c:pt idx="2237">
                  <c:v>89.557318102774246</c:v>
                </c:pt>
                <c:pt idx="2238">
                  <c:v>89.897088135831112</c:v>
                </c:pt>
                <c:pt idx="2239">
                  <c:v>90.480081538827321</c:v>
                </c:pt>
                <c:pt idx="2240">
                  <c:v>90.308298723030461</c:v>
                </c:pt>
                <c:pt idx="2241">
                  <c:v>89.64498846191907</c:v>
                </c:pt>
                <c:pt idx="2242">
                  <c:v>89.224796842938176</c:v>
                </c:pt>
                <c:pt idx="2243">
                  <c:v>90.148639088019323</c:v>
                </c:pt>
                <c:pt idx="2244">
                  <c:v>91.193061683874134</c:v>
                </c:pt>
                <c:pt idx="2245">
                  <c:v>90.857646365366023</c:v>
                </c:pt>
                <c:pt idx="2246">
                  <c:v>90.112404269695958</c:v>
                </c:pt>
                <c:pt idx="2247">
                  <c:v>89.019094326398957</c:v>
                </c:pt>
                <c:pt idx="2248">
                  <c:v>91.666771558610066</c:v>
                </c:pt>
                <c:pt idx="2249">
                  <c:v>91.277324404244382</c:v>
                </c:pt>
                <c:pt idx="2250">
                  <c:v>91.525758904548098</c:v>
                </c:pt>
                <c:pt idx="2251">
                  <c:v>91.391006624991306</c:v>
                </c:pt>
                <c:pt idx="2252">
                  <c:v>91.455215519517353</c:v>
                </c:pt>
                <c:pt idx="2253">
                  <c:v>91.679343948080373</c:v>
                </c:pt>
                <c:pt idx="2254">
                  <c:v>91.923748559895131</c:v>
                </c:pt>
                <c:pt idx="2255">
                  <c:v>91.745893455886204</c:v>
                </c:pt>
                <c:pt idx="2256">
                  <c:v>91.908924956083979</c:v>
                </c:pt>
                <c:pt idx="2257">
                  <c:v>91.959621513522166</c:v>
                </c:pt>
                <c:pt idx="2258">
                  <c:v>91.445839198916843</c:v>
                </c:pt>
                <c:pt idx="2259">
                  <c:v>91.976517889307459</c:v>
                </c:pt>
                <c:pt idx="2260">
                  <c:v>92.08337412640266</c:v>
                </c:pt>
                <c:pt idx="2261">
                  <c:v>92.203389698272289</c:v>
                </c:pt>
                <c:pt idx="2262">
                  <c:v>91.604322258164174</c:v>
                </c:pt>
                <c:pt idx="2263">
                  <c:v>91.300122022222169</c:v>
                </c:pt>
                <c:pt idx="2264">
                  <c:v>92.069379658261866</c:v>
                </c:pt>
                <c:pt idx="2265">
                  <c:v>92.087613706131236</c:v>
                </c:pt>
                <c:pt idx="2266">
                  <c:v>91.655101519400802</c:v>
                </c:pt>
                <c:pt idx="2267">
                  <c:v>91.573139525205519</c:v>
                </c:pt>
                <c:pt idx="2268">
                  <c:v>92.688610045278878</c:v>
                </c:pt>
                <c:pt idx="2269">
                  <c:v>92.803655209436187</c:v>
                </c:pt>
                <c:pt idx="2270">
                  <c:v>93.127683867089573</c:v>
                </c:pt>
                <c:pt idx="2271">
                  <c:v>93.415082665164874</c:v>
                </c:pt>
                <c:pt idx="2272">
                  <c:v>93.366314377301094</c:v>
                </c:pt>
                <c:pt idx="2273">
                  <c:v>92.678617738955822</c:v>
                </c:pt>
                <c:pt idx="2274">
                  <c:v>92.844636974949253</c:v>
                </c:pt>
                <c:pt idx="2275">
                  <c:v>94.026016543391293</c:v>
                </c:pt>
                <c:pt idx="2276">
                  <c:v>92.211593922187859</c:v>
                </c:pt>
                <c:pt idx="2277">
                  <c:v>93.152862821201779</c:v>
                </c:pt>
                <c:pt idx="2278">
                  <c:v>92.12687563004441</c:v>
                </c:pt>
                <c:pt idx="2279">
                  <c:v>92.021352450224754</c:v>
                </c:pt>
                <c:pt idx="2280">
                  <c:v>93.252308164686539</c:v>
                </c:pt>
                <c:pt idx="2281">
                  <c:v>93.332966492236409</c:v>
                </c:pt>
                <c:pt idx="2282">
                  <c:v>92.623892177724358</c:v>
                </c:pt>
                <c:pt idx="2283">
                  <c:v>93.32250847207068</c:v>
                </c:pt>
                <c:pt idx="2284">
                  <c:v>93.591659493574824</c:v>
                </c:pt>
                <c:pt idx="2285">
                  <c:v>94.142755702292703</c:v>
                </c:pt>
                <c:pt idx="2286">
                  <c:v>93.96249435518834</c:v>
                </c:pt>
                <c:pt idx="2287">
                  <c:v>93.758260559744414</c:v>
                </c:pt>
                <c:pt idx="2288">
                  <c:v>93.855559579462366</c:v>
                </c:pt>
                <c:pt idx="2289">
                  <c:v>94.230443414284665</c:v>
                </c:pt>
                <c:pt idx="2290">
                  <c:v>95.029194326645751</c:v>
                </c:pt>
                <c:pt idx="2291">
                  <c:v>96.306995483562133</c:v>
                </c:pt>
                <c:pt idx="2292">
                  <c:v>96.520859442421099</c:v>
                </c:pt>
                <c:pt idx="2293">
                  <c:v>97.85943721924464</c:v>
                </c:pt>
                <c:pt idx="2294">
                  <c:v>99.302684311828656</c:v>
                </c:pt>
                <c:pt idx="2295">
                  <c:v>100.2986809688653</c:v>
                </c:pt>
                <c:pt idx="2296">
                  <c:v>100.06992127520411</c:v>
                </c:pt>
                <c:pt idx="2297">
                  <c:v>101.08785432921103</c:v>
                </c:pt>
                <c:pt idx="2298">
                  <c:v>99.818574923900584</c:v>
                </c:pt>
                <c:pt idx="2299">
                  <c:v>99.405326940978327</c:v>
                </c:pt>
                <c:pt idx="2300">
                  <c:v>98.953652390882596</c:v>
                </c:pt>
                <c:pt idx="2301">
                  <c:v>99.960901661733018</c:v>
                </c:pt>
                <c:pt idx="2302">
                  <c:v>100.45537083623687</c:v>
                </c:pt>
                <c:pt idx="2303">
                  <c:v>100.12393385744038</c:v>
                </c:pt>
                <c:pt idx="2304">
                  <c:v>99.222931410068512</c:v>
                </c:pt>
                <c:pt idx="2305">
                  <c:v>99.473622789097476</c:v>
                </c:pt>
                <c:pt idx="2306">
                  <c:v>99.695475043601476</c:v>
                </c:pt>
                <c:pt idx="2307">
                  <c:v>99.985890981552259</c:v>
                </c:pt>
                <c:pt idx="2308">
                  <c:v>98.296907948281742</c:v>
                </c:pt>
                <c:pt idx="2309">
                  <c:v>98.35839590574065</c:v>
                </c:pt>
                <c:pt idx="2310">
                  <c:v>98.869261922238621</c:v>
                </c:pt>
                <c:pt idx="2311">
                  <c:v>98.220173863050718</c:v>
                </c:pt>
                <c:pt idx="2312">
                  <c:v>97.768554833971635</c:v>
                </c:pt>
                <c:pt idx="2313">
                  <c:v>97.760989880622532</c:v>
                </c:pt>
                <c:pt idx="2314">
                  <c:v>97.730033321491291</c:v>
                </c:pt>
                <c:pt idx="2315">
                  <c:v>97.857576204221658</c:v>
                </c:pt>
                <c:pt idx="2316">
                  <c:v>97.533505257813701</c:v>
                </c:pt>
                <c:pt idx="2317">
                  <c:v>97.042020319297336</c:v>
                </c:pt>
                <c:pt idx="2318">
                  <c:v>96.965490333334998</c:v>
                </c:pt>
                <c:pt idx="2319">
                  <c:v>96.612087705708973</c:v>
                </c:pt>
                <c:pt idx="2320">
                  <c:v>95.274392194333032</c:v>
                </c:pt>
                <c:pt idx="2321">
                  <c:v>94.487128692948161</c:v>
                </c:pt>
                <c:pt idx="2322">
                  <c:v>93.166175900427589</c:v>
                </c:pt>
                <c:pt idx="2323">
                  <c:v>92.330951449176823</c:v>
                </c:pt>
                <c:pt idx="2324">
                  <c:v>91.473898349386062</c:v>
                </c:pt>
                <c:pt idx="2325">
                  <c:v>90.295129486925205</c:v>
                </c:pt>
                <c:pt idx="2326">
                  <c:v>91.162444816991155</c:v>
                </c:pt>
                <c:pt idx="2327">
                  <c:v>91.889498451839586</c:v>
                </c:pt>
                <c:pt idx="2328">
                  <c:v>92.132247439917549</c:v>
                </c:pt>
                <c:pt idx="2329">
                  <c:v>91.803564511058312</c:v>
                </c:pt>
                <c:pt idx="2330">
                  <c:v>91.10103420489348</c:v>
                </c:pt>
                <c:pt idx="2331">
                  <c:v>91.089598156924154</c:v>
                </c:pt>
                <c:pt idx="2332">
                  <c:v>91.922357890511208</c:v>
                </c:pt>
                <c:pt idx="2333">
                  <c:v>90.948718117915718</c:v>
                </c:pt>
                <c:pt idx="2334">
                  <c:v>92.124336041717584</c:v>
                </c:pt>
                <c:pt idx="2335">
                  <c:v>91.755687257244318</c:v>
                </c:pt>
                <c:pt idx="2336">
                  <c:v>92.932772976788186</c:v>
                </c:pt>
                <c:pt idx="2337">
                  <c:v>92.372577433546979</c:v>
                </c:pt>
                <c:pt idx="2338">
                  <c:v>92.689110529665058</c:v>
                </c:pt>
                <c:pt idx="2339">
                  <c:v>93.150866588923705</c:v>
                </c:pt>
                <c:pt idx="2340">
                  <c:v>93.258008865834626</c:v>
                </c:pt>
                <c:pt idx="2341">
                  <c:v>92.387594806417169</c:v>
                </c:pt>
                <c:pt idx="2342">
                  <c:v>93.02245375767653</c:v>
                </c:pt>
                <c:pt idx="2343">
                  <c:v>92.481525891229083</c:v>
                </c:pt>
                <c:pt idx="2344">
                  <c:v>93.022393778100181</c:v>
                </c:pt>
                <c:pt idx="2345">
                  <c:v>92.850995746343074</c:v>
                </c:pt>
                <c:pt idx="2346">
                  <c:v>93.113614317439584</c:v>
                </c:pt>
                <c:pt idx="2347">
                  <c:v>93.212124358593442</c:v>
                </c:pt>
                <c:pt idx="2348">
                  <c:v>94.207776362965802</c:v>
                </c:pt>
                <c:pt idx="2349">
                  <c:v>93.746500805428454</c:v>
                </c:pt>
                <c:pt idx="2350">
                  <c:v>94.047301179583101</c:v>
                </c:pt>
                <c:pt idx="2351">
                  <c:v>93.446089229376227</c:v>
                </c:pt>
                <c:pt idx="2352">
                  <c:v>94.163802229035099</c:v>
                </c:pt>
                <c:pt idx="2353">
                  <c:v>94.111992129090737</c:v>
                </c:pt>
                <c:pt idx="2354">
                  <c:v>94.170779895845143</c:v>
                </c:pt>
                <c:pt idx="2355">
                  <c:v>93.654407663475055</c:v>
                </c:pt>
                <c:pt idx="2356">
                  <c:v>93.988990512208119</c:v>
                </c:pt>
                <c:pt idx="2357">
                  <c:v>93.90413407064753</c:v>
                </c:pt>
                <c:pt idx="2358">
                  <c:v>94.864154908485105</c:v>
                </c:pt>
                <c:pt idx="2359">
                  <c:v>95.04000796036101</c:v>
                </c:pt>
                <c:pt idx="2360">
                  <c:v>95.291758757977647</c:v>
                </c:pt>
                <c:pt idx="2361">
                  <c:v>95.207319580401347</c:v>
                </c:pt>
                <c:pt idx="2362">
                  <c:v>94.896800657317115</c:v>
                </c:pt>
                <c:pt idx="2363">
                  <c:v>95.25004498368115</c:v>
                </c:pt>
                <c:pt idx="2364">
                  <c:v>94.964730804570152</c:v>
                </c:pt>
                <c:pt idx="2365">
                  <c:v>95.106574398864353</c:v>
                </c:pt>
                <c:pt idx="2366">
                  <c:v>95.058254108169876</c:v>
                </c:pt>
                <c:pt idx="2367">
                  <c:v>95.507852929742398</c:v>
                </c:pt>
                <c:pt idx="2368">
                  <c:v>96.927068587159951</c:v>
                </c:pt>
                <c:pt idx="2369">
                  <c:v>96.095940424709141</c:v>
                </c:pt>
                <c:pt idx="2370">
                  <c:v>95.357896667286468</c:v>
                </c:pt>
                <c:pt idx="2371">
                  <c:v>96.779862867688365</c:v>
                </c:pt>
                <c:pt idx="2372">
                  <c:v>96.477028959527232</c:v>
                </c:pt>
                <c:pt idx="2373">
                  <c:v>96.265026650284881</c:v>
                </c:pt>
                <c:pt idx="2374">
                  <c:v>95.952346184853212</c:v>
                </c:pt>
                <c:pt idx="2375">
                  <c:v>95.812726630501999</c:v>
                </c:pt>
                <c:pt idx="2376">
                  <c:v>95.595057768697302</c:v>
                </c:pt>
                <c:pt idx="2377">
                  <c:v>95.59158495119523</c:v>
                </c:pt>
                <c:pt idx="2378">
                  <c:v>94.871861346841342</c:v>
                </c:pt>
                <c:pt idx="2379">
                  <c:v>95.018122474134799</c:v>
                </c:pt>
                <c:pt idx="2380">
                  <c:v>94.926446989626001</c:v>
                </c:pt>
                <c:pt idx="2381">
                  <c:v>95.003472039266711</c:v>
                </c:pt>
                <c:pt idx="2382">
                  <c:v>95.046710901928151</c:v>
                </c:pt>
                <c:pt idx="2383">
                  <c:v>95.548937248602485</c:v>
                </c:pt>
                <c:pt idx="2384">
                  <c:v>95.757698036154594</c:v>
                </c:pt>
                <c:pt idx="2385">
                  <c:v>95.64816860897318</c:v>
                </c:pt>
                <c:pt idx="2386">
                  <c:v>95.223325807602961</c:v>
                </c:pt>
                <c:pt idx="2387">
                  <c:v>95.001719432299481</c:v>
                </c:pt>
                <c:pt idx="2388">
                  <c:v>94.473104991027498</c:v>
                </c:pt>
                <c:pt idx="2389">
                  <c:v>94.142146501898168</c:v>
                </c:pt>
                <c:pt idx="2390">
                  <c:v>94.410536499269966</c:v>
                </c:pt>
                <c:pt idx="2391">
                  <c:v>94.506808032835806</c:v>
                </c:pt>
                <c:pt idx="2392">
                  <c:v>93.976701987756229</c:v>
                </c:pt>
                <c:pt idx="2393">
                  <c:v>94.217087826167827</c:v>
                </c:pt>
                <c:pt idx="2394">
                  <c:v>93.752766442418533</c:v>
                </c:pt>
                <c:pt idx="2395">
                  <c:v>92.806909019175137</c:v>
                </c:pt>
                <c:pt idx="2396">
                  <c:v>91.834314797033329</c:v>
                </c:pt>
                <c:pt idx="2397">
                  <c:v>92.828034233834018</c:v>
                </c:pt>
                <c:pt idx="2398">
                  <c:v>92.480929407659715</c:v>
                </c:pt>
                <c:pt idx="2399">
                  <c:v>92.578781651953065</c:v>
                </c:pt>
                <c:pt idx="2400">
                  <c:v>92.895977610704293</c:v>
                </c:pt>
                <c:pt idx="2401">
                  <c:v>93.52358230588132</c:v>
                </c:pt>
                <c:pt idx="2402">
                  <c:v>93.322228406194583</c:v>
                </c:pt>
                <c:pt idx="2403">
                  <c:v>93.033851584865118</c:v>
                </c:pt>
                <c:pt idx="2404">
                  <c:v>92.52301664397099</c:v>
                </c:pt>
                <c:pt idx="2405">
                  <c:v>92.68463360519884</c:v>
                </c:pt>
                <c:pt idx="2406">
                  <c:v>93.120114860976273</c:v>
                </c:pt>
                <c:pt idx="2407">
                  <c:v>93.409157456522621</c:v>
                </c:pt>
                <c:pt idx="2408">
                  <c:v>93.254468318776517</c:v>
                </c:pt>
                <c:pt idx="2409">
                  <c:v>93.506738692730295</c:v>
                </c:pt>
                <c:pt idx="2410">
                  <c:v>93.286231137687281</c:v>
                </c:pt>
                <c:pt idx="2411">
                  <c:v>93.166034974891858</c:v>
                </c:pt>
                <c:pt idx="2412">
                  <c:v>92.486200520509897</c:v>
                </c:pt>
                <c:pt idx="2413">
                  <c:v>91.756302727805405</c:v>
                </c:pt>
                <c:pt idx="2414">
                  <c:v>91.931894203569641</c:v>
                </c:pt>
                <c:pt idx="2415">
                  <c:v>91.643566307244356</c:v>
                </c:pt>
                <c:pt idx="2416">
                  <c:v>92.234225913840405</c:v>
                </c:pt>
                <c:pt idx="2417">
                  <c:v>92.663881028376082</c:v>
                </c:pt>
                <c:pt idx="2418">
                  <c:v>91.715025466626372</c:v>
                </c:pt>
                <c:pt idx="2419">
                  <c:v>91.766306199762099</c:v>
                </c:pt>
                <c:pt idx="2420">
                  <c:v>92.266165857985897</c:v>
                </c:pt>
                <c:pt idx="2421">
                  <c:v>93.140378305704914</c:v>
                </c:pt>
                <c:pt idx="2422">
                  <c:v>92.725730635771924</c:v>
                </c:pt>
                <c:pt idx="2423">
                  <c:v>93.059206702494961</c:v>
                </c:pt>
                <c:pt idx="2424">
                  <c:v>92.889141480577877</c:v>
                </c:pt>
                <c:pt idx="2425">
                  <c:v>93.786631596064595</c:v>
                </c:pt>
                <c:pt idx="2426">
                  <c:v>94.572542114868426</c:v>
                </c:pt>
                <c:pt idx="2427">
                  <c:v>94.031067623012049</c:v>
                </c:pt>
                <c:pt idx="2428">
                  <c:v>93.390733627894548</c:v>
                </c:pt>
                <c:pt idx="2429">
                  <c:v>93.947120690904711</c:v>
                </c:pt>
                <c:pt idx="2430">
                  <c:v>94.040587778390673</c:v>
                </c:pt>
                <c:pt idx="2431">
                  <c:v>94.014484226288786</c:v>
                </c:pt>
                <c:pt idx="2432">
                  <c:v>93.588066623897959</c:v>
                </c:pt>
                <c:pt idx="2433">
                  <c:v>94.04712089549426</c:v>
                </c:pt>
                <c:pt idx="2434">
                  <c:v>94.240246582443731</c:v>
                </c:pt>
                <c:pt idx="2435">
                  <c:v>93.873623524140413</c:v>
                </c:pt>
                <c:pt idx="2436">
                  <c:v>94.049746873092687</c:v>
                </c:pt>
                <c:pt idx="2437">
                  <c:v>94.113749705338435</c:v>
                </c:pt>
                <c:pt idx="2438">
                  <c:v>93.881446286301653</c:v>
                </c:pt>
                <c:pt idx="2439">
                  <c:v>94.252054847605919</c:v>
                </c:pt>
                <c:pt idx="2440">
                  <c:v>94.239432005096006</c:v>
                </c:pt>
                <c:pt idx="2441">
                  <c:v>94.721302373299991</c:v>
                </c:pt>
                <c:pt idx="2442">
                  <c:v>94.690857712095408</c:v>
                </c:pt>
                <c:pt idx="2443">
                  <c:v>95.118359098328952</c:v>
                </c:pt>
                <c:pt idx="2444">
                  <c:v>95.145473780930459</c:v>
                </c:pt>
                <c:pt idx="2445">
                  <c:v>95.271673326875174</c:v>
                </c:pt>
                <c:pt idx="2446">
                  <c:v>96.007582954205432</c:v>
                </c:pt>
                <c:pt idx="2447">
                  <c:v>96.063307332894396</c:v>
                </c:pt>
                <c:pt idx="2448">
                  <c:v>96.856021511896628</c:v>
                </c:pt>
                <c:pt idx="2449">
                  <c:v>96.057105431371141</c:v>
                </c:pt>
                <c:pt idx="2450">
                  <c:v>97.074819765859516</c:v>
                </c:pt>
                <c:pt idx="2451">
                  <c:v>97.325086722982292</c:v>
                </c:pt>
                <c:pt idx="2452">
                  <c:v>97.937321654996808</c:v>
                </c:pt>
                <c:pt idx="2453">
                  <c:v>98.041835474493595</c:v>
                </c:pt>
                <c:pt idx="2454">
                  <c:v>98.180854379811777</c:v>
                </c:pt>
                <c:pt idx="2455">
                  <c:v>97.694508508693545</c:v>
                </c:pt>
                <c:pt idx="2456">
                  <c:v>98.226460493923597</c:v>
                </c:pt>
                <c:pt idx="2457">
                  <c:v>97.68761867264304</c:v>
                </c:pt>
                <c:pt idx="2458">
                  <c:v>98.429677237485151</c:v>
                </c:pt>
                <c:pt idx="2459">
                  <c:v>99.381162710332859</c:v>
                </c:pt>
                <c:pt idx="2460">
                  <c:v>99.652895775501506</c:v>
                </c:pt>
                <c:pt idx="2461">
                  <c:v>98.505147219159326</c:v>
                </c:pt>
                <c:pt idx="2462">
                  <c:v>100.99563885848563</c:v>
                </c:pt>
                <c:pt idx="2463">
                  <c:v>101.08886964124986</c:v>
                </c:pt>
                <c:pt idx="2464">
                  <c:v>100.69226822696955</c:v>
                </c:pt>
                <c:pt idx="2465">
                  <c:v>100.1219692836244</c:v>
                </c:pt>
                <c:pt idx="2466">
                  <c:v>100.46871859788942</c:v>
                </c:pt>
                <c:pt idx="2467">
                  <c:v>99.985585371516549</c:v>
                </c:pt>
                <c:pt idx="2468">
                  <c:v>100.73514400383901</c:v>
                </c:pt>
                <c:pt idx="2469">
                  <c:v>100.63612247305301</c:v>
                </c:pt>
                <c:pt idx="2470">
                  <c:v>100.74719991698872</c:v>
                </c:pt>
                <c:pt idx="2471">
                  <c:v>100.55991879356982</c:v>
                </c:pt>
                <c:pt idx="2472">
                  <c:v>100.22626356859087</c:v>
                </c:pt>
                <c:pt idx="2473">
                  <c:v>99.763509761946196</c:v>
                </c:pt>
                <c:pt idx="2474">
                  <c:v>100.34582122590027</c:v>
                </c:pt>
                <c:pt idx="2475">
                  <c:v>100.8436795740494</c:v>
                </c:pt>
                <c:pt idx="2476">
                  <c:v>99.294514708802652</c:v>
                </c:pt>
                <c:pt idx="2477">
                  <c:v>98.81778964615161</c:v>
                </c:pt>
                <c:pt idx="2478">
                  <c:v>98.740104101535806</c:v>
                </c:pt>
                <c:pt idx="2479">
                  <c:v>98.835160235146517</c:v>
                </c:pt>
                <c:pt idx="2480">
                  <c:v>98.341523912013486</c:v>
                </c:pt>
                <c:pt idx="2481">
                  <c:v>98.038312694223421</c:v>
                </c:pt>
                <c:pt idx="2482">
                  <c:v>97.851475625812014</c:v>
                </c:pt>
                <c:pt idx="2483">
                  <c:v>96.964100677334116</c:v>
                </c:pt>
                <c:pt idx="2484">
                  <c:v>96.759498812511865</c:v>
                </c:pt>
                <c:pt idx="2485">
                  <c:v>95.912894082652102</c:v>
                </c:pt>
                <c:pt idx="2486">
                  <c:v>94.759191246412001</c:v>
                </c:pt>
                <c:pt idx="2487">
                  <c:v>92.746778937066054</c:v>
                </c:pt>
                <c:pt idx="2488">
                  <c:v>92.950029531584306</c:v>
                </c:pt>
                <c:pt idx="2489">
                  <c:v>93.161920906772522</c:v>
                </c:pt>
                <c:pt idx="2490">
                  <c:v>90.993725488080926</c:v>
                </c:pt>
                <c:pt idx="2491">
                  <c:v>91.318396073208433</c:v>
                </c:pt>
                <c:pt idx="2492">
                  <c:v>92.250471538600081</c:v>
                </c:pt>
                <c:pt idx="2493">
                  <c:v>93.099750326668428</c:v>
                </c:pt>
                <c:pt idx="2494">
                  <c:v>93.699956505451809</c:v>
                </c:pt>
                <c:pt idx="2495">
                  <c:v>93.887578389123505</c:v>
                </c:pt>
                <c:pt idx="2496">
                  <c:v>93.204361467043768</c:v>
                </c:pt>
                <c:pt idx="2497">
                  <c:v>93.609303845020165</c:v>
                </c:pt>
                <c:pt idx="2498">
                  <c:v>93.630276496983441</c:v>
                </c:pt>
                <c:pt idx="2499">
                  <c:v>93.906801073366367</c:v>
                </c:pt>
                <c:pt idx="2500">
                  <c:v>93.949426817258626</c:v>
                </c:pt>
                <c:pt idx="2501">
                  <c:v>94.421132355288393</c:v>
                </c:pt>
                <c:pt idx="2502">
                  <c:v>93.911812597839784</c:v>
                </c:pt>
                <c:pt idx="2503">
                  <c:v>93.641833384480748</c:v>
                </c:pt>
                <c:pt idx="2504">
                  <c:v>94.323088006604465</c:v>
                </c:pt>
                <c:pt idx="2505">
                  <c:v>94.960493285982878</c:v>
                </c:pt>
                <c:pt idx="2506">
                  <c:v>94.351148203979321</c:v>
                </c:pt>
                <c:pt idx="2507">
                  <c:v>93.697174078227633</c:v>
                </c:pt>
                <c:pt idx="2508">
                  <c:v>93.4462894977557</c:v>
                </c:pt>
                <c:pt idx="2509">
                  <c:v>93.168724453160266</c:v>
                </c:pt>
                <c:pt idx="2510">
                  <c:v>92.514322188011491</c:v>
                </c:pt>
                <c:pt idx="2511">
                  <c:v>93.689281474259104</c:v>
                </c:pt>
                <c:pt idx="2512">
                  <c:v>93.921291885817638</c:v>
                </c:pt>
                <c:pt idx="2513">
                  <c:v>94.95810221342056</c:v>
                </c:pt>
                <c:pt idx="2514">
                  <c:v>95.217549427834712</c:v>
                </c:pt>
                <c:pt idx="2515">
                  <c:v>96.841501505784322</c:v>
                </c:pt>
                <c:pt idx="2516">
                  <c:v>98.090259058591158</c:v>
                </c:pt>
                <c:pt idx="2517">
                  <c:v>98.710830696852796</c:v>
                </c:pt>
                <c:pt idx="2518">
                  <c:v>98.240115917314341</c:v>
                </c:pt>
                <c:pt idx="2519">
                  <c:v>97.854680127897282</c:v>
                </c:pt>
                <c:pt idx="2520">
                  <c:v>97.328497458822355</c:v>
                </c:pt>
                <c:pt idx="2521">
                  <c:v>97.533234197788488</c:v>
                </c:pt>
                <c:pt idx="2522">
                  <c:v>96.789286694110061</c:v>
                </c:pt>
                <c:pt idx="2523">
                  <c:v>95.429560287855764</c:v>
                </c:pt>
                <c:pt idx="2524">
                  <c:v>96.225625160430511</c:v>
                </c:pt>
                <c:pt idx="2525">
                  <c:v>97.034754699589982</c:v>
                </c:pt>
                <c:pt idx="2526">
                  <c:v>96.695933650339981</c:v>
                </c:pt>
                <c:pt idx="2527">
                  <c:v>97.021214006828473</c:v>
                </c:pt>
                <c:pt idx="2528">
                  <c:v>96.839216224037699</c:v>
                </c:pt>
                <c:pt idx="2529">
                  <c:v>96.744909295805499</c:v>
                </c:pt>
                <c:pt idx="2530">
                  <c:v>97.307447279502142</c:v>
                </c:pt>
                <c:pt idx="2531">
                  <c:v>97.03982512528674</c:v>
                </c:pt>
                <c:pt idx="2532">
                  <c:v>96.858953647687571</c:v>
                </c:pt>
                <c:pt idx="2533">
                  <c:v>97.161272238472705</c:v>
                </c:pt>
                <c:pt idx="2534">
                  <c:v>96.66258705014215</c:v>
                </c:pt>
                <c:pt idx="2535">
                  <c:v>97.350112722116094</c:v>
                </c:pt>
                <c:pt idx="2536">
                  <c:v>97.59050604505974</c:v>
                </c:pt>
                <c:pt idx="2537">
                  <c:v>97.812032781969123</c:v>
                </c:pt>
                <c:pt idx="2538">
                  <c:v>98.742151263050232</c:v>
                </c:pt>
                <c:pt idx="2539">
                  <c:v>98.780432691338873</c:v>
                </c:pt>
                <c:pt idx="2540">
                  <c:v>98.423408670404228</c:v>
                </c:pt>
                <c:pt idx="2541">
                  <c:v>98.686811757080022</c:v>
                </c:pt>
                <c:pt idx="2542">
                  <c:v>98.708802101958653</c:v>
                </c:pt>
                <c:pt idx="2543">
                  <c:v>98.813683962426339</c:v>
                </c:pt>
                <c:pt idx="2544">
                  <c:v>97.884381297748362</c:v>
                </c:pt>
                <c:pt idx="2545">
                  <c:v>97.910099770106072</c:v>
                </c:pt>
                <c:pt idx="2546">
                  <c:v>97.873944580461668</c:v>
                </c:pt>
                <c:pt idx="2547">
                  <c:v>98.954570560099938</c:v>
                </c:pt>
                <c:pt idx="2548">
                  <c:v>98.917075677667185</c:v>
                </c:pt>
                <c:pt idx="2549">
                  <c:v>99.161510925404372</c:v>
                </c:pt>
                <c:pt idx="2550">
                  <c:v>99.94575949697176</c:v>
                </c:pt>
                <c:pt idx="2551">
                  <c:v>100.29465916661779</c:v>
                </c:pt>
                <c:pt idx="2552">
                  <c:v>99.36648459747596</c:v>
                </c:pt>
                <c:pt idx="2553">
                  <c:v>100.89719752099479</c:v>
                </c:pt>
                <c:pt idx="2554">
                  <c:v>101.02365273939157</c:v>
                </c:pt>
                <c:pt idx="2555">
                  <c:v>100.99959479500164</c:v>
                </c:pt>
                <c:pt idx="2556">
                  <c:v>101.90370268638421</c:v>
                </c:pt>
                <c:pt idx="2557">
                  <c:v>101.53392315426716</c:v>
                </c:pt>
                <c:pt idx="2558">
                  <c:v>101.48335157758996</c:v>
                </c:pt>
                <c:pt idx="2559">
                  <c:v>101.41572085560817</c:v>
                </c:pt>
                <c:pt idx="2560">
                  <c:v>101.26833110940798</c:v>
                </c:pt>
                <c:pt idx="2561">
                  <c:v>101.13272770965685</c:v>
                </c:pt>
                <c:pt idx="2562">
                  <c:v>101.83318212342337</c:v>
                </c:pt>
                <c:pt idx="2563">
                  <c:v>101.56161179021601</c:v>
                </c:pt>
                <c:pt idx="2564">
                  <c:v>101.90985475316528</c:v>
                </c:pt>
                <c:pt idx="2565">
                  <c:v>101.00833147920484</c:v>
                </c:pt>
                <c:pt idx="2566">
                  <c:v>101.40776148628882</c:v>
                </c:pt>
                <c:pt idx="2567">
                  <c:v>101.28466528234487</c:v>
                </c:pt>
                <c:pt idx="2568">
                  <c:v>101.7357993312884</c:v>
                </c:pt>
                <c:pt idx="2569">
                  <c:v>101.54769342459417</c:v>
                </c:pt>
                <c:pt idx="2570">
                  <c:v>102.22056230135217</c:v>
                </c:pt>
                <c:pt idx="2571">
                  <c:v>101.60252994750772</c:v>
                </c:pt>
                <c:pt idx="2572">
                  <c:v>102.17540669125536</c:v>
                </c:pt>
                <c:pt idx="2573">
                  <c:v>102.033385996783</c:v>
                </c:pt>
                <c:pt idx="2574">
                  <c:v>102.35024283523786</c:v>
                </c:pt>
                <c:pt idx="2575">
                  <c:v>101.77804707118263</c:v>
                </c:pt>
                <c:pt idx="2576">
                  <c:v>101.82188803026513</c:v>
                </c:pt>
                <c:pt idx="2577">
                  <c:v>101.47192135962327</c:v>
                </c:pt>
                <c:pt idx="2578">
                  <c:v>101.59539213035491</c:v>
                </c:pt>
                <c:pt idx="2579">
                  <c:v>102.67022927762919</c:v>
                </c:pt>
                <c:pt idx="2580">
                  <c:v>103.08140366001778</c:v>
                </c:pt>
                <c:pt idx="2581">
                  <c:v>101.5755705577244</c:v>
                </c:pt>
                <c:pt idx="2582">
                  <c:v>101.23909358220851</c:v>
                </c:pt>
                <c:pt idx="2583">
                  <c:v>101.2847007167658</c:v>
                </c:pt>
                <c:pt idx="2584">
                  <c:v>99.994140002022689</c:v>
                </c:pt>
                <c:pt idx="2585">
                  <c:v>100.44984571714367</c:v>
                </c:pt>
                <c:pt idx="2586">
                  <c:v>99.582918980191351</c:v>
                </c:pt>
                <c:pt idx="2587">
                  <c:v>100.14627254976376</c:v>
                </c:pt>
                <c:pt idx="2588">
                  <c:v>100.21394434195986</c:v>
                </c:pt>
                <c:pt idx="2589">
                  <c:v>100.46997184940366</c:v>
                </c:pt>
                <c:pt idx="2590">
                  <c:v>100.45893645911465</c:v>
                </c:pt>
                <c:pt idx="2591">
                  <c:v>100.27138694424379</c:v>
                </c:pt>
                <c:pt idx="2592">
                  <c:v>100.05580555198186</c:v>
                </c:pt>
                <c:pt idx="2593">
                  <c:v>101.2380798128379</c:v>
                </c:pt>
                <c:pt idx="2594">
                  <c:v>100.64244073461035</c:v>
                </c:pt>
                <c:pt idx="2595">
                  <c:v>101.05539081629213</c:v>
                </c:pt>
                <c:pt idx="2596">
                  <c:v>100.42821730697415</c:v>
                </c:pt>
                <c:pt idx="2597">
                  <c:v>100.19360876773115</c:v>
                </c:pt>
                <c:pt idx="2598">
                  <c:v>99.730964116097169</c:v>
                </c:pt>
                <c:pt idx="2599">
                  <c:v>99.739891174623764</c:v>
                </c:pt>
                <c:pt idx="2600">
                  <c:v>99.163531303214185</c:v>
                </c:pt>
                <c:pt idx="2601">
                  <c:v>99.357967983452085</c:v>
                </c:pt>
                <c:pt idx="2602">
                  <c:v>99.815452520078296</c:v>
                </c:pt>
                <c:pt idx="2603">
                  <c:v>100.401603834195</c:v>
                </c:pt>
                <c:pt idx="2604">
                  <c:v>100.06836612869176</c:v>
                </c:pt>
                <c:pt idx="2605">
                  <c:v>100.67131473098051</c:v>
                </c:pt>
                <c:pt idx="2606">
                  <c:v>99.915416630812857</c:v>
                </c:pt>
                <c:pt idx="2607">
                  <c:v>99.518704993936666</c:v>
                </c:pt>
                <c:pt idx="2608">
                  <c:v>99.589762250587071</c:v>
                </c:pt>
                <c:pt idx="2609">
                  <c:v>97.697918077562889</c:v>
                </c:pt>
                <c:pt idx="2610">
                  <c:v>97.49540652817133</c:v>
                </c:pt>
                <c:pt idx="2611">
                  <c:v>97.786516815003424</c:v>
                </c:pt>
                <c:pt idx="2612">
                  <c:v>98.515308112231438</c:v>
                </c:pt>
                <c:pt idx="2613">
                  <c:v>98.002010352188478</c:v>
                </c:pt>
                <c:pt idx="2614">
                  <c:v>97.580510775078693</c:v>
                </c:pt>
                <c:pt idx="2615">
                  <c:v>97.777838848360801</c:v>
                </c:pt>
                <c:pt idx="2616">
                  <c:v>98.050053915233775</c:v>
                </c:pt>
                <c:pt idx="2617">
                  <c:v>98.121106893510174</c:v>
                </c:pt>
                <c:pt idx="2618">
                  <c:v>98.248646402210809</c:v>
                </c:pt>
                <c:pt idx="2619">
                  <c:v>98.038711433286281</c:v>
                </c:pt>
                <c:pt idx="2620">
                  <c:v>98.05584312179505</c:v>
                </c:pt>
                <c:pt idx="2621">
                  <c:v>98.286054712270243</c:v>
                </c:pt>
                <c:pt idx="2622">
                  <c:v>98.304180227698438</c:v>
                </c:pt>
                <c:pt idx="2623">
                  <c:v>98.569125258634799</c:v>
                </c:pt>
                <c:pt idx="2624">
                  <c:v>98.903777180799054</c:v>
                </c:pt>
                <c:pt idx="2625">
                  <c:v>99.130280767374373</c:v>
                </c:pt>
                <c:pt idx="2626">
                  <c:v>99.424305522625573</c:v>
                </c:pt>
                <c:pt idx="2627">
                  <c:v>99.379183580977724</c:v>
                </c:pt>
                <c:pt idx="2628">
                  <c:v>99.64163364671451</c:v>
                </c:pt>
                <c:pt idx="2629">
                  <c:v>99.212222082832128</c:v>
                </c:pt>
                <c:pt idx="2630">
                  <c:v>99.057700666216903</c:v>
                </c:pt>
                <c:pt idx="2631">
                  <c:v>98.726881729803253</c:v>
                </c:pt>
                <c:pt idx="2632">
                  <c:v>99.024236699342154</c:v>
                </c:pt>
                <c:pt idx="2633">
                  <c:v>98.63533523227936</c:v>
                </c:pt>
                <c:pt idx="2634">
                  <c:v>99.001687765788617</c:v>
                </c:pt>
                <c:pt idx="2635">
                  <c:v>99.39465156268102</c:v>
                </c:pt>
                <c:pt idx="2636">
                  <c:v>99.416693518872123</c:v>
                </c:pt>
                <c:pt idx="2637">
                  <c:v>100.66105313535115</c:v>
                </c:pt>
                <c:pt idx="2638">
                  <c:v>101.43347277352628</c:v>
                </c:pt>
                <c:pt idx="2639">
                  <c:v>101.54459248746495</c:v>
                </c:pt>
                <c:pt idx="2640">
                  <c:v>102.17762544470121</c:v>
                </c:pt>
                <c:pt idx="2641">
                  <c:v>103.54154540892587</c:v>
                </c:pt>
                <c:pt idx="2642">
                  <c:v>103.25143152415096</c:v>
                </c:pt>
                <c:pt idx="2643">
                  <c:v>102.21526943358872</c:v>
                </c:pt>
                <c:pt idx="2644">
                  <c:v>104.19447591087963</c:v>
                </c:pt>
                <c:pt idx="2645">
                  <c:v>103.9171475936804</c:v>
                </c:pt>
                <c:pt idx="2646">
                  <c:v>103.92896425365812</c:v>
                </c:pt>
                <c:pt idx="2647">
                  <c:v>104.11917057036119</c:v>
                </c:pt>
                <c:pt idx="2648">
                  <c:v>104.90694937672431</c:v>
                </c:pt>
                <c:pt idx="2649">
                  <c:v>105.16842067783504</c:v>
                </c:pt>
                <c:pt idx="2650">
                  <c:v>105.19912487025499</c:v>
                </c:pt>
                <c:pt idx="2651">
                  <c:v>104.33831692332561</c:v>
                </c:pt>
                <c:pt idx="2652">
                  <c:v>104.79076925684475</c:v>
                </c:pt>
                <c:pt idx="2653">
                  <c:v>104.07077273042971</c:v>
                </c:pt>
                <c:pt idx="2654">
                  <c:v>104.09788781295045</c:v>
                </c:pt>
                <c:pt idx="2655">
                  <c:v>103.56661821452724</c:v>
                </c:pt>
                <c:pt idx="2656">
                  <c:v>104.38139910092455</c:v>
                </c:pt>
                <c:pt idx="2657">
                  <c:v>104.87817284212527</c:v>
                </c:pt>
                <c:pt idx="2658">
                  <c:v>103.92881143560753</c:v>
                </c:pt>
                <c:pt idx="2659">
                  <c:v>103.35662316524783</c:v>
                </c:pt>
                <c:pt idx="2660">
                  <c:v>103.83986650237749</c:v>
                </c:pt>
                <c:pt idx="2661">
                  <c:v>103.59866941509839</c:v>
                </c:pt>
                <c:pt idx="2662">
                  <c:v>103.61071342732767</c:v>
                </c:pt>
                <c:pt idx="2663">
                  <c:v>102.8769097802767</c:v>
                </c:pt>
                <c:pt idx="2664">
                  <c:v>104.19985252284175</c:v>
                </c:pt>
                <c:pt idx="2665">
                  <c:v>103.57606295621881</c:v>
                </c:pt>
                <c:pt idx="2666">
                  <c:v>103.59015992757342</c:v>
                </c:pt>
                <c:pt idx="2667">
                  <c:v>103.31012264218943</c:v>
                </c:pt>
                <c:pt idx="2668">
                  <c:v>102.77927713317889</c:v>
                </c:pt>
                <c:pt idx="2669">
                  <c:v>102.44614682156181</c:v>
                </c:pt>
                <c:pt idx="2670">
                  <c:v>103.8159250444269</c:v>
                </c:pt>
                <c:pt idx="2671">
                  <c:v>103.86623830619975</c:v>
                </c:pt>
                <c:pt idx="2672">
                  <c:v>103.36248185916277</c:v>
                </c:pt>
                <c:pt idx="2673">
                  <c:v>103.59640416262407</c:v>
                </c:pt>
                <c:pt idx="2674">
                  <c:v>103.74450169726232</c:v>
                </c:pt>
                <c:pt idx="2675">
                  <c:v>103.19612763562181</c:v>
                </c:pt>
                <c:pt idx="2676">
                  <c:v>102.16659257034962</c:v>
                </c:pt>
                <c:pt idx="2677">
                  <c:v>100.41855085163978</c:v>
                </c:pt>
                <c:pt idx="2678">
                  <c:v>100.17996739489365</c:v>
                </c:pt>
                <c:pt idx="2679">
                  <c:v>100.9179988624516</c:v>
                </c:pt>
                <c:pt idx="2680">
                  <c:v>100.81272972310292</c:v>
                </c:pt>
                <c:pt idx="2681">
                  <c:v>101.64713483432807</c:v>
                </c:pt>
                <c:pt idx="2682">
                  <c:v>101.66192179999311</c:v>
                </c:pt>
                <c:pt idx="2683">
                  <c:v>102.18125409387528</c:v>
                </c:pt>
                <c:pt idx="2684">
                  <c:v>101.75210523852751</c:v>
                </c:pt>
                <c:pt idx="2685">
                  <c:v>101.56844017024832</c:v>
                </c:pt>
                <c:pt idx="2686">
                  <c:v>101.89981149705098</c:v>
                </c:pt>
                <c:pt idx="2687">
                  <c:v>102.57990488746188</c:v>
                </c:pt>
                <c:pt idx="2688">
                  <c:v>102.25478108261242</c:v>
                </c:pt>
                <c:pt idx="2689">
                  <c:v>102.6358709878641</c:v>
                </c:pt>
                <c:pt idx="2690">
                  <c:v>102.44857378247535</c:v>
                </c:pt>
                <c:pt idx="2691">
                  <c:v>103.56650952019633</c:v>
                </c:pt>
                <c:pt idx="2692">
                  <c:v>102.32151638931983</c:v>
                </c:pt>
                <c:pt idx="2693">
                  <c:v>102.82449990226054</c:v>
                </c:pt>
                <c:pt idx="2694">
                  <c:v>103.24801391996047</c:v>
                </c:pt>
                <c:pt idx="2695">
                  <c:v>102.78480143831548</c:v>
                </c:pt>
                <c:pt idx="2696">
                  <c:v>103.21885340895146</c:v>
                </c:pt>
                <c:pt idx="2697">
                  <c:v>103.08323740107936</c:v>
                </c:pt>
                <c:pt idx="2698">
                  <c:v>102.31046084625389</c:v>
                </c:pt>
                <c:pt idx="2699">
                  <c:v>103.2304227613382</c:v>
                </c:pt>
                <c:pt idx="2700">
                  <c:v>102.40898649966901</c:v>
                </c:pt>
                <c:pt idx="2701">
                  <c:v>101.77946417729481</c:v>
                </c:pt>
                <c:pt idx="2702">
                  <c:v>101.80645225780803</c:v>
                </c:pt>
                <c:pt idx="2703">
                  <c:v>102.42001716369442</c:v>
                </c:pt>
                <c:pt idx="2704">
                  <c:v>102.38083434533402</c:v>
                </c:pt>
                <c:pt idx="2705">
                  <c:v>102.42390164406488</c:v>
                </c:pt>
                <c:pt idx="2706">
                  <c:v>103.028981885299</c:v>
                </c:pt>
                <c:pt idx="2707">
                  <c:v>102.47205980505042</c:v>
                </c:pt>
                <c:pt idx="2708">
                  <c:v>101.47806612388536</c:v>
                </c:pt>
                <c:pt idx="2709">
                  <c:v>100.31637643634824</c:v>
                </c:pt>
                <c:pt idx="2710">
                  <c:v>100.32636851192875</c:v>
                </c:pt>
                <c:pt idx="2711">
                  <c:v>100.79739680567687</c:v>
                </c:pt>
                <c:pt idx="2712">
                  <c:v>101.09516261870498</c:v>
                </c:pt>
                <c:pt idx="2713">
                  <c:v>100.76305428114105</c:v>
                </c:pt>
                <c:pt idx="2714">
                  <c:v>100.4413970883672</c:v>
                </c:pt>
                <c:pt idx="2715">
                  <c:v>100.88626779507818</c:v>
                </c:pt>
                <c:pt idx="2716">
                  <c:v>100.63051140786744</c:v>
                </c:pt>
                <c:pt idx="2717">
                  <c:v>100.30210240263648</c:v>
                </c:pt>
                <c:pt idx="2718">
                  <c:v>100.27988815932551</c:v>
                </c:pt>
                <c:pt idx="2719">
                  <c:v>99.854789332011578</c:v>
                </c:pt>
                <c:pt idx="2720">
                  <c:v>99.344251381894111</c:v>
                </c:pt>
                <c:pt idx="2721">
                  <c:v>98.944137111974598</c:v>
                </c:pt>
                <c:pt idx="2722">
                  <c:v>97.453555221318695</c:v>
                </c:pt>
                <c:pt idx="2723">
                  <c:v>97.246128481615671</c:v>
                </c:pt>
                <c:pt idx="2724">
                  <c:v>95.209114755622025</c:v>
                </c:pt>
                <c:pt idx="2725">
                  <c:v>94.519584284860159</c:v>
                </c:pt>
                <c:pt idx="2726">
                  <c:v>93.924919976140032</c:v>
                </c:pt>
                <c:pt idx="2727">
                  <c:v>92.767627471684662</c:v>
                </c:pt>
                <c:pt idx="2728">
                  <c:v>92.090569204331373</c:v>
                </c:pt>
                <c:pt idx="2729">
                  <c:v>91.442955304799369</c:v>
                </c:pt>
                <c:pt idx="2730">
                  <c:v>90.659431966602739</c:v>
                </c:pt>
                <c:pt idx="2731">
                  <c:v>90.987007446626677</c:v>
                </c:pt>
                <c:pt idx="2732">
                  <c:v>90.835797590243402</c:v>
                </c:pt>
                <c:pt idx="2733">
                  <c:v>90.843444381943371</c:v>
                </c:pt>
                <c:pt idx="2734">
                  <c:v>90.525685989452086</c:v>
                </c:pt>
                <c:pt idx="2735">
                  <c:v>92.385965281327913</c:v>
                </c:pt>
                <c:pt idx="2736">
                  <c:v>93.444748546825238</c:v>
                </c:pt>
                <c:pt idx="2737">
                  <c:v>95.015064036528457</c:v>
                </c:pt>
                <c:pt idx="2738">
                  <c:v>94.80028748388473</c:v>
                </c:pt>
                <c:pt idx="2739">
                  <c:v>94.625350808199556</c:v>
                </c:pt>
                <c:pt idx="2740">
                  <c:v>94.459666042030591</c:v>
                </c:pt>
                <c:pt idx="2741">
                  <c:v>94.893441093754475</c:v>
                </c:pt>
                <c:pt idx="2742">
                  <c:v>95.606329907175351</c:v>
                </c:pt>
                <c:pt idx="2743">
                  <c:v>94.821350853059315</c:v>
                </c:pt>
                <c:pt idx="2744">
                  <c:v>95.368527257777259</c:v>
                </c:pt>
                <c:pt idx="2745">
                  <c:v>95.724771548033146</c:v>
                </c:pt>
                <c:pt idx="2746">
                  <c:v>95.272610631387792</c:v>
                </c:pt>
                <c:pt idx="2747">
                  <c:v>95.173121345709347</c:v>
                </c:pt>
                <c:pt idx="2748">
                  <c:v>95.66421570085673</c:v>
                </c:pt>
                <c:pt idx="2749">
                  <c:v>95.857312063184608</c:v>
                </c:pt>
                <c:pt idx="2750">
                  <c:v>97.276219737492838</c:v>
                </c:pt>
                <c:pt idx="2751">
                  <c:v>97.830770859643295</c:v>
                </c:pt>
                <c:pt idx="2752">
                  <c:v>99.722906827513981</c:v>
                </c:pt>
                <c:pt idx="2753">
                  <c:v>100.72253621800647</c:v>
                </c:pt>
                <c:pt idx="2754">
                  <c:v>101.50143807631288</c:v>
                </c:pt>
                <c:pt idx="2755">
                  <c:v>102.1809322267375</c:v>
                </c:pt>
                <c:pt idx="2756">
                  <c:v>102.24013057625852</c:v>
                </c:pt>
                <c:pt idx="2757">
                  <c:v>103.57219374362712</c:v>
                </c:pt>
                <c:pt idx="2758">
                  <c:v>104.62150180989309</c:v>
                </c:pt>
                <c:pt idx="2759">
                  <c:v>104.38343032207899</c:v>
                </c:pt>
                <c:pt idx="2760">
                  <c:v>104.58514065731281</c:v>
                </c:pt>
                <c:pt idx="2761">
                  <c:v>105.5568598836596</c:v>
                </c:pt>
                <c:pt idx="2762">
                  <c:v>105.42806165585094</c:v>
                </c:pt>
                <c:pt idx="2763">
                  <c:v>104.09019183595173</c:v>
                </c:pt>
                <c:pt idx="2764">
                  <c:v>103.20871226659962</c:v>
                </c:pt>
                <c:pt idx="2765">
                  <c:v>102.16434744314351</c:v>
                </c:pt>
                <c:pt idx="2766">
                  <c:v>102.27193411316703</c:v>
                </c:pt>
                <c:pt idx="2767">
                  <c:v>102.94488867877371</c:v>
                </c:pt>
                <c:pt idx="2768">
                  <c:v>102.58265597424648</c:v>
                </c:pt>
                <c:pt idx="2769">
                  <c:v>102.31784203166868</c:v>
                </c:pt>
                <c:pt idx="2770">
                  <c:v>102.05645755279015</c:v>
                </c:pt>
                <c:pt idx="2771">
                  <c:v>101.8865964810369</c:v>
                </c:pt>
                <c:pt idx="2772">
                  <c:v>100.22823236350719</c:v>
                </c:pt>
                <c:pt idx="2773">
                  <c:v>100.15781263789795</c:v>
                </c:pt>
                <c:pt idx="2774">
                  <c:v>100.46513609336951</c:v>
                </c:pt>
                <c:pt idx="2775">
                  <c:v>100.06223827015053</c:v>
                </c:pt>
                <c:pt idx="2776">
                  <c:v>100.91859842567953</c:v>
                </c:pt>
                <c:pt idx="2777">
                  <c:v>100.81269416714882</c:v>
                </c:pt>
                <c:pt idx="2778">
                  <c:v>101.10838232829317</c:v>
                </c:pt>
                <c:pt idx="2779">
                  <c:v>101.42280415695473</c:v>
                </c:pt>
                <c:pt idx="2780">
                  <c:v>100.47520528797186</c:v>
                </c:pt>
                <c:pt idx="2781">
                  <c:v>99.662100652606938</c:v>
                </c:pt>
                <c:pt idx="2782">
                  <c:v>100.22786079542011</c:v>
                </c:pt>
                <c:pt idx="2783">
                  <c:v>100.52797170458764</c:v>
                </c:pt>
                <c:pt idx="2784">
                  <c:v>100.75968863959898</c:v>
                </c:pt>
                <c:pt idx="2785">
                  <c:v>100.44387974026984</c:v>
                </c:pt>
                <c:pt idx="2786">
                  <c:v>101.23775099167001</c:v>
                </c:pt>
                <c:pt idx="2787">
                  <c:v>101.00942776258857</c:v>
                </c:pt>
                <c:pt idx="2788">
                  <c:v>101.22488404571381</c:v>
                </c:pt>
                <c:pt idx="2789">
                  <c:v>101.28523048572006</c:v>
                </c:pt>
                <c:pt idx="2790">
                  <c:v>100.83346450481456</c:v>
                </c:pt>
                <c:pt idx="2791">
                  <c:v>100.36603770081196</c:v>
                </c:pt>
                <c:pt idx="2792">
                  <c:v>101.34116254263162</c:v>
                </c:pt>
                <c:pt idx="2793">
                  <c:v>101.50296990471827</c:v>
                </c:pt>
                <c:pt idx="2794">
                  <c:v>101.73563023736371</c:v>
                </c:pt>
                <c:pt idx="2795">
                  <c:v>101.03403966251908</c:v>
                </c:pt>
                <c:pt idx="2796">
                  <c:v>100.34726866767674</c:v>
                </c:pt>
                <c:pt idx="2797">
                  <c:v>100.6532841261409</c:v>
                </c:pt>
                <c:pt idx="2798">
                  <c:v>101.54868046419342</c:v>
                </c:pt>
                <c:pt idx="2799">
                  <c:v>101.95901260609777</c:v>
                </c:pt>
                <c:pt idx="2800">
                  <c:v>103.15720419522066</c:v>
                </c:pt>
                <c:pt idx="2801">
                  <c:v>103.83460141694546</c:v>
                </c:pt>
                <c:pt idx="2802">
                  <c:v>104.25596795000932</c:v>
                </c:pt>
                <c:pt idx="2803">
                  <c:v>104.75598230887023</c:v>
                </c:pt>
                <c:pt idx="2804">
                  <c:v>104.01979656309315</c:v>
                </c:pt>
                <c:pt idx="2805">
                  <c:v>104.06784588108334</c:v>
                </c:pt>
                <c:pt idx="2806">
                  <c:v>103.25556020499565</c:v>
                </c:pt>
                <c:pt idx="2807">
                  <c:v>103.2132338577628</c:v>
                </c:pt>
                <c:pt idx="2808">
                  <c:v>103.43444736002989</c:v>
                </c:pt>
                <c:pt idx="2809">
                  <c:v>104.23510794520276</c:v>
                </c:pt>
                <c:pt idx="2810">
                  <c:v>104.47163992440845</c:v>
                </c:pt>
                <c:pt idx="2811">
                  <c:v>104.55311695194644</c:v>
                </c:pt>
                <c:pt idx="2812">
                  <c:v>105.11465106893677</c:v>
                </c:pt>
                <c:pt idx="2813">
                  <c:v>104.68011804879404</c:v>
                </c:pt>
                <c:pt idx="2814">
                  <c:v>105.24253895908235</c:v>
                </c:pt>
                <c:pt idx="2815">
                  <c:v>105.53633859110634</c:v>
                </c:pt>
                <c:pt idx="2816">
                  <c:v>104.42920793435323</c:v>
                </c:pt>
                <c:pt idx="2817">
                  <c:v>104.75355756399757</c:v>
                </c:pt>
                <c:pt idx="2818">
                  <c:v>105.40394257547982</c:v>
                </c:pt>
                <c:pt idx="2819">
                  <c:v>105.05130699868725</c:v>
                </c:pt>
                <c:pt idx="2820">
                  <c:v>105.34142902955659</c:v>
                </c:pt>
                <c:pt idx="2821">
                  <c:v>104.57497299311873</c:v>
                </c:pt>
                <c:pt idx="2822">
                  <c:v>104.98271002228873</c:v>
                </c:pt>
                <c:pt idx="2823">
                  <c:v>104.8479087655074</c:v>
                </c:pt>
                <c:pt idx="2824">
                  <c:v>105.37034561781748</c:v>
                </c:pt>
                <c:pt idx="2825">
                  <c:v>105.44167277697552</c:v>
                </c:pt>
                <c:pt idx="2826">
                  <c:v>106.95918701793472</c:v>
                </c:pt>
                <c:pt idx="2827">
                  <c:v>106.34479417262692</c:v>
                </c:pt>
                <c:pt idx="2828">
                  <c:v>107.06535925376116</c:v>
                </c:pt>
                <c:pt idx="2829">
                  <c:v>106.67320475129777</c:v>
                </c:pt>
                <c:pt idx="2830">
                  <c:v>105.77800174787212</c:v>
                </c:pt>
                <c:pt idx="2831">
                  <c:v>104.53087020836128</c:v>
                </c:pt>
                <c:pt idx="2832">
                  <c:v>104.44439255961004</c:v>
                </c:pt>
                <c:pt idx="2833">
                  <c:v>105.46231941210181</c:v>
                </c:pt>
                <c:pt idx="2834">
                  <c:v>107.18589876636118</c:v>
                </c:pt>
                <c:pt idx="2835">
                  <c:v>107.27289889989574</c:v>
                </c:pt>
                <c:pt idx="2836">
                  <c:v>107.29418469774672</c:v>
                </c:pt>
                <c:pt idx="2837">
                  <c:v>107.10886267373739</c:v>
                </c:pt>
                <c:pt idx="2838">
                  <c:v>106.51613688938291</c:v>
                </c:pt>
                <c:pt idx="2839">
                  <c:v>106.31996645429786</c:v>
                </c:pt>
                <c:pt idx="2840">
                  <c:v>105.72371102389866</c:v>
                </c:pt>
                <c:pt idx="2841">
                  <c:v>106.53863264163722</c:v>
                </c:pt>
                <c:pt idx="2842">
                  <c:v>104.15171894257337</c:v>
                </c:pt>
                <c:pt idx="2843">
                  <c:v>104.05230707961987</c:v>
                </c:pt>
                <c:pt idx="2844">
                  <c:v>105.81960009773977</c:v>
                </c:pt>
                <c:pt idx="2845">
                  <c:v>106.70141285173544</c:v>
                </c:pt>
                <c:pt idx="2846">
                  <c:v>107.42736764459481</c:v>
                </c:pt>
                <c:pt idx="2847">
                  <c:v>108.56641460118864</c:v>
                </c:pt>
                <c:pt idx="2848">
                  <c:v>108.05571919337208</c:v>
                </c:pt>
                <c:pt idx="2849">
                  <c:v>110.5482904978717</c:v>
                </c:pt>
                <c:pt idx="2850">
                  <c:v>110.50868760323343</c:v>
                </c:pt>
                <c:pt idx="2851">
                  <c:v>111.40321546972299</c:v>
                </c:pt>
                <c:pt idx="2852">
                  <c:v>112.44194785074595</c:v>
                </c:pt>
                <c:pt idx="2853">
                  <c:v>112.51512847619848</c:v>
                </c:pt>
                <c:pt idx="2854">
                  <c:v>110.81377666122708</c:v>
                </c:pt>
                <c:pt idx="2855">
                  <c:v>111.2990353465614</c:v>
                </c:pt>
                <c:pt idx="2856">
                  <c:v>110.1019789526666</c:v>
                </c:pt>
                <c:pt idx="2857">
                  <c:v>110.39360135426374</c:v>
                </c:pt>
                <c:pt idx="2858">
                  <c:v>111.20682295296054</c:v>
                </c:pt>
                <c:pt idx="2859">
                  <c:v>111.81293317395568</c:v>
                </c:pt>
                <c:pt idx="2860">
                  <c:v>112.8458580578171</c:v>
                </c:pt>
                <c:pt idx="2861">
                  <c:v>112.00105568592268</c:v>
                </c:pt>
                <c:pt idx="2862">
                  <c:v>111.34495263400335</c:v>
                </c:pt>
                <c:pt idx="2863">
                  <c:v>111.62282182707301</c:v>
                </c:pt>
                <c:pt idx="2864">
                  <c:v>111.8869378399454</c:v>
                </c:pt>
                <c:pt idx="2865">
                  <c:v>111.79142580812774</c:v>
                </c:pt>
                <c:pt idx="2866">
                  <c:v>112.90700569563185</c:v>
                </c:pt>
                <c:pt idx="2867">
                  <c:v>112.72082754156663</c:v>
                </c:pt>
                <c:pt idx="2868">
                  <c:v>113.33867865726612</c:v>
                </c:pt>
                <c:pt idx="2869">
                  <c:v>112.28656071405858</c:v>
                </c:pt>
                <c:pt idx="2870">
                  <c:v>113.74544585716721</c:v>
                </c:pt>
                <c:pt idx="2871">
                  <c:v>114.19007571065812</c:v>
                </c:pt>
                <c:pt idx="2872">
                  <c:v>113.44085708809976</c:v>
                </c:pt>
                <c:pt idx="2873">
                  <c:v>112.43074458381167</c:v>
                </c:pt>
                <c:pt idx="2874">
                  <c:v>111.45906638432312</c:v>
                </c:pt>
                <c:pt idx="2875">
                  <c:v>111.02845052088979</c:v>
                </c:pt>
                <c:pt idx="2876">
                  <c:v>111.85926364206061</c:v>
                </c:pt>
                <c:pt idx="2877">
                  <c:v>110.60191822488154</c:v>
                </c:pt>
                <c:pt idx="2878">
                  <c:v>110.58849745699978</c:v>
                </c:pt>
                <c:pt idx="2879">
                  <c:v>109.89248076627277</c:v>
                </c:pt>
                <c:pt idx="2880">
                  <c:v>109.37924196796493</c:v>
                </c:pt>
                <c:pt idx="2881">
                  <c:v>109.30147360500425</c:v>
                </c:pt>
                <c:pt idx="2882">
                  <c:v>108.19926426012886</c:v>
                </c:pt>
                <c:pt idx="2883">
                  <c:v>107.5575270926079</c:v>
                </c:pt>
                <c:pt idx="2884">
                  <c:v>108.18098124476843</c:v>
                </c:pt>
                <c:pt idx="2885">
                  <c:v>107.75802286460321</c:v>
                </c:pt>
                <c:pt idx="2886">
                  <c:v>107.84254583108476</c:v>
                </c:pt>
                <c:pt idx="2887">
                  <c:v>107.40310707521394</c:v>
                </c:pt>
                <c:pt idx="2888">
                  <c:v>107.26359472494629</c:v>
                </c:pt>
                <c:pt idx="2889">
                  <c:v>108.64184420758549</c:v>
                </c:pt>
                <c:pt idx="2890">
                  <c:v>108.36008191780219</c:v>
                </c:pt>
                <c:pt idx="2891">
                  <c:v>107.81490431904899</c:v>
                </c:pt>
                <c:pt idx="2892">
                  <c:v>108.26770660857893</c:v>
                </c:pt>
                <c:pt idx="2893">
                  <c:v>108.40634454987141</c:v>
                </c:pt>
                <c:pt idx="2894">
                  <c:v>107.53847347565818</c:v>
                </c:pt>
                <c:pt idx="2895">
                  <c:v>107.43523020313452</c:v>
                </c:pt>
                <c:pt idx="2896">
                  <c:v>107.09917679818753</c:v>
                </c:pt>
                <c:pt idx="2897">
                  <c:v>107.80262347718833</c:v>
                </c:pt>
                <c:pt idx="2898">
                  <c:v>107.33132507159262</c:v>
                </c:pt>
                <c:pt idx="2899">
                  <c:v>106.73535096954397</c:v>
                </c:pt>
                <c:pt idx="2900">
                  <c:v>106.86284881645213</c:v>
                </c:pt>
                <c:pt idx="2901">
                  <c:v>106.92184413136378</c:v>
                </c:pt>
                <c:pt idx="2902">
                  <c:v>107.3868266862992</c:v>
                </c:pt>
                <c:pt idx="2903">
                  <c:v>107.23254406953141</c:v>
                </c:pt>
                <c:pt idx="2904">
                  <c:v>106.57956412648191</c:v>
                </c:pt>
                <c:pt idx="2905">
                  <c:v>106.42762141973422</c:v>
                </c:pt>
                <c:pt idx="2906">
                  <c:v>105.99680855438531</c:v>
                </c:pt>
                <c:pt idx="2907">
                  <c:v>105.85659335351103</c:v>
                </c:pt>
                <c:pt idx="2908">
                  <c:v>105.89301197416057</c:v>
                </c:pt>
                <c:pt idx="2909">
                  <c:v>106.02305402692079</c:v>
                </c:pt>
                <c:pt idx="2910">
                  <c:v>107.05856387368969</c:v>
                </c:pt>
                <c:pt idx="2911">
                  <c:v>107.79604843088929</c:v>
                </c:pt>
                <c:pt idx="2912">
                  <c:v>107.48715123445184</c:v>
                </c:pt>
                <c:pt idx="2913">
                  <c:v>106.91338213726509</c:v>
                </c:pt>
                <c:pt idx="2914">
                  <c:v>107.19046995991292</c:v>
                </c:pt>
                <c:pt idx="2915">
                  <c:v>107.59143383208676</c:v>
                </c:pt>
                <c:pt idx="2916">
                  <c:v>106.89101698313517</c:v>
                </c:pt>
                <c:pt idx="2917">
                  <c:v>106.32216475817259</c:v>
                </c:pt>
                <c:pt idx="2918">
                  <c:v>105.91103511720577</c:v>
                </c:pt>
                <c:pt idx="2919">
                  <c:v>106.32572008854972</c:v>
                </c:pt>
                <c:pt idx="2920">
                  <c:v>106.42149237387127</c:v>
                </c:pt>
                <c:pt idx="2921">
                  <c:v>107.33939925442458</c:v>
                </c:pt>
                <c:pt idx="2922">
                  <c:v>107.39871023938153</c:v>
                </c:pt>
                <c:pt idx="2923">
                  <c:v>107.69910953843153</c:v>
                </c:pt>
                <c:pt idx="2924">
                  <c:v>107.65819245798376</c:v>
                </c:pt>
                <c:pt idx="2925">
                  <c:v>107.97359830446794</c:v>
                </c:pt>
                <c:pt idx="2926">
                  <c:v>108.29378711797945</c:v>
                </c:pt>
                <c:pt idx="2927">
                  <c:v>108.78290518078727</c:v>
                </c:pt>
                <c:pt idx="2928">
                  <c:v>108.64539618472149</c:v>
                </c:pt>
                <c:pt idx="2929">
                  <c:v>109.02636874712702</c:v>
                </c:pt>
                <c:pt idx="2930">
                  <c:v>108.68973506035273</c:v>
                </c:pt>
                <c:pt idx="2931">
                  <c:v>108.21497757509258</c:v>
                </c:pt>
                <c:pt idx="2932">
                  <c:v>108.79528354463885</c:v>
                </c:pt>
                <c:pt idx="2933">
                  <c:v>108.89467930742278</c:v>
                </c:pt>
                <c:pt idx="2934">
                  <c:v>108.79789460148778</c:v>
                </c:pt>
                <c:pt idx="2935">
                  <c:v>109.01240393223021</c:v>
                </c:pt>
                <c:pt idx="2936">
                  <c:v>108.76376004344077</c:v>
                </c:pt>
                <c:pt idx="2937">
                  <c:v>108.61322171783114</c:v>
                </c:pt>
                <c:pt idx="2938">
                  <c:v>108.09348872668724</c:v>
                </c:pt>
                <c:pt idx="2939">
                  <c:v>108.87652068733409</c:v>
                </c:pt>
                <c:pt idx="2940">
                  <c:v>109.00202011279482</c:v>
                </c:pt>
                <c:pt idx="2941">
                  <c:v>109.79317314988266</c:v>
                </c:pt>
                <c:pt idx="2942">
                  <c:v>109.30440022421489</c:v>
                </c:pt>
                <c:pt idx="2943">
                  <c:v>109.57134920639737</c:v>
                </c:pt>
                <c:pt idx="2944">
                  <c:v>109.74786578108726</c:v>
                </c:pt>
                <c:pt idx="2945">
                  <c:v>110.1217593648129</c:v>
                </c:pt>
                <c:pt idx="2946">
                  <c:v>109.68905533157711</c:v>
                </c:pt>
                <c:pt idx="2947">
                  <c:v>109.65691955222508</c:v>
                </c:pt>
                <c:pt idx="2948">
                  <c:v>109.81141197748845</c:v>
                </c:pt>
                <c:pt idx="2949">
                  <c:v>108.67645402128277</c:v>
                </c:pt>
                <c:pt idx="2950">
                  <c:v>108.2229435044663</c:v>
                </c:pt>
                <c:pt idx="2951">
                  <c:v>108.8824602309254</c:v>
                </c:pt>
                <c:pt idx="2952">
                  <c:v>109.68595368844693</c:v>
                </c:pt>
                <c:pt idx="2953">
                  <c:v>109.04604731102722</c:v>
                </c:pt>
                <c:pt idx="2954">
                  <c:v>109.14116576108736</c:v>
                </c:pt>
                <c:pt idx="2955">
                  <c:v>109.04449698704566</c:v>
                </c:pt>
                <c:pt idx="2956">
                  <c:v>109.42000818157712</c:v>
                </c:pt>
                <c:pt idx="2957">
                  <c:v>109.61587948902194</c:v>
                </c:pt>
                <c:pt idx="2958">
                  <c:v>109.31846944890596</c:v>
                </c:pt>
                <c:pt idx="2959">
                  <c:v>109.74388222185048</c:v>
                </c:pt>
                <c:pt idx="2960">
                  <c:v>109.26440584897215</c:v>
                </c:pt>
                <c:pt idx="2961">
                  <c:v>108.62937810474024</c:v>
                </c:pt>
                <c:pt idx="2962">
                  <c:v>109.29473522373731</c:v>
                </c:pt>
                <c:pt idx="2963">
                  <c:v>109.56959609809101</c:v>
                </c:pt>
                <c:pt idx="2964">
                  <c:v>109.42784908459844</c:v>
                </c:pt>
                <c:pt idx="2965">
                  <c:v>110.09218502947861</c:v>
                </c:pt>
                <c:pt idx="2966">
                  <c:v>111.06321309413258</c:v>
                </c:pt>
                <c:pt idx="2967">
                  <c:v>110.13152477947082</c:v>
                </c:pt>
                <c:pt idx="2968">
                  <c:v>110.36430374433067</c:v>
                </c:pt>
                <c:pt idx="2969">
                  <c:v>109.63270657468142</c:v>
                </c:pt>
                <c:pt idx="2970">
                  <c:v>110.1319968132065</c:v>
                </c:pt>
                <c:pt idx="2971">
                  <c:v>110.32166339895743</c:v>
                </c:pt>
                <c:pt idx="2972">
                  <c:v>109.89257057947943</c:v>
                </c:pt>
                <c:pt idx="2973">
                  <c:v>108.61230411360815</c:v>
                </c:pt>
                <c:pt idx="2974">
                  <c:v>108.80878315705436</c:v>
                </c:pt>
                <c:pt idx="2975">
                  <c:v>108.63069318201896</c:v>
                </c:pt>
                <c:pt idx="2976">
                  <c:v>108.52189000671444</c:v>
                </c:pt>
                <c:pt idx="2977">
                  <c:v>108.8009869828761</c:v>
                </c:pt>
                <c:pt idx="2978">
                  <c:v>108.28341099635614</c:v>
                </c:pt>
                <c:pt idx="2979">
                  <c:v>107.90309419345233</c:v>
                </c:pt>
                <c:pt idx="2980">
                  <c:v>106.96167645979877</c:v>
                </c:pt>
                <c:pt idx="2981">
                  <c:v>106.22577378440795</c:v>
                </c:pt>
                <c:pt idx="2982">
                  <c:v>105.14022330083363</c:v>
                </c:pt>
                <c:pt idx="2983">
                  <c:v>103.98681147723075</c:v>
                </c:pt>
                <c:pt idx="2984">
                  <c:v>102.58083053834439</c:v>
                </c:pt>
                <c:pt idx="2985">
                  <c:v>101.67383423102397</c:v>
                </c:pt>
                <c:pt idx="2986">
                  <c:v>101.2216360053376</c:v>
                </c:pt>
                <c:pt idx="2987">
                  <c:v>100.03606065787055</c:v>
                </c:pt>
                <c:pt idx="2988">
                  <c:v>100.39674446885367</c:v>
                </c:pt>
                <c:pt idx="2989">
                  <c:v>100.22609462969949</c:v>
                </c:pt>
                <c:pt idx="2990">
                  <c:v>99.339597438607697</c:v>
                </c:pt>
                <c:pt idx="2991">
                  <c:v>98.709998519677839</c:v>
                </c:pt>
                <c:pt idx="2992">
                  <c:v>98.674065341887541</c:v>
                </c:pt>
                <c:pt idx="2993">
                  <c:v>98.048275577203981</c:v>
                </c:pt>
                <c:pt idx="2994">
                  <c:v>97.029965345076519</c:v>
                </c:pt>
                <c:pt idx="2995">
                  <c:v>96.431579205076744</c:v>
                </c:pt>
                <c:pt idx="2996">
                  <c:v>96.72050349731829</c:v>
                </c:pt>
                <c:pt idx="2997">
                  <c:v>96.63346451562407</c:v>
                </c:pt>
                <c:pt idx="2998">
                  <c:v>96.660956118079667</c:v>
                </c:pt>
                <c:pt idx="2999">
                  <c:v>96.20554954400383</c:v>
                </c:pt>
                <c:pt idx="3000">
                  <c:v>95.745532316081238</c:v>
                </c:pt>
                <c:pt idx="3001">
                  <c:v>96.398878421507945</c:v>
                </c:pt>
                <c:pt idx="3002">
                  <c:v>96.696969543790857</c:v>
                </c:pt>
                <c:pt idx="3003">
                  <c:v>96.214759224351994</c:v>
                </c:pt>
                <c:pt idx="3004">
                  <c:v>95.649911336763154</c:v>
                </c:pt>
                <c:pt idx="3005">
                  <c:v>95.000111490372774</c:v>
                </c:pt>
                <c:pt idx="3006">
                  <c:v>96.112939455582179</c:v>
                </c:pt>
                <c:pt idx="3007">
                  <c:v>96.133804784005562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79-4EBF-B00C-F9EB22197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7329864"/>
        <c:axId val="1137327240"/>
      </c:lineChart>
      <c:dateAx>
        <c:axId val="1137329864"/>
        <c:scaling>
          <c:orientation val="minMax"/>
          <c:min val="44927"/>
        </c:scaling>
        <c:delete val="0"/>
        <c:axPos val="b"/>
        <c:numFmt formatCode="[$-101040D]\ mmm\ yy;@" sourceLinked="0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137327240"/>
        <c:crosses val="autoZero"/>
        <c:auto val="1"/>
        <c:lblOffset val="100"/>
        <c:baseTimeUnit val="days"/>
      </c:dateAx>
      <c:valAx>
        <c:axId val="1137327240"/>
        <c:scaling>
          <c:orientation val="minMax"/>
          <c:min val="6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1373298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 smtClean="0">
                <a:solidFill>
                  <a:schemeClr val="tx1"/>
                </a:solidFill>
              </a:rPr>
              <a:t>איור 13: גיוסי </a:t>
            </a:r>
            <a:r>
              <a:rPr lang="he-IL" sz="1200" b="1" dirty="0">
                <a:solidFill>
                  <a:schemeClr val="tx1"/>
                </a:solidFill>
              </a:rPr>
              <a:t>הון של חברות הייטק </a:t>
            </a:r>
            <a:r>
              <a:rPr lang="he-IL" sz="1200" b="1" dirty="0" smtClean="0">
                <a:solidFill>
                  <a:schemeClr val="tx1"/>
                </a:solidFill>
              </a:rPr>
              <a:t>ישראליות</a:t>
            </a:r>
          </a:p>
          <a:p>
            <a:pPr>
              <a:defRPr/>
            </a:pPr>
            <a:r>
              <a:rPr lang="he-IL" sz="1200" dirty="0" smtClean="0">
                <a:solidFill>
                  <a:schemeClr val="tx1"/>
                </a:solidFill>
              </a:rPr>
              <a:t>רבעוני, רבעון ראשון</a:t>
            </a:r>
            <a:r>
              <a:rPr lang="he-IL" sz="1200" baseline="0" dirty="0" smtClean="0">
                <a:solidFill>
                  <a:schemeClr val="tx1"/>
                </a:solidFill>
              </a:rPr>
              <a:t> </a:t>
            </a:r>
            <a:r>
              <a:rPr lang="he-IL" sz="1200" dirty="0" smtClean="0">
                <a:solidFill>
                  <a:schemeClr val="tx1"/>
                </a:solidFill>
              </a:rPr>
              <a:t>2017 עד רבעון ראשון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2.852145425216944E-2"/>
          <c:y val="0.13149027033793509"/>
          <c:w val="0.95900772060771056"/>
          <c:h val="0.760116055516200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8DA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גיליון1!$A$14:$B$50</c:f>
              <c:multiLvlStrCache>
                <c:ptCount val="37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גיליון1!$C$14:$C$50</c:f>
              <c:numCache>
                <c:formatCode>General</c:formatCode>
                <c:ptCount val="37"/>
                <c:pt idx="0">
                  <c:v>1.6849229999999999</c:v>
                </c:pt>
                <c:pt idx="1">
                  <c:v>1.8125609999999999</c:v>
                </c:pt>
                <c:pt idx="2">
                  <c:v>1.8996330000000001</c:v>
                </c:pt>
                <c:pt idx="3">
                  <c:v>2.228459</c:v>
                </c:pt>
                <c:pt idx="4">
                  <c:v>2.3048917499999999</c:v>
                </c:pt>
                <c:pt idx="5">
                  <c:v>3.0489965000000003</c:v>
                </c:pt>
                <c:pt idx="6">
                  <c:v>2.1727339999999997</c:v>
                </c:pt>
                <c:pt idx="7">
                  <c:v>2.7983859999999998</c:v>
                </c:pt>
                <c:pt idx="8">
                  <c:v>2.2271920000000001</c:v>
                </c:pt>
                <c:pt idx="9">
                  <c:v>3.2911255000000001</c:v>
                </c:pt>
                <c:pt idx="10">
                  <c:v>2.7330349999999997</c:v>
                </c:pt>
                <c:pt idx="11">
                  <c:v>3.5371700000000001</c:v>
                </c:pt>
                <c:pt idx="12">
                  <c:v>3.834387</c:v>
                </c:pt>
                <c:pt idx="13">
                  <c:v>3.12355925</c:v>
                </c:pt>
                <c:pt idx="14">
                  <c:v>5.0820942499999999</c:v>
                </c:pt>
                <c:pt idx="15">
                  <c:v>5.0868219999999997</c:v>
                </c:pt>
                <c:pt idx="16">
                  <c:v>6.8378085000000004</c:v>
                </c:pt>
                <c:pt idx="17">
                  <c:v>9.873546000000001</c:v>
                </c:pt>
                <c:pt idx="18">
                  <c:v>7.574668</c:v>
                </c:pt>
                <c:pt idx="19">
                  <c:v>10.259101250000001</c:v>
                </c:pt>
                <c:pt idx="20">
                  <c:v>6.985881</c:v>
                </c:pt>
                <c:pt idx="21">
                  <c:v>6.3831115</c:v>
                </c:pt>
                <c:pt idx="22">
                  <c:v>3.6153330000000001</c:v>
                </c:pt>
                <c:pt idx="23">
                  <c:v>3.3742269999999999</c:v>
                </c:pt>
                <c:pt idx="24">
                  <c:v>2.59957525</c:v>
                </c:pt>
                <c:pt idx="25">
                  <c:v>2.8519800000000002</c:v>
                </c:pt>
                <c:pt idx="26">
                  <c:v>2.663395</c:v>
                </c:pt>
                <c:pt idx="27">
                  <c:v>2.1763425000000001</c:v>
                </c:pt>
                <c:pt idx="28">
                  <c:v>2.308853</c:v>
                </c:pt>
                <c:pt idx="29">
                  <c:v>3.8501774999999996</c:v>
                </c:pt>
                <c:pt idx="30">
                  <c:v>3.1715230000000001</c:v>
                </c:pt>
                <c:pt idx="31">
                  <c:v>3.0588817499999998</c:v>
                </c:pt>
                <c:pt idx="32">
                  <c:v>3.1025965000000002</c:v>
                </c:pt>
                <c:pt idx="33">
                  <c:v>5.0403120000000001</c:v>
                </c:pt>
                <c:pt idx="34">
                  <c:v>5.6277379999999999</c:v>
                </c:pt>
                <c:pt idx="35">
                  <c:v>6.2785624999999996</c:v>
                </c:pt>
                <c:pt idx="36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0-4ED5-A3BB-30FA4DEBE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4522455"/>
        <c:axId val="484524095"/>
      </c:barChart>
      <c:catAx>
        <c:axId val="484522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84524095"/>
        <c:crosses val="autoZero"/>
        <c:auto val="1"/>
        <c:lblAlgn val="ctr"/>
        <c:lblOffset val="100"/>
        <c:noMultiLvlLbl val="0"/>
      </c:catAx>
      <c:valAx>
        <c:axId val="484524095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 dirty="0" smtClean="0"/>
                  <a:t>מיליארדי </a:t>
                </a:r>
              </a:p>
              <a:p>
                <a:pPr>
                  <a:defRPr/>
                </a:pPr>
                <a:r>
                  <a:rPr lang="he-IL" dirty="0" smtClean="0"/>
                  <a:t>דולרים</a:t>
                </a:r>
                <a:endParaRPr lang="he-IL" dirty="0"/>
              </a:p>
            </c:rich>
          </c:tx>
          <c:layout>
            <c:manualLayout>
              <c:xMode val="edge"/>
              <c:yMode val="edge"/>
              <c:x val="0"/>
              <c:y val="3.182156292533127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84522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14: </a:t>
            </a:r>
            <a:r>
              <a:rPr lang="he-IL" sz="1200" b="1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תקבולי הממשלה ממסים ישירים ועקיפים
</a:t>
            </a:r>
            <a:r>
              <a:rPr lang="he-IL" sz="1200" b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מחירים קבועים, </a:t>
            </a:r>
            <a:r>
              <a:rPr lang="he-IL" sz="1200" b="0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בניכוי השפעות חקיקה ועונתיות</a:t>
            </a:r>
            <a:r>
              <a:rPr lang="he-IL" sz="1200" b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he-IL" sz="1200" b="0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פברואר</a:t>
            </a:r>
            <a:r>
              <a:rPr lang="he-IL" sz="1200" b="0" baseline="0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1200" b="0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 </a:t>
            </a:r>
            <a:r>
              <a:rPr lang="he-IL" sz="1200" b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עד פברואר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1577007124202749E-2"/>
          <c:y val="0.18895903413429754"/>
          <c:w val="0.93511860346675668"/>
          <c:h val="0.62675576532632271"/>
        </c:manualLayout>
      </c:layout>
      <c:areaChart>
        <c:grouping val="standard"/>
        <c:varyColors val="0"/>
        <c:ser>
          <c:idx val="6"/>
          <c:order val="6"/>
          <c:tx>
            <c:v>חרבות ברזל</c:v>
          </c:tx>
          <c:spPr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c:spPr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  <c:pt idx="85">
                  <c:v>46081</c:v>
                </c:pt>
              </c:numCache>
            </c:numRef>
          </c:cat>
          <c:val>
            <c:numRef>
              <c:f>'איור 29 נתונים'!$L$52:$L$300</c:f>
              <c:numCache>
                <c:formatCode>General</c:formatCode>
                <c:ptCount val="249"/>
                <c:pt idx="57" formatCode="0.0">
                  <c:v>50</c:v>
                </c:pt>
                <c:pt idx="58" formatCode="0.0">
                  <c:v>50</c:v>
                </c:pt>
                <c:pt idx="59" formatCode="0.0">
                  <c:v>50</c:v>
                </c:pt>
                <c:pt idx="60" formatCode="0.0">
                  <c:v>50</c:v>
                </c:pt>
                <c:pt idx="61" formatCode="0.0">
                  <c:v>50</c:v>
                </c:pt>
                <c:pt idx="62" formatCode="0.0">
                  <c:v>50</c:v>
                </c:pt>
                <c:pt idx="63" formatCode="0.0">
                  <c:v>50</c:v>
                </c:pt>
                <c:pt idx="64" formatCode="0.0">
                  <c:v>50</c:v>
                </c:pt>
                <c:pt idx="65" formatCode="0.0">
                  <c:v>50</c:v>
                </c:pt>
                <c:pt idx="66" formatCode="0.0">
                  <c:v>50</c:v>
                </c:pt>
                <c:pt idx="67" formatCode="0.0">
                  <c:v>50</c:v>
                </c:pt>
                <c:pt idx="68" formatCode="0.0">
                  <c:v>50</c:v>
                </c:pt>
                <c:pt idx="69" formatCode="0.0">
                  <c:v>50</c:v>
                </c:pt>
                <c:pt idx="70" formatCode="0.0">
                  <c:v>50</c:v>
                </c:pt>
                <c:pt idx="71" formatCode="0.0">
                  <c:v>50</c:v>
                </c:pt>
                <c:pt idx="72" formatCode="0.0">
                  <c:v>50</c:v>
                </c:pt>
                <c:pt idx="73" formatCode="0.0">
                  <c:v>50</c:v>
                </c:pt>
                <c:pt idx="74" formatCode="0.0">
                  <c:v>50</c:v>
                </c:pt>
                <c:pt idx="75" formatCode="0.0">
                  <c:v>50</c:v>
                </c:pt>
                <c:pt idx="76" formatCode="0.0">
                  <c:v>50</c:v>
                </c:pt>
                <c:pt idx="77" formatCode="0.0">
                  <c:v>50</c:v>
                </c:pt>
                <c:pt idx="78" formatCode="0.0">
                  <c:v>50</c:v>
                </c:pt>
                <c:pt idx="79" formatCode="0.0">
                  <c:v>50</c:v>
                </c:pt>
                <c:pt idx="80" formatCode="0.0">
                  <c:v>50</c:v>
                </c:pt>
                <c:pt idx="81" formatCode="0.0">
                  <c:v>50</c:v>
                </c:pt>
                <c:pt idx="82" formatCode="0.0">
                  <c:v>50</c:v>
                </c:pt>
                <c:pt idx="83" formatCode="0.0">
                  <c:v>50</c:v>
                </c:pt>
                <c:pt idx="84" formatCode="0.0">
                  <c:v>50</c:v>
                </c:pt>
                <c:pt idx="85" formatCode="0.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24-4066-9520-18E3E106C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6785176"/>
        <c:axId val="646787144"/>
      </c:areaChart>
      <c:lineChart>
        <c:grouping val="standard"/>
        <c:varyColors val="0"/>
        <c:ser>
          <c:idx val="0"/>
          <c:order val="0"/>
          <c:tx>
            <c:v>ישירים</c:v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8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E24-4066-9520-18E3E106C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  <c:pt idx="85">
                  <c:v>46081</c:v>
                </c:pt>
              </c:numCache>
            </c:numRef>
          </c:cat>
          <c:val>
            <c:numRef>
              <c:f>'איור 29 נתונים'!$D$52:$D$300</c:f>
              <c:numCache>
                <c:formatCode>0.0</c:formatCode>
                <c:ptCount val="249"/>
                <c:pt idx="0">
                  <c:v>15.9152841796875</c:v>
                </c:pt>
                <c:pt idx="1">
                  <c:v>15.225966796874999</c:v>
                </c:pt>
                <c:pt idx="2">
                  <c:v>16.645187499999999</c:v>
                </c:pt>
                <c:pt idx="3">
                  <c:v>16.604535156250002</c:v>
                </c:pt>
                <c:pt idx="4">
                  <c:v>17.592091796875</c:v>
                </c:pt>
                <c:pt idx="5">
                  <c:v>15.9038076171875</c:v>
                </c:pt>
                <c:pt idx="6">
                  <c:v>16.591712890625001</c:v>
                </c:pt>
                <c:pt idx="7">
                  <c:v>16.72976953125</c:v>
                </c:pt>
                <c:pt idx="8">
                  <c:v>17.39153125</c:v>
                </c:pt>
                <c:pt idx="9">
                  <c:v>16.810613281249999</c:v>
                </c:pt>
                <c:pt idx="10">
                  <c:v>17.030451171875001</c:v>
                </c:pt>
                <c:pt idx="11">
                  <c:v>17.874255859375001</c:v>
                </c:pt>
                <c:pt idx="12">
                  <c:v>17.259636718749999</c:v>
                </c:pt>
                <c:pt idx="13">
                  <c:v>17.141556640625002</c:v>
                </c:pt>
                <c:pt idx="14">
                  <c:v>15.74590234375</c:v>
                </c:pt>
                <c:pt idx="15">
                  <c:v>14.016545898437499</c:v>
                </c:pt>
                <c:pt idx="16">
                  <c:v>14.459435546875</c:v>
                </c:pt>
                <c:pt idx="17">
                  <c:v>16.423292968750001</c:v>
                </c:pt>
                <c:pt idx="18">
                  <c:v>16.841808593749999</c:v>
                </c:pt>
                <c:pt idx="19">
                  <c:v>17.029802734375</c:v>
                </c:pt>
                <c:pt idx="20">
                  <c:v>17.831091796875</c:v>
                </c:pt>
                <c:pt idx="21">
                  <c:v>17.740613281249999</c:v>
                </c:pt>
                <c:pt idx="22">
                  <c:v>18.030433593750001</c:v>
                </c:pt>
                <c:pt idx="23">
                  <c:v>18.229349609374999</c:v>
                </c:pt>
                <c:pt idx="24">
                  <c:v>19.299289062500002</c:v>
                </c:pt>
                <c:pt idx="25">
                  <c:v>18.742861328124999</c:v>
                </c:pt>
                <c:pt idx="26">
                  <c:v>20.579056640625002</c:v>
                </c:pt>
                <c:pt idx="27">
                  <c:v>19.9710859375</c:v>
                </c:pt>
                <c:pt idx="28">
                  <c:v>19.973322265625001</c:v>
                </c:pt>
                <c:pt idx="29">
                  <c:v>20.769070312499998</c:v>
                </c:pt>
                <c:pt idx="30">
                  <c:v>21.911748046875001</c:v>
                </c:pt>
                <c:pt idx="31">
                  <c:v>22.68211328125</c:v>
                </c:pt>
                <c:pt idx="32">
                  <c:v>21.806179687499998</c:v>
                </c:pt>
                <c:pt idx="33">
                  <c:v>22.789138671875001</c:v>
                </c:pt>
                <c:pt idx="34">
                  <c:v>24.503945312500001</c:v>
                </c:pt>
                <c:pt idx="35">
                  <c:v>24.315089843749998</c:v>
                </c:pt>
                <c:pt idx="36">
                  <c:v>24.876916015625</c:v>
                </c:pt>
                <c:pt idx="37">
                  <c:v>24.411189453125001</c:v>
                </c:pt>
                <c:pt idx="38">
                  <c:v>23.382501953125001</c:v>
                </c:pt>
                <c:pt idx="39">
                  <c:v>22.009439453125001</c:v>
                </c:pt>
                <c:pt idx="40">
                  <c:v>26.538568359374999</c:v>
                </c:pt>
                <c:pt idx="41">
                  <c:v>23.545625000000001</c:v>
                </c:pt>
                <c:pt idx="42">
                  <c:v>23.117601562499999</c:v>
                </c:pt>
                <c:pt idx="43">
                  <c:v>23.280023437499999</c:v>
                </c:pt>
                <c:pt idx="44">
                  <c:v>22.890699218750001</c:v>
                </c:pt>
                <c:pt idx="45">
                  <c:v>23.768361328125</c:v>
                </c:pt>
                <c:pt idx="46">
                  <c:v>23.009234374999998</c:v>
                </c:pt>
                <c:pt idx="47">
                  <c:v>22.145998046875</c:v>
                </c:pt>
                <c:pt idx="48">
                  <c:v>21.170630859374999</c:v>
                </c:pt>
                <c:pt idx="49">
                  <c:v>22.342330078124998</c:v>
                </c:pt>
                <c:pt idx="50">
                  <c:v>21.94571484375</c:v>
                </c:pt>
                <c:pt idx="51">
                  <c:v>21.57769140625</c:v>
                </c:pt>
                <c:pt idx="52">
                  <c:v>21.446494140624999</c:v>
                </c:pt>
                <c:pt idx="53">
                  <c:v>21.523023437500001</c:v>
                </c:pt>
                <c:pt idx="54">
                  <c:v>21.641041015624999</c:v>
                </c:pt>
                <c:pt idx="55">
                  <c:v>20.892734375</c:v>
                </c:pt>
                <c:pt idx="56">
                  <c:v>21.556095703124999</c:v>
                </c:pt>
                <c:pt idx="57">
                  <c:v>20.524826171874999</c:v>
                </c:pt>
                <c:pt idx="58">
                  <c:v>19.227462890624999</c:v>
                </c:pt>
                <c:pt idx="59">
                  <c:v>19.697810546875001</c:v>
                </c:pt>
                <c:pt idx="60">
                  <c:v>20.410787109375001</c:v>
                </c:pt>
                <c:pt idx="61">
                  <c:v>21.378511718750001</c:v>
                </c:pt>
                <c:pt idx="62">
                  <c:v>22.100408203124999</c:v>
                </c:pt>
                <c:pt idx="63">
                  <c:v>23.201884765625</c:v>
                </c:pt>
                <c:pt idx="64">
                  <c:v>23.58792578125</c:v>
                </c:pt>
                <c:pt idx="65">
                  <c:v>23.234470703125002</c:v>
                </c:pt>
                <c:pt idx="66">
                  <c:v>22.373998046874998</c:v>
                </c:pt>
                <c:pt idx="67">
                  <c:v>22.574380859375001</c:v>
                </c:pt>
                <c:pt idx="68">
                  <c:v>23.050476562499998</c:v>
                </c:pt>
                <c:pt idx="69">
                  <c:v>23.931839843750002</c:v>
                </c:pt>
                <c:pt idx="70">
                  <c:v>23.884152343749999</c:v>
                </c:pt>
                <c:pt idx="71">
                  <c:v>25.387595703125001</c:v>
                </c:pt>
                <c:pt idx="72">
                  <c:v>25.281988281250001</c:v>
                </c:pt>
                <c:pt idx="73">
                  <c:v>23.222216796874999</c:v>
                </c:pt>
                <c:pt idx="74">
                  <c:v>23.435146484375</c:v>
                </c:pt>
                <c:pt idx="75">
                  <c:v>23.354816406249999</c:v>
                </c:pt>
                <c:pt idx="76">
                  <c:v>23.046607421874999</c:v>
                </c:pt>
                <c:pt idx="77">
                  <c:v>21.953519531249999</c:v>
                </c:pt>
                <c:pt idx="78">
                  <c:v>25.814865234374999</c:v>
                </c:pt>
                <c:pt idx="79">
                  <c:v>25.753943359375</c:v>
                </c:pt>
                <c:pt idx="80">
                  <c:v>25.185988281250001</c:v>
                </c:pt>
                <c:pt idx="81">
                  <c:v>24.707214843749998</c:v>
                </c:pt>
                <c:pt idx="82">
                  <c:v>26.074992187500001</c:v>
                </c:pt>
                <c:pt idx="83">
                  <c:v>25.953611328125</c:v>
                </c:pt>
                <c:pt idx="84">
                  <c:v>26.457751953125001</c:v>
                </c:pt>
                <c:pt idx="85">
                  <c:v>27.457093749999999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24-4066-9520-18E3E106C4E3}"/>
            </c:ext>
          </c:extLst>
        </c:ser>
        <c:ser>
          <c:idx val="3"/>
          <c:order val="1"/>
          <c:tx>
            <c:strRef>
              <c:f>'איור 29 נתונים'!$N$1</c:f>
              <c:strCache>
                <c:ptCount val="1"/>
                <c:pt idx="0">
                  <c:v>מגמה ישירים (לפי ש"ש 2015-2019)</c:v>
                </c:pt>
              </c:strCache>
            </c:strRef>
          </c:tx>
          <c:spPr>
            <a:ln w="12700" cap="rnd">
              <a:solidFill>
                <a:srgbClr val="DA8F3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  <c:pt idx="85">
                  <c:v>46081</c:v>
                </c:pt>
              </c:numCache>
            </c:numRef>
          </c:cat>
          <c:val>
            <c:numRef>
              <c:f>'איור 29 נתונים'!$N$52:$N$300</c:f>
              <c:numCache>
                <c:formatCode>0.0</c:formatCode>
                <c:ptCount val="249"/>
                <c:pt idx="0">
                  <c:v>16.479190074944711</c:v>
                </c:pt>
                <c:pt idx="1">
                  <c:v>16.54895720689375</c:v>
                </c:pt>
                <c:pt idx="2">
                  <c:v>16.619019708498595</c:v>
                </c:pt>
                <c:pt idx="3">
                  <c:v>16.689378830251151</c:v>
                </c:pt>
                <c:pt idx="4">
                  <c:v>16.760035827937461</c:v>
                </c:pt>
                <c:pt idx="5">
                  <c:v>16.830991962660143</c:v>
                </c:pt>
                <c:pt idx="6">
                  <c:v>16.902248500860857</c:v>
                </c:pt>
                <c:pt idx="7">
                  <c:v>16.97380671434296</c:v>
                </c:pt>
                <c:pt idx="8">
                  <c:v>17.045667880294165</c:v>
                </c:pt>
                <c:pt idx="9">
                  <c:v>17.117833281309359</c:v>
                </c:pt>
                <c:pt idx="10">
                  <c:v>17.190304205413494</c:v>
                </c:pt>
                <c:pt idx="11">
                  <c:v>17.26308194608454</c:v>
                </c:pt>
                <c:pt idx="12">
                  <c:v>17.336167802276634</c:v>
                </c:pt>
                <c:pt idx="13">
                  <c:v>17.409563078443213</c:v>
                </c:pt>
                <c:pt idx="14">
                  <c:v>17.483269084560323</c:v>
                </c:pt>
                <c:pt idx="15">
                  <c:v>17.557287136149991</c:v>
                </c:pt>
                <c:pt idx="16">
                  <c:v>17.631618554303689</c:v>
                </c:pt>
                <c:pt idx="17">
                  <c:v>17.706264665705941</c:v>
                </c:pt>
                <c:pt idx="18">
                  <c:v>17.781226802657997</c:v>
                </c:pt>
                <c:pt idx="19">
                  <c:v>17.85650630310159</c:v>
                </c:pt>
                <c:pt idx="20">
                  <c:v>17.932104510642844</c:v>
                </c:pt>
                <c:pt idx="21">
                  <c:v>18.008022774576226</c:v>
                </c:pt>
                <c:pt idx="22">
                  <c:v>18.084262449908653</c:v>
                </c:pt>
                <c:pt idx="23">
                  <c:v>18.160824897383677</c:v>
                </c:pt>
                <c:pt idx="24">
                  <c:v>18.237711483505745</c:v>
                </c:pt>
                <c:pt idx="25">
                  <c:v>18.314923580564628</c:v>
                </c:pt>
                <c:pt idx="26">
                  <c:v>18.392462566659859</c:v>
                </c:pt>
                <c:pt idx="27">
                  <c:v>18.470329825725397</c:v>
                </c:pt>
                <c:pt idx="28">
                  <c:v>18.548526747554273</c:v>
                </c:pt>
                <c:pt idx="29">
                  <c:v>18.627054727823428</c:v>
                </c:pt>
                <c:pt idx="30">
                  <c:v>18.705915168118615</c:v>
                </c:pt>
                <c:pt idx="31">
                  <c:v>18.785109475959381</c:v>
                </c:pt>
                <c:pt idx="32">
                  <c:v>18.864639064824253</c:v>
                </c:pt>
                <c:pt idx="33">
                  <c:v>18.944505354175917</c:v>
                </c:pt>
                <c:pt idx="34">
                  <c:v>19.02470976948657</c:v>
                </c:pt>
                <c:pt idx="35">
                  <c:v>19.105253742263372</c:v>
                </c:pt>
                <c:pt idx="36">
                  <c:v>19.186138710073955</c:v>
                </c:pt>
                <c:pt idx="37">
                  <c:v>19.267366116572138</c:v>
                </c:pt>
                <c:pt idx="38">
                  <c:v>19.34893741152365</c:v>
                </c:pt>
                <c:pt idx="39">
                  <c:v>19.430854050832028</c:v>
                </c:pt>
                <c:pt idx="40">
                  <c:v>19.513117496564607</c:v>
                </c:pt>
                <c:pt idx="41">
                  <c:v>19.595729216978576</c:v>
                </c:pt>
                <c:pt idx="42">
                  <c:v>19.678690686547231</c:v>
                </c:pt>
                <c:pt idx="43">
                  <c:v>19.762003385986269</c:v>
                </c:pt>
                <c:pt idx="44">
                  <c:v>19.845668802280226</c:v>
                </c:pt>
                <c:pt idx="45">
                  <c:v>19.929688428708999</c:v>
                </c:pt>
                <c:pt idx="46">
                  <c:v>20.014063764874532</c:v>
                </c:pt>
                <c:pt idx="47">
                  <c:v>20.098796316727519</c:v>
                </c:pt>
                <c:pt idx="48">
                  <c:v>20.183887596594364</c:v>
                </c:pt>
                <c:pt idx="49">
                  <c:v>20.269339123204109</c:v>
                </c:pt>
                <c:pt idx="50">
                  <c:v>20.355152421715584</c:v>
                </c:pt>
                <c:pt idx="51">
                  <c:v>20.441329023744576</c:v>
                </c:pt>
                <c:pt idx="52">
                  <c:v>20.527870467391232</c:v>
                </c:pt>
                <c:pt idx="53">
                  <c:v>20.614778297267456</c:v>
                </c:pt>
                <c:pt idx="54">
                  <c:v>20.702054064524514</c:v>
                </c:pt>
                <c:pt idx="55">
                  <c:v>20.78969932688069</c:v>
                </c:pt>
                <c:pt idx="56">
                  <c:v>20.877715648649122</c:v>
                </c:pt>
                <c:pt idx="57">
                  <c:v>20.966104600765675</c:v>
                </c:pt>
                <c:pt idx="58">
                  <c:v>21.054867760817029</c:v>
                </c:pt>
                <c:pt idx="59">
                  <c:v>21.144006713068809</c:v>
                </c:pt>
                <c:pt idx="60">
                  <c:v>21.233523048493876</c:v>
                </c:pt>
                <c:pt idx="61">
                  <c:v>21.323418364800691</c:v>
                </c:pt>
                <c:pt idx="62">
                  <c:v>21.413694266461871</c:v>
                </c:pt>
                <c:pt idx="63">
                  <c:v>21.504352364742815</c:v>
                </c:pt>
                <c:pt idx="64">
                  <c:v>21.595394277730438</c:v>
                </c:pt>
                <c:pt idx="65">
                  <c:v>21.68682163036209</c:v>
                </c:pt>
                <c:pt idx="66">
                  <c:v>21.77863605445453</c:v>
                </c:pt>
                <c:pt idx="67">
                  <c:v>21.870839188733044</c:v>
                </c:pt>
                <c:pt idx="68">
                  <c:v>21.963432678860723</c:v>
                </c:pt>
                <c:pt idx="69">
                  <c:v>22.056418177467826</c:v>
                </c:pt>
                <c:pt idx="70">
                  <c:v>22.149797344181266</c:v>
                </c:pt>
                <c:pt idx="71">
                  <c:v>22.24357184565422</c:v>
                </c:pt>
                <c:pt idx="72">
                  <c:v>22.337743355595915</c:v>
                </c:pt>
                <c:pt idx="73">
                  <c:v>22.432313554801464</c:v>
                </c:pt>
                <c:pt idx="74">
                  <c:v>22.52728413118189</c:v>
                </c:pt>
                <c:pt idx="75">
                  <c:v>22.62265677979423</c:v>
                </c:pt>
                <c:pt idx="76">
                  <c:v>22.718433202871818</c:v>
                </c:pt>
                <c:pt idx="77">
                  <c:v>22.814615109854618</c:v>
                </c:pt>
                <c:pt idx="78">
                  <c:v>22.911204217419794</c:v>
                </c:pt>
                <c:pt idx="79">
                  <c:v>23.008202249512308</c:v>
                </c:pt>
                <c:pt idx="80">
                  <c:v>23.105610937375719</c:v>
                </c:pt>
                <c:pt idx="81">
                  <c:v>23.20343201958303</c:v>
                </c:pt>
                <c:pt idx="82">
                  <c:v>23.301667242067786</c:v>
                </c:pt>
                <c:pt idx="83">
                  <c:v>23.400318358155204</c:v>
                </c:pt>
                <c:pt idx="84">
                  <c:v>23.499387128593451</c:v>
                </c:pt>
                <c:pt idx="85">
                  <c:v>23.598875321585101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24-4066-9520-18E3E106C4E3}"/>
            </c:ext>
          </c:extLst>
        </c:ser>
        <c:ser>
          <c:idx val="1"/>
          <c:order val="2"/>
          <c:tx>
            <c:v>עקיפים</c:v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8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E24-4066-9520-18E3E106C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  <c:pt idx="85">
                  <c:v>46081</c:v>
                </c:pt>
              </c:numCache>
            </c:numRef>
          </c:cat>
          <c:val>
            <c:numRef>
              <c:f>'איור 29 נתונים'!$E$52:$E$300</c:f>
              <c:numCache>
                <c:formatCode>0.0</c:formatCode>
                <c:ptCount val="249"/>
                <c:pt idx="0">
                  <c:v>13.8492861328125</c:v>
                </c:pt>
                <c:pt idx="1">
                  <c:v>14.011794921875</c:v>
                </c:pt>
                <c:pt idx="2">
                  <c:v>14.2997529296875</c:v>
                </c:pt>
                <c:pt idx="3">
                  <c:v>14.3793232421875</c:v>
                </c:pt>
                <c:pt idx="4">
                  <c:v>14.217640625</c:v>
                </c:pt>
                <c:pt idx="5">
                  <c:v>14.2351962890625</c:v>
                </c:pt>
                <c:pt idx="6">
                  <c:v>15.283267578125001</c:v>
                </c:pt>
                <c:pt idx="7">
                  <c:v>13.1454306640625</c:v>
                </c:pt>
                <c:pt idx="8">
                  <c:v>14.736174804687501</c:v>
                </c:pt>
                <c:pt idx="9">
                  <c:v>14.356654296875</c:v>
                </c:pt>
                <c:pt idx="10">
                  <c:v>14.500197265624999</c:v>
                </c:pt>
                <c:pt idx="11">
                  <c:v>14.677374023437499</c:v>
                </c:pt>
                <c:pt idx="12">
                  <c:v>14.747895507812499</c:v>
                </c:pt>
                <c:pt idx="13">
                  <c:v>14.0607626953125</c:v>
                </c:pt>
                <c:pt idx="14">
                  <c:v>13.8023173828125</c:v>
                </c:pt>
                <c:pt idx="15">
                  <c:v>9.8102929687499998</c:v>
                </c:pt>
                <c:pt idx="16">
                  <c:v>11.687512695312501</c:v>
                </c:pt>
                <c:pt idx="17">
                  <c:v>14.405244140624999</c:v>
                </c:pt>
                <c:pt idx="18">
                  <c:v>13.473864257812499</c:v>
                </c:pt>
                <c:pt idx="19">
                  <c:v>15.030808593750001</c:v>
                </c:pt>
                <c:pt idx="20">
                  <c:v>15.3881767578125</c:v>
                </c:pt>
                <c:pt idx="21">
                  <c:v>13.5704443359375</c:v>
                </c:pt>
                <c:pt idx="22">
                  <c:v>14.9816123046875</c:v>
                </c:pt>
                <c:pt idx="23">
                  <c:v>14.7226572265625</c:v>
                </c:pt>
                <c:pt idx="24">
                  <c:v>14.8363115234375</c:v>
                </c:pt>
                <c:pt idx="25">
                  <c:v>14.7759482421875</c:v>
                </c:pt>
                <c:pt idx="26">
                  <c:v>14.842912109375</c:v>
                </c:pt>
                <c:pt idx="27">
                  <c:v>16.30922265625</c:v>
                </c:pt>
                <c:pt idx="28">
                  <c:v>16.055082031249999</c:v>
                </c:pt>
                <c:pt idx="29">
                  <c:v>16.212545898437501</c:v>
                </c:pt>
                <c:pt idx="30">
                  <c:v>16.1812392578125</c:v>
                </c:pt>
                <c:pt idx="31">
                  <c:v>17.006343749999999</c:v>
                </c:pt>
                <c:pt idx="32">
                  <c:v>15.9293994140625</c:v>
                </c:pt>
                <c:pt idx="33">
                  <c:v>15.23073046875</c:v>
                </c:pt>
                <c:pt idx="34">
                  <c:v>18.774751953125001</c:v>
                </c:pt>
                <c:pt idx="35">
                  <c:v>14.5535869140625</c:v>
                </c:pt>
                <c:pt idx="36">
                  <c:v>16.887238281249999</c:v>
                </c:pt>
                <c:pt idx="37">
                  <c:v>16.381333007812501</c:v>
                </c:pt>
                <c:pt idx="38">
                  <c:v>17.126261718750001</c:v>
                </c:pt>
                <c:pt idx="39">
                  <c:v>17.014509765625</c:v>
                </c:pt>
                <c:pt idx="40">
                  <c:v>16.248900390625</c:v>
                </c:pt>
                <c:pt idx="41">
                  <c:v>15.986872070312501</c:v>
                </c:pt>
                <c:pt idx="42">
                  <c:v>16.547527343750001</c:v>
                </c:pt>
                <c:pt idx="43">
                  <c:v>15.220350585937499</c:v>
                </c:pt>
                <c:pt idx="44">
                  <c:v>15.975990234375001</c:v>
                </c:pt>
                <c:pt idx="45">
                  <c:v>15.948079101562501</c:v>
                </c:pt>
                <c:pt idx="46">
                  <c:v>15.886331054687499</c:v>
                </c:pt>
                <c:pt idx="47">
                  <c:v>16.020291992187499</c:v>
                </c:pt>
                <c:pt idx="48">
                  <c:v>15.6253212890625</c:v>
                </c:pt>
                <c:pt idx="49">
                  <c:v>16.657384765625</c:v>
                </c:pt>
                <c:pt idx="50">
                  <c:v>16.069311523437499</c:v>
                </c:pt>
                <c:pt idx="51">
                  <c:v>15.622248046875001</c:v>
                </c:pt>
                <c:pt idx="52">
                  <c:v>15.0076396484375</c:v>
                </c:pt>
                <c:pt idx="53">
                  <c:v>15.2120439453125</c:v>
                </c:pt>
                <c:pt idx="54">
                  <c:v>15.779660156249999</c:v>
                </c:pt>
                <c:pt idx="55">
                  <c:v>15.4030341796875</c:v>
                </c:pt>
                <c:pt idx="56">
                  <c:v>14.2036376953125</c:v>
                </c:pt>
                <c:pt idx="57">
                  <c:v>15.6646455078125</c:v>
                </c:pt>
                <c:pt idx="58">
                  <c:v>13.0834599609375</c:v>
                </c:pt>
                <c:pt idx="59">
                  <c:v>14.870046875</c:v>
                </c:pt>
                <c:pt idx="60">
                  <c:v>15.140071289062501</c:v>
                </c:pt>
                <c:pt idx="61">
                  <c:v>16.909503906249999</c:v>
                </c:pt>
                <c:pt idx="62">
                  <c:v>15.816833984375</c:v>
                </c:pt>
                <c:pt idx="63">
                  <c:v>15.77970703125</c:v>
                </c:pt>
                <c:pt idx="64">
                  <c:v>16.462978515625</c:v>
                </c:pt>
                <c:pt idx="65">
                  <c:v>16.927837890625</c:v>
                </c:pt>
                <c:pt idx="66">
                  <c:v>16.143461914062499</c:v>
                </c:pt>
                <c:pt idx="67">
                  <c:v>16.184423828124999</c:v>
                </c:pt>
                <c:pt idx="68">
                  <c:v>17.799810546875001</c:v>
                </c:pt>
                <c:pt idx="69">
                  <c:v>16.90365234375</c:v>
                </c:pt>
                <c:pt idx="70">
                  <c:v>15.7038857421875</c:v>
                </c:pt>
                <c:pt idx="71">
                  <c:v>18.865765625000002</c:v>
                </c:pt>
                <c:pt idx="72">
                  <c:v>18.050216796874999</c:v>
                </c:pt>
                <c:pt idx="73">
                  <c:v>16.345955078125002</c:v>
                </c:pt>
                <c:pt idx="74">
                  <c:v>16.409990234375002</c:v>
                </c:pt>
                <c:pt idx="75">
                  <c:v>16.575062500000001</c:v>
                </c:pt>
                <c:pt idx="76">
                  <c:v>17.560660156250002</c:v>
                </c:pt>
                <c:pt idx="77">
                  <c:v>16.932982421875</c:v>
                </c:pt>
                <c:pt idx="78">
                  <c:v>16.053353515624998</c:v>
                </c:pt>
                <c:pt idx="79">
                  <c:v>17.781749999999999</c:v>
                </c:pt>
                <c:pt idx="80">
                  <c:v>16.998615234374999</c:v>
                </c:pt>
                <c:pt idx="81">
                  <c:v>18.027498046874999</c:v>
                </c:pt>
                <c:pt idx="82">
                  <c:v>17.781234375</c:v>
                </c:pt>
                <c:pt idx="83">
                  <c:v>17.089314453124999</c:v>
                </c:pt>
                <c:pt idx="84">
                  <c:v>16.987890624999999</c:v>
                </c:pt>
                <c:pt idx="85">
                  <c:v>17.988130859375001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24-4066-9520-18E3E106C4E3}"/>
            </c:ext>
          </c:extLst>
        </c:ser>
        <c:ser>
          <c:idx val="4"/>
          <c:order val="3"/>
          <c:tx>
            <c:strRef>
              <c:f>'איור 29 נתונים'!$O$1</c:f>
              <c:strCache>
                <c:ptCount val="1"/>
                <c:pt idx="0">
                  <c:v>מגמה עקיפים (לפי ש"ש 2015-2019)</c:v>
                </c:pt>
              </c:strCache>
            </c:strRef>
          </c:tx>
          <c:spPr>
            <a:ln w="12700" cap="rnd">
              <a:solidFill>
                <a:srgbClr val="357C3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  <c:pt idx="85">
                  <c:v>46081</c:v>
                </c:pt>
              </c:numCache>
            </c:numRef>
          </c:cat>
          <c:val>
            <c:numRef>
              <c:f>'איור 29 נתונים'!$O$52:$O$300</c:f>
              <c:numCache>
                <c:formatCode>0.0</c:formatCode>
                <c:ptCount val="249"/>
                <c:pt idx="0">
                  <c:v>14.267351814763742</c:v>
                </c:pt>
                <c:pt idx="1">
                  <c:v>14.298202519661434</c:v>
                </c:pt>
                <c:pt idx="2">
                  <c:v>14.329119933925028</c:v>
                </c:pt>
                <c:pt idx="3">
                  <c:v>14.360104201802107</c:v>
                </c:pt>
                <c:pt idx="4">
                  <c:v>14.391155467852156</c:v>
                </c:pt>
                <c:pt idx="5">
                  <c:v>14.422273876947255</c:v>
                </c:pt>
                <c:pt idx="6">
                  <c:v>14.453459574272731</c:v>
                </c:pt>
                <c:pt idx="7">
                  <c:v>14.484712705327871</c:v>
                </c:pt>
                <c:pt idx="8">
                  <c:v>14.516033415926561</c:v>
                </c:pt>
                <c:pt idx="9">
                  <c:v>14.54742185219799</c:v>
                </c:pt>
                <c:pt idx="10">
                  <c:v>14.57887816058733</c:v>
                </c:pt>
                <c:pt idx="11">
                  <c:v>14.610402487856406</c:v>
                </c:pt>
                <c:pt idx="12">
                  <c:v>14.641994981084396</c:v>
                </c:pt>
                <c:pt idx="13">
                  <c:v>14.673655787668523</c:v>
                </c:pt>
                <c:pt idx="14">
                  <c:v>14.705385055324712</c:v>
                </c:pt>
                <c:pt idx="15">
                  <c:v>14.737182932088309</c:v>
                </c:pt>
                <c:pt idx="16">
                  <c:v>14.769049566314759</c:v>
                </c:pt>
                <c:pt idx="17">
                  <c:v>14.800985106680301</c:v>
                </c:pt>
                <c:pt idx="18">
                  <c:v>14.832989702182656</c:v>
                </c:pt>
                <c:pt idx="19">
                  <c:v>14.86506350214173</c:v>
                </c:pt>
                <c:pt idx="20">
                  <c:v>14.897206656200318</c:v>
                </c:pt>
                <c:pt idx="21">
                  <c:v>14.929419314324775</c:v>
                </c:pt>
                <c:pt idx="22">
                  <c:v>14.961701626805745</c:v>
                </c:pt>
                <c:pt idx="23">
                  <c:v>14.994053744258842</c:v>
                </c:pt>
                <c:pt idx="24">
                  <c:v>15.026475817625366</c:v>
                </c:pt>
                <c:pt idx="25">
                  <c:v>15.058967998172989</c:v>
                </c:pt>
                <c:pt idx="26">
                  <c:v>15.091530437496498</c:v>
                </c:pt>
                <c:pt idx="27">
                  <c:v>15.12416328751846</c:v>
                </c:pt>
                <c:pt idx="28">
                  <c:v>15.156866700489948</c:v>
                </c:pt>
                <c:pt idx="29">
                  <c:v>15.189640828991259</c:v>
                </c:pt>
                <c:pt idx="30">
                  <c:v>15.222485825932612</c:v>
                </c:pt>
                <c:pt idx="31">
                  <c:v>15.255401844554868</c:v>
                </c:pt>
                <c:pt idx="32">
                  <c:v>15.288389038430262</c:v>
                </c:pt>
                <c:pt idx="33">
                  <c:v>15.321447561463081</c:v>
                </c:pt>
                <c:pt idx="34">
                  <c:v>15.354577567890416</c:v>
                </c:pt>
                <c:pt idx="35">
                  <c:v>15.387779212282862</c:v>
                </c:pt>
                <c:pt idx="36">
                  <c:v>15.421052649545251</c:v>
                </c:pt>
                <c:pt idx="37">
                  <c:v>15.45439803491737</c:v>
                </c:pt>
                <c:pt idx="38">
                  <c:v>15.487815523974675</c:v>
                </c:pt>
                <c:pt idx="39">
                  <c:v>15.521305272629053</c:v>
                </c:pt>
                <c:pt idx="40">
                  <c:v>15.554867437129502</c:v>
                </c:pt>
                <c:pt idx="41">
                  <c:v>15.588502174062883</c:v>
                </c:pt>
                <c:pt idx="42">
                  <c:v>15.622209640354658</c:v>
                </c:pt>
                <c:pt idx="43">
                  <c:v>15.655989993269607</c:v>
                </c:pt>
                <c:pt idx="44">
                  <c:v>15.689843390412571</c:v>
                </c:pt>
                <c:pt idx="45">
                  <c:v>15.723769989729174</c:v>
                </c:pt>
                <c:pt idx="46">
                  <c:v>15.757769949506597</c:v>
                </c:pt>
                <c:pt idx="47">
                  <c:v>15.791843428374266</c:v>
                </c:pt>
                <c:pt idx="48">
                  <c:v>15.825990585304622</c:v>
                </c:pt>
                <c:pt idx="49">
                  <c:v>15.860211579613857</c:v>
                </c:pt>
                <c:pt idx="50">
                  <c:v>15.894506570962649</c:v>
                </c:pt>
                <c:pt idx="51">
                  <c:v>15.928875719356942</c:v>
                </c:pt>
                <c:pt idx="52">
                  <c:v>15.963319185148636</c:v>
                </c:pt>
                <c:pt idx="53">
                  <c:v>15.997837129036379</c:v>
                </c:pt>
                <c:pt idx="54">
                  <c:v>16.032429712066293</c:v>
                </c:pt>
                <c:pt idx="55">
                  <c:v>16.067097095632747</c:v>
                </c:pt>
                <c:pt idx="56">
                  <c:v>16.101839441479086</c:v>
                </c:pt>
                <c:pt idx="57">
                  <c:v>16.136656911698399</c:v>
                </c:pt>
                <c:pt idx="58">
                  <c:v>16.171549668734286</c:v>
                </c:pt>
                <c:pt idx="59">
                  <c:v>16.206517875381593</c:v>
                </c:pt>
                <c:pt idx="60">
                  <c:v>16.241561694787183</c:v>
                </c:pt>
                <c:pt idx="61">
                  <c:v>16.276681290450689</c:v>
                </c:pt>
                <c:pt idx="62">
                  <c:v>16.311876826225301</c:v>
                </c:pt>
                <c:pt idx="63">
                  <c:v>16.347148466318497</c:v>
                </c:pt>
                <c:pt idx="64">
                  <c:v>16.382496375292831</c:v>
                </c:pt>
                <c:pt idx="65">
                  <c:v>16.417920718066707</c:v>
                </c:pt>
                <c:pt idx="66">
                  <c:v>16.453421659915119</c:v>
                </c:pt>
                <c:pt idx="67">
                  <c:v>16.488999366470448</c:v>
                </c:pt>
                <c:pt idx="68">
                  <c:v>16.524654003723231</c:v>
                </c:pt>
                <c:pt idx="69">
                  <c:v>16.560385738022912</c:v>
                </c:pt>
                <c:pt idx="70">
                  <c:v>16.596194736078669</c:v>
                </c:pt>
                <c:pt idx="71">
                  <c:v>16.632081164960137</c:v>
                </c:pt>
                <c:pt idx="72">
                  <c:v>16.668045192098212</c:v>
                </c:pt>
                <c:pt idx="73">
                  <c:v>16.704086985285837</c:v>
                </c:pt>
                <c:pt idx="74">
                  <c:v>16.740206712678777</c:v>
                </c:pt>
                <c:pt idx="75">
                  <c:v>16.776404542796403</c:v>
                </c:pt>
                <c:pt idx="76">
                  <c:v>16.812680644522473</c:v>
                </c:pt>
                <c:pt idx="77">
                  <c:v>16.849035187105951</c:v>
                </c:pt>
                <c:pt idx="78">
                  <c:v>16.885468340161751</c:v>
                </c:pt>
                <c:pt idx="79">
                  <c:v>16.921980273671554</c:v>
                </c:pt>
                <c:pt idx="80">
                  <c:v>16.958571157984604</c:v>
                </c:pt>
                <c:pt idx="81">
                  <c:v>16.995241163818491</c:v>
                </c:pt>
                <c:pt idx="82">
                  <c:v>17.031990462259952</c:v>
                </c:pt>
                <c:pt idx="83">
                  <c:v>17.068819224765662</c:v>
                </c:pt>
                <c:pt idx="84">
                  <c:v>17.105727623163073</c:v>
                </c:pt>
                <c:pt idx="85">
                  <c:v>17.142715829651149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E24-4066-9520-18E3E106C4E3}"/>
            </c:ext>
          </c:extLst>
        </c:ser>
        <c:ser>
          <c:idx val="2"/>
          <c:order val="4"/>
          <c:tx>
            <c:v>סה"כ</c:v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8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E24-4066-9520-18E3E106C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  <c:pt idx="85">
                  <c:v>46081</c:v>
                </c:pt>
              </c:numCache>
            </c:numRef>
          </c:cat>
          <c:val>
            <c:numRef>
              <c:f>'איור 29 נתונים'!$F$52:$F$300</c:f>
              <c:numCache>
                <c:formatCode>0.0</c:formatCode>
                <c:ptCount val="249"/>
                <c:pt idx="0">
                  <c:v>30.438641235351561</c:v>
                </c:pt>
                <c:pt idx="1">
                  <c:v>29.883513061523438</c:v>
                </c:pt>
                <c:pt idx="2">
                  <c:v>31.644910461425781</c:v>
                </c:pt>
                <c:pt idx="3">
                  <c:v>31.662047729492187</c:v>
                </c:pt>
                <c:pt idx="4">
                  <c:v>32.455753601074221</c:v>
                </c:pt>
                <c:pt idx="5">
                  <c:v>30.768822814941405</c:v>
                </c:pt>
                <c:pt idx="6">
                  <c:v>32.521804687500001</c:v>
                </c:pt>
                <c:pt idx="7">
                  <c:v>30.483964660644531</c:v>
                </c:pt>
                <c:pt idx="8">
                  <c:v>32.75277227783203</c:v>
                </c:pt>
                <c:pt idx="9">
                  <c:v>31.820037658691405</c:v>
                </c:pt>
                <c:pt idx="10">
                  <c:v>32.17507843017578</c:v>
                </c:pt>
                <c:pt idx="11">
                  <c:v>33.161113159179685</c:v>
                </c:pt>
                <c:pt idx="12">
                  <c:v>32.787604309082035</c:v>
                </c:pt>
                <c:pt idx="13">
                  <c:v>31.862785766601561</c:v>
                </c:pt>
                <c:pt idx="14">
                  <c:v>30.103101074218749</c:v>
                </c:pt>
                <c:pt idx="15">
                  <c:v>24.089735076904297</c:v>
                </c:pt>
                <c:pt idx="16">
                  <c:v>26.650877227783202</c:v>
                </c:pt>
                <c:pt idx="17">
                  <c:v>31.477057983398439</c:v>
                </c:pt>
                <c:pt idx="18">
                  <c:v>31.069132995605468</c:v>
                </c:pt>
                <c:pt idx="19">
                  <c:v>32.678958129882815</c:v>
                </c:pt>
                <c:pt idx="20">
                  <c:v>33.871475952148437</c:v>
                </c:pt>
                <c:pt idx="21">
                  <c:v>31.927238037109376</c:v>
                </c:pt>
                <c:pt idx="22">
                  <c:v>33.624913452148441</c:v>
                </c:pt>
                <c:pt idx="23">
                  <c:v>33.580198852539063</c:v>
                </c:pt>
                <c:pt idx="24">
                  <c:v>34.785246093749997</c:v>
                </c:pt>
                <c:pt idx="25">
                  <c:v>34.068271118164063</c:v>
                </c:pt>
                <c:pt idx="26">
                  <c:v>36.064846435546876</c:v>
                </c:pt>
                <c:pt idx="27">
                  <c:v>36.90555096435547</c:v>
                </c:pt>
                <c:pt idx="28">
                  <c:v>36.645902893066406</c:v>
                </c:pt>
                <c:pt idx="29">
                  <c:v>37.61175732421875</c:v>
                </c:pt>
                <c:pt idx="30">
                  <c:v>38.711382019042972</c:v>
                </c:pt>
                <c:pt idx="31">
                  <c:v>40.383549804687497</c:v>
                </c:pt>
                <c:pt idx="32">
                  <c:v>38.462176025390626</c:v>
                </c:pt>
                <c:pt idx="33">
                  <c:v>38.553894775390624</c:v>
                </c:pt>
                <c:pt idx="34">
                  <c:v>44.03863702392578</c:v>
                </c:pt>
                <c:pt idx="35">
                  <c:v>39.598397399902346</c:v>
                </c:pt>
                <c:pt idx="36">
                  <c:v>42.400981994628907</c:v>
                </c:pt>
                <c:pt idx="37">
                  <c:v>41.497802429199218</c:v>
                </c:pt>
                <c:pt idx="38">
                  <c:v>41.121781555175779</c:v>
                </c:pt>
                <c:pt idx="39">
                  <c:v>39.680703125000001</c:v>
                </c:pt>
                <c:pt idx="40">
                  <c:v>43.442960327148441</c:v>
                </c:pt>
                <c:pt idx="41">
                  <c:v>40.215671997070309</c:v>
                </c:pt>
                <c:pt idx="42">
                  <c:v>40.328835021972658</c:v>
                </c:pt>
                <c:pt idx="43">
                  <c:v>39.147633483886722</c:v>
                </c:pt>
                <c:pt idx="44">
                  <c:v>39.458727844238283</c:v>
                </c:pt>
                <c:pt idx="45">
                  <c:v>40.526576293945311</c:v>
                </c:pt>
                <c:pt idx="46">
                  <c:v>39.523125305175782</c:v>
                </c:pt>
                <c:pt idx="47">
                  <c:v>38.72891680908203</c:v>
                </c:pt>
                <c:pt idx="48">
                  <c:v>37.429835876464843</c:v>
                </c:pt>
                <c:pt idx="49">
                  <c:v>39.679917114257812</c:v>
                </c:pt>
                <c:pt idx="50">
                  <c:v>38.700165222167968</c:v>
                </c:pt>
                <c:pt idx="51">
                  <c:v>37.813168151855471</c:v>
                </c:pt>
                <c:pt idx="52">
                  <c:v>37.278211181640629</c:v>
                </c:pt>
                <c:pt idx="53">
                  <c:v>37.421366455078122</c:v>
                </c:pt>
                <c:pt idx="54">
                  <c:v>38.077109069824218</c:v>
                </c:pt>
                <c:pt idx="55">
                  <c:v>36.925070129394534</c:v>
                </c:pt>
                <c:pt idx="56">
                  <c:v>36.602197509765624</c:v>
                </c:pt>
                <c:pt idx="57">
                  <c:v>36.798515319824219</c:v>
                </c:pt>
                <c:pt idx="58">
                  <c:v>32.887419921875001</c:v>
                </c:pt>
                <c:pt idx="59">
                  <c:v>35.175876403808594</c:v>
                </c:pt>
                <c:pt idx="60">
                  <c:v>36.176978576660154</c:v>
                </c:pt>
                <c:pt idx="61">
                  <c:v>39.055823913574216</c:v>
                </c:pt>
                <c:pt idx="62">
                  <c:v>38.67524279785156</c:v>
                </c:pt>
                <c:pt idx="63">
                  <c:v>39.710858520507813</c:v>
                </c:pt>
                <c:pt idx="64">
                  <c:v>40.732621948242191</c:v>
                </c:pt>
                <c:pt idx="65">
                  <c:v>40.88135498046875</c:v>
                </c:pt>
                <c:pt idx="66">
                  <c:v>39.23880487060547</c:v>
                </c:pt>
                <c:pt idx="67">
                  <c:v>39.539257385253904</c:v>
                </c:pt>
                <c:pt idx="68">
                  <c:v>41.652540588378905</c:v>
                </c:pt>
                <c:pt idx="69">
                  <c:v>41.624316162109373</c:v>
                </c:pt>
                <c:pt idx="70">
                  <c:v>40.257127807617188</c:v>
                </c:pt>
                <c:pt idx="71">
                  <c:v>45.088015502929686</c:v>
                </c:pt>
                <c:pt idx="72">
                  <c:v>44.157995056152345</c:v>
                </c:pt>
                <c:pt idx="73">
                  <c:v>40.383762756347657</c:v>
                </c:pt>
                <c:pt idx="74">
                  <c:v>40.616531860351564</c:v>
                </c:pt>
                <c:pt idx="75">
                  <c:v>40.880698669433592</c:v>
                </c:pt>
                <c:pt idx="76">
                  <c:v>41.424064697265628</c:v>
                </c:pt>
                <c:pt idx="77">
                  <c:v>39.572773132324215</c:v>
                </c:pt>
                <c:pt idx="78">
                  <c:v>42.693778686523437</c:v>
                </c:pt>
                <c:pt idx="79">
                  <c:v>44.382888732910153</c:v>
                </c:pt>
                <c:pt idx="80">
                  <c:v>42.98580291748047</c:v>
                </c:pt>
                <c:pt idx="81">
                  <c:v>43.597279663085935</c:v>
                </c:pt>
                <c:pt idx="82">
                  <c:v>44.752155517578124</c:v>
                </c:pt>
                <c:pt idx="83">
                  <c:v>43.981082336425779</c:v>
                </c:pt>
                <c:pt idx="84">
                  <c:v>44.395928588867186</c:v>
                </c:pt>
                <c:pt idx="85">
                  <c:v>46.317071411132801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E24-4066-9520-18E3E106C4E3}"/>
            </c:ext>
          </c:extLst>
        </c:ser>
        <c:ser>
          <c:idx val="5"/>
          <c:order val="5"/>
          <c:tx>
            <c:strRef>
              <c:f>'איור 29 נתונים'!$P$1</c:f>
              <c:strCache>
                <c:ptCount val="1"/>
                <c:pt idx="0">
                  <c:v>מגמה סה"כ (לפי ש"ש 2015-2019)</c:v>
                </c:pt>
              </c:strCache>
            </c:strRef>
          </c:tx>
          <c:spPr>
            <a:ln w="12700" cap="rnd">
              <a:solidFill>
                <a:srgbClr val="008DA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  <c:pt idx="85">
                  <c:v>46081</c:v>
                </c:pt>
              </c:numCache>
            </c:numRef>
          </c:cat>
          <c:val>
            <c:numRef>
              <c:f>'איור 29 נתונים'!$P$52:$P$300</c:f>
              <c:numCache>
                <c:formatCode>0.0</c:formatCode>
                <c:ptCount val="249"/>
                <c:pt idx="0">
                  <c:v>31.398126940283092</c:v>
                </c:pt>
                <c:pt idx="1">
                  <c:v>31.49785964967062</c:v>
                </c:pt>
                <c:pt idx="2">
                  <c:v>31.597909149080056</c:v>
                </c:pt>
                <c:pt idx="3">
                  <c:v>31.698276444760218</c:v>
                </c:pt>
                <c:pt idx="4">
                  <c:v>31.798962546156105</c:v>
                </c:pt>
                <c:pt idx="5">
                  <c:v>31.899968465919152</c:v>
                </c:pt>
                <c:pt idx="6">
                  <c:v>32.001295219917367</c:v>
                </c:pt>
                <c:pt idx="7">
                  <c:v>32.102943827245511</c:v>
                </c:pt>
                <c:pt idx="8">
                  <c:v>32.204915310235442</c:v>
                </c:pt>
                <c:pt idx="9">
                  <c:v>32.307210694466285</c:v>
                </c:pt>
                <c:pt idx="10">
                  <c:v>32.409831008774873</c:v>
                </c:pt>
                <c:pt idx="11">
                  <c:v>32.512777285265962</c:v>
                </c:pt>
                <c:pt idx="12">
                  <c:v>32.616050559322723</c:v>
                </c:pt>
                <c:pt idx="13">
                  <c:v>32.71965186961706</c:v>
                </c:pt>
                <c:pt idx="14">
                  <c:v>32.823582258120155</c:v>
                </c:pt>
                <c:pt idx="15">
                  <c:v>32.927842770112889</c:v>
                </c:pt>
                <c:pt idx="16">
                  <c:v>33.032434454196313</c:v>
                </c:pt>
                <c:pt idx="17">
                  <c:v>33.137358362302315</c:v>
                </c:pt>
                <c:pt idx="18">
                  <c:v>33.242615549704063</c:v>
                </c:pt>
                <c:pt idx="19">
                  <c:v>33.348207075026757</c:v>
                </c:pt>
                <c:pt idx="20">
                  <c:v>33.454134000258122</c:v>
                </c:pt>
                <c:pt idx="21">
                  <c:v>33.560397390759228</c:v>
                </c:pt>
                <c:pt idx="22">
                  <c:v>33.666998315275151</c:v>
                </c:pt>
                <c:pt idx="23">
                  <c:v>33.773937845945667</c:v>
                </c:pt>
                <c:pt idx="24">
                  <c:v>33.881217058316153</c:v>
                </c:pt>
                <c:pt idx="25">
                  <c:v>33.988837031348268</c:v>
                </c:pt>
                <c:pt idx="26">
                  <c:v>34.096798847430954</c:v>
                </c:pt>
                <c:pt idx="27">
                  <c:v>34.205103592391147</c:v>
                </c:pt>
                <c:pt idx="28">
                  <c:v>34.313752355504882</c:v>
                </c:pt>
                <c:pt idx="29">
                  <c:v>34.422746229508128</c:v>
                </c:pt>
                <c:pt idx="30">
                  <c:v>34.532086310607774</c:v>
                </c:pt>
                <c:pt idx="31">
                  <c:v>34.641773698492763</c:v>
                </c:pt>
                <c:pt idx="32">
                  <c:v>34.751809496344997</c:v>
                </c:pt>
                <c:pt idx="33">
                  <c:v>34.862194810850589</c:v>
                </c:pt>
                <c:pt idx="34">
                  <c:v>34.972930752210857</c:v>
                </c:pt>
                <c:pt idx="35">
                  <c:v>35.084018434153592</c:v>
                </c:pt>
                <c:pt idx="36">
                  <c:v>35.195458973944227</c:v>
                </c:pt>
                <c:pt idx="37">
                  <c:v>35.307253492397017</c:v>
                </c:pt>
                <c:pt idx="38">
                  <c:v>35.419403113886418</c:v>
                </c:pt>
                <c:pt idx="39">
                  <c:v>35.531908966358287</c:v>
                </c:pt>
                <c:pt idx="40">
                  <c:v>35.644772181341324</c:v>
                </c:pt>
                <c:pt idx="41">
                  <c:v>35.75799389395835</c:v>
                </c:pt>
                <c:pt idx="42">
                  <c:v>35.871575242937844</c:v>
                </c:pt>
                <c:pt idx="43">
                  <c:v>35.985517370625303</c:v>
                </c:pt>
                <c:pt idx="44">
                  <c:v>36.099821422994722</c:v>
                </c:pt>
                <c:pt idx="45">
                  <c:v>36.214488549660231</c:v>
                </c:pt>
                <c:pt idx="46">
                  <c:v>36.329519903887501</c:v>
                </c:pt>
                <c:pt idx="47">
                  <c:v>36.444916642605513</c:v>
                </c:pt>
                <c:pt idx="48">
                  <c:v>36.560679926418018</c:v>
                </c:pt>
                <c:pt idx="49">
                  <c:v>36.676810919615377</c:v>
                </c:pt>
                <c:pt idx="50">
                  <c:v>36.793310790186126</c:v>
                </c:pt>
                <c:pt idx="51">
                  <c:v>36.910180709828836</c:v>
                </c:pt>
                <c:pt idx="52">
                  <c:v>37.027421853963808</c:v>
                </c:pt>
                <c:pt idx="53">
                  <c:v>37.145035401744977</c:v>
                </c:pt>
                <c:pt idx="54">
                  <c:v>37.26302253607173</c:v>
                </c:pt>
                <c:pt idx="55">
                  <c:v>37.381384443600759</c:v>
                </c:pt>
                <c:pt idx="56">
                  <c:v>37.500122314758094</c:v>
                </c:pt>
                <c:pt idx="57">
                  <c:v>37.619237343750974</c:v>
                </c:pt>
                <c:pt idx="58">
                  <c:v>37.738730728579966</c:v>
                </c:pt>
                <c:pt idx="59">
                  <c:v>37.858603671050879</c:v>
                </c:pt>
                <c:pt idx="60">
                  <c:v>37.978857376786991</c:v>
                </c:pt>
                <c:pt idx="61">
                  <c:v>38.099493055241105</c:v>
                </c:pt>
                <c:pt idx="62">
                  <c:v>38.220511919707661</c:v>
                </c:pt>
                <c:pt idx="63">
                  <c:v>38.341915187335076</c:v>
                </c:pt>
                <c:pt idx="64">
                  <c:v>38.463704079137827</c:v>
                </c:pt>
                <c:pt idx="65">
                  <c:v>38.585879820008884</c:v>
                </c:pt>
                <c:pt idx="66">
                  <c:v>38.708443638731879</c:v>
                </c:pt>
                <c:pt idx="67">
                  <c:v>38.831396767993596</c:v>
                </c:pt>
                <c:pt idx="68">
                  <c:v>38.954740444396329</c:v>
                </c:pt>
                <c:pt idx="69">
                  <c:v>39.078475908470217</c:v>
                </c:pt>
                <c:pt idx="70">
                  <c:v>39.202604404685914</c:v>
                </c:pt>
                <c:pt idx="71">
                  <c:v>39.327127181466913</c:v>
                </c:pt>
                <c:pt idx="72">
                  <c:v>39.452045491202242</c:v>
                </c:pt>
                <c:pt idx="73">
                  <c:v>39.577360590258962</c:v>
                </c:pt>
                <c:pt idx="74">
                  <c:v>39.703073738994881</c:v>
                </c:pt>
                <c:pt idx="75">
                  <c:v>39.829186201771201</c:v>
                </c:pt>
                <c:pt idx="76">
                  <c:v>39.955699246965182</c:v>
                </c:pt>
                <c:pt idx="77">
                  <c:v>40.082614146983005</c:v>
                </c:pt>
                <c:pt idx="78">
                  <c:v>40.209932178272453</c:v>
                </c:pt>
                <c:pt idx="79">
                  <c:v>40.337654621335851</c:v>
                </c:pt>
                <c:pt idx="80">
                  <c:v>40.465782760742862</c:v>
                </c:pt>
                <c:pt idx="81">
                  <c:v>40.594317885143468</c:v>
                </c:pt>
                <c:pt idx="82">
                  <c:v>40.723261287280927</c:v>
                </c:pt>
                <c:pt idx="83">
                  <c:v>40.852614264004693</c:v>
                </c:pt>
                <c:pt idx="84">
                  <c:v>40.982378116283577</c:v>
                </c:pt>
                <c:pt idx="85">
                  <c:v>41.112554149218738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E24-4066-9520-18E3E106C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6785176"/>
        <c:axId val="646787144"/>
      </c:lineChart>
      <c:dateAx>
        <c:axId val="646785176"/>
        <c:scaling>
          <c:orientation val="minMax"/>
          <c:max val="46081"/>
          <c:min val="43524"/>
        </c:scaling>
        <c:delete val="0"/>
        <c:axPos val="b"/>
        <c:numFmt formatCode="[$-101040D]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46787144"/>
        <c:crosses val="autoZero"/>
        <c:auto val="1"/>
        <c:lblOffset val="100"/>
        <c:baseTimeUnit val="months"/>
        <c:majorUnit val="6"/>
        <c:majorTimeUnit val="months"/>
      </c:dateAx>
      <c:valAx>
        <c:axId val="646787144"/>
        <c:scaling>
          <c:orientation val="minMax"/>
          <c:max val="5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 sz="11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מיליארדי </a:t>
                </a:r>
              </a:p>
              <a:p>
                <a:pPr>
                  <a:defRPr/>
                </a:pPr>
                <a:r>
                  <a:rPr lang="he-IL" sz="11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שקלים</a:t>
                </a:r>
                <a:r>
                  <a:rPr lang="he-IL" sz="1100" baseline="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he-IL" sz="11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6.823609689525759E-3"/>
              <c:y val="6.4827092538197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4678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1.8395307382995481E-4"/>
          <c:y val="0.93958954158293895"/>
          <c:w val="0.9998160469261701"/>
          <c:h val="6.0410458417061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baseline="0" dirty="0">
                <a:effectLst/>
              </a:rPr>
              <a:t>איור </a:t>
            </a:r>
            <a:r>
              <a:rPr lang="he-IL" sz="1100" b="1" i="0" baseline="0" dirty="0" smtClean="0">
                <a:effectLst/>
              </a:rPr>
              <a:t>15ב</a:t>
            </a:r>
            <a:r>
              <a:rPr lang="he-IL" sz="1100" b="1" i="0" baseline="0" dirty="0">
                <a:effectLst/>
              </a:rPr>
              <a:t>: שיעור האבטלה הרחבה של גילאי 64-25</a:t>
            </a:r>
            <a:endParaRPr lang="he-IL" sz="1100" dirty="0">
              <a:effectLst/>
            </a:endParaRPr>
          </a:p>
          <a:p>
            <a:pPr>
              <a:defRPr/>
            </a:pPr>
            <a:r>
              <a:rPr lang="he-IL" sz="1100" b="0" i="0" baseline="0" dirty="0">
                <a:effectLst/>
              </a:rPr>
              <a:t>מנוכה עונתיות, ינואר 2024 </a:t>
            </a:r>
            <a:r>
              <a:rPr lang="he-IL" sz="1100" b="0" i="0" baseline="0" dirty="0" smtClean="0">
                <a:effectLst/>
              </a:rPr>
              <a:t>עד ינואר 2026</a:t>
            </a:r>
            <a:endParaRPr lang="he-IL" sz="1100" dirty="0">
              <a:effectLst/>
            </a:endParaRPr>
          </a:p>
        </c:rich>
      </c:tx>
      <c:layout>
        <c:manualLayout>
          <c:xMode val="edge"/>
          <c:yMode val="edge"/>
          <c:x val="0.21574748748941272"/>
          <c:y val="1.019212576608312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1.3854664077950288E-2"/>
          <c:y val="0.12114456778785709"/>
          <c:w val="0.97229067184409945"/>
          <c:h val="0.71861627744433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16ב נתונים'!$A$3</c:f>
              <c:strCache>
                <c:ptCount val="1"/>
                <c:pt idx="0">
                  <c:v>בלתי מועסקים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16ב נתונים'!$B$2:$AA$2</c:f>
              <c:numCache>
                <c:formatCode>m/d/yyyy</c:formatCode>
                <c:ptCount val="26"/>
                <c:pt idx="0">
                  <c:v>45322</c:v>
                </c:pt>
                <c:pt idx="1">
                  <c:v>45351</c:v>
                </c:pt>
                <c:pt idx="2">
                  <c:v>45382</c:v>
                </c:pt>
                <c:pt idx="3">
                  <c:v>45412</c:v>
                </c:pt>
                <c:pt idx="4">
                  <c:v>45443</c:v>
                </c:pt>
                <c:pt idx="5">
                  <c:v>45473</c:v>
                </c:pt>
                <c:pt idx="6">
                  <c:v>45504</c:v>
                </c:pt>
                <c:pt idx="7">
                  <c:v>45535</c:v>
                </c:pt>
                <c:pt idx="8">
                  <c:v>45565</c:v>
                </c:pt>
                <c:pt idx="9">
                  <c:v>45596</c:v>
                </c:pt>
                <c:pt idx="10">
                  <c:v>45626</c:v>
                </c:pt>
                <c:pt idx="11">
                  <c:v>45657</c:v>
                </c:pt>
                <c:pt idx="12">
                  <c:v>45688</c:v>
                </c:pt>
                <c:pt idx="13">
                  <c:v>45716</c:v>
                </c:pt>
                <c:pt idx="14">
                  <c:v>45747</c:v>
                </c:pt>
                <c:pt idx="15">
                  <c:v>45777</c:v>
                </c:pt>
                <c:pt idx="16">
                  <c:v>45808</c:v>
                </c:pt>
                <c:pt idx="17">
                  <c:v>45838</c:v>
                </c:pt>
                <c:pt idx="18">
                  <c:v>45869</c:v>
                </c:pt>
                <c:pt idx="19">
                  <c:v>45900</c:v>
                </c:pt>
                <c:pt idx="20">
                  <c:v>45930</c:v>
                </c:pt>
                <c:pt idx="21">
                  <c:v>45961</c:v>
                </c:pt>
                <c:pt idx="22">
                  <c:v>45991</c:v>
                </c:pt>
                <c:pt idx="23">
                  <c:v>46022</c:v>
                </c:pt>
              </c:numCache>
            </c:numRef>
          </c:cat>
          <c:val>
            <c:numRef>
              <c:f>'איור 16ב נתונים'!$B$3:$Z$3</c:f>
              <c:numCache>
                <c:formatCode>0.0</c:formatCode>
                <c:ptCount val="25"/>
                <c:pt idx="0">
                  <c:v>3.0185749774164399</c:v>
                </c:pt>
                <c:pt idx="1">
                  <c:v>2.9634530915643702</c:v>
                </c:pt>
                <c:pt idx="2">
                  <c:v>2.9871727288701502</c:v>
                </c:pt>
                <c:pt idx="3">
                  <c:v>2.98633476471641</c:v>
                </c:pt>
                <c:pt idx="4">
                  <c:v>3.0265885382334701</c:v>
                </c:pt>
                <c:pt idx="5">
                  <c:v>2.7989807679963401</c:v>
                </c:pt>
                <c:pt idx="6">
                  <c:v>2.6440027201213399</c:v>
                </c:pt>
                <c:pt idx="7">
                  <c:v>2.5561459123989798</c:v>
                </c:pt>
                <c:pt idx="8">
                  <c:v>2.51338551107176</c:v>
                </c:pt>
                <c:pt idx="9">
                  <c:v>2.56866734486267</c:v>
                </c:pt>
                <c:pt idx="10">
                  <c:v>2.5795657158308898</c:v>
                </c:pt>
                <c:pt idx="11">
                  <c:v>2.5772347518027301</c:v>
                </c:pt>
                <c:pt idx="12">
                  <c:v>2.4936470248057998</c:v>
                </c:pt>
                <c:pt idx="13">
                  <c:v>2.5801357351579601</c:v>
                </c:pt>
                <c:pt idx="14">
                  <c:v>2.6576858524480298</c:v>
                </c:pt>
                <c:pt idx="15">
                  <c:v>2.73216931363454</c:v>
                </c:pt>
                <c:pt idx="16">
                  <c:v>2.6600952614726099</c:v>
                </c:pt>
                <c:pt idx="17">
                  <c:v>2.4459650987687098</c:v>
                </c:pt>
                <c:pt idx="18">
                  <c:v>2.97178790784031</c:v>
                </c:pt>
                <c:pt idx="19">
                  <c:v>2.8112550494497799</c:v>
                </c:pt>
                <c:pt idx="20">
                  <c:v>2.9197462335852098</c:v>
                </c:pt>
                <c:pt idx="21">
                  <c:v>2.7061894914024802</c:v>
                </c:pt>
                <c:pt idx="22">
                  <c:v>2.8800004388154199</c:v>
                </c:pt>
                <c:pt idx="23">
                  <c:v>2.8382595521253302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9E-4FE1-9E50-9A0D5DFD9C54}"/>
            </c:ext>
          </c:extLst>
        </c:ser>
        <c:ser>
          <c:idx val="1"/>
          <c:order val="1"/>
          <c:tx>
            <c:strRef>
              <c:f>'איור 16ב נתונים'!$A$4</c:f>
              <c:strCache>
                <c:ptCount val="1"/>
                <c:pt idx="0">
                  <c:v>נעדרים מסיבות כלכליות </c:v>
                </c:pt>
              </c:strCache>
            </c:strRef>
          </c:tx>
          <c:spPr>
            <a:solidFill>
              <a:srgbClr val="DA8F32"/>
            </a:solidFill>
            <a:ln>
              <a:noFill/>
            </a:ln>
            <a:effectLst/>
          </c:spPr>
          <c:invertIfNegative val="0"/>
          <c:cat>
            <c:numRef>
              <c:f>'איור 16ב נתונים'!$B$2:$AA$2</c:f>
              <c:numCache>
                <c:formatCode>m/d/yyyy</c:formatCode>
                <c:ptCount val="26"/>
                <c:pt idx="0">
                  <c:v>45322</c:v>
                </c:pt>
                <c:pt idx="1">
                  <c:v>45351</c:v>
                </c:pt>
                <c:pt idx="2">
                  <c:v>45382</c:v>
                </c:pt>
                <c:pt idx="3">
                  <c:v>45412</c:v>
                </c:pt>
                <c:pt idx="4">
                  <c:v>45443</c:v>
                </c:pt>
                <c:pt idx="5">
                  <c:v>45473</c:v>
                </c:pt>
                <c:pt idx="6">
                  <c:v>45504</c:v>
                </c:pt>
                <c:pt idx="7">
                  <c:v>45535</c:v>
                </c:pt>
                <c:pt idx="8">
                  <c:v>45565</c:v>
                </c:pt>
                <c:pt idx="9">
                  <c:v>45596</c:v>
                </c:pt>
                <c:pt idx="10">
                  <c:v>45626</c:v>
                </c:pt>
                <c:pt idx="11">
                  <c:v>45657</c:v>
                </c:pt>
                <c:pt idx="12">
                  <c:v>45688</c:v>
                </c:pt>
                <c:pt idx="13">
                  <c:v>45716</c:v>
                </c:pt>
                <c:pt idx="14">
                  <c:v>45747</c:v>
                </c:pt>
                <c:pt idx="15">
                  <c:v>45777</c:v>
                </c:pt>
                <c:pt idx="16">
                  <c:v>45808</c:v>
                </c:pt>
                <c:pt idx="17">
                  <c:v>45838</c:v>
                </c:pt>
                <c:pt idx="18">
                  <c:v>45869</c:v>
                </c:pt>
                <c:pt idx="19">
                  <c:v>45900</c:v>
                </c:pt>
                <c:pt idx="20">
                  <c:v>45930</c:v>
                </c:pt>
                <c:pt idx="21">
                  <c:v>45961</c:v>
                </c:pt>
                <c:pt idx="22">
                  <c:v>45991</c:v>
                </c:pt>
                <c:pt idx="23">
                  <c:v>46022</c:v>
                </c:pt>
              </c:numCache>
            </c:numRef>
          </c:cat>
          <c:val>
            <c:numRef>
              <c:f>'איור 16ב נתונים'!$B$4:$Z$4</c:f>
              <c:numCache>
                <c:formatCode>0.0</c:formatCode>
                <c:ptCount val="25"/>
                <c:pt idx="0">
                  <c:v>1.4011741018912314</c:v>
                </c:pt>
                <c:pt idx="1">
                  <c:v>1.2701541927761741</c:v>
                </c:pt>
                <c:pt idx="2">
                  <c:v>1.1083450043082037</c:v>
                </c:pt>
                <c:pt idx="3">
                  <c:v>0.76751816264354344</c:v>
                </c:pt>
                <c:pt idx="4">
                  <c:v>0.73469135663833096</c:v>
                </c:pt>
                <c:pt idx="5">
                  <c:v>0.5881760950027396</c:v>
                </c:pt>
                <c:pt idx="6">
                  <c:v>0.49491916600378683</c:v>
                </c:pt>
                <c:pt idx="7">
                  <c:v>0.49550632805203371</c:v>
                </c:pt>
                <c:pt idx="8">
                  <c:v>0.94659970319194409</c:v>
                </c:pt>
                <c:pt idx="9">
                  <c:v>0.66107268715674261</c:v>
                </c:pt>
                <c:pt idx="10">
                  <c:v>0.45080212556979871</c:v>
                </c:pt>
                <c:pt idx="11">
                  <c:v>0.29945137825848911</c:v>
                </c:pt>
                <c:pt idx="12">
                  <c:v>0.13102878460370052</c:v>
                </c:pt>
                <c:pt idx="13">
                  <c:v>0.15190760901318481</c:v>
                </c:pt>
                <c:pt idx="14">
                  <c:v>0.18451879002429636</c:v>
                </c:pt>
                <c:pt idx="15">
                  <c:v>0.35596940766801283</c:v>
                </c:pt>
                <c:pt idx="16">
                  <c:v>0.22118029093077968</c:v>
                </c:pt>
                <c:pt idx="17">
                  <c:v>6.0199331118543125</c:v>
                </c:pt>
                <c:pt idx="18">
                  <c:v>0.41353819634362626</c:v>
                </c:pt>
                <c:pt idx="19">
                  <c:v>0.27311417177708519</c:v>
                </c:pt>
                <c:pt idx="20">
                  <c:v>0.31128962055723597</c:v>
                </c:pt>
                <c:pt idx="21">
                  <c:v>0.2</c:v>
                </c:pt>
                <c:pt idx="22">
                  <c:v>0.2</c:v>
                </c:pt>
                <c:pt idx="2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9E-4FE1-9E50-9A0D5DFD9C54}"/>
            </c:ext>
          </c:extLst>
        </c:ser>
        <c:ser>
          <c:idx val="2"/>
          <c:order val="2"/>
          <c:tx>
            <c:strRef>
              <c:f>'איור 16ב נתונים'!$A$5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16ב נתונים'!$B$2:$AA$2</c:f>
              <c:numCache>
                <c:formatCode>m/d/yyyy</c:formatCode>
                <c:ptCount val="26"/>
                <c:pt idx="0">
                  <c:v>45322</c:v>
                </c:pt>
                <c:pt idx="1">
                  <c:v>45351</c:v>
                </c:pt>
                <c:pt idx="2">
                  <c:v>45382</c:v>
                </c:pt>
                <c:pt idx="3">
                  <c:v>45412</c:v>
                </c:pt>
                <c:pt idx="4">
                  <c:v>45443</c:v>
                </c:pt>
                <c:pt idx="5">
                  <c:v>45473</c:v>
                </c:pt>
                <c:pt idx="6">
                  <c:v>45504</c:v>
                </c:pt>
                <c:pt idx="7">
                  <c:v>45535</c:v>
                </c:pt>
                <c:pt idx="8">
                  <c:v>45565</c:v>
                </c:pt>
                <c:pt idx="9">
                  <c:v>45596</c:v>
                </c:pt>
                <c:pt idx="10">
                  <c:v>45626</c:v>
                </c:pt>
                <c:pt idx="11">
                  <c:v>45657</c:v>
                </c:pt>
                <c:pt idx="12">
                  <c:v>45688</c:v>
                </c:pt>
                <c:pt idx="13">
                  <c:v>45716</c:v>
                </c:pt>
                <c:pt idx="14">
                  <c:v>45747</c:v>
                </c:pt>
                <c:pt idx="15">
                  <c:v>45777</c:v>
                </c:pt>
                <c:pt idx="16">
                  <c:v>45808</c:v>
                </c:pt>
                <c:pt idx="17">
                  <c:v>45838</c:v>
                </c:pt>
                <c:pt idx="18">
                  <c:v>45869</c:v>
                </c:pt>
                <c:pt idx="19">
                  <c:v>45900</c:v>
                </c:pt>
                <c:pt idx="20">
                  <c:v>45930</c:v>
                </c:pt>
                <c:pt idx="21">
                  <c:v>45961</c:v>
                </c:pt>
                <c:pt idx="22">
                  <c:v>45991</c:v>
                </c:pt>
                <c:pt idx="23">
                  <c:v>46022</c:v>
                </c:pt>
              </c:numCache>
            </c:numRef>
          </c:cat>
          <c:val>
            <c:numRef>
              <c:f>'איור 16ב נתונים'!$B$5:$Z$5</c:f>
              <c:numCache>
                <c:formatCode>0.0</c:formatCode>
                <c:ptCount val="25"/>
                <c:pt idx="0">
                  <c:v>4.419749079307671</c:v>
                </c:pt>
                <c:pt idx="1">
                  <c:v>4.2336072843405441</c:v>
                </c:pt>
                <c:pt idx="2">
                  <c:v>4.0955177331783537</c:v>
                </c:pt>
                <c:pt idx="3">
                  <c:v>3.7538529273599535</c:v>
                </c:pt>
                <c:pt idx="4">
                  <c:v>3.7612798948718011</c:v>
                </c:pt>
                <c:pt idx="5">
                  <c:v>3.3871568629990798</c:v>
                </c:pt>
                <c:pt idx="6">
                  <c:v>3.1389218861251269</c:v>
                </c:pt>
                <c:pt idx="7">
                  <c:v>3.0516522404510136</c:v>
                </c:pt>
                <c:pt idx="8">
                  <c:v>3.4599852142637042</c:v>
                </c:pt>
                <c:pt idx="9">
                  <c:v>3.2297400320194125</c:v>
                </c:pt>
                <c:pt idx="10">
                  <c:v>3.0303678414006887</c:v>
                </c:pt>
                <c:pt idx="11">
                  <c:v>2.876686130061219</c:v>
                </c:pt>
                <c:pt idx="12">
                  <c:v>2.6246758094095002</c:v>
                </c:pt>
                <c:pt idx="13">
                  <c:v>2.7320433441711449</c:v>
                </c:pt>
                <c:pt idx="14">
                  <c:v>2.8422046424723262</c:v>
                </c:pt>
                <c:pt idx="15">
                  <c:v>3.0881387213025526</c:v>
                </c:pt>
                <c:pt idx="16">
                  <c:v>2.8812755524033897</c:v>
                </c:pt>
                <c:pt idx="17">
                  <c:v>8.4658982106230223</c:v>
                </c:pt>
                <c:pt idx="18">
                  <c:v>3.3853261041839362</c:v>
                </c:pt>
                <c:pt idx="19">
                  <c:v>3.084369221226865</c:v>
                </c:pt>
                <c:pt idx="20">
                  <c:v>3.231035854142446</c:v>
                </c:pt>
                <c:pt idx="21">
                  <c:v>2.9061894914024804</c:v>
                </c:pt>
                <c:pt idx="22">
                  <c:v>3.0800004388154201</c:v>
                </c:pt>
                <c:pt idx="23">
                  <c:v>3.2382595521253301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9E-4FE1-9E50-9A0D5DFD9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8301896"/>
        <c:axId val="688300256"/>
      </c:barChart>
      <c:dateAx>
        <c:axId val="688301896"/>
        <c:scaling>
          <c:orientation val="minMax"/>
        </c:scaling>
        <c:delete val="0"/>
        <c:axPos val="b"/>
        <c:numFmt formatCode="[$-101040D]mmm\ 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8300256"/>
        <c:crosses val="autoZero"/>
        <c:auto val="1"/>
        <c:lblOffset val="100"/>
        <c:baseTimeUnit val="months"/>
        <c:majorUnit val="1"/>
        <c:majorTimeUnit val="months"/>
      </c:dateAx>
      <c:valAx>
        <c:axId val="688300256"/>
        <c:scaling>
          <c:orientation val="minMax"/>
          <c:max val="9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8301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"/>
          <c:y val="0.94694310315863062"/>
          <c:w val="0.9979929094514135"/>
          <c:h val="5.3056896841369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dirty="0">
                <a:solidFill>
                  <a:schemeClr val="tx1"/>
                </a:solidFill>
              </a:rPr>
              <a:t>איור </a:t>
            </a:r>
            <a:r>
              <a:rPr lang="he-IL" sz="1100" b="1" dirty="0" smtClean="0">
                <a:solidFill>
                  <a:schemeClr val="tx1"/>
                </a:solidFill>
              </a:rPr>
              <a:t>15א</a:t>
            </a:r>
            <a:r>
              <a:rPr lang="he-IL" sz="1100" b="1" dirty="0">
                <a:solidFill>
                  <a:schemeClr val="tx1"/>
                </a:solidFill>
              </a:rPr>
              <a:t>: שיעורי התעסוקה והשתתפות של גילאי 25-64</a:t>
            </a:r>
          </a:p>
          <a:p>
            <a:pPr>
              <a:defRPr/>
            </a:pPr>
            <a:r>
              <a:rPr lang="he-IL" sz="1100" dirty="0" smtClean="0">
                <a:solidFill>
                  <a:schemeClr val="tx1"/>
                </a:solidFill>
              </a:rPr>
              <a:t>מנוכה עונתיות, ינואר</a:t>
            </a:r>
            <a:r>
              <a:rPr lang="he-IL" sz="1100" baseline="0" dirty="0" smtClean="0">
                <a:solidFill>
                  <a:schemeClr val="tx1"/>
                </a:solidFill>
              </a:rPr>
              <a:t> 2019 עד ינואר 2026</a:t>
            </a:r>
            <a:endParaRPr lang="he-IL" sz="11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31547509046604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6939708854412609E-2"/>
          <c:y val="0.14164899506708628"/>
          <c:w val="0.83721777422613874"/>
          <c:h val="0.67892336242217632"/>
        </c:manualLayout>
      </c:layout>
      <c:areaChart>
        <c:grouping val="stacked"/>
        <c:varyColors val="0"/>
        <c:ser>
          <c:idx val="1"/>
          <c:order val="2"/>
          <c:spPr>
            <a:solidFill>
              <a:sysClr val="window" lastClr="FFFFFF">
                <a:lumMod val="95000"/>
              </a:sysClr>
            </a:solidFill>
            <a:ln>
              <a:noFill/>
            </a:ln>
            <a:effectLst/>
          </c:spPr>
          <c:val>
            <c:numRef>
              <c:f>'איור 16א נתונים'!$D$3:$D$87</c:f>
              <c:numCache>
                <c:formatCode>General</c:formatCode>
                <c:ptCount val="85"/>
                <c:pt idx="57">
                  <c:v>150</c:v>
                </c:pt>
                <c:pt idx="58">
                  <c:v>150</c:v>
                </c:pt>
                <c:pt idx="59">
                  <c:v>150</c:v>
                </c:pt>
                <c:pt idx="60">
                  <c:v>150</c:v>
                </c:pt>
                <c:pt idx="61">
                  <c:v>150</c:v>
                </c:pt>
                <c:pt idx="62">
                  <c:v>150</c:v>
                </c:pt>
                <c:pt idx="63">
                  <c:v>150</c:v>
                </c:pt>
                <c:pt idx="64">
                  <c:v>150</c:v>
                </c:pt>
                <c:pt idx="65">
                  <c:v>150</c:v>
                </c:pt>
                <c:pt idx="66">
                  <c:v>150</c:v>
                </c:pt>
                <c:pt idx="67">
                  <c:v>150</c:v>
                </c:pt>
                <c:pt idx="68">
                  <c:v>150</c:v>
                </c:pt>
                <c:pt idx="69">
                  <c:v>150</c:v>
                </c:pt>
                <c:pt idx="70">
                  <c:v>150</c:v>
                </c:pt>
                <c:pt idx="71">
                  <c:v>150</c:v>
                </c:pt>
                <c:pt idx="72">
                  <c:v>150</c:v>
                </c:pt>
                <c:pt idx="73">
                  <c:v>150</c:v>
                </c:pt>
                <c:pt idx="74">
                  <c:v>150</c:v>
                </c:pt>
                <c:pt idx="75">
                  <c:v>150</c:v>
                </c:pt>
                <c:pt idx="76">
                  <c:v>150</c:v>
                </c:pt>
                <c:pt idx="77">
                  <c:v>150</c:v>
                </c:pt>
                <c:pt idx="78">
                  <c:v>150</c:v>
                </c:pt>
                <c:pt idx="79">
                  <c:v>150</c:v>
                </c:pt>
                <c:pt idx="80">
                  <c:v>150</c:v>
                </c:pt>
                <c:pt idx="81">
                  <c:v>150</c:v>
                </c:pt>
                <c:pt idx="82">
                  <c:v>150</c:v>
                </c:pt>
                <c:pt idx="83">
                  <c:v>150</c:v>
                </c:pt>
                <c:pt idx="84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A-4349-9B9A-476F9CBF9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2299080"/>
        <c:axId val="882299736"/>
      </c:areaChart>
      <c:lineChart>
        <c:grouping val="standard"/>
        <c:varyColors val="0"/>
        <c:ser>
          <c:idx val="0"/>
          <c:order val="0"/>
          <c:tx>
            <c:strRef>
              <c:f>'איור 16א נתונים'!$B$2</c:f>
              <c:strCache>
                <c:ptCount val="1"/>
                <c:pt idx="0">
                  <c:v>שיעור התעסוקה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84"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8DA3"/>
                        </a:solidFill>
                      </a:rPr>
                      <a:t>79.1%</a:t>
                    </a:r>
                    <a:endParaRPr lang="en-US" b="1" dirty="0">
                      <a:solidFill>
                        <a:srgbClr val="008DA3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D3-4709-B3EA-4D664AE025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16א נתונים'!$A$3:$A$100</c:f>
              <c:numCache>
                <c:formatCode>m/d/yyyy</c:formatCode>
                <c:ptCount val="9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  <c:pt idx="82">
                  <c:v>45962</c:v>
                </c:pt>
                <c:pt idx="83">
                  <c:v>45992</c:v>
                </c:pt>
                <c:pt idx="84">
                  <c:v>46023</c:v>
                </c:pt>
              </c:numCache>
            </c:numRef>
          </c:cat>
          <c:val>
            <c:numRef>
              <c:f>'איור 16א נתונים'!$B$3:$B$100</c:f>
              <c:numCache>
                <c:formatCode>0.0</c:formatCode>
                <c:ptCount val="98"/>
                <c:pt idx="0">
                  <c:v>77.514411614546901</c:v>
                </c:pt>
                <c:pt idx="1">
                  <c:v>77.865611667824197</c:v>
                </c:pt>
                <c:pt idx="2">
                  <c:v>77.971962918218097</c:v>
                </c:pt>
                <c:pt idx="3">
                  <c:v>77.823027406733601</c:v>
                </c:pt>
                <c:pt idx="4">
                  <c:v>77.874336178166303</c:v>
                </c:pt>
                <c:pt idx="5">
                  <c:v>77.627496870407697</c:v>
                </c:pt>
                <c:pt idx="6">
                  <c:v>76.806618070256505</c:v>
                </c:pt>
                <c:pt idx="7">
                  <c:v>77.525401992699997</c:v>
                </c:pt>
                <c:pt idx="8">
                  <c:v>78.127101505324404</c:v>
                </c:pt>
                <c:pt idx="9">
                  <c:v>77.715234798247707</c:v>
                </c:pt>
                <c:pt idx="10">
                  <c:v>77.961965585575001</c:v>
                </c:pt>
                <c:pt idx="11">
                  <c:v>77.463359887868194</c:v>
                </c:pt>
                <c:pt idx="12">
                  <c:v>77.6177027237961</c:v>
                </c:pt>
                <c:pt idx="13">
                  <c:v>77.497675984687106</c:v>
                </c:pt>
                <c:pt idx="14">
                  <c:v>76.665605010369404</c:v>
                </c:pt>
                <c:pt idx="15">
                  <c:v>76.495964982942795</c:v>
                </c:pt>
                <c:pt idx="16">
                  <c:v>76.103065373407802</c:v>
                </c:pt>
                <c:pt idx="17">
                  <c:v>75.887505763024393</c:v>
                </c:pt>
                <c:pt idx="18">
                  <c:v>75.735515443396807</c:v>
                </c:pt>
                <c:pt idx="19">
                  <c:v>75.938207542586198</c:v>
                </c:pt>
                <c:pt idx="20">
                  <c:v>75.962074329661604</c:v>
                </c:pt>
                <c:pt idx="21">
                  <c:v>75.868238748451603</c:v>
                </c:pt>
                <c:pt idx="22">
                  <c:v>75.408711116265806</c:v>
                </c:pt>
                <c:pt idx="23">
                  <c:v>74.836183435949906</c:v>
                </c:pt>
                <c:pt idx="24">
                  <c:v>74.6995885170696</c:v>
                </c:pt>
                <c:pt idx="25">
                  <c:v>74.226518671899399</c:v>
                </c:pt>
                <c:pt idx="26">
                  <c:v>74.729535017083293</c:v>
                </c:pt>
                <c:pt idx="27">
                  <c:v>75.082871335645706</c:v>
                </c:pt>
                <c:pt idx="28">
                  <c:v>74.442820913320205</c:v>
                </c:pt>
                <c:pt idx="29">
                  <c:v>75.381880731201406</c:v>
                </c:pt>
                <c:pt idx="30">
                  <c:v>75.697609836442297</c:v>
                </c:pt>
                <c:pt idx="31">
                  <c:v>76.105852764151905</c:v>
                </c:pt>
                <c:pt idx="32">
                  <c:v>76.219342519382806</c:v>
                </c:pt>
                <c:pt idx="33">
                  <c:v>76.546258075772997</c:v>
                </c:pt>
                <c:pt idx="34">
                  <c:v>77.751286293995094</c:v>
                </c:pt>
                <c:pt idx="35">
                  <c:v>77.667145213150903</c:v>
                </c:pt>
                <c:pt idx="36">
                  <c:v>77.949016025907198</c:v>
                </c:pt>
                <c:pt idx="37">
                  <c:v>78.7891930323498</c:v>
                </c:pt>
                <c:pt idx="38">
                  <c:v>78.4478351023036</c:v>
                </c:pt>
                <c:pt idx="39">
                  <c:v>78.431861289350095</c:v>
                </c:pt>
                <c:pt idx="40">
                  <c:v>78.475199814992706</c:v>
                </c:pt>
                <c:pt idx="41">
                  <c:v>78.790610310913095</c:v>
                </c:pt>
                <c:pt idx="42">
                  <c:v>78.685970081595599</c:v>
                </c:pt>
                <c:pt idx="43">
                  <c:v>79.025434671349501</c:v>
                </c:pt>
                <c:pt idx="44">
                  <c:v>78.750937207122803</c:v>
                </c:pt>
                <c:pt idx="45">
                  <c:v>78.344756184970507</c:v>
                </c:pt>
                <c:pt idx="46">
                  <c:v>78.637859225809805</c:v>
                </c:pt>
                <c:pt idx="47">
                  <c:v>78.534060629734498</c:v>
                </c:pt>
                <c:pt idx="48">
                  <c:v>78.756737684140106</c:v>
                </c:pt>
                <c:pt idx="49">
                  <c:v>79.254326079081594</c:v>
                </c:pt>
                <c:pt idx="50">
                  <c:v>79.293191052207803</c:v>
                </c:pt>
                <c:pt idx="51">
                  <c:v>78.914270928631495</c:v>
                </c:pt>
                <c:pt idx="52">
                  <c:v>79.226084253427999</c:v>
                </c:pt>
                <c:pt idx="53">
                  <c:v>78.919035710345298</c:v>
                </c:pt>
                <c:pt idx="54">
                  <c:v>79.111315859438704</c:v>
                </c:pt>
                <c:pt idx="55">
                  <c:v>79.240732531404504</c:v>
                </c:pt>
                <c:pt idx="56">
                  <c:v>78.8607908536613</c:v>
                </c:pt>
                <c:pt idx="57">
                  <c:v>78.8168783921341</c:v>
                </c:pt>
                <c:pt idx="58">
                  <c:v>78.231741428718195</c:v>
                </c:pt>
                <c:pt idx="59">
                  <c:v>78.232666466515596</c:v>
                </c:pt>
                <c:pt idx="60">
                  <c:v>77.930772916907998</c:v>
                </c:pt>
                <c:pt idx="61">
                  <c:v>78.298185719416097</c:v>
                </c:pt>
                <c:pt idx="62">
                  <c:v>78.4345272674461</c:v>
                </c:pt>
                <c:pt idx="63">
                  <c:v>78.7944213612205</c:v>
                </c:pt>
                <c:pt idx="64">
                  <c:v>78.460448288314495</c:v>
                </c:pt>
                <c:pt idx="65">
                  <c:v>78.631481091937999</c:v>
                </c:pt>
                <c:pt idx="66">
                  <c:v>78.565180143626606</c:v>
                </c:pt>
                <c:pt idx="67">
                  <c:v>78.498829498881307</c:v>
                </c:pt>
                <c:pt idx="68">
                  <c:v>78.498138522688393</c:v>
                </c:pt>
                <c:pt idx="69">
                  <c:v>78.336805360058506</c:v>
                </c:pt>
                <c:pt idx="70">
                  <c:v>78.337415799142704</c:v>
                </c:pt>
                <c:pt idx="71">
                  <c:v>78.319917032939898</c:v>
                </c:pt>
                <c:pt idx="72" formatCode="#,##0.0_);\(#,##0.0\)">
                  <c:v>78.842112841464896</c:v>
                </c:pt>
                <c:pt idx="73" formatCode="#,##0.0_);\(#,##0.0\)">
                  <c:v>78.509369981968703</c:v>
                </c:pt>
                <c:pt idx="74" formatCode="#,##0.0_);\(#,##0.0\)">
                  <c:v>78.586146845682805</c:v>
                </c:pt>
                <c:pt idx="75" formatCode="#,##0.0_);\(#,##0.0\)">
                  <c:v>78.862905379775995</c:v>
                </c:pt>
                <c:pt idx="76" formatCode="#,##0.0_);\(#,##0.0\)">
                  <c:v>79.168940481082998</c:v>
                </c:pt>
                <c:pt idx="77" formatCode="#,##0.0_);\(#,##0.0\)">
                  <c:v>78.871986558004494</c:v>
                </c:pt>
                <c:pt idx="78" formatCode="#,##0.0_);\(#,##0.0\)">
                  <c:v>78.565628683847294</c:v>
                </c:pt>
                <c:pt idx="79" formatCode="#,##0.0_);\(#,##0.0\)">
                  <c:v>77.685395014456503</c:v>
                </c:pt>
                <c:pt idx="80" formatCode="#,##0.0_);\(#,##0.0\)">
                  <c:v>78.816176404865999</c:v>
                </c:pt>
                <c:pt idx="81" formatCode="#,##0.0_);\(#,##0.0\)">
                  <c:v>78.970415393398</c:v>
                </c:pt>
                <c:pt idx="82" formatCode="#,##0.0_);\(#,##0.0\)">
                  <c:v>79.341569109372003</c:v>
                </c:pt>
                <c:pt idx="83" formatCode="#,##0.0_);\(#,##0.0\)">
                  <c:v>78.814565626636096</c:v>
                </c:pt>
                <c:pt idx="84">
                  <c:v>79.099999999999994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EA-4349-9B9A-476F9CBF9305}"/>
            </c:ext>
          </c:extLst>
        </c:ser>
        <c:ser>
          <c:idx val="2"/>
          <c:order val="1"/>
          <c:tx>
            <c:strRef>
              <c:f>'איור 16א נתונים'!$C$2</c:f>
              <c:strCache>
                <c:ptCount val="1"/>
                <c:pt idx="0">
                  <c:v>שיעור ההשתתפות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84"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DA8F32"/>
                        </a:solidFill>
                      </a:rPr>
                      <a:t>81.5%</a:t>
                    </a:r>
                    <a:endParaRPr lang="en-US" b="1" dirty="0">
                      <a:solidFill>
                        <a:srgbClr val="DA8F3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D3-4709-B3EA-4D664AE025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16א נתונים'!$A$3:$A$100</c:f>
              <c:numCache>
                <c:formatCode>m/d/yyyy</c:formatCode>
                <c:ptCount val="9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  <c:pt idx="82">
                  <c:v>45962</c:v>
                </c:pt>
                <c:pt idx="83">
                  <c:v>45992</c:v>
                </c:pt>
                <c:pt idx="84">
                  <c:v>46023</c:v>
                </c:pt>
              </c:numCache>
            </c:numRef>
          </c:cat>
          <c:val>
            <c:numRef>
              <c:f>'איור 16א נתונים'!$C$3:$C$100</c:f>
              <c:numCache>
                <c:formatCode>0.0</c:formatCode>
                <c:ptCount val="98"/>
                <c:pt idx="0">
                  <c:v>80.508012510718899</c:v>
                </c:pt>
                <c:pt idx="1">
                  <c:v>80.747594007342002</c:v>
                </c:pt>
                <c:pt idx="2">
                  <c:v>80.641216147493594</c:v>
                </c:pt>
                <c:pt idx="3">
                  <c:v>80.586504594228202</c:v>
                </c:pt>
                <c:pt idx="4">
                  <c:v>80.514295038518995</c:v>
                </c:pt>
                <c:pt idx="5">
                  <c:v>80.378321944750894</c:v>
                </c:pt>
                <c:pt idx="6">
                  <c:v>79.445249993207</c:v>
                </c:pt>
                <c:pt idx="7">
                  <c:v>80.095935681168001</c:v>
                </c:pt>
                <c:pt idx="8">
                  <c:v>80.703962715446593</c:v>
                </c:pt>
                <c:pt idx="9">
                  <c:v>80.184713360146802</c:v>
                </c:pt>
                <c:pt idx="10">
                  <c:v>80.695351894363</c:v>
                </c:pt>
                <c:pt idx="11">
                  <c:v>80.010585874228994</c:v>
                </c:pt>
                <c:pt idx="12">
                  <c:v>80.174676110200593</c:v>
                </c:pt>
                <c:pt idx="13">
                  <c:v>80.049091011123593</c:v>
                </c:pt>
                <c:pt idx="14">
                  <c:v>79.184647963686501</c:v>
                </c:pt>
                <c:pt idx="15">
                  <c:v>78.980788174949396</c:v>
                </c:pt>
                <c:pt idx="16">
                  <c:v>78.718098899790306</c:v>
                </c:pt>
                <c:pt idx="17">
                  <c:v>79.178617359442896</c:v>
                </c:pt>
                <c:pt idx="18">
                  <c:v>79.224723028672997</c:v>
                </c:pt>
                <c:pt idx="19">
                  <c:v>79.415308670767402</c:v>
                </c:pt>
                <c:pt idx="20">
                  <c:v>79.169473373039096</c:v>
                </c:pt>
                <c:pt idx="21">
                  <c:v>79.126533588639703</c:v>
                </c:pt>
                <c:pt idx="22">
                  <c:v>78.828450063064494</c:v>
                </c:pt>
                <c:pt idx="23">
                  <c:v>78.163662156684893</c:v>
                </c:pt>
                <c:pt idx="24">
                  <c:v>77.866270459577706</c:v>
                </c:pt>
                <c:pt idx="25">
                  <c:v>77.940673681169201</c:v>
                </c:pt>
                <c:pt idx="26">
                  <c:v>78.702057220511506</c:v>
                </c:pt>
                <c:pt idx="27">
                  <c:v>79.080152195009504</c:v>
                </c:pt>
                <c:pt idx="28">
                  <c:v>78.342654641339607</c:v>
                </c:pt>
                <c:pt idx="29">
                  <c:v>79.354397280363202</c:v>
                </c:pt>
                <c:pt idx="30">
                  <c:v>79.499990424024205</c:v>
                </c:pt>
                <c:pt idx="31">
                  <c:v>79.926660459044101</c:v>
                </c:pt>
                <c:pt idx="32">
                  <c:v>80.068799416596306</c:v>
                </c:pt>
                <c:pt idx="33">
                  <c:v>80.075577045802703</c:v>
                </c:pt>
                <c:pt idx="34">
                  <c:v>80.852458860050305</c:v>
                </c:pt>
                <c:pt idx="35">
                  <c:v>80.558594259815195</c:v>
                </c:pt>
                <c:pt idx="36">
                  <c:v>80.655508238336395</c:v>
                </c:pt>
                <c:pt idx="37">
                  <c:v>81.543784808626597</c:v>
                </c:pt>
                <c:pt idx="38">
                  <c:v>80.903879110370497</c:v>
                </c:pt>
                <c:pt idx="39">
                  <c:v>80.730253459338996</c:v>
                </c:pt>
                <c:pt idx="40">
                  <c:v>80.918287643917495</c:v>
                </c:pt>
                <c:pt idx="41">
                  <c:v>81.243746814414905</c:v>
                </c:pt>
                <c:pt idx="42">
                  <c:v>81.180114838319696</c:v>
                </c:pt>
                <c:pt idx="43">
                  <c:v>81.745446691426807</c:v>
                </c:pt>
                <c:pt idx="44">
                  <c:v>81.293111527647596</c:v>
                </c:pt>
                <c:pt idx="45">
                  <c:v>81.299628503567405</c:v>
                </c:pt>
                <c:pt idx="46">
                  <c:v>81.592812326803397</c:v>
                </c:pt>
                <c:pt idx="47">
                  <c:v>81.519742563115301</c:v>
                </c:pt>
                <c:pt idx="48">
                  <c:v>81.558128629992595</c:v>
                </c:pt>
                <c:pt idx="49">
                  <c:v>82.087292520039796</c:v>
                </c:pt>
                <c:pt idx="50">
                  <c:v>81.8114929337615</c:v>
                </c:pt>
                <c:pt idx="51">
                  <c:v>81.316477687523701</c:v>
                </c:pt>
                <c:pt idx="52">
                  <c:v>81.798818748057101</c:v>
                </c:pt>
                <c:pt idx="53">
                  <c:v>81.635237762494896</c:v>
                </c:pt>
                <c:pt idx="54">
                  <c:v>81.562107502039794</c:v>
                </c:pt>
                <c:pt idx="55">
                  <c:v>81.539712472465794</c:v>
                </c:pt>
                <c:pt idx="56">
                  <c:v>81.257483931053798</c:v>
                </c:pt>
                <c:pt idx="57">
                  <c:v>81.155368301890206</c:v>
                </c:pt>
                <c:pt idx="58">
                  <c:v>80.408270444918898</c:v>
                </c:pt>
                <c:pt idx="59">
                  <c:v>80.358133864643307</c:v>
                </c:pt>
                <c:pt idx="60">
                  <c:v>80.359239551325302</c:v>
                </c:pt>
                <c:pt idx="61">
                  <c:v>80.690253981097996</c:v>
                </c:pt>
                <c:pt idx="62">
                  <c:v>80.864906324885595</c:v>
                </c:pt>
                <c:pt idx="63">
                  <c:v>81.214459512730002</c:v>
                </c:pt>
                <c:pt idx="64">
                  <c:v>80.911066848059406</c:v>
                </c:pt>
                <c:pt idx="65">
                  <c:v>80.899905680222005</c:v>
                </c:pt>
                <c:pt idx="66">
                  <c:v>80.700592454288795</c:v>
                </c:pt>
                <c:pt idx="67">
                  <c:v>80.562696726427205</c:v>
                </c:pt>
                <c:pt idx="68">
                  <c:v>80.527328645168296</c:v>
                </c:pt>
                <c:pt idx="69">
                  <c:v>80.383987388097495</c:v>
                </c:pt>
                <c:pt idx="70">
                  <c:v>80.399211123518597</c:v>
                </c:pt>
                <c:pt idx="71">
                  <c:v>80.393869057506805</c:v>
                </c:pt>
                <c:pt idx="72">
                  <c:v>80.859742351771303</c:v>
                </c:pt>
                <c:pt idx="73">
                  <c:v>80.590591443668004</c:v>
                </c:pt>
                <c:pt idx="74">
                  <c:v>80.742205494073403</c:v>
                </c:pt>
                <c:pt idx="75">
                  <c:v>81.077301874807802</c:v>
                </c:pt>
                <c:pt idx="76">
                  <c:v>81.334959250999901</c:v>
                </c:pt>
                <c:pt idx="77">
                  <c:v>80.856837357246206</c:v>
                </c:pt>
                <c:pt idx="78">
                  <c:v>80.971607393306797</c:v>
                </c:pt>
                <c:pt idx="79">
                  <c:v>79.938601681197596</c:v>
                </c:pt>
                <c:pt idx="80">
                  <c:v>81.184583344506095</c:v>
                </c:pt>
                <c:pt idx="81">
                  <c:v>81.158758409169806</c:v>
                </c:pt>
                <c:pt idx="82">
                  <c:v>81.683613273888298</c:v>
                </c:pt>
                <c:pt idx="83">
                  <c:v>81.118376349236399</c:v>
                </c:pt>
                <c:pt idx="84">
                  <c:v>81.5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EA-4349-9B9A-476F9CBF9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299080"/>
        <c:axId val="882299736"/>
      </c:lineChart>
      <c:dateAx>
        <c:axId val="882299080"/>
        <c:scaling>
          <c:orientation val="minMax"/>
          <c:min val="43466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2299736"/>
        <c:crosses val="autoZero"/>
        <c:auto val="1"/>
        <c:lblOffset val="100"/>
        <c:baseTimeUnit val="months"/>
      </c:dateAx>
      <c:valAx>
        <c:axId val="882299736"/>
        <c:scaling>
          <c:orientation val="minMax"/>
          <c:max val="84"/>
          <c:min val="72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2299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95005398124647245"/>
          <c:w val="0.99662444120817295"/>
          <c:h val="4.55500126516844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2: מדד המחירים לצרכן והמדד בניכוי האנרגיה, הפירות והירקות ובניכוי מיסוי ורגולציה
</a:t>
            </a:r>
            <a:r>
              <a:rPr lang="he-IL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שיעור השינוי השנתי, פברואר 2022 עד פברואר 2026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8496151572235961E-2"/>
          <c:y val="0.18728613619561277"/>
          <c:w val="0.94205653415916724"/>
          <c:h val="0.60745442348865308"/>
        </c:manualLayout>
      </c:layout>
      <c:lineChart>
        <c:grouping val="standard"/>
        <c:varyColors val="0"/>
        <c:ser>
          <c:idx val="0"/>
          <c:order val="0"/>
          <c:tx>
            <c:strRef>
              <c:f>'איור 2 נתונים'!$B$3</c:f>
              <c:strCache>
                <c:ptCount val="1"/>
                <c:pt idx="0">
                  <c:v>המדד ללא אנרגיה ופו"י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157"/>
              <c:layout>
                <c:manualLayout>
                  <c:x val="-1.0450491724682636E-3"/>
                  <c:y val="-2.16645121190328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2.2%</a:t>
                    </a:r>
                    <a:endParaRPr lang="en-US" sz="1100" b="1" dirty="0">
                      <a:solidFill>
                        <a:srgbClr val="DA8F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F9-4BC0-833E-67E83B423D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2 נתונים'!$B$4:$B$300</c:f>
              <c:numCache>
                <c:formatCode>General</c:formatCode>
                <c:ptCount val="297"/>
                <c:pt idx="0" formatCode="0.0">
                  <c:v>0</c:v>
                </c:pt>
                <c:pt idx="12" formatCode="0.0">
                  <c:v>1.1210292487343843</c:v>
                </c:pt>
                <c:pt idx="13" formatCode="0.0">
                  <c:v>1.3568686323185197</c:v>
                </c:pt>
                <c:pt idx="14" formatCode="0.0">
                  <c:v>1.3248503101382036</c:v>
                </c:pt>
                <c:pt idx="15" formatCode="0.0">
                  <c:v>0.89854201396839528</c:v>
                </c:pt>
                <c:pt idx="16" formatCode="0.0">
                  <c:v>0.86713210467233015</c:v>
                </c:pt>
                <c:pt idx="17" formatCode="0.0">
                  <c:v>0.62786608202083372</c:v>
                </c:pt>
                <c:pt idx="18" formatCode="0.0">
                  <c:v>0.20624628095662345</c:v>
                </c:pt>
                <c:pt idx="19" formatCode="0.0">
                  <c:v>0.11440077052200515</c:v>
                </c:pt>
                <c:pt idx="20" formatCode="0.0">
                  <c:v>-0.15330730931798486</c:v>
                </c:pt>
                <c:pt idx="21" formatCode="0.0">
                  <c:v>6.3114960025090205E-2</c:v>
                </c:pt>
                <c:pt idx="22" formatCode="0.0">
                  <c:v>0.26949585619460148</c:v>
                </c:pt>
                <c:pt idx="23" formatCode="0.0">
                  <c:v>0.32127445762684115</c:v>
                </c:pt>
                <c:pt idx="24" formatCode="0.0">
                  <c:v>0.46670969991049471</c:v>
                </c:pt>
                <c:pt idx="25" formatCode="0.0">
                  <c:v>9.2537717623275562E-2</c:v>
                </c:pt>
                <c:pt idx="26" formatCode="0.0">
                  <c:v>6.6231597852284274E-2</c:v>
                </c:pt>
                <c:pt idx="27" formatCode="0.0">
                  <c:v>0.33009422649721287</c:v>
                </c:pt>
                <c:pt idx="28" formatCode="0.0">
                  <c:v>0.20267394578386</c:v>
                </c:pt>
                <c:pt idx="29" formatCode="0.0">
                  <c:v>0.28058276630877899</c:v>
                </c:pt>
                <c:pt idx="30" formatCode="0.0">
                  <c:v>0.55590555472120329</c:v>
                </c:pt>
                <c:pt idx="31" formatCode="0.0">
                  <c:v>0.58909796237913703</c:v>
                </c:pt>
                <c:pt idx="32" formatCode="0.0">
                  <c:v>0.41569787556157145</c:v>
                </c:pt>
                <c:pt idx="33" formatCode="0.0">
                  <c:v>-4.8450227482366159E-2</c:v>
                </c:pt>
                <c:pt idx="34" formatCode="0.0">
                  <c:v>-0.14691167693299256</c:v>
                </c:pt>
                <c:pt idx="35" formatCode="0.0">
                  <c:v>-0.36385206155258309</c:v>
                </c:pt>
                <c:pt idx="36" formatCode="0.0">
                  <c:v>-0.13600188514152345</c:v>
                </c:pt>
                <c:pt idx="37" formatCode="0.0">
                  <c:v>3.0441401326353201E-4</c:v>
                </c:pt>
                <c:pt idx="38" formatCode="0.0">
                  <c:v>-0.19945025273820916</c:v>
                </c:pt>
                <c:pt idx="39" formatCode="0.0">
                  <c:v>-0.23270452426136234</c:v>
                </c:pt>
                <c:pt idx="40" formatCode="0.0">
                  <c:v>-0.18432855146239824</c:v>
                </c:pt>
                <c:pt idx="41" formatCode="0.0">
                  <c:v>-0.16991710422001871</c:v>
                </c:pt>
                <c:pt idx="42" formatCode="0.0">
                  <c:v>-0.14507817635225351</c:v>
                </c:pt>
                <c:pt idx="43" formatCode="0.0">
                  <c:v>-0.3656792263403541</c:v>
                </c:pt>
                <c:pt idx="44" formatCode="0.0">
                  <c:v>-0.14599949801817891</c:v>
                </c:pt>
                <c:pt idx="45" formatCode="0.0">
                  <c:v>3.5243213292845965E-3</c:v>
                </c:pt>
                <c:pt idx="46" formatCode="0.0">
                  <c:v>-0.15254015962160583</c:v>
                </c:pt>
                <c:pt idx="47" formatCode="0.0">
                  <c:v>-9.5800825869341022E-2</c:v>
                </c:pt>
                <c:pt idx="48" formatCode="0.0">
                  <c:v>-0.17696520911366642</c:v>
                </c:pt>
                <c:pt idx="49" formatCode="0.0">
                  <c:v>4.1925714321378038E-3</c:v>
                </c:pt>
                <c:pt idx="50" formatCode="0.0">
                  <c:v>0.3585181133195503</c:v>
                </c:pt>
                <c:pt idx="51" formatCode="0.0">
                  <c:v>0.29662009488533592</c:v>
                </c:pt>
                <c:pt idx="52" formatCode="0.0">
                  <c:v>0.48379643458802413</c:v>
                </c:pt>
                <c:pt idx="53" formatCode="0.0">
                  <c:v>-0.46940161668973523</c:v>
                </c:pt>
                <c:pt idx="54" formatCode="0.0">
                  <c:v>-0.57288185146692205</c:v>
                </c:pt>
                <c:pt idx="55" formatCode="0.0">
                  <c:v>-0.30769232326620655</c:v>
                </c:pt>
                <c:pt idx="56" formatCode="0.0">
                  <c:v>-7.5554760226148598E-2</c:v>
                </c:pt>
                <c:pt idx="57" formatCode="0.0">
                  <c:v>4.0474977263871281E-2</c:v>
                </c:pt>
                <c:pt idx="58" formatCode="0.0">
                  <c:v>0.24251947119218187</c:v>
                </c:pt>
                <c:pt idx="59" formatCode="0.0">
                  <c:v>0.24927012272748517</c:v>
                </c:pt>
                <c:pt idx="60" formatCode="0.0">
                  <c:v>0.305446774328888</c:v>
                </c:pt>
                <c:pt idx="61" formatCode="0.0">
                  <c:v>0.27020600896929814</c:v>
                </c:pt>
                <c:pt idx="62" formatCode="0.0">
                  <c:v>0.51835474657682123</c:v>
                </c:pt>
                <c:pt idx="63" formatCode="0.0">
                  <c:v>0.43574041120930662</c:v>
                </c:pt>
                <c:pt idx="64" formatCode="0.0">
                  <c:v>0.3912449945842722</c:v>
                </c:pt>
                <c:pt idx="65" formatCode="0.0">
                  <c:v>0.81906502241535506</c:v>
                </c:pt>
                <c:pt idx="66" formatCode="0.0">
                  <c:v>0.74795798159317251</c:v>
                </c:pt>
                <c:pt idx="67" formatCode="0.0">
                  <c:v>0.69647326711623769</c:v>
                </c:pt>
                <c:pt idx="68" formatCode="0.0">
                  <c:v>0.7137615823893162</c:v>
                </c:pt>
                <c:pt idx="69" formatCode="0.0">
                  <c:v>0.86864240911728174</c:v>
                </c:pt>
                <c:pt idx="70" formatCode="0.0">
                  <c:v>0.71515611143209146</c:v>
                </c:pt>
                <c:pt idx="71" formatCode="0.0">
                  <c:v>0.62897839765894137</c:v>
                </c:pt>
                <c:pt idx="72" formatCode="0.0">
                  <c:v>0.91679234809207699</c:v>
                </c:pt>
                <c:pt idx="73" formatCode="0.0">
                  <c:v>1.0103851384491325</c:v>
                </c:pt>
                <c:pt idx="74" formatCode="0.0">
                  <c:v>0.93247752828446995</c:v>
                </c:pt>
                <c:pt idx="75" formatCode="0.0">
                  <c:v>0.92870703578746827</c:v>
                </c:pt>
                <c:pt idx="76" formatCode="0.0">
                  <c:v>1.108113891641449</c:v>
                </c:pt>
                <c:pt idx="77" formatCode="0.0">
                  <c:v>1.0650270241284288</c:v>
                </c:pt>
                <c:pt idx="78" formatCode="0.0">
                  <c:v>0.85064754793138242</c:v>
                </c:pt>
                <c:pt idx="79" formatCode="0.0">
                  <c:v>0.90153183998709086</c:v>
                </c:pt>
                <c:pt idx="80" formatCode="0.0">
                  <c:v>0.70329539070614899</c:v>
                </c:pt>
                <c:pt idx="81" formatCode="0.0">
                  <c:v>0.53653755336076081</c:v>
                </c:pt>
                <c:pt idx="82" formatCode="0.0">
                  <c:v>0.51049940808776118</c:v>
                </c:pt>
                <c:pt idx="83" formatCode="0.0">
                  <c:v>0.63667183889599688</c:v>
                </c:pt>
                <c:pt idx="84" formatCode="0.0">
                  <c:v>0.35024476655911574</c:v>
                </c:pt>
                <c:pt idx="85" formatCode="0.0">
                  <c:v>0.29473965163266946</c:v>
                </c:pt>
                <c:pt idx="86" formatCode="0.0">
                  <c:v>0.34574683017483121</c:v>
                </c:pt>
                <c:pt idx="87" formatCode="0.0">
                  <c:v>0.18294305859731796</c:v>
                </c:pt>
                <c:pt idx="88" formatCode="0.0">
                  <c:v>-0.47694645770207655</c:v>
                </c:pt>
                <c:pt idx="89" formatCode="0.0">
                  <c:v>-0.48204689585212845</c:v>
                </c:pt>
                <c:pt idx="90" formatCode="0.0">
                  <c:v>-0.36701744319261875</c:v>
                </c:pt>
                <c:pt idx="91" formatCode="0.0">
                  <c:v>-0.47600902560330782</c:v>
                </c:pt>
                <c:pt idx="92" formatCode="0.0">
                  <c:v>-0.39505031467351737</c:v>
                </c:pt>
                <c:pt idx="93" formatCode="0.0">
                  <c:v>-0.40912889264812513</c:v>
                </c:pt>
                <c:pt idx="94" formatCode="0.0">
                  <c:v>-0.16554027669621885</c:v>
                </c:pt>
                <c:pt idx="95" formatCode="0.0">
                  <c:v>-0.41218407093206455</c:v>
                </c:pt>
                <c:pt idx="96" formatCode="0.0">
                  <c:v>6.8568920983036463E-2</c:v>
                </c:pt>
                <c:pt idx="97" formatCode="0.0">
                  <c:v>0.28976064000176827</c:v>
                </c:pt>
                <c:pt idx="98" formatCode="0.0">
                  <c:v>0.20971143488572874</c:v>
                </c:pt>
                <c:pt idx="99" formatCode="0.0">
                  <c:v>0.45404804781683517</c:v>
                </c:pt>
                <c:pt idx="100" formatCode="0.0">
                  <c:v>1.0072421773002604</c:v>
                </c:pt>
                <c:pt idx="101" formatCode="0.0">
                  <c:v>1.2155109045790535</c:v>
                </c:pt>
                <c:pt idx="102" formatCode="0.0">
                  <c:v>1.6786407892515065</c:v>
                </c:pt>
                <c:pt idx="103" formatCode="0.0">
                  <c:v>1.877806523198533</c:v>
                </c:pt>
                <c:pt idx="104" formatCode="0.0">
                  <c:v>2.1374625057791752</c:v>
                </c:pt>
                <c:pt idx="105" formatCode="0.0">
                  <c:v>2.0560456007460592</c:v>
                </c:pt>
                <c:pt idx="106" formatCode="0.0">
                  <c:v>2.0785912921796879</c:v>
                </c:pt>
                <c:pt idx="107" formatCode="0.0">
                  <c:v>2.6701644518332346</c:v>
                </c:pt>
                <c:pt idx="108" formatCode="0.0">
                  <c:v>2.724752975907907</c:v>
                </c:pt>
                <c:pt idx="109" formatCode="0.0">
                  <c:v>2.9803303840199913</c:v>
                </c:pt>
                <c:pt idx="110" formatCode="0.0">
                  <c:v>3.0347272545348192</c:v>
                </c:pt>
                <c:pt idx="111" formatCode="0.0">
                  <c:v>3.384398015897494</c:v>
                </c:pt>
                <c:pt idx="112" formatCode="0.0">
                  <c:v>3.647980447101018</c:v>
                </c:pt>
                <c:pt idx="113" formatCode="0.0">
                  <c:v>4.0955632062144476</c:v>
                </c:pt>
                <c:pt idx="114" formatCode="0.0">
                  <c:v>4.697053132364637</c:v>
                </c:pt>
                <c:pt idx="115" formatCode="0.0">
                  <c:v>4.7116094192147351</c:v>
                </c:pt>
                <c:pt idx="116" formatCode="0.0">
                  <c:v>4.6640739418799315</c:v>
                </c:pt>
                <c:pt idx="117" formatCode="0.0">
                  <c:v>5.025033843578508</c:v>
                </c:pt>
                <c:pt idx="118" formatCode="0.0">
                  <c:v>5.2892055182845121</c:v>
                </c:pt>
                <c:pt idx="119" formatCode="0.0">
                  <c:v>5.0067510343069443</c:v>
                </c:pt>
                <c:pt idx="120" formatCode="0.0">
                  <c:v>5.0930814351224152</c:v>
                </c:pt>
                <c:pt idx="121" formatCode="0.0">
                  <c:v>5.0834755105518825</c:v>
                </c:pt>
                <c:pt idx="122" formatCode="0.0">
                  <c:v>5.0997335312496839</c:v>
                </c:pt>
                <c:pt idx="123" formatCode="0.0">
                  <c:v>5.2583286121425488</c:v>
                </c:pt>
                <c:pt idx="124" formatCode="0.0">
                  <c:v>4.8892975003503425</c:v>
                </c:pt>
                <c:pt idx="125" formatCode="0.0">
                  <c:v>4.4577458500003164</c:v>
                </c:pt>
                <c:pt idx="126" formatCode="0.0">
                  <c:v>3.6213212451984944</c:v>
                </c:pt>
                <c:pt idx="127" formatCode="0.0">
                  <c:v>3.913675166075925</c:v>
                </c:pt>
                <c:pt idx="128" formatCode="0.0">
                  <c:v>3.5763863251893513</c:v>
                </c:pt>
                <c:pt idx="129" formatCode="0.0">
                  <c:v>3.464608159403304</c:v>
                </c:pt>
                <c:pt idx="130" formatCode="0.0">
                  <c:v>2.9090887265050158</c:v>
                </c:pt>
                <c:pt idx="131" formatCode="0.0">
                  <c:v>2.665481162289729</c:v>
                </c:pt>
                <c:pt idx="132" formatCode="0.0">
                  <c:v>2.3675967137029907</c:v>
                </c:pt>
                <c:pt idx="133" formatCode="0.0">
                  <c:v>2.1744308302881876</c:v>
                </c:pt>
                <c:pt idx="134" formatCode="0.0">
                  <c:v>2.2712671101332127</c:v>
                </c:pt>
                <c:pt idx="135" formatCode="0.0">
                  <c:v>2.407806157547876</c:v>
                </c:pt>
                <c:pt idx="136" formatCode="0.0">
                  <c:v>2.2296159037979324</c:v>
                </c:pt>
                <c:pt idx="137" formatCode="0.0">
                  <c:v>2.4933924305434951</c:v>
                </c:pt>
                <c:pt idx="138" formatCode="0.0">
                  <c:v>2.7712192268197988</c:v>
                </c:pt>
                <c:pt idx="139" formatCode="0.0">
                  <c:v>3.1178034961898193</c:v>
                </c:pt>
                <c:pt idx="140" formatCode="0.0">
                  <c:v>3.038197794819153</c:v>
                </c:pt>
                <c:pt idx="141" formatCode="0.0">
                  <c:v>3.2890647170291221</c:v>
                </c:pt>
                <c:pt idx="142" formatCode="0.0">
                  <c:v>3.2786559569141671</c:v>
                </c:pt>
                <c:pt idx="143" formatCode="0.0">
                  <c:v>3.2890364301189745</c:v>
                </c:pt>
                <c:pt idx="144" formatCode="0.0">
                  <c:v>3.889668422492143</c:v>
                </c:pt>
                <c:pt idx="145" formatCode="0.0">
                  <c:v>3.6767978814889579</c:v>
                </c:pt>
                <c:pt idx="146" formatCode="0.0">
                  <c:v>3.5588871189127014</c:v>
                </c:pt>
                <c:pt idx="147" formatCode="0.0">
                  <c:v>3.7575510781687971</c:v>
                </c:pt>
                <c:pt idx="148" formatCode="0.0">
                  <c:v>3.4630676588727427</c:v>
                </c:pt>
                <c:pt idx="149" formatCode="0.0">
                  <c:v>3.4225322072476416</c:v>
                </c:pt>
                <c:pt idx="150" formatCode="0.0">
                  <c:v>3.4524726701195219</c:v>
                </c:pt>
                <c:pt idx="151" formatCode="0.0">
                  <c:v>3.3642400663393968</c:v>
                </c:pt>
                <c:pt idx="152" formatCode="0.0">
                  <c:v>3.0411553592607055</c:v>
                </c:pt>
                <c:pt idx="153" formatCode="0.0">
                  <c:v>2.6743607867906638</c:v>
                </c:pt>
                <c:pt idx="154" formatCode="0.0">
                  <c:v>2.6228617829318512</c:v>
                </c:pt>
                <c:pt idx="155" formatCode="0.0">
                  <c:v>2.6893896852401955</c:v>
                </c:pt>
                <c:pt idx="156" formatCode="0.0">
                  <c:v>1.9276361067081416</c:v>
                </c:pt>
                <c:pt idx="157" formatCode="0.0">
                  <c:v>2.1628253449838208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F9-4BC0-833E-67E83B423DED}"/>
            </c:ext>
          </c:extLst>
        </c:ser>
        <c:ser>
          <c:idx val="2"/>
          <c:order val="1"/>
          <c:tx>
            <c:strRef>
              <c:f>'איור 2 נתונים'!$D$3</c:f>
              <c:strCache>
                <c:ptCount val="1"/>
                <c:pt idx="0">
                  <c:v>המדד ללא מיסוי ורגולציה</c:v>
                </c:pt>
              </c:strCache>
            </c:strRef>
          </c:tx>
          <c:spPr>
            <a:ln w="22225">
              <a:solidFill>
                <a:srgbClr val="357C32"/>
              </a:solidFill>
            </a:ln>
          </c:spPr>
          <c:marker>
            <c:symbol val="none"/>
          </c:marker>
          <c:dLbls>
            <c:dLbl>
              <c:idx val="157"/>
              <c:layout>
                <c:manualLayout>
                  <c:x val="0"/>
                  <c:y val="2.1228474897093483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357C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1.8%</a:t>
                    </a:r>
                    <a:endParaRPr lang="en-US" sz="1100" b="1" dirty="0">
                      <a:solidFill>
                        <a:srgbClr val="357C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F9-4BC0-833E-67E83B423D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2 נתונים'!$D$4:$D$300</c:f>
              <c:numCache>
                <c:formatCode>General</c:formatCode>
                <c:ptCount val="297"/>
                <c:pt idx="0" formatCode="0.0">
                  <c:v>0</c:v>
                </c:pt>
                <c:pt idx="12" formatCode="0.0">
                  <c:v>0.80656708980961778</c:v>
                </c:pt>
                <c:pt idx="13" formatCode="0.0">
                  <c:v>0.60832408668320959</c:v>
                </c:pt>
                <c:pt idx="14" formatCode="0.0">
                  <c:v>0.70488125089256393</c:v>
                </c:pt>
                <c:pt idx="15" formatCode="0.0">
                  <c:v>0.40418684164016394</c:v>
                </c:pt>
                <c:pt idx="16" formatCode="0.0">
                  <c:v>0.48440259422253273</c:v>
                </c:pt>
                <c:pt idx="17" formatCode="0.0">
                  <c:v>0.28829952407860571</c:v>
                </c:pt>
                <c:pt idx="18" formatCode="0.0">
                  <c:v>0.29382957884458438</c:v>
                </c:pt>
                <c:pt idx="19" formatCode="0.0">
                  <c:v>0</c:v>
                </c:pt>
                <c:pt idx="20" formatCode="0.0">
                  <c:v>-0.29325513196414299</c:v>
                </c:pt>
                <c:pt idx="21" formatCode="0.0">
                  <c:v>-0.29239766081903262</c:v>
                </c:pt>
                <c:pt idx="22" formatCode="0.0">
                  <c:v>-9.7847358121727623E-2</c:v>
                </c:pt>
                <c:pt idx="23" formatCode="0.0">
                  <c:v>-0.19550342130970622</c:v>
                </c:pt>
                <c:pt idx="24" formatCode="0.0">
                  <c:v>-0.40427255859369904</c:v>
                </c:pt>
                <c:pt idx="25" formatCode="0.0">
                  <c:v>-0.91220206400812742</c:v>
                </c:pt>
                <c:pt idx="26" formatCode="0.0">
                  <c:v>-0.90330844178254655</c:v>
                </c:pt>
                <c:pt idx="27" formatCode="0.0">
                  <c:v>-0.39934621321626729</c:v>
                </c:pt>
                <c:pt idx="28" formatCode="0.0">
                  <c:v>-0.29678665729934162</c:v>
                </c:pt>
                <c:pt idx="29" formatCode="0.0">
                  <c:v>-0.28974124067553397</c:v>
                </c:pt>
                <c:pt idx="30" formatCode="0.0">
                  <c:v>-0.2413209216615364</c:v>
                </c:pt>
                <c:pt idx="31" formatCode="0.0">
                  <c:v>-0.34331798324566121</c:v>
                </c:pt>
                <c:pt idx="32" formatCode="0.0">
                  <c:v>-0.26450284471750685</c:v>
                </c:pt>
                <c:pt idx="33" formatCode="0.0">
                  <c:v>-0.27804214532241023</c:v>
                </c:pt>
                <c:pt idx="34" formatCode="0.0">
                  <c:v>-0.38405740209993544</c:v>
                </c:pt>
                <c:pt idx="35" formatCode="0.0">
                  <c:v>-0.48447669907367708</c:v>
                </c:pt>
                <c:pt idx="36" formatCode="0.0">
                  <c:v>-0.19515785570879407</c:v>
                </c:pt>
                <c:pt idx="37" formatCode="0.0">
                  <c:v>0.2819681008239483</c:v>
                </c:pt>
                <c:pt idx="38" formatCode="0.0">
                  <c:v>-0.1958175487080549</c:v>
                </c:pt>
                <c:pt idx="39" formatCode="0.0">
                  <c:v>-0.35253472845727662</c:v>
                </c:pt>
                <c:pt idx="40" formatCode="0.0">
                  <c:v>-0.24974464950714426</c:v>
                </c:pt>
                <c:pt idx="41" formatCode="0.0">
                  <c:v>-0.24731914087258167</c:v>
                </c:pt>
                <c:pt idx="42" formatCode="0.0">
                  <c:v>8.942004727741093E-3</c:v>
                </c:pt>
                <c:pt idx="43" formatCode="0.0">
                  <c:v>-9.2978064337101429E-2</c:v>
                </c:pt>
                <c:pt idx="44" formatCode="0.0">
                  <c:v>2.0754109231080342E-2</c:v>
                </c:pt>
                <c:pt idx="45" formatCode="0.0">
                  <c:v>-5.7728241853627349E-2</c:v>
                </c:pt>
                <c:pt idx="46" formatCode="0.0">
                  <c:v>-0.1591891382352606</c:v>
                </c:pt>
                <c:pt idx="47" formatCode="0.0">
                  <c:v>-5.8441599525060894E-2</c:v>
                </c:pt>
                <c:pt idx="48" formatCode="0.0">
                  <c:v>0.40094194335789091</c:v>
                </c:pt>
                <c:pt idx="49" formatCode="0.0">
                  <c:v>0.63336439433898661</c:v>
                </c:pt>
                <c:pt idx="50" formatCode="0.0">
                  <c:v>1.1111201440848095</c:v>
                </c:pt>
                <c:pt idx="51" formatCode="0.0">
                  <c:v>0.87144236442373568</c:v>
                </c:pt>
                <c:pt idx="52" formatCode="0.0">
                  <c:v>0.99818971611234097</c:v>
                </c:pt>
                <c:pt idx="53" formatCode="0.0">
                  <c:v>8.6859163098518266E-2</c:v>
                </c:pt>
                <c:pt idx="54" formatCode="0.0">
                  <c:v>-0.41518456964826367</c:v>
                </c:pt>
                <c:pt idx="55" formatCode="0.0">
                  <c:v>0.26664495333190708</c:v>
                </c:pt>
                <c:pt idx="56" formatCode="0.0">
                  <c:v>0.51228780386674</c:v>
                </c:pt>
                <c:pt idx="57" formatCode="0.0">
                  <c:v>0.60987558664760133</c:v>
                </c:pt>
                <c:pt idx="58" formatCode="0.0">
                  <c:v>0.71554824431945274</c:v>
                </c:pt>
                <c:pt idx="59" formatCode="0.0">
                  <c:v>0.81596254964777515</c:v>
                </c:pt>
                <c:pt idx="60" formatCode="0.0">
                  <c:v>0.38868715617206284</c:v>
                </c:pt>
                <c:pt idx="61" formatCode="0.0">
                  <c:v>0.61790626894131506</c:v>
                </c:pt>
                <c:pt idx="62" formatCode="0.0">
                  <c:v>0.61730316460801848</c:v>
                </c:pt>
                <c:pt idx="63" formatCode="0.0">
                  <c:v>0.80566681130180839</c:v>
                </c:pt>
                <c:pt idx="64" formatCode="0.0">
                  <c:v>0.87183373613610726</c:v>
                </c:pt>
                <c:pt idx="65" formatCode="0.0">
                  <c:v>1.582446382221292</c:v>
                </c:pt>
                <c:pt idx="66" formatCode="0.0">
                  <c:v>1.6841305127340611</c:v>
                </c:pt>
                <c:pt idx="67" formatCode="0.0">
                  <c:v>1.3980813212211451</c:v>
                </c:pt>
                <c:pt idx="68" formatCode="0.0">
                  <c:v>1.3521969471833151</c:v>
                </c:pt>
                <c:pt idx="69" formatCode="0.0">
                  <c:v>1.3486236293660081</c:v>
                </c:pt>
                <c:pt idx="70" formatCode="0.0">
                  <c:v>1.3521969471833151</c:v>
                </c:pt>
                <c:pt idx="71" formatCode="0.0">
                  <c:v>0.95198376982823518</c:v>
                </c:pt>
                <c:pt idx="72" formatCode="0.0">
                  <c:v>1.3318445913966803</c:v>
                </c:pt>
                <c:pt idx="73" formatCode="0.0">
                  <c:v>1.2019990444183337</c:v>
                </c:pt>
                <c:pt idx="74" formatCode="0.0">
                  <c:v>1.4027906676470359</c:v>
                </c:pt>
                <c:pt idx="75" formatCode="0.0">
                  <c:v>1.3008927872780074</c:v>
                </c:pt>
                <c:pt idx="76" formatCode="0.0">
                  <c:v>1.4990108993213624</c:v>
                </c:pt>
                <c:pt idx="77" formatCode="0.0">
                  <c:v>0.80059134830725576</c:v>
                </c:pt>
                <c:pt idx="78" formatCode="0.0">
                  <c:v>0.52830669123600238</c:v>
                </c:pt>
                <c:pt idx="79" formatCode="0.0">
                  <c:v>0.62843056827852628</c:v>
                </c:pt>
                <c:pt idx="80" formatCode="0.0">
                  <c:v>0.33022135785427675</c:v>
                </c:pt>
                <c:pt idx="81" formatCode="0.0">
                  <c:v>0.43151523992810414</c:v>
                </c:pt>
                <c:pt idx="82" formatCode="0.0">
                  <c:v>0.33022135785427675</c:v>
                </c:pt>
                <c:pt idx="83" formatCode="0.0">
                  <c:v>0.62764296267006081</c:v>
                </c:pt>
                <c:pt idx="84" formatCode="0.0">
                  <c:v>0.28958923455053576</c:v>
                </c:pt>
                <c:pt idx="85" formatCode="0.0">
                  <c:v>8.9709485666533695E-2</c:v>
                </c:pt>
                <c:pt idx="86" formatCode="0.0">
                  <c:v>-1.0080852803739937E-2</c:v>
                </c:pt>
                <c:pt idx="87" formatCode="0.0">
                  <c:v>-0.60408037249000124</c:v>
                </c:pt>
                <c:pt idx="88" formatCode="0.0">
                  <c:v>-1.5831769259159745</c:v>
                </c:pt>
                <c:pt idx="89" formatCode="0.0">
                  <c:v>-1.0980028217643212</c:v>
                </c:pt>
                <c:pt idx="90" formatCode="0.0">
                  <c:v>-0.63178333065642134</c:v>
                </c:pt>
                <c:pt idx="91" formatCode="0.0">
                  <c:v>-0.75101091311943202</c:v>
                </c:pt>
                <c:pt idx="92" formatCode="0.0">
                  <c:v>-0.65333573257541078</c:v>
                </c:pt>
                <c:pt idx="93" formatCode="0.0">
                  <c:v>-0.70357303063625087</c:v>
                </c:pt>
                <c:pt idx="94" formatCode="0.0">
                  <c:v>-0.51349000703461156</c:v>
                </c:pt>
                <c:pt idx="95" formatCode="0.0">
                  <c:v>-0.61277794115933704</c:v>
                </c:pt>
                <c:pt idx="96" formatCode="0.0">
                  <c:v>-0.26478455391462097</c:v>
                </c:pt>
                <c:pt idx="97" formatCode="0.0">
                  <c:v>0.13505752338747179</c:v>
                </c:pt>
                <c:pt idx="98" formatCode="0.0">
                  <c:v>0.34371996245292635</c:v>
                </c:pt>
                <c:pt idx="99" formatCode="0.0">
                  <c:v>0.94368167113829671</c:v>
                </c:pt>
                <c:pt idx="100" formatCode="0.0">
                  <c:v>1.6475826759905665</c:v>
                </c:pt>
                <c:pt idx="101" formatCode="0.0">
                  <c:v>1.8496737238774985</c:v>
                </c:pt>
                <c:pt idx="102" formatCode="0.0">
                  <c:v>2.0473528789632267</c:v>
                </c:pt>
                <c:pt idx="103" formatCode="0.0">
                  <c:v>2.2681193968453028</c:v>
                </c:pt>
                <c:pt idx="104" formatCode="0.0">
                  <c:v>2.5708148024930155</c:v>
                </c:pt>
                <c:pt idx="105" formatCode="0.0">
                  <c:v>2.3170043149588482</c:v>
                </c:pt>
                <c:pt idx="106" formatCode="0.0">
                  <c:v>2.3138541129295032</c:v>
                </c:pt>
                <c:pt idx="107" formatCode="0.0">
                  <c:v>2.5799580242275466</c:v>
                </c:pt>
                <c:pt idx="108" formatCode="0.0">
                  <c:v>2.7795193406585206</c:v>
                </c:pt>
                <c:pt idx="109" formatCode="0.0">
                  <c:v>3.3332875284821428</c:v>
                </c:pt>
                <c:pt idx="110" formatCode="0.0">
                  <c:v>3.3042153090094617</c:v>
                </c:pt>
                <c:pt idx="111" formatCode="0.0">
                  <c:v>3.942233143549978</c:v>
                </c:pt>
                <c:pt idx="112" formatCode="0.0">
                  <c:v>4.2616933591374861</c:v>
                </c:pt>
                <c:pt idx="113" formatCode="0.0">
                  <c:v>4.5537863277170132</c:v>
                </c:pt>
                <c:pt idx="114" formatCode="0.0">
                  <c:v>5.3230562149326532</c:v>
                </c:pt>
                <c:pt idx="115" formatCode="0.0">
                  <c:v>4.9232087102506927</c:v>
                </c:pt>
                <c:pt idx="116" formatCode="0.0">
                  <c:v>4.8665230852573904</c:v>
                </c:pt>
                <c:pt idx="117" formatCode="0.0">
                  <c:v>5.2994795960898067</c:v>
                </c:pt>
                <c:pt idx="118" formatCode="0.0">
                  <c:v>5.7139535297680899</c:v>
                </c:pt>
                <c:pt idx="119" formatCode="0.0">
                  <c:v>5.547583395170963</c:v>
                </c:pt>
                <c:pt idx="120" formatCode="0.0">
                  <c:v>5.6310962204054293</c:v>
                </c:pt>
                <c:pt idx="121" formatCode="0.0">
                  <c:v>5.4637856889087066</c:v>
                </c:pt>
                <c:pt idx="122" formatCode="0.0">
                  <c:v>5.284231239715842</c:v>
                </c:pt>
                <c:pt idx="123" formatCode="0.0">
                  <c:v>5.2834496892958605</c:v>
                </c:pt>
                <c:pt idx="124" formatCode="0.0">
                  <c:v>4.7266705877276882</c:v>
                </c:pt>
                <c:pt idx="125" formatCode="0.0">
                  <c:v>4.3295879002459126</c:v>
                </c:pt>
                <c:pt idx="126" formatCode="0.0">
                  <c:v>3.4288412747247143</c:v>
                </c:pt>
                <c:pt idx="127" formatCode="0.0">
                  <c:v>4.1714425400243949</c:v>
                </c:pt>
                <c:pt idx="128" formatCode="0.0">
                  <c:v>3.9450780340812175</c:v>
                </c:pt>
                <c:pt idx="129" formatCode="0.0">
                  <c:v>3.9095283297157835</c:v>
                </c:pt>
                <c:pt idx="130" formatCode="0.0">
                  <c:v>3.5273290845426297</c:v>
                </c:pt>
                <c:pt idx="131" formatCode="0.0">
                  <c:v>3.2992865722561104</c:v>
                </c:pt>
                <c:pt idx="132" formatCode="0.0">
                  <c:v>2.9537777012268895</c:v>
                </c:pt>
                <c:pt idx="133" formatCode="0.0">
                  <c:v>2.6463528643041467</c:v>
                </c:pt>
                <c:pt idx="134" formatCode="0.0">
                  <c:v>2.675075694246587</c:v>
                </c:pt>
                <c:pt idx="135" formatCode="0.0">
                  <c:v>2.5352279794069288</c:v>
                </c:pt>
                <c:pt idx="136" formatCode="0.0">
                  <c:v>2.5502365340420052</c:v>
                </c:pt>
                <c:pt idx="137" formatCode="0.0">
                  <c:v>2.6690943277535961</c:v>
                </c:pt>
                <c:pt idx="138" formatCode="0.0">
                  <c:v>2.9760024578926236</c:v>
                </c:pt>
                <c:pt idx="139" formatCode="0.0">
                  <c:v>3.2792485054265352</c:v>
                </c:pt>
                <c:pt idx="140" formatCode="0.0">
                  <c:v>3.064396615809839</c:v>
                </c:pt>
                <c:pt idx="141" formatCode="0.0">
                  <c:v>3.0477391106170426</c:v>
                </c:pt>
                <c:pt idx="142" formatCode="0.0">
                  <c:v>2.8585296964563245</c:v>
                </c:pt>
                <c:pt idx="143" formatCode="0.0">
                  <c:v>2.7986308138812976</c:v>
                </c:pt>
                <c:pt idx="144" formatCode="0.0">
                  <c:v>3.1358279489273722</c:v>
                </c:pt>
                <c:pt idx="145" formatCode="0.0">
                  <c:v>2.7444206322331466</c:v>
                </c:pt>
                <c:pt idx="146" formatCode="0.0">
                  <c:v>2.7960557393658325</c:v>
                </c:pt>
                <c:pt idx="147" formatCode="0.0">
                  <c:v>3.0114842627641636</c:v>
                </c:pt>
                <c:pt idx="148" formatCode="0.0">
                  <c:v>2.5199365186664213</c:v>
                </c:pt>
                <c:pt idx="149" formatCode="0.0">
                  <c:v>2.7015786100792694</c:v>
                </c:pt>
                <c:pt idx="150" formatCode="0.0">
                  <c:v>2.5261922152197913</c:v>
                </c:pt>
                <c:pt idx="151" formatCode="0.0">
                  <c:v>2.2708964609470028</c:v>
                </c:pt>
                <c:pt idx="152" formatCode="0.0">
                  <c:v>1.9713232193981911</c:v>
                </c:pt>
                <c:pt idx="153" formatCode="0.0">
                  <c:v>1.9938777377678907</c:v>
                </c:pt>
                <c:pt idx="154" formatCode="0.0">
                  <c:v>1.8775133544309153</c:v>
                </c:pt>
                <c:pt idx="155" formatCode="0.0">
                  <c:v>2.1594621921276813</c:v>
                </c:pt>
                <c:pt idx="156" formatCode="0.0">
                  <c:v>1.5962115854928793</c:v>
                </c:pt>
                <c:pt idx="157" formatCode="0.0">
                  <c:v>1.7929128663941363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F9-4BC0-833E-67E83B423DED}"/>
            </c:ext>
          </c:extLst>
        </c:ser>
        <c:ser>
          <c:idx val="1"/>
          <c:order val="2"/>
          <c:tx>
            <c:strRef>
              <c:f>'איור 2 נתונים'!$E$3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22225">
              <a:solidFill>
                <a:srgbClr val="008DA3"/>
              </a:solidFill>
              <a:prstDash val="solid"/>
            </a:ln>
          </c:spPr>
          <c:marker>
            <c:symbol val="none"/>
          </c:marker>
          <c:dLbls>
            <c:dLbl>
              <c:idx val="157"/>
              <c:layout>
                <c:manualLayout>
                  <c:x val="0"/>
                  <c:y val="2.6222666866646776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008D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2.0%</a:t>
                    </a:r>
                    <a:endParaRPr lang="en-US" sz="1100" b="1" dirty="0">
                      <a:solidFill>
                        <a:srgbClr val="008DA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F9-4BC0-833E-67E83B423D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2 נתונים'!$E$4:$E$300</c:f>
              <c:numCache>
                <c:formatCode>0.0</c:formatCode>
                <c:ptCount val="297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1.816087684883394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-0.29325513196414299</c:v>
                </c:pt>
                <c:pt idx="21">
                  <c:v>-0.29239766081902152</c:v>
                </c:pt>
                <c:pt idx="22">
                  <c:v>-9.7847358121738726E-2</c:v>
                </c:pt>
                <c:pt idx="23">
                  <c:v>-0.19550342130972842</c:v>
                </c:pt>
                <c:pt idx="24">
                  <c:v>-0.50737649173040467</c:v>
                </c:pt>
                <c:pt idx="25">
                  <c:v>-1.0147801760969855</c:v>
                </c:pt>
                <c:pt idx="26">
                  <c:v>-1.005895760766673</c:v>
                </c:pt>
                <c:pt idx="27">
                  <c:v>-0.50245524622620774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-0.2910174895078832</c:v>
                </c:pt>
                <c:pt idx="31">
                  <c:v>-0.39296373943394913</c:v>
                </c:pt>
                <c:pt idx="32">
                  <c:v>-0.50000186060019658</c:v>
                </c:pt>
                <c:pt idx="33">
                  <c:v>-0.69208396844464559</c:v>
                </c:pt>
                <c:pt idx="34">
                  <c:v>-0.89716150057749244</c:v>
                </c:pt>
                <c:pt idx="35">
                  <c:v>-0.99706355551645309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-0.59940059940059021</c:v>
                </c:pt>
                <c:pt idx="43">
                  <c:v>-0.70070070070068491</c:v>
                </c:pt>
                <c:pt idx="44">
                  <c:v>-0.40201005025128911</c:v>
                </c:pt>
                <c:pt idx="45">
                  <c:v>-0.30120481927711218</c:v>
                </c:pt>
                <c:pt idx="46">
                  <c:v>-0.30241935483871218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0.40915792131470674</c:v>
                </c:pt>
                <c:pt idx="50">
                  <c:v>0.91631217469496651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-0.70240981015730064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0.30000227285951198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1.4014014014014142</c:v>
                </c:pt>
                <c:pt idx="67">
                  <c:v>1.1976047904191489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0.80059134830725576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0.29970029970032286</c:v>
                </c:pt>
                <c:pt idx="85">
                  <c:v>9.9800399201610546E-2</c:v>
                </c:pt>
                <c:pt idx="86">
                  <c:v>0</c:v>
                </c:pt>
                <c:pt idx="87">
                  <c:v>-0.59405940594057238</c:v>
                </c:pt>
                <c:pt idx="88">
                  <c:v>-1.5732546705998218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-0.79207920792078168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-0.39930070538921614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>
                  <c:v>1.5023997256329524</c:v>
                </c:pt>
                <c:pt idx="101">
                  <c:v>1.7042021274566777</c:v>
                </c:pt>
                <c:pt idx="102">
                  <c:v>1.9015989379730591</c:v>
                </c:pt>
                <c:pt idx="103">
                  <c:v>2.2018983454523466</c:v>
                </c:pt>
                <c:pt idx="104">
                  <c:v>2.5043977485908364</c:v>
                </c:pt>
                <c:pt idx="105">
                  <c:v>2.2980101080054549</c:v>
                </c:pt>
                <c:pt idx="106">
                  <c:v>2.4020979504385309</c:v>
                </c:pt>
                <c:pt idx="107">
                  <c:v>2.8049971554781949</c:v>
                </c:pt>
                <c:pt idx="108">
                  <c:v>3.1093279839518706</c:v>
                </c:pt>
                <c:pt idx="109">
                  <c:v>3.499999999999992</c:v>
                </c:pt>
                <c:pt idx="110">
                  <c:v>3.4791252485089519</c:v>
                </c:pt>
                <c:pt idx="111">
                  <c:v>3.9643211100099052</c:v>
                </c:pt>
                <c:pt idx="112">
                  <c:v>4.1461006910167963</c:v>
                </c:pt>
                <c:pt idx="113">
                  <c:v>4.4378698224851743</c:v>
                </c:pt>
                <c:pt idx="114">
                  <c:v>5.2062868369351589</c:v>
                </c:pt>
                <c:pt idx="115">
                  <c:v>4.6033300685602407</c:v>
                </c:pt>
                <c:pt idx="116">
                  <c:v>4.5943304007820096</c:v>
                </c:pt>
                <c:pt idx="117">
                  <c:v>5.078125</c:v>
                </c:pt>
                <c:pt idx="118">
                  <c:v>5.2785923753665642</c:v>
                </c:pt>
                <c:pt idx="119">
                  <c:v>5.2631578947368363</c:v>
                </c:pt>
                <c:pt idx="120">
                  <c:v>5.3849236974456316</c:v>
                </c:pt>
                <c:pt idx="121">
                  <c:v>5.1837696315009563</c:v>
                </c:pt>
                <c:pt idx="122">
                  <c:v>4.9844395530326935</c:v>
                </c:pt>
                <c:pt idx="123">
                  <c:v>4.991421913168792</c:v>
                </c:pt>
                <c:pt idx="124">
                  <c:v>4.5950725971240169</c:v>
                </c:pt>
                <c:pt idx="125">
                  <c:v>4.2000015013841541</c:v>
                </c:pt>
                <c:pt idx="126">
                  <c:v>3.3291331414971648</c:v>
                </c:pt>
                <c:pt idx="127">
                  <c:v>4.1151700394876922</c:v>
                </c:pt>
                <c:pt idx="128">
                  <c:v>3.8215902809785041</c:v>
                </c:pt>
                <c:pt idx="129">
                  <c:v>3.7347598589929198</c:v>
                </c:pt>
                <c:pt idx="130">
                  <c:v>3.3434555280396738</c:v>
                </c:pt>
                <c:pt idx="131">
                  <c:v>2.9583348168267021</c:v>
                </c:pt>
                <c:pt idx="132">
                  <c:v>2.6392961876832821</c:v>
                </c:pt>
                <c:pt idx="133">
                  <c:v>2.5291828793774451</c:v>
                </c:pt>
                <c:pt idx="134">
                  <c:v>2.7131782945736482</c:v>
                </c:pt>
                <c:pt idx="135">
                  <c:v>2.7884615384615508</c:v>
                </c:pt>
                <c:pt idx="136">
                  <c:v>2.7831094049903804</c:v>
                </c:pt>
                <c:pt idx="137">
                  <c:v>2.8790786948176716</c:v>
                </c:pt>
                <c:pt idx="138">
                  <c:v>3.1578947368420929</c:v>
                </c:pt>
                <c:pt idx="139">
                  <c:v>3.6190476190476106</c:v>
                </c:pt>
                <c:pt idx="140">
                  <c:v>3.5271687321258183</c:v>
                </c:pt>
                <c:pt idx="141">
                  <c:v>3.5104364326375537</c:v>
                </c:pt>
                <c:pt idx="142">
                  <c:v>3.4253092293054177</c:v>
                </c:pt>
                <c:pt idx="143">
                  <c:v>3.2380952380952399</c:v>
                </c:pt>
                <c:pt idx="144">
                  <c:v>3.8200000921885247</c:v>
                </c:pt>
                <c:pt idx="145">
                  <c:v>3.4259962967722268</c:v>
                </c:pt>
                <c:pt idx="146">
                  <c:v>3.3471699030894086</c:v>
                </c:pt>
                <c:pt idx="147">
                  <c:v>3.5822264717715768</c:v>
                </c:pt>
                <c:pt idx="148">
                  <c:v>3.0879552736113203</c:v>
                </c:pt>
                <c:pt idx="149">
                  <c:v>3.2923508379886224</c:v>
                </c:pt>
                <c:pt idx="150">
                  <c:v>3.1159555646616877</c:v>
                </c:pt>
                <c:pt idx="151">
                  <c:v>2.8591912678059384</c:v>
                </c:pt>
                <c:pt idx="152">
                  <c:v>2.455248709761193</c:v>
                </c:pt>
                <c:pt idx="153">
                  <c:v>2.4779102651489415</c:v>
                </c:pt>
                <c:pt idx="154">
                  <c:v>2.3609936511505447</c:v>
                </c:pt>
                <c:pt idx="155">
                  <c:v>2.6442805339489395</c:v>
                </c:pt>
                <c:pt idx="156">
                  <c:v>1.7733990147783318</c:v>
                </c:pt>
                <c:pt idx="157">
                  <c:v>1.9704433497536922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F9-4BC0-833E-67E83B423DED}"/>
            </c:ext>
          </c:extLst>
        </c:ser>
        <c:ser>
          <c:idx val="8"/>
          <c:order val="3"/>
          <c:tx>
            <c:strRef>
              <c:f>'איור 2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2 נתונים'!$F$4:$F$300</c:f>
              <c:numCache>
                <c:formatCode>0.0</c:formatCode>
                <c:ptCount val="2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F9-4BC0-833E-67E83B423DED}"/>
            </c:ext>
          </c:extLst>
        </c:ser>
        <c:ser>
          <c:idx val="9"/>
          <c:order val="4"/>
          <c:tx>
            <c:strRef>
              <c:f>'איור 2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2 נתונים'!$G$4:$G$300</c:f>
              <c:numCache>
                <c:formatCode>0.0</c:formatCode>
                <c:ptCount val="2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CF9-4BC0-833E-67E83B423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739584"/>
        <c:axId val="214741376"/>
      </c:lineChart>
      <c:dateAx>
        <c:axId val="214739584"/>
        <c:scaling>
          <c:orientation val="minMax"/>
          <c:max val="46081"/>
          <c:min val="44620"/>
        </c:scaling>
        <c:delete val="0"/>
        <c:axPos val="b"/>
        <c:numFmt formatCode="[$-101040D]mmm\ yy;@" sourceLinked="0"/>
        <c:majorTickMark val="none"/>
        <c:minorTickMark val="none"/>
        <c:tickLblPos val="low"/>
        <c:spPr>
          <a:ln>
            <a:noFill/>
          </a:ln>
        </c:spPr>
        <c:txPr>
          <a:bodyPr rot="-2700000" vert="horz"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4741376"/>
        <c:crosses val="autoZero"/>
        <c:auto val="0"/>
        <c:lblOffset val="100"/>
        <c:baseTimeUnit val="months"/>
      </c:dateAx>
      <c:valAx>
        <c:axId val="214741376"/>
        <c:scaling>
          <c:orientation val="minMax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9.0432958907091677E-3"/>
              <c:y val="0.12189172395492534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4739584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6.9721951025216462E-3"/>
          <c:y val="0.92178232091570378"/>
          <c:w val="0.99207838593821041"/>
          <c:h val="7.5891903057992594E-2"/>
        </c:manualLayout>
      </c:layout>
      <c:overlay val="0"/>
      <c:txPr>
        <a:bodyPr/>
        <a:lstStyle/>
        <a:p>
          <a:pPr>
            <a:defRPr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16א: </a:t>
            </a:r>
            <a:r>
              <a:rPr lang="he-IL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משרות פנויות
</a:t>
            </a:r>
            <a:r>
              <a:rPr lang="he-IL" sz="1100" b="0" dirty="0">
                <a:latin typeface="Segoe UI" panose="020B0502040204020203" pitchFamily="34" charset="0"/>
                <a:cs typeface="Segoe UI" panose="020B0502040204020203" pitchFamily="34" charset="0"/>
              </a:rPr>
              <a:t>נתונים </a:t>
            </a:r>
            <a:r>
              <a:rPr lang="he-IL" sz="11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מנוכי</a:t>
            </a:r>
            <a:r>
              <a:rPr lang="he-IL" sz="1100" b="0" dirty="0">
                <a:latin typeface="Segoe UI" panose="020B0502040204020203" pitchFamily="34" charset="0"/>
                <a:cs typeface="Segoe UI" panose="020B0502040204020203" pitchFamily="34" charset="0"/>
              </a:rPr>
              <a:t> עונתיות, </a:t>
            </a:r>
            <a:r>
              <a:rPr lang="he-IL" sz="11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פברואר</a:t>
            </a:r>
            <a:r>
              <a:rPr lang="he-IL" sz="1100" b="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2019 </a:t>
            </a:r>
            <a:r>
              <a:rPr lang="he-IL" sz="11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עד </a:t>
            </a:r>
            <a:r>
              <a:rPr lang="he-IL" sz="1100" b="0" dirty="0">
                <a:latin typeface="Segoe UI" panose="020B0502040204020203" pitchFamily="34" charset="0"/>
                <a:cs typeface="Segoe UI" panose="020B0502040204020203" pitchFamily="34" charset="0"/>
              </a:rPr>
              <a:t>פברואר 2026</a:t>
            </a:r>
          </a:p>
        </c:rich>
      </c:tx>
      <c:layout>
        <c:manualLayout>
          <c:xMode val="edge"/>
          <c:yMode val="edge"/>
          <c:x val="0.1893567802560214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6736116205158458E-2"/>
          <c:y val="0.16535620487703193"/>
          <c:w val="0.86063341422264672"/>
          <c:h val="0.67406331611265569"/>
        </c:manualLayout>
      </c:layout>
      <c:lineChart>
        <c:grouping val="standard"/>
        <c:varyColors val="0"/>
        <c:ser>
          <c:idx val="1"/>
          <c:order val="0"/>
          <c:tx>
            <c:strRef>
              <c:f>'איור 34 נתונים'!$C$3</c:f>
              <c:strCache>
                <c:ptCount val="1"/>
                <c:pt idx="0">
                  <c:v>שיעור המשרות הפנויות (ציר שמאלי)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dLbls>
            <c:dLbl>
              <c:idx val="169"/>
              <c:layout>
                <c:manualLayout>
                  <c:x val="-3.3271406351283173E-2"/>
                  <c:y val="-3.0510093278465676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4.5%</a:t>
                    </a:r>
                    <a:endParaRPr lang="en-US" sz="1100" dirty="0">
                      <a:solidFill>
                        <a:srgbClr val="DA8F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D6-405E-9B09-F2ECFDCDAB7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34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  <c:pt idx="97">
                  <c:v>43890</c:v>
                </c:pt>
                <c:pt idx="98">
                  <c:v>43921</c:v>
                </c:pt>
                <c:pt idx="99">
                  <c:v>43951</c:v>
                </c:pt>
                <c:pt idx="100">
                  <c:v>43982</c:v>
                </c:pt>
                <c:pt idx="101">
                  <c:v>44012</c:v>
                </c:pt>
                <c:pt idx="102">
                  <c:v>44043</c:v>
                </c:pt>
                <c:pt idx="103">
                  <c:v>44074</c:v>
                </c:pt>
                <c:pt idx="104">
                  <c:v>44104</c:v>
                </c:pt>
                <c:pt idx="105">
                  <c:v>44135</c:v>
                </c:pt>
                <c:pt idx="106">
                  <c:v>44165</c:v>
                </c:pt>
                <c:pt idx="107">
                  <c:v>44196</c:v>
                </c:pt>
                <c:pt idx="108">
                  <c:v>44227</c:v>
                </c:pt>
                <c:pt idx="109">
                  <c:v>44255</c:v>
                </c:pt>
                <c:pt idx="110">
                  <c:v>44286</c:v>
                </c:pt>
                <c:pt idx="111">
                  <c:v>44316</c:v>
                </c:pt>
                <c:pt idx="112">
                  <c:v>44347</c:v>
                </c:pt>
                <c:pt idx="113">
                  <c:v>44377</c:v>
                </c:pt>
                <c:pt idx="114">
                  <c:v>44408</c:v>
                </c:pt>
                <c:pt idx="115">
                  <c:v>44439</c:v>
                </c:pt>
                <c:pt idx="116">
                  <c:v>44469</c:v>
                </c:pt>
                <c:pt idx="117">
                  <c:v>44500</c:v>
                </c:pt>
                <c:pt idx="118">
                  <c:v>44530</c:v>
                </c:pt>
                <c:pt idx="119">
                  <c:v>44561</c:v>
                </c:pt>
                <c:pt idx="120">
                  <c:v>44592</c:v>
                </c:pt>
                <c:pt idx="121">
                  <c:v>44620</c:v>
                </c:pt>
                <c:pt idx="122">
                  <c:v>44651</c:v>
                </c:pt>
                <c:pt idx="123">
                  <c:v>44681</c:v>
                </c:pt>
                <c:pt idx="124">
                  <c:v>44712</c:v>
                </c:pt>
                <c:pt idx="125">
                  <c:v>44742</c:v>
                </c:pt>
                <c:pt idx="126">
                  <c:v>44773</c:v>
                </c:pt>
                <c:pt idx="127">
                  <c:v>44804</c:v>
                </c:pt>
                <c:pt idx="128">
                  <c:v>44834</c:v>
                </c:pt>
                <c:pt idx="129">
                  <c:v>44865</c:v>
                </c:pt>
                <c:pt idx="130">
                  <c:v>44895</c:v>
                </c:pt>
                <c:pt idx="131">
                  <c:v>44926</c:v>
                </c:pt>
                <c:pt idx="132">
                  <c:v>44957</c:v>
                </c:pt>
                <c:pt idx="133">
                  <c:v>44985</c:v>
                </c:pt>
                <c:pt idx="134">
                  <c:v>45016</c:v>
                </c:pt>
                <c:pt idx="135">
                  <c:v>45046</c:v>
                </c:pt>
                <c:pt idx="136">
                  <c:v>45077</c:v>
                </c:pt>
                <c:pt idx="137">
                  <c:v>45107</c:v>
                </c:pt>
                <c:pt idx="138">
                  <c:v>45138</c:v>
                </c:pt>
                <c:pt idx="139">
                  <c:v>45169</c:v>
                </c:pt>
                <c:pt idx="140">
                  <c:v>45199</c:v>
                </c:pt>
                <c:pt idx="141">
                  <c:v>45230</c:v>
                </c:pt>
                <c:pt idx="142">
                  <c:v>45260</c:v>
                </c:pt>
                <c:pt idx="143">
                  <c:v>45291</c:v>
                </c:pt>
                <c:pt idx="144">
                  <c:v>45322</c:v>
                </c:pt>
                <c:pt idx="145">
                  <c:v>45351</c:v>
                </c:pt>
                <c:pt idx="146">
                  <c:v>45382</c:v>
                </c:pt>
                <c:pt idx="147">
                  <c:v>45412</c:v>
                </c:pt>
                <c:pt idx="148">
                  <c:v>45443</c:v>
                </c:pt>
                <c:pt idx="149">
                  <c:v>45473</c:v>
                </c:pt>
                <c:pt idx="150">
                  <c:v>45504</c:v>
                </c:pt>
                <c:pt idx="151">
                  <c:v>45535</c:v>
                </c:pt>
                <c:pt idx="152">
                  <c:v>45565</c:v>
                </c:pt>
                <c:pt idx="153">
                  <c:v>45596</c:v>
                </c:pt>
                <c:pt idx="154">
                  <c:v>45626</c:v>
                </c:pt>
                <c:pt idx="155">
                  <c:v>45657</c:v>
                </c:pt>
                <c:pt idx="156">
                  <c:v>45688</c:v>
                </c:pt>
                <c:pt idx="157">
                  <c:v>45716</c:v>
                </c:pt>
                <c:pt idx="158">
                  <c:v>45747</c:v>
                </c:pt>
                <c:pt idx="159">
                  <c:v>45777</c:v>
                </c:pt>
                <c:pt idx="160">
                  <c:v>45808</c:v>
                </c:pt>
                <c:pt idx="161">
                  <c:v>45838</c:v>
                </c:pt>
                <c:pt idx="162">
                  <c:v>45869</c:v>
                </c:pt>
                <c:pt idx="163">
                  <c:v>45900</c:v>
                </c:pt>
                <c:pt idx="164">
                  <c:v>45930</c:v>
                </c:pt>
                <c:pt idx="165">
                  <c:v>45961</c:v>
                </c:pt>
                <c:pt idx="166">
                  <c:v>45991</c:v>
                </c:pt>
                <c:pt idx="167">
                  <c:v>46022</c:v>
                </c:pt>
                <c:pt idx="168">
                  <c:v>46053</c:v>
                </c:pt>
                <c:pt idx="169">
                  <c:v>46081</c:v>
                </c:pt>
              </c:numCache>
            </c:numRef>
          </c:cat>
          <c:val>
            <c:numRef>
              <c:f>'איור 34 נתונים'!$C$4:$C$300</c:f>
              <c:numCache>
                <c:formatCode>0.0</c:formatCode>
                <c:ptCount val="297"/>
                <c:pt idx="0">
                  <c:v>2.87</c:v>
                </c:pt>
                <c:pt idx="1">
                  <c:v>2.85</c:v>
                </c:pt>
                <c:pt idx="2">
                  <c:v>2.95</c:v>
                </c:pt>
                <c:pt idx="3">
                  <c:v>2.94</c:v>
                </c:pt>
                <c:pt idx="4">
                  <c:v>2.86</c:v>
                </c:pt>
                <c:pt idx="5">
                  <c:v>2.86</c:v>
                </c:pt>
                <c:pt idx="6">
                  <c:v>2.86</c:v>
                </c:pt>
                <c:pt idx="7">
                  <c:v>2.81</c:v>
                </c:pt>
                <c:pt idx="8">
                  <c:v>2.96</c:v>
                </c:pt>
                <c:pt idx="9">
                  <c:v>2.88</c:v>
                </c:pt>
                <c:pt idx="10">
                  <c:v>2.85</c:v>
                </c:pt>
                <c:pt idx="11">
                  <c:v>2.91</c:v>
                </c:pt>
                <c:pt idx="12">
                  <c:v>2.8</c:v>
                </c:pt>
                <c:pt idx="13">
                  <c:v>2.82</c:v>
                </c:pt>
                <c:pt idx="14">
                  <c:v>2.76</c:v>
                </c:pt>
                <c:pt idx="15">
                  <c:v>2.77</c:v>
                </c:pt>
                <c:pt idx="16">
                  <c:v>2.73</c:v>
                </c:pt>
                <c:pt idx="17">
                  <c:v>2.72</c:v>
                </c:pt>
                <c:pt idx="18">
                  <c:v>2.68</c:v>
                </c:pt>
                <c:pt idx="19">
                  <c:v>2.75</c:v>
                </c:pt>
                <c:pt idx="20">
                  <c:v>2.63</c:v>
                </c:pt>
                <c:pt idx="21">
                  <c:v>2.69</c:v>
                </c:pt>
                <c:pt idx="22">
                  <c:v>2.64</c:v>
                </c:pt>
                <c:pt idx="23">
                  <c:v>2.52</c:v>
                </c:pt>
                <c:pt idx="24">
                  <c:v>2.56</c:v>
                </c:pt>
                <c:pt idx="25">
                  <c:v>2.5499999999999998</c:v>
                </c:pt>
                <c:pt idx="26">
                  <c:v>2.77</c:v>
                </c:pt>
                <c:pt idx="27">
                  <c:v>2.66</c:v>
                </c:pt>
                <c:pt idx="28">
                  <c:v>2.66</c:v>
                </c:pt>
                <c:pt idx="29">
                  <c:v>2.73</c:v>
                </c:pt>
                <c:pt idx="30">
                  <c:v>2.59</c:v>
                </c:pt>
                <c:pt idx="31">
                  <c:v>2.63</c:v>
                </c:pt>
                <c:pt idx="32">
                  <c:v>2.8</c:v>
                </c:pt>
                <c:pt idx="33">
                  <c:v>2.85</c:v>
                </c:pt>
                <c:pt idx="34">
                  <c:v>2.95</c:v>
                </c:pt>
                <c:pt idx="35">
                  <c:v>2.94</c:v>
                </c:pt>
                <c:pt idx="36">
                  <c:v>3.1</c:v>
                </c:pt>
                <c:pt idx="37">
                  <c:v>3.18</c:v>
                </c:pt>
                <c:pt idx="38">
                  <c:v>3.07</c:v>
                </c:pt>
                <c:pt idx="39">
                  <c:v>2.93</c:v>
                </c:pt>
                <c:pt idx="40">
                  <c:v>3.06</c:v>
                </c:pt>
                <c:pt idx="41">
                  <c:v>3.29</c:v>
                </c:pt>
                <c:pt idx="42">
                  <c:v>3.22</c:v>
                </c:pt>
                <c:pt idx="43">
                  <c:v>3.32</c:v>
                </c:pt>
                <c:pt idx="44">
                  <c:v>3.44</c:v>
                </c:pt>
                <c:pt idx="45">
                  <c:v>3.41</c:v>
                </c:pt>
                <c:pt idx="46">
                  <c:v>3.37</c:v>
                </c:pt>
                <c:pt idx="47">
                  <c:v>3.63</c:v>
                </c:pt>
                <c:pt idx="48">
                  <c:v>3.43</c:v>
                </c:pt>
                <c:pt idx="49">
                  <c:v>3.71</c:v>
                </c:pt>
                <c:pt idx="50">
                  <c:v>3.7</c:v>
                </c:pt>
                <c:pt idx="51">
                  <c:v>3.81</c:v>
                </c:pt>
                <c:pt idx="52">
                  <c:v>3.77</c:v>
                </c:pt>
                <c:pt idx="53">
                  <c:v>3.63</c:v>
                </c:pt>
                <c:pt idx="54">
                  <c:v>3.86</c:v>
                </c:pt>
                <c:pt idx="55">
                  <c:v>3.81</c:v>
                </c:pt>
                <c:pt idx="56">
                  <c:v>3.72</c:v>
                </c:pt>
                <c:pt idx="57">
                  <c:v>3.63</c:v>
                </c:pt>
                <c:pt idx="58">
                  <c:v>3.65</c:v>
                </c:pt>
                <c:pt idx="59">
                  <c:v>3.71</c:v>
                </c:pt>
                <c:pt idx="60">
                  <c:v>3.71</c:v>
                </c:pt>
                <c:pt idx="61">
                  <c:v>3.61</c:v>
                </c:pt>
                <c:pt idx="62">
                  <c:v>3.74</c:v>
                </c:pt>
                <c:pt idx="63">
                  <c:v>3.79</c:v>
                </c:pt>
                <c:pt idx="64">
                  <c:v>3.85</c:v>
                </c:pt>
                <c:pt idx="65">
                  <c:v>3.9</c:v>
                </c:pt>
                <c:pt idx="66">
                  <c:v>3.75</c:v>
                </c:pt>
                <c:pt idx="67">
                  <c:v>3.8</c:v>
                </c:pt>
                <c:pt idx="68">
                  <c:v>3.85</c:v>
                </c:pt>
                <c:pt idx="69">
                  <c:v>3.73</c:v>
                </c:pt>
                <c:pt idx="70">
                  <c:v>3.89</c:v>
                </c:pt>
                <c:pt idx="71">
                  <c:v>3.78</c:v>
                </c:pt>
                <c:pt idx="72">
                  <c:v>3.79</c:v>
                </c:pt>
                <c:pt idx="73">
                  <c:v>3.84</c:v>
                </c:pt>
                <c:pt idx="74">
                  <c:v>3.8</c:v>
                </c:pt>
                <c:pt idx="75">
                  <c:v>3.83</c:v>
                </c:pt>
                <c:pt idx="76">
                  <c:v>3.79</c:v>
                </c:pt>
                <c:pt idx="77">
                  <c:v>3.71</c:v>
                </c:pt>
                <c:pt idx="78">
                  <c:v>3.74</c:v>
                </c:pt>
                <c:pt idx="79">
                  <c:v>3.72</c:v>
                </c:pt>
                <c:pt idx="80">
                  <c:v>3.78</c:v>
                </c:pt>
                <c:pt idx="81">
                  <c:v>3.76</c:v>
                </c:pt>
                <c:pt idx="82">
                  <c:v>3.49</c:v>
                </c:pt>
                <c:pt idx="83">
                  <c:v>3.57</c:v>
                </c:pt>
                <c:pt idx="84">
                  <c:v>3.5</c:v>
                </c:pt>
                <c:pt idx="85">
                  <c:v>3.5</c:v>
                </c:pt>
                <c:pt idx="86">
                  <c:v>3.52</c:v>
                </c:pt>
                <c:pt idx="87">
                  <c:v>3.57</c:v>
                </c:pt>
                <c:pt idx="88">
                  <c:v>3.53</c:v>
                </c:pt>
                <c:pt idx="89">
                  <c:v>3.39</c:v>
                </c:pt>
                <c:pt idx="90">
                  <c:v>3.5</c:v>
                </c:pt>
                <c:pt idx="91">
                  <c:v>3.42</c:v>
                </c:pt>
                <c:pt idx="92">
                  <c:v>3.36</c:v>
                </c:pt>
                <c:pt idx="93">
                  <c:v>3.36</c:v>
                </c:pt>
                <c:pt idx="94">
                  <c:v>3.42</c:v>
                </c:pt>
                <c:pt idx="95">
                  <c:v>3.46</c:v>
                </c:pt>
                <c:pt idx="96">
                  <c:v>3.4</c:v>
                </c:pt>
                <c:pt idx="97">
                  <c:v>3.25</c:v>
                </c:pt>
                <c:pt idx="98">
                  <c:v>1.65</c:v>
                </c:pt>
                <c:pt idx="99">
                  <c:v>1.72</c:v>
                </c:pt>
                <c:pt idx="100">
                  <c:v>1.99</c:v>
                </c:pt>
                <c:pt idx="101">
                  <c:v>2.15</c:v>
                </c:pt>
                <c:pt idx="102">
                  <c:v>1.99</c:v>
                </c:pt>
                <c:pt idx="103">
                  <c:v>2.4300000000000002</c:v>
                </c:pt>
                <c:pt idx="104">
                  <c:v>2.4</c:v>
                </c:pt>
                <c:pt idx="105">
                  <c:v>2.58</c:v>
                </c:pt>
                <c:pt idx="106">
                  <c:v>2.63</c:v>
                </c:pt>
                <c:pt idx="107">
                  <c:v>2.74</c:v>
                </c:pt>
                <c:pt idx="108">
                  <c:v>2.89</c:v>
                </c:pt>
                <c:pt idx="109">
                  <c:v>3.44</c:v>
                </c:pt>
                <c:pt idx="110">
                  <c:v>4.41</c:v>
                </c:pt>
                <c:pt idx="111">
                  <c:v>4.7</c:v>
                </c:pt>
                <c:pt idx="112">
                  <c:v>4.87</c:v>
                </c:pt>
                <c:pt idx="113">
                  <c:v>4.82</c:v>
                </c:pt>
                <c:pt idx="114">
                  <c:v>4.8099999999999996</c:v>
                </c:pt>
                <c:pt idx="115">
                  <c:v>4.7699999999999996</c:v>
                </c:pt>
                <c:pt idx="116">
                  <c:v>4.84</c:v>
                </c:pt>
                <c:pt idx="117">
                  <c:v>4.96</c:v>
                </c:pt>
                <c:pt idx="118">
                  <c:v>4.9800000000000004</c:v>
                </c:pt>
                <c:pt idx="119">
                  <c:v>4.93</c:v>
                </c:pt>
                <c:pt idx="120">
                  <c:v>4.91</c:v>
                </c:pt>
                <c:pt idx="121">
                  <c:v>5</c:v>
                </c:pt>
                <c:pt idx="122">
                  <c:v>4.96</c:v>
                </c:pt>
                <c:pt idx="123">
                  <c:v>4.92</c:v>
                </c:pt>
                <c:pt idx="124">
                  <c:v>4.8099999999999996</c:v>
                </c:pt>
                <c:pt idx="125">
                  <c:v>4.91</c:v>
                </c:pt>
                <c:pt idx="126">
                  <c:v>4.8600000000000003</c:v>
                </c:pt>
                <c:pt idx="127">
                  <c:v>4.88</c:v>
                </c:pt>
                <c:pt idx="128">
                  <c:v>4.83</c:v>
                </c:pt>
                <c:pt idx="129">
                  <c:v>4.6500000000000004</c:v>
                </c:pt>
                <c:pt idx="130">
                  <c:v>4.47</c:v>
                </c:pt>
                <c:pt idx="131">
                  <c:v>4.45</c:v>
                </c:pt>
                <c:pt idx="132">
                  <c:v>4.3099999999999996</c:v>
                </c:pt>
                <c:pt idx="133">
                  <c:v>4.17</c:v>
                </c:pt>
                <c:pt idx="134">
                  <c:v>3.99</c:v>
                </c:pt>
                <c:pt idx="135">
                  <c:v>3.97</c:v>
                </c:pt>
                <c:pt idx="136">
                  <c:v>3.94</c:v>
                </c:pt>
                <c:pt idx="137">
                  <c:v>3.81</c:v>
                </c:pt>
                <c:pt idx="138">
                  <c:v>3.7</c:v>
                </c:pt>
                <c:pt idx="139">
                  <c:v>3.76</c:v>
                </c:pt>
                <c:pt idx="140">
                  <c:v>3.67</c:v>
                </c:pt>
                <c:pt idx="141">
                  <c:v>3.21</c:v>
                </c:pt>
                <c:pt idx="142">
                  <c:v>3.38</c:v>
                </c:pt>
                <c:pt idx="143">
                  <c:v>3.66</c:v>
                </c:pt>
                <c:pt idx="144">
                  <c:v>4.16</c:v>
                </c:pt>
                <c:pt idx="145">
                  <c:v>4.18</c:v>
                </c:pt>
                <c:pt idx="146">
                  <c:v>4.3600000000000003</c:v>
                </c:pt>
                <c:pt idx="147">
                  <c:v>4.45</c:v>
                </c:pt>
                <c:pt idx="148">
                  <c:v>4.5</c:v>
                </c:pt>
                <c:pt idx="149">
                  <c:v>4.5599999999999996</c:v>
                </c:pt>
                <c:pt idx="150">
                  <c:v>4.5</c:v>
                </c:pt>
                <c:pt idx="151">
                  <c:v>4.34</c:v>
                </c:pt>
                <c:pt idx="152">
                  <c:v>4.34</c:v>
                </c:pt>
                <c:pt idx="153">
                  <c:v>4.3600000000000003</c:v>
                </c:pt>
                <c:pt idx="154">
                  <c:v>4.4000000000000004</c:v>
                </c:pt>
                <c:pt idx="155">
                  <c:v>4.45</c:v>
                </c:pt>
                <c:pt idx="156">
                  <c:v>4.3600000000000003</c:v>
                </c:pt>
                <c:pt idx="157">
                  <c:v>4.3499999999999996</c:v>
                </c:pt>
                <c:pt idx="158">
                  <c:v>4.45</c:v>
                </c:pt>
                <c:pt idx="159">
                  <c:v>4.34</c:v>
                </c:pt>
                <c:pt idx="160">
                  <c:v>4.3899999999999997</c:v>
                </c:pt>
                <c:pt idx="161">
                  <c:v>4.3</c:v>
                </c:pt>
                <c:pt idx="162">
                  <c:v>4.4800000000000004</c:v>
                </c:pt>
                <c:pt idx="163">
                  <c:v>4.51</c:v>
                </c:pt>
                <c:pt idx="164">
                  <c:v>4.55</c:v>
                </c:pt>
                <c:pt idx="165">
                  <c:v>4.55</c:v>
                </c:pt>
                <c:pt idx="166">
                  <c:v>4.5999999999999996</c:v>
                </c:pt>
                <c:pt idx="167">
                  <c:v>4.6100000000000003</c:v>
                </c:pt>
                <c:pt idx="168">
                  <c:v>4.58</c:v>
                </c:pt>
                <c:pt idx="169">
                  <c:v>4.49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04-497E-B7EE-805BF06B0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571840"/>
        <c:axId val="235573632"/>
      </c:lineChart>
      <c:lineChart>
        <c:grouping val="standard"/>
        <c:varyColors val="0"/>
        <c:ser>
          <c:idx val="0"/>
          <c:order val="1"/>
          <c:tx>
            <c:strRef>
              <c:f>'איור 34 נתונים'!$B$3</c:f>
              <c:strCache>
                <c:ptCount val="1"/>
                <c:pt idx="0">
                  <c:v>מספר המשרות הפנויות (ציר ימני)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169"/>
              <c:layout>
                <c:manualLayout>
                  <c:x val="-4.2777522451649799E-2"/>
                  <c:y val="1.8775442017517338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008D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148</a:t>
                    </a:r>
                    <a:endParaRPr lang="en-US" sz="1100" dirty="0">
                      <a:solidFill>
                        <a:srgbClr val="008DA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D6-405E-9B09-F2ECFDCDAB7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'איור 34 נתונים'!$B$4:$B$300</c:f>
              <c:numCache>
                <c:formatCode>0.0</c:formatCode>
                <c:ptCount val="297"/>
                <c:pt idx="0">
                  <c:v>64.936900000000009</c:v>
                </c:pt>
                <c:pt idx="1">
                  <c:v>64.645529999999994</c:v>
                </c:pt>
                <c:pt idx="2">
                  <c:v>66.946950000000001</c:v>
                </c:pt>
                <c:pt idx="3">
                  <c:v>67.596119999999999</c:v>
                </c:pt>
                <c:pt idx="4">
                  <c:v>62.632529999999996</c:v>
                </c:pt>
                <c:pt idx="5">
                  <c:v>63.376330000000003</c:v>
                </c:pt>
                <c:pt idx="6">
                  <c:v>63.3185</c:v>
                </c:pt>
                <c:pt idx="7">
                  <c:v>62.288249999999998</c:v>
                </c:pt>
                <c:pt idx="8">
                  <c:v>65.483890000000002</c:v>
                </c:pt>
                <c:pt idx="9">
                  <c:v>63.853559999999995</c:v>
                </c:pt>
                <c:pt idx="10">
                  <c:v>62.920929999999998</c:v>
                </c:pt>
                <c:pt idx="11">
                  <c:v>63.866160000000001</c:v>
                </c:pt>
                <c:pt idx="12">
                  <c:v>65.878050000000002</c:v>
                </c:pt>
                <c:pt idx="13">
                  <c:v>65.94999</c:v>
                </c:pt>
                <c:pt idx="14">
                  <c:v>64.955029999999994</c:v>
                </c:pt>
                <c:pt idx="15">
                  <c:v>64.710480000000004</c:v>
                </c:pt>
                <c:pt idx="16">
                  <c:v>63.273389999999999</c:v>
                </c:pt>
                <c:pt idx="17">
                  <c:v>63.448929999999997</c:v>
                </c:pt>
                <c:pt idx="18">
                  <c:v>61.8414</c:v>
                </c:pt>
                <c:pt idx="19">
                  <c:v>63.562139999999999</c:v>
                </c:pt>
                <c:pt idx="20">
                  <c:v>60.930999999999997</c:v>
                </c:pt>
                <c:pt idx="21">
                  <c:v>61.724899999999998</c:v>
                </c:pt>
                <c:pt idx="22">
                  <c:v>60.919359999999998</c:v>
                </c:pt>
                <c:pt idx="23">
                  <c:v>58.602499999999999</c:v>
                </c:pt>
                <c:pt idx="24">
                  <c:v>61.329070000000002</c:v>
                </c:pt>
                <c:pt idx="25">
                  <c:v>61.702940000000005</c:v>
                </c:pt>
                <c:pt idx="26">
                  <c:v>66.863230000000001</c:v>
                </c:pt>
                <c:pt idx="27">
                  <c:v>63.821690000000004</c:v>
                </c:pt>
                <c:pt idx="28">
                  <c:v>63.747399999999999</c:v>
                </c:pt>
                <c:pt idx="29">
                  <c:v>65.541110000000003</c:v>
                </c:pt>
                <c:pt idx="30">
                  <c:v>62.493819999999999</c:v>
                </c:pt>
                <c:pt idx="31">
                  <c:v>63.901669999999996</c:v>
                </c:pt>
                <c:pt idx="32">
                  <c:v>67.861429999999999</c:v>
                </c:pt>
                <c:pt idx="33">
                  <c:v>69.071029999999993</c:v>
                </c:pt>
                <c:pt idx="34">
                  <c:v>71.781480000000002</c:v>
                </c:pt>
                <c:pt idx="35">
                  <c:v>71.560360000000003</c:v>
                </c:pt>
                <c:pt idx="36">
                  <c:v>76.474980000000002</c:v>
                </c:pt>
                <c:pt idx="37">
                  <c:v>78.74118</c:v>
                </c:pt>
                <c:pt idx="38">
                  <c:v>75.844859999999997</c:v>
                </c:pt>
                <c:pt idx="39">
                  <c:v>73.048500000000004</c:v>
                </c:pt>
                <c:pt idx="40">
                  <c:v>76.604119999999995</c:v>
                </c:pt>
                <c:pt idx="41">
                  <c:v>82.764499999999998</c:v>
                </c:pt>
                <c:pt idx="42">
                  <c:v>81.217339999999993</c:v>
                </c:pt>
                <c:pt idx="43">
                  <c:v>84.294989999999999</c:v>
                </c:pt>
                <c:pt idx="44">
                  <c:v>87.526359999999997</c:v>
                </c:pt>
                <c:pt idx="45">
                  <c:v>86.330269999999999</c:v>
                </c:pt>
                <c:pt idx="46">
                  <c:v>85.213940000000008</c:v>
                </c:pt>
                <c:pt idx="47">
                  <c:v>92.198080000000004</c:v>
                </c:pt>
                <c:pt idx="48">
                  <c:v>87.880850000000009</c:v>
                </c:pt>
                <c:pt idx="49">
                  <c:v>95.289109999999994</c:v>
                </c:pt>
                <c:pt idx="50">
                  <c:v>95.255529999999993</c:v>
                </c:pt>
                <c:pt idx="51">
                  <c:v>98.797579999999996</c:v>
                </c:pt>
                <c:pt idx="52">
                  <c:v>97.489860000000007</c:v>
                </c:pt>
                <c:pt idx="53">
                  <c:v>94.426140000000004</c:v>
                </c:pt>
                <c:pt idx="54">
                  <c:v>101.35219000000001</c:v>
                </c:pt>
                <c:pt idx="55">
                  <c:v>99.568759999999997</c:v>
                </c:pt>
                <c:pt idx="56">
                  <c:v>97.620750000000001</c:v>
                </c:pt>
                <c:pt idx="57">
                  <c:v>97.969429999999988</c:v>
                </c:pt>
                <c:pt idx="58">
                  <c:v>96.73751</c:v>
                </c:pt>
                <c:pt idx="59">
                  <c:v>98.844859999999997</c:v>
                </c:pt>
                <c:pt idx="60">
                  <c:v>98.038600000000002</c:v>
                </c:pt>
                <c:pt idx="61">
                  <c:v>95.827939999999998</c:v>
                </c:pt>
                <c:pt idx="62">
                  <c:v>100.29581</c:v>
                </c:pt>
                <c:pt idx="63">
                  <c:v>101.72588</c:v>
                </c:pt>
                <c:pt idx="64">
                  <c:v>104.00273</c:v>
                </c:pt>
                <c:pt idx="65">
                  <c:v>105.34361</c:v>
                </c:pt>
                <c:pt idx="66">
                  <c:v>101.45782000000001</c:v>
                </c:pt>
                <c:pt idx="67">
                  <c:v>102.95502999999999</c:v>
                </c:pt>
                <c:pt idx="68">
                  <c:v>105.26885</c:v>
                </c:pt>
                <c:pt idx="69">
                  <c:v>102.55878999999999</c:v>
                </c:pt>
                <c:pt idx="70">
                  <c:v>107.74550000000001</c:v>
                </c:pt>
                <c:pt idx="71">
                  <c:v>104.91255</c:v>
                </c:pt>
                <c:pt idx="72">
                  <c:v>104.75827000000001</c:v>
                </c:pt>
                <c:pt idx="73">
                  <c:v>106.53012</c:v>
                </c:pt>
                <c:pt idx="74">
                  <c:v>105.00586</c:v>
                </c:pt>
                <c:pt idx="75">
                  <c:v>106.49736999999999</c:v>
                </c:pt>
                <c:pt idx="76">
                  <c:v>105.57051</c:v>
                </c:pt>
                <c:pt idx="77">
                  <c:v>102.71663000000001</c:v>
                </c:pt>
                <c:pt idx="78">
                  <c:v>103.92671</c:v>
                </c:pt>
                <c:pt idx="79">
                  <c:v>103.85292</c:v>
                </c:pt>
                <c:pt idx="80">
                  <c:v>104.45060000000001</c:v>
                </c:pt>
                <c:pt idx="81">
                  <c:v>105.17636</c:v>
                </c:pt>
                <c:pt idx="82">
                  <c:v>98.334410000000005</c:v>
                </c:pt>
                <c:pt idx="83">
                  <c:v>100.49807000000001</c:v>
                </c:pt>
                <c:pt idx="84">
                  <c:v>98.512699999999995</c:v>
                </c:pt>
                <c:pt idx="85">
                  <c:v>98.822910000000007</c:v>
                </c:pt>
                <c:pt idx="86">
                  <c:v>99.09617999999999</c:v>
                </c:pt>
                <c:pt idx="87">
                  <c:v>101.04828999999999</c:v>
                </c:pt>
                <c:pt idx="88">
                  <c:v>99.374940000000009</c:v>
                </c:pt>
                <c:pt idx="89">
                  <c:v>95.881050000000002</c:v>
                </c:pt>
                <c:pt idx="90">
                  <c:v>99.047049999999999</c:v>
                </c:pt>
                <c:pt idx="91">
                  <c:v>96.46538000000001</c:v>
                </c:pt>
                <c:pt idx="92">
                  <c:v>94.870740000000012</c:v>
                </c:pt>
                <c:pt idx="93">
                  <c:v>96.060630000000003</c:v>
                </c:pt>
                <c:pt idx="94">
                  <c:v>98.10114999999999</c:v>
                </c:pt>
                <c:pt idx="95">
                  <c:v>99.380119999999991</c:v>
                </c:pt>
                <c:pt idx="96">
                  <c:v>97.58399</c:v>
                </c:pt>
                <c:pt idx="97">
                  <c:v>93.060539999999989</c:v>
                </c:pt>
                <c:pt idx="98">
                  <c:v>38.785419999999995</c:v>
                </c:pt>
                <c:pt idx="99">
                  <c:v>36.436879999999995</c:v>
                </c:pt>
                <c:pt idx="100">
                  <c:v>46.237660000000005</c:v>
                </c:pt>
                <c:pt idx="101">
                  <c:v>51.725099999999998</c:v>
                </c:pt>
                <c:pt idx="102">
                  <c:v>49.74268</c:v>
                </c:pt>
                <c:pt idx="103">
                  <c:v>61.357030000000002</c:v>
                </c:pt>
                <c:pt idx="104">
                  <c:v>59.062150000000003</c:v>
                </c:pt>
                <c:pt idx="105">
                  <c:v>62.456859999999999</c:v>
                </c:pt>
                <c:pt idx="106">
                  <c:v>63.483050000000006</c:v>
                </c:pt>
                <c:pt idx="107">
                  <c:v>66.625169999999997</c:v>
                </c:pt>
                <c:pt idx="108">
                  <c:v>69.64321000000001</c:v>
                </c:pt>
                <c:pt idx="109">
                  <c:v>85.539720000000003</c:v>
                </c:pt>
                <c:pt idx="110">
                  <c:v>113.26718</c:v>
                </c:pt>
                <c:pt idx="111">
                  <c:v>125.44889000000001</c:v>
                </c:pt>
                <c:pt idx="112">
                  <c:v>132.08246</c:v>
                </c:pt>
                <c:pt idx="113">
                  <c:v>132.8005</c:v>
                </c:pt>
                <c:pt idx="114">
                  <c:v>134.52038000000002</c:v>
                </c:pt>
                <c:pt idx="115">
                  <c:v>134.83256</c:v>
                </c:pt>
                <c:pt idx="116">
                  <c:v>138.48849999999999</c:v>
                </c:pt>
                <c:pt idx="117">
                  <c:v>142.13948000000002</c:v>
                </c:pt>
                <c:pt idx="118">
                  <c:v>144.18525</c:v>
                </c:pt>
                <c:pt idx="119">
                  <c:v>144.58680999999999</c:v>
                </c:pt>
                <c:pt idx="120">
                  <c:v>145.00688</c:v>
                </c:pt>
                <c:pt idx="121">
                  <c:v>148.86886999999999</c:v>
                </c:pt>
                <c:pt idx="122">
                  <c:v>148.76026000000002</c:v>
                </c:pt>
                <c:pt idx="123">
                  <c:v>149.58658</c:v>
                </c:pt>
                <c:pt idx="124">
                  <c:v>146.67048</c:v>
                </c:pt>
                <c:pt idx="125">
                  <c:v>150.52708999999999</c:v>
                </c:pt>
                <c:pt idx="126">
                  <c:v>149.83304000000001</c:v>
                </c:pt>
                <c:pt idx="127">
                  <c:v>151.04930999999999</c:v>
                </c:pt>
                <c:pt idx="128">
                  <c:v>151.51599999999999</c:v>
                </c:pt>
                <c:pt idx="129">
                  <c:v>146.19588000000002</c:v>
                </c:pt>
                <c:pt idx="130">
                  <c:v>140.37179</c:v>
                </c:pt>
                <c:pt idx="131">
                  <c:v>140.648</c:v>
                </c:pt>
                <c:pt idx="132">
                  <c:v>136.34045</c:v>
                </c:pt>
                <c:pt idx="133">
                  <c:v>132.24132</c:v>
                </c:pt>
                <c:pt idx="134">
                  <c:v>126.15008</c:v>
                </c:pt>
                <c:pt idx="135">
                  <c:v>125.95639999999999</c:v>
                </c:pt>
                <c:pt idx="136">
                  <c:v>124.34853</c:v>
                </c:pt>
                <c:pt idx="137">
                  <c:v>120.78763000000001</c:v>
                </c:pt>
                <c:pt idx="138">
                  <c:v>117.01733</c:v>
                </c:pt>
                <c:pt idx="139">
                  <c:v>118.77680000000001</c:v>
                </c:pt>
                <c:pt idx="140">
                  <c:v>114.86748</c:v>
                </c:pt>
                <c:pt idx="141">
                  <c:v>96.234549999999999</c:v>
                </c:pt>
                <c:pt idx="142">
                  <c:v>101.25385</c:v>
                </c:pt>
                <c:pt idx="143">
                  <c:v>109.52829</c:v>
                </c:pt>
                <c:pt idx="144">
                  <c:v>127.30369</c:v>
                </c:pt>
                <c:pt idx="145">
                  <c:v>127.04725000000001</c:v>
                </c:pt>
                <c:pt idx="146">
                  <c:v>133.96534</c:v>
                </c:pt>
                <c:pt idx="147">
                  <c:v>137.15943999999999</c:v>
                </c:pt>
                <c:pt idx="148">
                  <c:v>139.18030999999999</c:v>
                </c:pt>
                <c:pt idx="149">
                  <c:v>141.54895999999999</c:v>
                </c:pt>
                <c:pt idx="150">
                  <c:v>139.73688000000001</c:v>
                </c:pt>
                <c:pt idx="151">
                  <c:v>135.69564000000003</c:v>
                </c:pt>
                <c:pt idx="152">
                  <c:v>135.57420999999999</c:v>
                </c:pt>
                <c:pt idx="153">
                  <c:v>136.84643</c:v>
                </c:pt>
                <c:pt idx="154">
                  <c:v>138.63394</c:v>
                </c:pt>
                <c:pt idx="155">
                  <c:v>141.40236999999999</c:v>
                </c:pt>
                <c:pt idx="156">
                  <c:v>139.01868999999999</c:v>
                </c:pt>
                <c:pt idx="157">
                  <c:v>139.51454999999999</c:v>
                </c:pt>
                <c:pt idx="158">
                  <c:v>143.56112999999999</c:v>
                </c:pt>
                <c:pt idx="159">
                  <c:v>139.62145999999998</c:v>
                </c:pt>
                <c:pt idx="160">
                  <c:v>141.49420999999998</c:v>
                </c:pt>
                <c:pt idx="161">
                  <c:v>137.68299999999999</c:v>
                </c:pt>
                <c:pt idx="162">
                  <c:v>143.95366000000001</c:v>
                </c:pt>
                <c:pt idx="163">
                  <c:v>145.42895999999999</c:v>
                </c:pt>
                <c:pt idx="164">
                  <c:v>148.20189999999999</c:v>
                </c:pt>
                <c:pt idx="165">
                  <c:v>150.28038000000001</c:v>
                </c:pt>
                <c:pt idx="166">
                  <c:v>151.31967</c:v>
                </c:pt>
                <c:pt idx="167">
                  <c:v>152.09779999999998</c:v>
                </c:pt>
                <c:pt idx="168">
                  <c:v>150.83859000000001</c:v>
                </c:pt>
                <c:pt idx="169">
                  <c:v>148.21935999999999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4-497E-B7EE-805BF06B0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516720"/>
        <c:axId val="873503928"/>
      </c:lineChart>
      <c:dateAx>
        <c:axId val="235571840"/>
        <c:scaling>
          <c:orientation val="minMax"/>
          <c:max val="46081"/>
          <c:min val="43524"/>
        </c:scaling>
        <c:delete val="0"/>
        <c:axPos val="b"/>
        <c:numFmt formatCode="[$-101040D]mmm\ yy;@" sourceLinked="0"/>
        <c:majorTickMark val="none"/>
        <c:minorTickMark val="none"/>
        <c:tickLblPos val="nextTo"/>
        <c:spPr>
          <a:ln>
            <a:noFill/>
          </a:ln>
        </c:spPr>
        <c:txPr>
          <a:bodyPr rot="-2700000" vert="horz"/>
          <a:lstStyle/>
          <a:p>
            <a:pPr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5573632"/>
        <c:crosses val="autoZero"/>
        <c:auto val="0"/>
        <c:lblOffset val="100"/>
        <c:baseTimeUnit val="months"/>
        <c:majorUnit val="6"/>
        <c:majorTimeUnit val="months"/>
      </c:dateAx>
      <c:valAx>
        <c:axId val="23557363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1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2665226354521027E-2"/>
              <c:y val="0.1169632422675116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5571840"/>
        <c:crosses val="autoZero"/>
        <c:crossBetween val="between"/>
      </c:valAx>
      <c:valAx>
        <c:axId val="873503928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אלפים</a:t>
                </a:r>
              </a:p>
            </c:rich>
          </c:tx>
          <c:layout>
            <c:manualLayout>
              <c:xMode val="edge"/>
              <c:yMode val="edge"/>
              <c:x val="0.90593903959783895"/>
              <c:y val="9.6724941992015256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873516720"/>
        <c:crosses val="max"/>
        <c:crossBetween val="between"/>
      </c:valAx>
      <c:dateAx>
        <c:axId val="873516720"/>
        <c:scaling>
          <c:orientation val="minMax"/>
        </c:scaling>
        <c:delete val="1"/>
        <c:axPos val="b"/>
        <c:majorTickMark val="out"/>
        <c:minorTickMark val="none"/>
        <c:tickLblPos val="nextTo"/>
        <c:crossAx val="873503928"/>
        <c:crosses val="autoZero"/>
        <c:auto val="0"/>
        <c:lblOffset val="100"/>
        <c:baseTimeUnit val="days"/>
      </c:date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7.1611383784680712E-3"/>
          <c:y val="0.93002285577429844"/>
          <c:w val="0.99148497884209119"/>
          <c:h val="6.7955827446295955E-2"/>
        </c:manualLayout>
      </c:layout>
      <c:overlay val="0"/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dirty="0">
                <a:solidFill>
                  <a:schemeClr val="tx1"/>
                </a:solidFill>
              </a:rPr>
              <a:t>איור </a:t>
            </a:r>
            <a:r>
              <a:rPr lang="he-IL" sz="1100" b="1" dirty="0" smtClean="0">
                <a:solidFill>
                  <a:schemeClr val="tx1"/>
                </a:solidFill>
              </a:rPr>
              <a:t>16ב</a:t>
            </a:r>
            <a:r>
              <a:rPr lang="he-IL" sz="1100" b="1" dirty="0">
                <a:solidFill>
                  <a:schemeClr val="tx1"/>
                </a:solidFill>
              </a:rPr>
              <a:t>: יחס משרות פנויות למספר הבלתי מועסקים</a:t>
            </a:r>
          </a:p>
          <a:p>
            <a:pPr>
              <a:defRPr/>
            </a:pPr>
            <a:r>
              <a:rPr lang="he-IL" sz="1100" dirty="0">
                <a:solidFill>
                  <a:schemeClr val="tx1"/>
                </a:solidFill>
              </a:rPr>
              <a:t>נתונים </a:t>
            </a:r>
            <a:r>
              <a:rPr lang="he-IL" sz="1100" dirty="0" err="1">
                <a:solidFill>
                  <a:schemeClr val="tx1"/>
                </a:solidFill>
              </a:rPr>
              <a:t>מנוכי</a:t>
            </a:r>
            <a:r>
              <a:rPr lang="he-IL" sz="1100" dirty="0">
                <a:solidFill>
                  <a:schemeClr val="tx1"/>
                </a:solidFill>
              </a:rPr>
              <a:t> עונתיות, ינואר </a:t>
            </a:r>
            <a:r>
              <a:rPr lang="he-IL" sz="1100" dirty="0" smtClean="0">
                <a:solidFill>
                  <a:schemeClr val="tx1"/>
                </a:solidFill>
              </a:rPr>
              <a:t>2019 עד</a:t>
            </a:r>
            <a:r>
              <a:rPr lang="he-IL" sz="1100" baseline="0" dirty="0" smtClean="0">
                <a:solidFill>
                  <a:schemeClr val="tx1"/>
                </a:solidFill>
              </a:rPr>
              <a:t> ינואר 2026</a:t>
            </a:r>
            <a:endParaRPr lang="he-IL" sz="11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2735731415569665E-2"/>
          <c:y val="0.14203765270806012"/>
          <c:w val="0.87565832923153664"/>
          <c:h val="0.70508425638141448"/>
        </c:manualLayout>
      </c:layout>
      <c:areaChart>
        <c:grouping val="standard"/>
        <c:varyColors val="0"/>
        <c:ser>
          <c:idx val="1"/>
          <c:order val="1"/>
          <c:tx>
            <c:strRef>
              <c:f>'איור 17ב נתונים'!$C$1</c:f>
              <c:strCache>
                <c:ptCount val="1"/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cat>
            <c:numRef>
              <c:f>'איור 17ב נתונים'!$A$2:$A$100</c:f>
              <c:numCache>
                <c:formatCode>m/d/yyyy</c:formatCode>
                <c:ptCount val="9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</c:numCache>
            </c:numRef>
          </c:cat>
          <c:val>
            <c:numRef>
              <c:f>'איור 17ב נתונים'!$C$2:$C$100</c:f>
              <c:numCache>
                <c:formatCode>General</c:formatCode>
                <c:ptCount val="99"/>
                <c:pt idx="57">
                  <c:v>10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10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10</c:v>
                </c:pt>
                <c:pt idx="72">
                  <c:v>10</c:v>
                </c:pt>
                <c:pt idx="73">
                  <c:v>10</c:v>
                </c:pt>
                <c:pt idx="74">
                  <c:v>10</c:v>
                </c:pt>
                <c:pt idx="75">
                  <c:v>10</c:v>
                </c:pt>
                <c:pt idx="76">
                  <c:v>10</c:v>
                </c:pt>
                <c:pt idx="77">
                  <c:v>10</c:v>
                </c:pt>
                <c:pt idx="78">
                  <c:v>10</c:v>
                </c:pt>
                <c:pt idx="79">
                  <c:v>10</c:v>
                </c:pt>
                <c:pt idx="80">
                  <c:v>10</c:v>
                </c:pt>
                <c:pt idx="81">
                  <c:v>10</c:v>
                </c:pt>
                <c:pt idx="82">
                  <c:v>10</c:v>
                </c:pt>
                <c:pt idx="83">
                  <c:v>10</c:v>
                </c:pt>
                <c:pt idx="8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2-4666-ADF6-199FB8454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4586960"/>
        <c:axId val="634587616"/>
      </c:areaChart>
      <c:lineChart>
        <c:grouping val="standard"/>
        <c:varyColors val="0"/>
        <c:ser>
          <c:idx val="0"/>
          <c:order val="0"/>
          <c:tx>
            <c:strRef>
              <c:f>'איור 17ב נתונים'!$B$1</c:f>
              <c:strCache>
                <c:ptCount val="1"/>
                <c:pt idx="0">
                  <c:v>יחס משרות פנויות לבלתי מועסקים 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8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C2-4666-ADF6-199FB84540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17ב נתונים'!$A$2:$A$100</c:f>
              <c:numCache>
                <c:formatCode>m/d/yyyy</c:formatCode>
                <c:ptCount val="9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</c:numCache>
            </c:numRef>
          </c:cat>
          <c:val>
            <c:numRef>
              <c:f>'איור 17ב נתונים'!$B$2:$B$100</c:f>
              <c:numCache>
                <c:formatCode>General</c:formatCode>
                <c:ptCount val="99"/>
                <c:pt idx="0">
                  <c:v>0.56960657046085594</c:v>
                </c:pt>
                <c:pt idx="1">
                  <c:v>0.59609755630247852</c:v>
                </c:pt>
                <c:pt idx="2">
                  <c:v>0.6260060007559477</c:v>
                </c:pt>
                <c:pt idx="3">
                  <c:v>0.63052852177945484</c:v>
                </c:pt>
                <c:pt idx="4">
                  <c:v>0.65692509487427464</c:v>
                </c:pt>
                <c:pt idx="5">
                  <c:v>0.57579446585600913</c:v>
                </c:pt>
                <c:pt idx="6">
                  <c:v>0.65922466928973678</c:v>
                </c:pt>
                <c:pt idx="7">
                  <c:v>0.64255266011502865</c:v>
                </c:pt>
                <c:pt idx="8">
                  <c:v>0.64197429914135562</c:v>
                </c:pt>
                <c:pt idx="9">
                  <c:v>0.65679350320012797</c:v>
                </c:pt>
                <c:pt idx="10">
                  <c:v>0.59542556073970077</c:v>
                </c:pt>
                <c:pt idx="11">
                  <c:v>0.67990617089983996</c:v>
                </c:pt>
                <c:pt idx="12">
                  <c:v>0.63579986837754787</c:v>
                </c:pt>
                <c:pt idx="13">
                  <c:v>0.67976055851335548</c:v>
                </c:pt>
                <c:pt idx="14">
                  <c:v>0.27323742095405168</c:v>
                </c:pt>
                <c:pt idx="15">
                  <c:v>0.24608162665142783</c:v>
                </c:pt>
                <c:pt idx="16">
                  <c:v>0.27486194580763745</c:v>
                </c:pt>
                <c:pt idx="17">
                  <c:v>0.27011970099781629</c:v>
                </c:pt>
                <c:pt idx="18">
                  <c:v>0.25445086083233048</c:v>
                </c:pt>
                <c:pt idx="19">
                  <c:v>0.30678722297593358</c:v>
                </c:pt>
                <c:pt idx="20">
                  <c:v>0.32085883068821741</c:v>
                </c:pt>
                <c:pt idx="21">
                  <c:v>0.33326470702867439</c:v>
                </c:pt>
                <c:pt idx="22">
                  <c:v>0.32523428164949225</c:v>
                </c:pt>
                <c:pt idx="23">
                  <c:v>0.34632914210773469</c:v>
                </c:pt>
                <c:pt idx="24">
                  <c:v>0.37715840386165117</c:v>
                </c:pt>
                <c:pt idx="25">
                  <c:v>0.41947726417902798</c:v>
                </c:pt>
                <c:pt idx="26">
                  <c:v>0.51294227282601179</c:v>
                </c:pt>
                <c:pt idx="27">
                  <c:v>0.56749458135553199</c:v>
                </c:pt>
                <c:pt idx="28">
                  <c:v>0.6060983357788593</c:v>
                </c:pt>
                <c:pt idx="29">
                  <c:v>0.60243270452663289</c:v>
                </c:pt>
                <c:pt idx="30">
                  <c:v>0.63887598030827519</c:v>
                </c:pt>
                <c:pt idx="31">
                  <c:v>0.63122896024496322</c:v>
                </c:pt>
                <c:pt idx="32">
                  <c:v>0.64946413269617154</c:v>
                </c:pt>
                <c:pt idx="33">
                  <c:v>0.69839958221961307</c:v>
                </c:pt>
                <c:pt idx="34">
                  <c:v>0.78371912879867234</c:v>
                </c:pt>
                <c:pt idx="35">
                  <c:v>0.84118932525114498</c:v>
                </c:pt>
                <c:pt idx="36">
                  <c:v>0.91047864495533382</c:v>
                </c:pt>
                <c:pt idx="37">
                  <c:v>0.91533748210310539</c:v>
                </c:pt>
                <c:pt idx="38">
                  <c:v>0.93276330271375285</c:v>
                </c:pt>
                <c:pt idx="39">
                  <c:v>1.0142763425750809</c:v>
                </c:pt>
                <c:pt idx="40">
                  <c:v>0.93028338673942734</c:v>
                </c:pt>
                <c:pt idx="41">
                  <c:v>1.051520036428113</c:v>
                </c:pt>
                <c:pt idx="42">
                  <c:v>0.97206389390204173</c:v>
                </c:pt>
                <c:pt idx="43">
                  <c:v>0.93561442634352632</c:v>
                </c:pt>
                <c:pt idx="44">
                  <c:v>0.89824948682548489</c:v>
                </c:pt>
                <c:pt idx="45">
                  <c:v>0.79481989408586906</c:v>
                </c:pt>
                <c:pt idx="46">
                  <c:v>0.79809046370243297</c:v>
                </c:pt>
                <c:pt idx="47">
                  <c:v>0.76296531519444133</c:v>
                </c:pt>
                <c:pt idx="48">
                  <c:v>0.72947715573608685</c:v>
                </c:pt>
                <c:pt idx="49">
                  <c:v>0.7812616191914461</c:v>
                </c:pt>
                <c:pt idx="50">
                  <c:v>0.76985397439076564</c:v>
                </c:pt>
                <c:pt idx="51">
                  <c:v>0.79910244920093365</c:v>
                </c:pt>
                <c:pt idx="52">
                  <c:v>0.79598806913274045</c:v>
                </c:pt>
                <c:pt idx="53">
                  <c:v>0.76873721000087258</c:v>
                </c:pt>
                <c:pt idx="54">
                  <c:v>0.78198861184079627</c:v>
                </c:pt>
                <c:pt idx="55">
                  <c:v>0.82087994413888254</c:v>
                </c:pt>
                <c:pt idx="56">
                  <c:v>0.77896756293390301</c:v>
                </c:pt>
                <c:pt idx="57">
                  <c:v>0.6913851653591121</c:v>
                </c:pt>
                <c:pt idx="58">
                  <c:v>0.81061712967732369</c:v>
                </c:pt>
                <c:pt idx="59">
                  <c:v>0.75597451186522158</c:v>
                </c:pt>
                <c:pt idx="60">
                  <c:v>0.85465097911342558</c:v>
                </c:pt>
                <c:pt idx="61">
                  <c:v>0.8817373904600081</c:v>
                </c:pt>
                <c:pt idx="62">
                  <c:v>0.90475388623042352</c:v>
                </c:pt>
                <c:pt idx="63">
                  <c:v>0.92186445859392818</c:v>
                </c:pt>
                <c:pt idx="64">
                  <c:v>0.954537713852602</c:v>
                </c:pt>
                <c:pt idx="65">
                  <c:v>1.0250764400616872</c:v>
                </c:pt>
                <c:pt idx="66">
                  <c:v>1.1640570864814466</c:v>
                </c:pt>
                <c:pt idx="67">
                  <c:v>1.1478062158538755</c:v>
                </c:pt>
                <c:pt idx="68">
                  <c:v>1.084860131343709</c:v>
                </c:pt>
                <c:pt idx="69">
                  <c:v>1.1435813538473238</c:v>
                </c:pt>
                <c:pt idx="70">
                  <c:v>1.1254772899002228</c:v>
                </c:pt>
                <c:pt idx="71">
                  <c:v>1.1309564708372384</c:v>
                </c:pt>
                <c:pt idx="72">
                  <c:v>1.1145569630401666</c:v>
                </c:pt>
                <c:pt idx="73">
                  <c:v>1.104715733628949</c:v>
                </c:pt>
                <c:pt idx="74">
                  <c:v>1.093882429137458</c:v>
                </c:pt>
                <c:pt idx="75">
                  <c:v>1.0347695842288593</c:v>
                </c:pt>
                <c:pt idx="76">
                  <c:v>1.0248747645951035</c:v>
                </c:pt>
                <c:pt idx="77">
                  <c:v>1.1339400428265525</c:v>
                </c:pt>
                <c:pt idx="78">
                  <c:v>1.0272132153560727</c:v>
                </c:pt>
                <c:pt idx="79">
                  <c:v>1.1177385289370532</c:v>
                </c:pt>
                <c:pt idx="80">
                  <c:v>1.0835848504789061</c:v>
                </c:pt>
                <c:pt idx="81">
                  <c:v>1.0761215896885068</c:v>
                </c:pt>
                <c:pt idx="82">
                  <c:v>1.0533913679081099</c:v>
                </c:pt>
                <c:pt idx="83">
                  <c:v>1.0771036045605833</c:v>
                </c:pt>
                <c:pt idx="84">
                  <c:v>1.0670528438030558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C2-4666-ADF6-199FB8454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4586960"/>
        <c:axId val="634587616"/>
      </c:lineChart>
      <c:dateAx>
        <c:axId val="634586960"/>
        <c:scaling>
          <c:orientation val="minMax"/>
        </c:scaling>
        <c:delete val="0"/>
        <c:axPos val="b"/>
        <c:numFmt formatCode="[$-101040D]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34587616"/>
        <c:crosses val="autoZero"/>
        <c:auto val="0"/>
        <c:lblOffset val="100"/>
        <c:baseTimeUnit val="months"/>
        <c:majorUnit val="6"/>
        <c:majorTimeUnit val="months"/>
      </c:dateAx>
      <c:valAx>
        <c:axId val="634587616"/>
        <c:scaling>
          <c:orientation val="minMax"/>
          <c:max val="1.4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345869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000" b="1" i="0" u="none" strike="noStrike" baseline="0" dirty="0" smtClean="0">
                <a:solidFill>
                  <a:schemeClr val="tx1"/>
                </a:solidFill>
                <a:effectLst/>
              </a:rPr>
              <a:t>איור 17ב: סקר הבזק, אחוז החברות שענו על השאלה </a:t>
            </a:r>
            <a:r>
              <a:rPr lang="he-IL" sz="1000" b="1" dirty="0" smtClean="0">
                <a:solidFill>
                  <a:schemeClr val="tx1"/>
                </a:solidFill>
              </a:rPr>
              <a:t>להערכתך</a:t>
            </a:r>
            <a:r>
              <a:rPr lang="he-IL" sz="1000" b="1" dirty="0">
                <a:solidFill>
                  <a:schemeClr val="tx1"/>
                </a:solidFill>
              </a:rPr>
              <a:t>, מה תהיה מידת הפגיעה בפדיון של </a:t>
            </a:r>
            <a:endParaRPr lang="he-IL" sz="1000" b="1" dirty="0" smtClean="0">
              <a:solidFill>
                <a:schemeClr val="tx1"/>
              </a:solidFill>
            </a:endParaRPr>
          </a:p>
          <a:p>
            <a:pPr rtl="1">
              <a:defRPr/>
            </a:pPr>
            <a:r>
              <a:rPr lang="he-IL" sz="1000" b="1" dirty="0" smtClean="0">
                <a:solidFill>
                  <a:schemeClr val="tx1"/>
                </a:solidFill>
              </a:rPr>
              <a:t>חברתכם </a:t>
            </a:r>
            <a:r>
              <a:rPr lang="he-IL" sz="1000" b="1" dirty="0">
                <a:solidFill>
                  <a:schemeClr val="tx1"/>
                </a:solidFill>
              </a:rPr>
              <a:t>בעקבות </a:t>
            </a:r>
            <a:r>
              <a:rPr lang="he-IL" sz="1000" b="1" dirty="0" smtClean="0">
                <a:solidFill>
                  <a:schemeClr val="tx1"/>
                </a:solidFill>
              </a:rPr>
              <a:t>המבצע </a:t>
            </a:r>
            <a:r>
              <a:rPr lang="he-IL" sz="1000" b="1" dirty="0">
                <a:solidFill>
                  <a:schemeClr val="tx1"/>
                </a:solidFill>
              </a:rPr>
              <a:t>בחודש הקרוב?</a:t>
            </a:r>
          </a:p>
        </c:rich>
      </c:tx>
      <c:layout>
        <c:manualLayout>
          <c:xMode val="edge"/>
          <c:yMode val="edge"/>
          <c:x val="5.352160437309678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6633276137640426E-2"/>
          <c:y val="0.17793309497328658"/>
          <c:w val="0.47109917461867662"/>
          <c:h val="0.6257978630374111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סיכום!$A$7</c:f>
              <c:strCache>
                <c:ptCount val="1"/>
                <c:pt idx="0">
                  <c:v>אוק-23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  <a:scene3d>
              <a:camera prst="orthographicFront"/>
              <a:lightRig rig="flat" dir="t"/>
            </a:scene3d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סיכום!$L$2:$R$2</c:f>
              <c:strCache>
                <c:ptCount val="7"/>
                <c:pt idx="0">
                  <c:v>לא תהיה פגיעה או שתהיה עליה</c:v>
                </c:pt>
                <c:pt idx="1">
                  <c:v>עד 10%</c:v>
                </c:pt>
                <c:pt idx="2">
                  <c:v>בין 11%- 25%</c:v>
                </c:pt>
                <c:pt idx="3">
                  <c:v>בין  26%- 50%</c:v>
                </c:pt>
                <c:pt idx="4">
                  <c:v>בין 51%-  75%</c:v>
                </c:pt>
                <c:pt idx="5">
                  <c:v>76% ומעלה</c:v>
                </c:pt>
                <c:pt idx="6">
                  <c:v>לא ידוע</c:v>
                </c:pt>
              </c:strCache>
            </c:strRef>
          </c:cat>
          <c:val>
            <c:numRef>
              <c:f>סיכום!$L$7:$R$7</c:f>
              <c:numCache>
                <c:formatCode>0.00</c:formatCode>
                <c:ptCount val="7"/>
                <c:pt idx="0">
                  <c:v>10.286720869324357</c:v>
                </c:pt>
                <c:pt idx="1">
                  <c:v>16.767286495240803</c:v>
                </c:pt>
                <c:pt idx="2">
                  <c:v>21.067285444231789</c:v>
                </c:pt>
                <c:pt idx="3">
                  <c:v>18.840108637642057</c:v>
                </c:pt>
                <c:pt idx="4">
                  <c:v>12.127421185061904</c:v>
                </c:pt>
                <c:pt idx="5">
                  <c:v>15.667397328054019</c:v>
                </c:pt>
                <c:pt idx="6">
                  <c:v>5.2437800404450439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87-4E28-A48E-1FF108CB686F}"/>
            </c:ext>
          </c:extLst>
        </c:ser>
        <c:ser>
          <c:idx val="1"/>
          <c:order val="1"/>
          <c:tx>
            <c:strRef>
              <c:f>סיכום!$A$6</c:f>
              <c:strCache>
                <c:ptCount val="1"/>
                <c:pt idx="0">
                  <c:v>עם כלביא</c:v>
                </c:pt>
              </c:strCache>
            </c:strRef>
          </c:tx>
          <c:spPr>
            <a:solidFill>
              <a:srgbClr val="DA8F32"/>
            </a:solidFill>
            <a:ln>
              <a:noFill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  <a:scene3d>
              <a:camera prst="orthographicFront"/>
              <a:lightRig rig="flat" dir="t"/>
            </a:scene3d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סיכום!$L$2:$R$2</c:f>
              <c:strCache>
                <c:ptCount val="7"/>
                <c:pt idx="0">
                  <c:v>לא תהיה פגיעה או שתהיה עליה</c:v>
                </c:pt>
                <c:pt idx="1">
                  <c:v>עד 10%</c:v>
                </c:pt>
                <c:pt idx="2">
                  <c:v>בין 11%- 25%</c:v>
                </c:pt>
                <c:pt idx="3">
                  <c:v>בין  26%- 50%</c:v>
                </c:pt>
                <c:pt idx="4">
                  <c:v>בין 51%-  75%</c:v>
                </c:pt>
                <c:pt idx="5">
                  <c:v>76% ומעלה</c:v>
                </c:pt>
                <c:pt idx="6">
                  <c:v>לא ידוע</c:v>
                </c:pt>
              </c:strCache>
            </c:strRef>
          </c:cat>
          <c:val>
            <c:numRef>
              <c:f>סיכום!$L$6:$R$6</c:f>
              <c:numCache>
                <c:formatCode>0.00</c:formatCode>
                <c:ptCount val="7"/>
                <c:pt idx="0">
                  <c:v>19.987142401127489</c:v>
                </c:pt>
                <c:pt idx="1">
                  <c:v>17.476312100399362</c:v>
                </c:pt>
                <c:pt idx="2">
                  <c:v>17.116323169990601</c:v>
                </c:pt>
                <c:pt idx="3">
                  <c:v>20.855906701316716</c:v>
                </c:pt>
                <c:pt idx="4">
                  <c:v>12.946635558473751</c:v>
                </c:pt>
                <c:pt idx="5">
                  <c:v>11.053764362634446</c:v>
                </c:pt>
                <c:pt idx="6">
                  <c:v>0.56391570605767605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87-4E28-A48E-1FF108CB686F}"/>
            </c:ext>
          </c:extLst>
        </c:ser>
        <c:ser>
          <c:idx val="0"/>
          <c:order val="2"/>
          <c:tx>
            <c:strRef>
              <c:f>סיכום!$A$5</c:f>
              <c:strCache>
                <c:ptCount val="1"/>
                <c:pt idx="0">
                  <c:v>שאגת הארי</c:v>
                </c:pt>
              </c:strCache>
            </c:strRef>
          </c:tx>
          <c:spPr>
            <a:solidFill>
              <a:srgbClr val="357C32"/>
            </a:solidFill>
            <a:ln>
              <a:noFill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  <a:scene3d>
              <a:camera prst="orthographicFront"/>
              <a:lightRig rig="flat" dir="t"/>
            </a:scene3d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סיכום!$L$2:$R$2</c:f>
              <c:strCache>
                <c:ptCount val="7"/>
                <c:pt idx="0">
                  <c:v>לא תהיה פגיעה או שתהיה עליה</c:v>
                </c:pt>
                <c:pt idx="1">
                  <c:v>עד 10%</c:v>
                </c:pt>
                <c:pt idx="2">
                  <c:v>בין 11%- 25%</c:v>
                </c:pt>
                <c:pt idx="3">
                  <c:v>בין  26%- 50%</c:v>
                </c:pt>
                <c:pt idx="4">
                  <c:v>בין 51%-  75%</c:v>
                </c:pt>
                <c:pt idx="5">
                  <c:v>76% ומעלה</c:v>
                </c:pt>
                <c:pt idx="6">
                  <c:v>לא ידוע</c:v>
                </c:pt>
              </c:strCache>
            </c:strRef>
          </c:cat>
          <c:val>
            <c:numRef>
              <c:f>סיכום!$L$5:$R$5</c:f>
              <c:numCache>
                <c:formatCode>0.00</c:formatCode>
                <c:ptCount val="7"/>
                <c:pt idx="0">
                  <c:v>19.912428273837172</c:v>
                </c:pt>
                <c:pt idx="1">
                  <c:v>17.828949741716034</c:v>
                </c:pt>
                <c:pt idx="2">
                  <c:v>23.661187905420867</c:v>
                </c:pt>
                <c:pt idx="3">
                  <c:v>18.622516570478702</c:v>
                </c:pt>
                <c:pt idx="4">
                  <c:v>8.6993132555205968</c:v>
                </c:pt>
                <c:pt idx="5">
                  <c:v>11.052539107770148</c:v>
                </c:pt>
                <c:pt idx="6">
                  <c:v>0.22306514525644536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87-4E28-A48E-1FF108CB6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5522456"/>
        <c:axId val="1615526720"/>
      </c:barChart>
      <c:catAx>
        <c:axId val="161552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615526720"/>
        <c:crosses val="autoZero"/>
        <c:auto val="1"/>
        <c:lblAlgn val="ctr"/>
        <c:lblOffset val="100"/>
        <c:noMultiLvlLbl val="0"/>
      </c:catAx>
      <c:valAx>
        <c:axId val="161552672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low"/>
        <c:spPr>
          <a:noFill/>
          <a:ln w="6350">
            <a:noFill/>
            <a:prstDash val="soli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615522456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0"/>
          <c:y val="0.94751378432988109"/>
          <c:w val="1"/>
          <c:h val="5.0354124548771174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rgbClr val="FFFFFF"/>
    </a:solidFill>
    <a:ln w="3175" cap="flat" cmpd="sng" algn="ctr">
      <a:noFill/>
      <a:prstDash val="solid"/>
      <a:round/>
    </a:ln>
    <a:effectLst/>
  </c:spPr>
  <c:txPr>
    <a:bodyPr/>
    <a:lstStyle/>
    <a:p>
      <a:pPr>
        <a:defRPr sz="105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000" b="1" dirty="0" smtClean="0">
                <a:solidFill>
                  <a:schemeClr val="tx1"/>
                </a:solidFill>
              </a:rPr>
              <a:t>איור 17א:</a:t>
            </a:r>
            <a:r>
              <a:rPr lang="he-IL" sz="1000" b="1" baseline="0" dirty="0" smtClean="0">
                <a:solidFill>
                  <a:schemeClr val="tx1"/>
                </a:solidFill>
              </a:rPr>
              <a:t> </a:t>
            </a:r>
            <a:r>
              <a:rPr lang="he-IL" sz="1000" b="1" i="0" u="none" strike="noStrike" baseline="0" dirty="0" smtClean="0">
                <a:solidFill>
                  <a:schemeClr val="tx1"/>
                </a:solidFill>
                <a:effectLst/>
              </a:rPr>
              <a:t>סקר הבזק, אחוז החברות שענו על השאלה: </a:t>
            </a:r>
            <a:r>
              <a:rPr lang="he-IL" sz="1000" b="1" dirty="0" smtClean="0">
                <a:solidFill>
                  <a:schemeClr val="tx1"/>
                </a:solidFill>
              </a:rPr>
              <a:t>להערכתך</a:t>
            </a:r>
            <a:r>
              <a:rPr lang="he-IL" sz="1000" b="1" dirty="0">
                <a:solidFill>
                  <a:schemeClr val="tx1"/>
                </a:solidFill>
              </a:rPr>
              <a:t>, מתוך מצבת העובדים הקבועה של החברה לפני המבצע, מהו אחוז העובדים היום באופן פעיל ממקום העבודה או מהבית?</a:t>
            </a:r>
          </a:p>
        </c:rich>
      </c:tx>
      <c:layout>
        <c:manualLayout>
          <c:xMode val="edge"/>
          <c:yMode val="edge"/>
          <c:x val="0.126912359639255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1898809523809523E-2"/>
          <c:y val="0.19450359477124179"/>
          <c:w val="0.91375423180798054"/>
          <c:h val="0.6656513071895424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סיכום!$A$7</c:f>
              <c:strCache>
                <c:ptCount val="1"/>
                <c:pt idx="0">
                  <c:v>אוק-23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  <a:scene3d>
              <a:camera prst="orthographicFront"/>
              <a:lightRig rig="flat" dir="t"/>
            </a:scene3d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סיכום!$D$2:$I$2</c:f>
              <c:strCache>
                <c:ptCount val="6"/>
                <c:pt idx="0">
                  <c:v>עד -20% כולל סגירה זמנית</c:v>
                </c:pt>
                <c:pt idx="1">
                  <c:v>בין 21%-40%</c:v>
                </c:pt>
                <c:pt idx="2">
                  <c:v>בין 41%-60%</c:v>
                </c:pt>
                <c:pt idx="3">
                  <c:v>בין 61%-80%</c:v>
                </c:pt>
                <c:pt idx="4">
                  <c:v>81% ומעלה</c:v>
                </c:pt>
                <c:pt idx="5">
                  <c:v>לא ידוע</c:v>
                </c:pt>
              </c:strCache>
            </c:strRef>
          </c:cat>
          <c:val>
            <c:numRef>
              <c:f>סיכום!$D$7:$I$7</c:f>
              <c:numCache>
                <c:formatCode>0.00</c:formatCode>
                <c:ptCount val="6"/>
                <c:pt idx="0">
                  <c:v>19.899315682859246</c:v>
                </c:pt>
                <c:pt idx="1">
                  <c:v>8.5040521759704131</c:v>
                </c:pt>
                <c:pt idx="2">
                  <c:v>15.537618568465161</c:v>
                </c:pt>
                <c:pt idx="3">
                  <c:v>23.700904927890846</c:v>
                </c:pt>
                <c:pt idx="4">
                  <c:v>29.000181188428648</c:v>
                </c:pt>
                <c:pt idx="5">
                  <c:v>3.3579274563856614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E6-465A-AB03-9F8B40496731}"/>
            </c:ext>
          </c:extLst>
        </c:ser>
        <c:ser>
          <c:idx val="1"/>
          <c:order val="1"/>
          <c:tx>
            <c:strRef>
              <c:f>סיכום!$A$6</c:f>
              <c:strCache>
                <c:ptCount val="1"/>
                <c:pt idx="0">
                  <c:v>עם כלביא</c:v>
                </c:pt>
              </c:strCache>
            </c:strRef>
          </c:tx>
          <c:spPr>
            <a:solidFill>
              <a:srgbClr val="DA8F32"/>
            </a:solidFill>
            <a:ln>
              <a:noFill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  <a:scene3d>
              <a:camera prst="orthographicFront"/>
              <a:lightRig rig="flat" dir="t"/>
            </a:scene3d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סיכום!$D$2:$I$2</c:f>
              <c:strCache>
                <c:ptCount val="6"/>
                <c:pt idx="0">
                  <c:v>עד -20% כולל סגירה זמנית</c:v>
                </c:pt>
                <c:pt idx="1">
                  <c:v>בין 21%-40%</c:v>
                </c:pt>
                <c:pt idx="2">
                  <c:v>בין 41%-60%</c:v>
                </c:pt>
                <c:pt idx="3">
                  <c:v>בין 61%-80%</c:v>
                </c:pt>
                <c:pt idx="4">
                  <c:v>81% ומעלה</c:v>
                </c:pt>
                <c:pt idx="5">
                  <c:v>לא ידוע</c:v>
                </c:pt>
              </c:strCache>
            </c:strRef>
          </c:cat>
          <c:val>
            <c:numRef>
              <c:f>סיכום!$D$6:$I$6</c:f>
              <c:numCache>
                <c:formatCode>0.00</c:formatCode>
                <c:ptCount val="6"/>
                <c:pt idx="0">
                  <c:v>21.262365247492962</c:v>
                </c:pt>
                <c:pt idx="1">
                  <c:v>10.511646918192115</c:v>
                </c:pt>
                <c:pt idx="2">
                  <c:v>13.117660742478066</c:v>
                </c:pt>
                <c:pt idx="3">
                  <c:v>13.079873738919614</c:v>
                </c:pt>
                <c:pt idx="4">
                  <c:v>41.653314453234756</c:v>
                </c:pt>
                <c:pt idx="5">
                  <c:v>0.37513889968250319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E6-465A-AB03-9F8B40496731}"/>
            </c:ext>
          </c:extLst>
        </c:ser>
        <c:ser>
          <c:idx val="0"/>
          <c:order val="2"/>
          <c:tx>
            <c:strRef>
              <c:f>סיכום!$A$5</c:f>
              <c:strCache>
                <c:ptCount val="1"/>
                <c:pt idx="0">
                  <c:v>שאגת הארי</c:v>
                </c:pt>
              </c:strCache>
            </c:strRef>
          </c:tx>
          <c:spPr>
            <a:solidFill>
              <a:srgbClr val="357C32"/>
            </a:solidFill>
            <a:ln>
              <a:noFill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  <a:scene3d>
              <a:camera prst="orthographicFront"/>
              <a:lightRig rig="flat" dir="t"/>
            </a:scene3d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סיכום!$D$2:$I$2</c:f>
              <c:strCache>
                <c:ptCount val="6"/>
                <c:pt idx="0">
                  <c:v>עד -20% כולל סגירה זמנית</c:v>
                </c:pt>
                <c:pt idx="1">
                  <c:v>בין 21%-40%</c:v>
                </c:pt>
                <c:pt idx="2">
                  <c:v>בין 41%-60%</c:v>
                </c:pt>
                <c:pt idx="3">
                  <c:v>בין 61%-80%</c:v>
                </c:pt>
                <c:pt idx="4">
                  <c:v>81% ומעלה</c:v>
                </c:pt>
                <c:pt idx="5">
                  <c:v>לא ידוע</c:v>
                </c:pt>
              </c:strCache>
            </c:strRef>
          </c:cat>
          <c:val>
            <c:numRef>
              <c:f>סיכום!$D$5:$I$5</c:f>
              <c:numCache>
                <c:formatCode>0.00</c:formatCode>
                <c:ptCount val="6"/>
                <c:pt idx="0">
                  <c:v>11.241443047483362</c:v>
                </c:pt>
                <c:pt idx="1">
                  <c:v>5.3259439178623209</c:v>
                </c:pt>
                <c:pt idx="2">
                  <c:v>13.447314288793017</c:v>
                </c:pt>
                <c:pt idx="3">
                  <c:v>17.198140734880273</c:v>
                </c:pt>
                <c:pt idx="4">
                  <c:v>52.787158010981003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E6-465A-AB03-9F8B40496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5522456"/>
        <c:axId val="1615526720"/>
      </c:barChart>
      <c:catAx>
        <c:axId val="161552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615526720"/>
        <c:crosses val="autoZero"/>
        <c:auto val="1"/>
        <c:lblAlgn val="ctr"/>
        <c:lblOffset val="100"/>
        <c:noMultiLvlLbl val="0"/>
      </c:catAx>
      <c:valAx>
        <c:axId val="161552672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low"/>
        <c:spPr>
          <a:noFill/>
          <a:ln w="6350">
            <a:noFill/>
            <a:prstDash val="soli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615522456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</c:spPr>
  <c:txPr>
    <a:bodyPr/>
    <a:lstStyle/>
    <a:p>
      <a:pPr>
        <a:defRPr sz="11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 smtClean="0">
                <a:solidFill>
                  <a:schemeClr val="tx1"/>
                </a:solidFill>
              </a:rPr>
              <a:t>איור</a:t>
            </a:r>
            <a:r>
              <a:rPr lang="he-IL" sz="1200" b="1" baseline="0" dirty="0" smtClean="0">
                <a:solidFill>
                  <a:schemeClr val="tx1"/>
                </a:solidFill>
              </a:rPr>
              <a:t> 18: סקר הבזק, </a:t>
            </a:r>
            <a:r>
              <a:rPr lang="he-IL" sz="1200" b="1" dirty="0" smtClean="0">
                <a:solidFill>
                  <a:schemeClr val="tx1"/>
                </a:solidFill>
              </a:rPr>
              <a:t>אחוז </a:t>
            </a:r>
            <a:r>
              <a:rPr lang="he-IL" sz="1200" b="1" dirty="0">
                <a:solidFill>
                  <a:schemeClr val="tx1"/>
                </a:solidFill>
              </a:rPr>
              <a:t>החברות שדיווחו על פגיעה בינונית או חמורה בקריטריונים שונים</a:t>
            </a:r>
          </a:p>
        </c:rich>
      </c:tx>
      <c:layout>
        <c:manualLayout>
          <c:xMode val="edge"/>
          <c:yMode val="edge"/>
          <c:x val="0.22358499415288005"/>
          <c:y val="1.50756295926651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6209848162861415E-2"/>
          <c:y val="0.1533323529411765"/>
          <c:w val="0.95610496280532431"/>
          <c:h val="0.6689329847370303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סיכום!$Q$12</c:f>
              <c:strCache>
                <c:ptCount val="1"/>
                <c:pt idx="0">
                  <c:v>אוק-23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  <a:scene3d>
              <a:camera prst="orthographicFront"/>
              <a:lightRig rig="flat" dir="t"/>
            </a:scene3d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סיכום!$R$9:$W$9</c:f>
              <c:strCache>
                <c:ptCount val="6"/>
                <c:pt idx="0">
                  <c:v>סגירת מוסדות לימוד</c:v>
                </c:pt>
                <c:pt idx="1">
                  <c:v>היעדרות עובדים </c:v>
                </c:pt>
                <c:pt idx="2">
                  <c:v>ירידה בביקוש למוצר או לשירות</c:v>
                </c:pt>
                <c:pt idx="3">
                  <c:v>הגבלות פתיחה עקב המצב הביטחוני</c:v>
                </c:pt>
                <c:pt idx="4">
                  <c:v>קשיי אספקה והובלה</c:v>
                </c:pt>
                <c:pt idx="5">
                  <c:v>הרחבת העבודה מהבית</c:v>
                </c:pt>
              </c:strCache>
            </c:strRef>
          </c:cat>
          <c:val>
            <c:numRef>
              <c:f>סיכום!$R$12:$W$12</c:f>
              <c:numCache>
                <c:formatCode>0.00</c:formatCode>
                <c:ptCount val="6"/>
                <c:pt idx="0">
                  <c:v>57.177130367857337</c:v>
                </c:pt>
                <c:pt idx="1">
                  <c:v>70.26597791254612</c:v>
                </c:pt>
                <c:pt idx="2">
                  <c:v>56.899596184773799</c:v>
                </c:pt>
                <c:pt idx="3">
                  <c:v>54.295196662556421</c:v>
                </c:pt>
                <c:pt idx="4">
                  <c:v>35.968186203398105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E6-4CA0-81FD-D4AD03F21CC9}"/>
            </c:ext>
          </c:extLst>
        </c:ser>
        <c:ser>
          <c:idx val="1"/>
          <c:order val="1"/>
          <c:tx>
            <c:strRef>
              <c:f>סיכום!$Q$11</c:f>
              <c:strCache>
                <c:ptCount val="1"/>
                <c:pt idx="0">
                  <c:v>עם כלביא</c:v>
                </c:pt>
              </c:strCache>
            </c:strRef>
          </c:tx>
          <c:spPr>
            <a:solidFill>
              <a:srgbClr val="DA8F32"/>
            </a:solidFill>
            <a:ln>
              <a:noFill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  <a:scene3d>
              <a:camera prst="orthographicFront"/>
              <a:lightRig rig="flat" dir="t"/>
            </a:scene3d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סיכום!$R$9:$W$9</c:f>
              <c:strCache>
                <c:ptCount val="6"/>
                <c:pt idx="0">
                  <c:v>סגירת מוסדות לימוד</c:v>
                </c:pt>
                <c:pt idx="1">
                  <c:v>היעדרות עובדים </c:v>
                </c:pt>
                <c:pt idx="2">
                  <c:v>ירידה בביקוש למוצר או לשירות</c:v>
                </c:pt>
                <c:pt idx="3">
                  <c:v>הגבלות פתיחה עקב המצב הביטחוני</c:v>
                </c:pt>
                <c:pt idx="4">
                  <c:v>קשיי אספקה והובלה</c:v>
                </c:pt>
                <c:pt idx="5">
                  <c:v>הרחבת העבודה מהבית</c:v>
                </c:pt>
              </c:strCache>
            </c:strRef>
          </c:cat>
          <c:val>
            <c:numRef>
              <c:f>סיכום!$R$11:$W$11</c:f>
              <c:numCache>
                <c:formatCode>0.00</c:formatCode>
                <c:ptCount val="6"/>
                <c:pt idx="0">
                  <c:v>50.48848791289906</c:v>
                </c:pt>
                <c:pt idx="1">
                  <c:v>59.65380867192836</c:v>
                </c:pt>
                <c:pt idx="2">
                  <c:v>47.060692114318798</c:v>
                </c:pt>
                <c:pt idx="3">
                  <c:v>63.006983345490852</c:v>
                </c:pt>
                <c:pt idx="4">
                  <c:v>36.10270652668833</c:v>
                </c:pt>
                <c:pt idx="5">
                  <c:v>24.643155207903575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E6-4CA0-81FD-D4AD03F21CC9}"/>
            </c:ext>
          </c:extLst>
        </c:ser>
        <c:ser>
          <c:idx val="0"/>
          <c:order val="2"/>
          <c:tx>
            <c:strRef>
              <c:f>סיכום!$Q$10</c:f>
              <c:strCache>
                <c:ptCount val="1"/>
                <c:pt idx="0">
                  <c:v>שאגת הארי</c:v>
                </c:pt>
              </c:strCache>
            </c:strRef>
          </c:tx>
          <c:spPr>
            <a:solidFill>
              <a:srgbClr val="357C32"/>
            </a:solidFill>
            <a:ln>
              <a:noFill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  <a:scene3d>
              <a:camera prst="orthographicFront"/>
              <a:lightRig rig="flat" dir="t"/>
            </a:scene3d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סיכום!$R$9:$W$9</c:f>
              <c:strCache>
                <c:ptCount val="6"/>
                <c:pt idx="0">
                  <c:v>סגירת מוסדות לימוד</c:v>
                </c:pt>
                <c:pt idx="1">
                  <c:v>היעדרות עובדים </c:v>
                </c:pt>
                <c:pt idx="2">
                  <c:v>ירידה בביקוש למוצר או לשירות</c:v>
                </c:pt>
                <c:pt idx="3">
                  <c:v>הגבלות פתיחה עקב המצב הביטחוני</c:v>
                </c:pt>
                <c:pt idx="4">
                  <c:v>קשיי אספקה והובלה</c:v>
                </c:pt>
                <c:pt idx="5">
                  <c:v>הרחבת העבודה מהבית</c:v>
                </c:pt>
              </c:strCache>
            </c:strRef>
          </c:cat>
          <c:val>
            <c:numRef>
              <c:f>סיכום!$R$10:$W$10</c:f>
              <c:numCache>
                <c:formatCode>0.00</c:formatCode>
                <c:ptCount val="6"/>
                <c:pt idx="0">
                  <c:v>55.543999486306589</c:v>
                </c:pt>
                <c:pt idx="1">
                  <c:v>59.678958789233647</c:v>
                </c:pt>
                <c:pt idx="2">
                  <c:v>44.027518579087626</c:v>
                </c:pt>
                <c:pt idx="3">
                  <c:v>52.252696457648696</c:v>
                </c:pt>
                <c:pt idx="4">
                  <c:v>33.969876987876006</c:v>
                </c:pt>
                <c:pt idx="5">
                  <c:v>24.134285119271489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E6-4CA0-81FD-D4AD03F21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0436544"/>
        <c:axId val="790436216"/>
      </c:barChart>
      <c:catAx>
        <c:axId val="79043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790436216"/>
        <c:crosses val="autoZero"/>
        <c:auto val="1"/>
        <c:lblAlgn val="ctr"/>
        <c:lblOffset val="100"/>
        <c:noMultiLvlLbl val="0"/>
      </c:catAx>
      <c:valAx>
        <c:axId val="790436216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 dirty="0" smtClean="0"/>
                  <a:t>%</a:t>
                </a:r>
                <a:endParaRPr lang="he-IL" dirty="0"/>
              </a:p>
            </c:rich>
          </c:tx>
          <c:layout>
            <c:manualLayout>
              <c:xMode val="edge"/>
              <c:yMode val="edge"/>
              <c:x val="5.9683670904802574E-3"/>
              <c:y val="8.429052712940965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low"/>
        <c:spPr>
          <a:noFill/>
          <a:ln w="6350">
            <a:noFill/>
            <a:prstDash val="soli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790436544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6.1680019204043458E-3"/>
          <c:y val="0.95588075736986267"/>
          <c:w val="0.99103598258026349"/>
          <c:h val="4.2986359907814659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i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1200" b="1" i="0" baseline="0" dirty="0" smtClean="0">
                <a:solidFill>
                  <a:schemeClr val="tx1"/>
                </a:solidFill>
                <a:effectLst/>
              </a:rPr>
              <a:t>איור 19: קצב גידול השכר לעומת אותה תקופה אשתקד </a:t>
            </a:r>
            <a:endParaRPr lang="he-IL" sz="1200" dirty="0" smtClean="0">
              <a:solidFill>
                <a:schemeClr val="tx1"/>
              </a:solidFill>
              <a:effectLst/>
            </a:endParaRPr>
          </a:p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0" i="0" baseline="0" dirty="0" smtClean="0">
                <a:solidFill>
                  <a:schemeClr val="tx1"/>
                </a:solidFill>
                <a:effectLst/>
              </a:rPr>
              <a:t>מנוכה עונתיות, ישראלים, ממוצע נע 3 חודשים מול תקופה מקבילה אשתקד, במונחים שנתיים, מאי 2024 עד ינואר 2026</a:t>
            </a:r>
            <a:endParaRPr lang="he-IL" sz="12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4373249947011077"/>
          <c:y val="2.31737658373073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2.7115653399947068E-2"/>
          <c:y val="0.13768647354586899"/>
          <c:w val="0.95786119836975725"/>
          <c:h val="0.69410172918261381"/>
        </c:manualLayout>
      </c:layout>
      <c:lineChart>
        <c:grouping val="standard"/>
        <c:varyColors val="0"/>
        <c:ser>
          <c:idx val="0"/>
          <c:order val="0"/>
          <c:tx>
            <c:strRef>
              <c:f>'איור 19 נתונים'!$B$1</c:f>
              <c:strCache>
                <c:ptCount val="1"/>
                <c:pt idx="0">
                  <c:v>סקטור עסקי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B0-4FA7-AFE1-D4D9FD3032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19 נתונים'!$A$2:$A$237</c:f>
              <c:numCache>
                <c:formatCode>m/d/yyyy</c:formatCode>
                <c:ptCount val="236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45505</c:v>
                </c:pt>
                <c:pt idx="4">
                  <c:v>45536</c:v>
                </c:pt>
                <c:pt idx="5">
                  <c:v>45566</c:v>
                </c:pt>
                <c:pt idx="6">
                  <c:v>45597</c:v>
                </c:pt>
                <c:pt idx="7">
                  <c:v>45627</c:v>
                </c:pt>
                <c:pt idx="8">
                  <c:v>45658</c:v>
                </c:pt>
                <c:pt idx="9">
                  <c:v>45689</c:v>
                </c:pt>
                <c:pt idx="10">
                  <c:v>45717</c:v>
                </c:pt>
                <c:pt idx="11">
                  <c:v>45748</c:v>
                </c:pt>
                <c:pt idx="12">
                  <c:v>45778</c:v>
                </c:pt>
                <c:pt idx="13">
                  <c:v>45809</c:v>
                </c:pt>
                <c:pt idx="14">
                  <c:v>45839</c:v>
                </c:pt>
                <c:pt idx="15">
                  <c:v>45870</c:v>
                </c:pt>
                <c:pt idx="16">
                  <c:v>45901</c:v>
                </c:pt>
                <c:pt idx="17">
                  <c:v>45931</c:v>
                </c:pt>
                <c:pt idx="18">
                  <c:v>45962</c:v>
                </c:pt>
                <c:pt idx="19">
                  <c:v>45992</c:v>
                </c:pt>
                <c:pt idx="20">
                  <c:v>46023</c:v>
                </c:pt>
                <c:pt idx="21">
                  <c:v>46054</c:v>
                </c:pt>
              </c:numCache>
            </c:numRef>
          </c:cat>
          <c:val>
            <c:numRef>
              <c:f>'איור 19 נתונים'!$B$2:$B$237</c:f>
              <c:numCache>
                <c:formatCode>0.0%</c:formatCode>
                <c:ptCount val="236"/>
                <c:pt idx="0">
                  <c:v>6.5132728050777411E-2</c:v>
                </c:pt>
                <c:pt idx="1">
                  <c:v>6.2342466074484904E-2</c:v>
                </c:pt>
                <c:pt idx="2">
                  <c:v>5.8572828914781105E-2</c:v>
                </c:pt>
                <c:pt idx="3">
                  <c:v>5.0616063201656347E-2</c:v>
                </c:pt>
                <c:pt idx="4">
                  <c:v>4.6074055072998776E-2</c:v>
                </c:pt>
                <c:pt idx="5">
                  <c:v>5.295898735907123E-2</c:v>
                </c:pt>
                <c:pt idx="6">
                  <c:v>3.791757243095728E-2</c:v>
                </c:pt>
                <c:pt idx="7">
                  <c:v>3.6540386291975979E-2</c:v>
                </c:pt>
                <c:pt idx="8">
                  <c:v>1.9569002664505009E-2</c:v>
                </c:pt>
                <c:pt idx="9">
                  <c:v>3.0129909884668571E-2</c:v>
                </c:pt>
                <c:pt idx="10">
                  <c:v>3.479333024570308E-2</c:v>
                </c:pt>
                <c:pt idx="11">
                  <c:v>3.76152690238305E-2</c:v>
                </c:pt>
                <c:pt idx="12">
                  <c:v>4.1385704353117836E-2</c:v>
                </c:pt>
                <c:pt idx="13">
                  <c:v>3.5828795355163923E-2</c:v>
                </c:pt>
                <c:pt idx="14">
                  <c:v>4.0456119479403974E-2</c:v>
                </c:pt>
                <c:pt idx="15">
                  <c:v>4.8111877001509651E-2</c:v>
                </c:pt>
                <c:pt idx="16">
                  <c:v>5.5062452056303668E-2</c:v>
                </c:pt>
                <c:pt idx="17">
                  <c:v>4.9162330081930383E-2</c:v>
                </c:pt>
                <c:pt idx="18">
                  <c:v>4.8629724951732234E-2</c:v>
                </c:pt>
                <c:pt idx="19">
                  <c:v>4.3597721873096518E-2</c:v>
                </c:pt>
                <c:pt idx="20">
                  <c:v>4.7019673881422808E-2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B0-4FA7-AFE1-D4D9FD303247}"/>
            </c:ext>
          </c:extLst>
        </c:ser>
        <c:ser>
          <c:idx val="1"/>
          <c:order val="1"/>
          <c:tx>
            <c:strRef>
              <c:f>'איור 19 נתונים'!$C$1</c:f>
              <c:strCache>
                <c:ptCount val="1"/>
                <c:pt idx="0">
                  <c:v>סה"כ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Pt>
            <c:idx val="19"/>
            <c:marker>
              <c:symbol val="none"/>
            </c:marker>
            <c:bubble3D val="0"/>
            <c:spPr>
              <a:ln w="22225" cap="rnd">
                <a:solidFill>
                  <a:srgbClr val="008DA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AB0-4FA7-AFE1-D4D9FD303247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2225" cap="rnd">
                <a:solidFill>
                  <a:srgbClr val="008DA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AB0-4FA7-AFE1-D4D9FD303247}"/>
              </c:ext>
            </c:extLst>
          </c:dPt>
          <c:dLbls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B0-4FA7-AFE1-D4D9FD303247}"/>
                </c:ext>
              </c:extLst>
            </c:dLbl>
            <c:dLbl>
              <c:idx val="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B0-4FA7-AFE1-D4D9FD3032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19 נתונים'!$A$2:$A$237</c:f>
              <c:numCache>
                <c:formatCode>m/d/yyyy</c:formatCode>
                <c:ptCount val="236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45505</c:v>
                </c:pt>
                <c:pt idx="4">
                  <c:v>45536</c:v>
                </c:pt>
                <c:pt idx="5">
                  <c:v>45566</c:v>
                </c:pt>
                <c:pt idx="6">
                  <c:v>45597</c:v>
                </c:pt>
                <c:pt idx="7">
                  <c:v>45627</c:v>
                </c:pt>
                <c:pt idx="8">
                  <c:v>45658</c:v>
                </c:pt>
                <c:pt idx="9">
                  <c:v>45689</c:v>
                </c:pt>
                <c:pt idx="10">
                  <c:v>45717</c:v>
                </c:pt>
                <c:pt idx="11">
                  <c:v>45748</c:v>
                </c:pt>
                <c:pt idx="12">
                  <c:v>45778</c:v>
                </c:pt>
                <c:pt idx="13">
                  <c:v>45809</c:v>
                </c:pt>
                <c:pt idx="14">
                  <c:v>45839</c:v>
                </c:pt>
                <c:pt idx="15">
                  <c:v>45870</c:v>
                </c:pt>
                <c:pt idx="16">
                  <c:v>45901</c:v>
                </c:pt>
                <c:pt idx="17">
                  <c:v>45931</c:v>
                </c:pt>
                <c:pt idx="18">
                  <c:v>45962</c:v>
                </c:pt>
                <c:pt idx="19">
                  <c:v>45992</c:v>
                </c:pt>
                <c:pt idx="20">
                  <c:v>46023</c:v>
                </c:pt>
                <c:pt idx="21">
                  <c:v>46054</c:v>
                </c:pt>
              </c:numCache>
            </c:numRef>
          </c:cat>
          <c:val>
            <c:numRef>
              <c:f>'איור 19 נתונים'!$C$2:$C$237</c:f>
              <c:numCache>
                <c:formatCode>0.0%</c:formatCode>
                <c:ptCount val="236"/>
                <c:pt idx="0">
                  <c:v>4.6577950975542404E-2</c:v>
                </c:pt>
                <c:pt idx="1">
                  <c:v>5.3431109765877505E-2</c:v>
                </c:pt>
                <c:pt idx="2">
                  <c:v>5.5752257364592106E-2</c:v>
                </c:pt>
                <c:pt idx="3">
                  <c:v>4.8565523158319079E-2</c:v>
                </c:pt>
                <c:pt idx="4">
                  <c:v>4.070967338490683E-2</c:v>
                </c:pt>
                <c:pt idx="5">
                  <c:v>3.9962035176899224E-2</c:v>
                </c:pt>
                <c:pt idx="6">
                  <c:v>3.125280239366357E-2</c:v>
                </c:pt>
                <c:pt idx="7">
                  <c:v>3.0410415265327506E-2</c:v>
                </c:pt>
                <c:pt idx="8">
                  <c:v>2.0417989182371254E-2</c:v>
                </c:pt>
                <c:pt idx="9">
                  <c:v>2.2785686490329526E-2</c:v>
                </c:pt>
                <c:pt idx="10">
                  <c:v>2.4915346098643987E-2</c:v>
                </c:pt>
                <c:pt idx="11">
                  <c:v>3.0769422652381584E-2</c:v>
                </c:pt>
                <c:pt idx="12">
                  <c:v>3.380249167755589E-2</c:v>
                </c:pt>
                <c:pt idx="13">
                  <c:v>2.7807419197049654E-2</c:v>
                </c:pt>
                <c:pt idx="14">
                  <c:v>2.8668397789257227E-2</c:v>
                </c:pt>
                <c:pt idx="15">
                  <c:v>3.5428892816408819E-2</c:v>
                </c:pt>
                <c:pt idx="16">
                  <c:v>4.5210552978756313E-2</c:v>
                </c:pt>
                <c:pt idx="17">
                  <c:v>4.2064152826471135E-2</c:v>
                </c:pt>
                <c:pt idx="18">
                  <c:v>3.9239783616858759E-2</c:v>
                </c:pt>
                <c:pt idx="19">
                  <c:v>3.3854925101700628E-2</c:v>
                </c:pt>
                <c:pt idx="20">
                  <c:v>3.7290656797422495E-2</c:v>
                </c:pt>
                <c:pt idx="21">
                  <c:v>4.0513838815007697E-2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B0-4FA7-AFE1-D4D9FD303247}"/>
            </c:ext>
          </c:extLst>
        </c:ser>
        <c:ser>
          <c:idx val="3"/>
          <c:order val="2"/>
          <c:tx>
            <c:strRef>
              <c:f>'איור 19 נתונים'!$D$1</c:f>
              <c:strCache>
                <c:ptCount val="1"/>
                <c:pt idx="0">
                  <c:v>סקטור עסקי ריאלי</c:v>
                </c:pt>
              </c:strCache>
            </c:strRef>
          </c:tx>
          <c:spPr>
            <a:ln w="22225" cap="rnd">
              <a:solidFill>
                <a:srgbClr val="DA8F3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B0-4FA7-AFE1-D4D9FD3032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19 נתונים'!$A$2:$A$237</c:f>
              <c:numCache>
                <c:formatCode>m/d/yyyy</c:formatCode>
                <c:ptCount val="236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45505</c:v>
                </c:pt>
                <c:pt idx="4">
                  <c:v>45536</c:v>
                </c:pt>
                <c:pt idx="5">
                  <c:v>45566</c:v>
                </c:pt>
                <c:pt idx="6">
                  <c:v>45597</c:v>
                </c:pt>
                <c:pt idx="7">
                  <c:v>45627</c:v>
                </c:pt>
                <c:pt idx="8">
                  <c:v>45658</c:v>
                </c:pt>
                <c:pt idx="9">
                  <c:v>45689</c:v>
                </c:pt>
                <c:pt idx="10">
                  <c:v>45717</c:v>
                </c:pt>
                <c:pt idx="11">
                  <c:v>45748</c:v>
                </c:pt>
                <c:pt idx="12">
                  <c:v>45778</c:v>
                </c:pt>
                <c:pt idx="13">
                  <c:v>45809</c:v>
                </c:pt>
                <c:pt idx="14">
                  <c:v>45839</c:v>
                </c:pt>
                <c:pt idx="15">
                  <c:v>45870</c:v>
                </c:pt>
                <c:pt idx="16">
                  <c:v>45901</c:v>
                </c:pt>
                <c:pt idx="17">
                  <c:v>45931</c:v>
                </c:pt>
                <c:pt idx="18">
                  <c:v>45962</c:v>
                </c:pt>
                <c:pt idx="19">
                  <c:v>45992</c:v>
                </c:pt>
                <c:pt idx="20">
                  <c:v>46023</c:v>
                </c:pt>
                <c:pt idx="21">
                  <c:v>46054</c:v>
                </c:pt>
              </c:numCache>
            </c:numRef>
          </c:cat>
          <c:val>
            <c:numRef>
              <c:f>'איור 19 נתונים'!$D$2:$D$237</c:f>
              <c:numCache>
                <c:formatCode>0.0%</c:formatCode>
                <c:ptCount val="236"/>
                <c:pt idx="0">
                  <c:v>3.6536608027992745E-2</c:v>
                </c:pt>
                <c:pt idx="1">
                  <c:v>3.2452116344390047E-2</c:v>
                </c:pt>
                <c:pt idx="2">
                  <c:v>2.7953550501190527E-2</c:v>
                </c:pt>
                <c:pt idx="3">
                  <c:v>1.8183198964500491E-2</c:v>
                </c:pt>
                <c:pt idx="4">
                  <c:v>1.1733078710929767E-2</c:v>
                </c:pt>
                <c:pt idx="5">
                  <c:v>1.6654612680857106E-2</c:v>
                </c:pt>
                <c:pt idx="6">
                  <c:v>2.6034590041712491E-3</c:v>
                </c:pt>
                <c:pt idx="7">
                  <c:v>2.3859075241692285E-3</c:v>
                </c:pt>
                <c:pt idx="8">
                  <c:v>-1.4702397369046327E-2</c:v>
                </c:pt>
                <c:pt idx="9">
                  <c:v>-4.5359933329144342E-3</c:v>
                </c:pt>
                <c:pt idx="10">
                  <c:v>-6.7235136801579998E-4</c:v>
                </c:pt>
                <c:pt idx="11">
                  <c:v>3.2193965842015615E-3</c:v>
                </c:pt>
                <c:pt idx="12">
                  <c:v>7.7113783712952078E-3</c:v>
                </c:pt>
                <c:pt idx="13">
                  <c:v>2.4244360959113642E-3</c:v>
                </c:pt>
                <c:pt idx="14">
                  <c:v>8.2397157281384192E-3</c:v>
                </c:pt>
                <c:pt idx="15">
                  <c:v>1.692427483751624E-2</c:v>
                </c:pt>
                <c:pt idx="16">
                  <c:v>2.6674101814216478E-2</c:v>
                </c:pt>
                <c:pt idx="17">
                  <c:v>2.2465672125523861E-2</c:v>
                </c:pt>
                <c:pt idx="18">
                  <c:v>2.3433355269280698E-2</c:v>
                </c:pt>
                <c:pt idx="19">
                  <c:v>1.8013121322816739E-2</c:v>
                </c:pt>
                <c:pt idx="20">
                  <c:v>2.4076130493444481E-2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B0-4FA7-AFE1-D4D9FD303247}"/>
            </c:ext>
          </c:extLst>
        </c:ser>
        <c:ser>
          <c:idx val="4"/>
          <c:order val="3"/>
          <c:tx>
            <c:strRef>
              <c:f>'איור 19 נתונים'!$E$1</c:f>
              <c:strCache>
                <c:ptCount val="1"/>
                <c:pt idx="0">
                  <c:v>סה"כ ריאלי</c:v>
                </c:pt>
              </c:strCache>
            </c:strRef>
          </c:tx>
          <c:spPr>
            <a:ln w="22225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0"/>
              <c:layout>
                <c:manualLayout>
                  <c:x val="1.063439180613705E-3"/>
                  <c:y val="-7.2988238857669573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B0-4FA7-AFE1-D4D9FD3032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19 נתונים'!$A$2:$A$237</c:f>
              <c:numCache>
                <c:formatCode>m/d/yyyy</c:formatCode>
                <c:ptCount val="236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45505</c:v>
                </c:pt>
                <c:pt idx="4">
                  <c:v>45536</c:v>
                </c:pt>
                <c:pt idx="5">
                  <c:v>45566</c:v>
                </c:pt>
                <c:pt idx="6">
                  <c:v>45597</c:v>
                </c:pt>
                <c:pt idx="7">
                  <c:v>45627</c:v>
                </c:pt>
                <c:pt idx="8">
                  <c:v>45658</c:v>
                </c:pt>
                <c:pt idx="9">
                  <c:v>45689</c:v>
                </c:pt>
                <c:pt idx="10">
                  <c:v>45717</c:v>
                </c:pt>
                <c:pt idx="11">
                  <c:v>45748</c:v>
                </c:pt>
                <c:pt idx="12">
                  <c:v>45778</c:v>
                </c:pt>
                <c:pt idx="13">
                  <c:v>45809</c:v>
                </c:pt>
                <c:pt idx="14">
                  <c:v>45839</c:v>
                </c:pt>
                <c:pt idx="15">
                  <c:v>45870</c:v>
                </c:pt>
                <c:pt idx="16">
                  <c:v>45901</c:v>
                </c:pt>
                <c:pt idx="17">
                  <c:v>45931</c:v>
                </c:pt>
                <c:pt idx="18">
                  <c:v>45962</c:v>
                </c:pt>
                <c:pt idx="19">
                  <c:v>45992</c:v>
                </c:pt>
                <c:pt idx="20">
                  <c:v>46023</c:v>
                </c:pt>
                <c:pt idx="21">
                  <c:v>46054</c:v>
                </c:pt>
              </c:numCache>
            </c:numRef>
          </c:cat>
          <c:val>
            <c:numRef>
              <c:f>'איור 19 נתונים'!$E$2:$E$237</c:f>
              <c:numCache>
                <c:formatCode>0.0%</c:formatCode>
                <c:ptCount val="236"/>
                <c:pt idx="0">
                  <c:v>1.7669968839686412E-2</c:v>
                </c:pt>
                <c:pt idx="1">
                  <c:v>2.3951317914890025E-2</c:v>
                </c:pt>
                <c:pt idx="2">
                  <c:v>2.5040180984404081E-2</c:v>
                </c:pt>
                <c:pt idx="3">
                  <c:v>1.6101877938064391E-2</c:v>
                </c:pt>
                <c:pt idx="4">
                  <c:v>6.9820969922769205E-3</c:v>
                </c:pt>
                <c:pt idx="5">
                  <c:v>4.9016944251876193E-3</c:v>
                </c:pt>
                <c:pt idx="6">
                  <c:v>-3.4217772771796273E-3</c:v>
                </c:pt>
                <c:pt idx="7">
                  <c:v>-4.0169691533534779E-3</c:v>
                </c:pt>
                <c:pt idx="8">
                  <c:v>-1.4567303357890693E-2</c:v>
                </c:pt>
                <c:pt idx="9">
                  <c:v>-1.2307772071367573E-2</c:v>
                </c:pt>
                <c:pt idx="10">
                  <c:v>-1.0884136657496879E-2</c:v>
                </c:pt>
                <c:pt idx="11">
                  <c:v>-3.7600827785395641E-3</c:v>
                </c:pt>
                <c:pt idx="12">
                  <c:v>3.3209072266426887E-4</c:v>
                </c:pt>
                <c:pt idx="13">
                  <c:v>-5.1729832597784409E-3</c:v>
                </c:pt>
                <c:pt idx="14">
                  <c:v>-3.0170381518758171E-3</c:v>
                </c:pt>
                <c:pt idx="15">
                  <c:v>4.8023227231543952E-3</c:v>
                </c:pt>
                <c:pt idx="16">
                  <c:v>1.7179786559912813E-2</c:v>
                </c:pt>
                <c:pt idx="17">
                  <c:v>1.667848170559072E-2</c:v>
                </c:pt>
                <c:pt idx="18">
                  <c:v>1.5593671184530589E-2</c:v>
                </c:pt>
                <c:pt idx="19">
                  <c:v>9.9047565980683316E-3</c:v>
                </c:pt>
                <c:pt idx="20">
                  <c:v>1.5505583541144619E-2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AB0-4FA7-AFE1-D4D9FD303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578983"/>
        <c:axId val="129585543"/>
      </c:lineChart>
      <c:dateAx>
        <c:axId val="129578983"/>
        <c:scaling>
          <c:orientation val="minMax"/>
          <c:max val="46054"/>
          <c:min val="45413"/>
        </c:scaling>
        <c:delete val="0"/>
        <c:axPos val="b"/>
        <c:numFmt formatCode="[$-101040D]mmm\ 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29585543"/>
        <c:crosses val="autoZero"/>
        <c:auto val="1"/>
        <c:lblOffset val="100"/>
        <c:baseTimeUnit val="months"/>
      </c:dateAx>
      <c:valAx>
        <c:axId val="129585543"/>
        <c:scaling>
          <c:orientation val="minMax"/>
          <c:max val="7.0000000000000007E-2"/>
          <c:min val="-2.0000000000000004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29578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6352540492506389"/>
          <c:w val="0.99843851985373222"/>
          <c:h val="3.5259208172362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dirty="0">
                <a:solidFill>
                  <a:schemeClr val="tx1"/>
                </a:solidFill>
              </a:rPr>
              <a:t>איור </a:t>
            </a:r>
            <a:r>
              <a:rPr lang="he-IL" sz="1100" b="1" dirty="0" smtClean="0">
                <a:solidFill>
                  <a:schemeClr val="tx1"/>
                </a:solidFill>
              </a:rPr>
              <a:t>20א</a:t>
            </a:r>
            <a:r>
              <a:rPr lang="he-IL" sz="1100" b="1" dirty="0">
                <a:solidFill>
                  <a:schemeClr val="tx1"/>
                </a:solidFill>
              </a:rPr>
              <a:t>: מספר העובדים הלא ישראלים </a:t>
            </a:r>
          </a:p>
          <a:p>
            <a:pPr>
              <a:defRPr/>
            </a:pPr>
            <a:r>
              <a:rPr lang="he-IL" sz="1100" dirty="0" smtClean="0">
                <a:solidFill>
                  <a:schemeClr val="tx1"/>
                </a:solidFill>
              </a:rPr>
              <a:t>עובדים </a:t>
            </a:r>
            <a:r>
              <a:rPr lang="he-IL" sz="1100" dirty="0">
                <a:solidFill>
                  <a:schemeClr val="tx1"/>
                </a:solidFill>
              </a:rPr>
              <a:t>פלסטינים וזרים, לא כולל פלסטינים ללא היתר שמועסקים בישראל, מנוכה עונתיות, ינואר 2023 </a:t>
            </a:r>
            <a:r>
              <a:rPr lang="he-IL" sz="1100" dirty="0" smtClean="0">
                <a:solidFill>
                  <a:schemeClr val="tx1"/>
                </a:solidFill>
              </a:rPr>
              <a:t>עד</a:t>
            </a:r>
            <a:r>
              <a:rPr lang="he-IL" sz="1100" baseline="0" dirty="0" smtClean="0">
                <a:solidFill>
                  <a:schemeClr val="tx1"/>
                </a:solidFill>
              </a:rPr>
              <a:t> פברואר 2026</a:t>
            </a:r>
            <a:endParaRPr lang="he-IL" sz="11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73909303182991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4.6203674557772564E-2"/>
          <c:y val="0.21885247806729508"/>
          <c:w val="0.84588716110092343"/>
          <c:h val="0.58192200635896651"/>
        </c:manualLayout>
      </c:layout>
      <c:areaChart>
        <c:grouping val="standard"/>
        <c:varyColors val="0"/>
        <c:ser>
          <c:idx val="1"/>
          <c:order val="1"/>
          <c:tx>
            <c:strRef>
              <c:f>'איור 20א נתונים'!$C:$C</c:f>
              <c:strCache>
                <c:ptCount val="1048576"/>
                <c:pt idx="1">
                  <c:v> 267.00 </c:v>
                </c:pt>
                <c:pt idx="2">
                  <c:v> 270.60 </c:v>
                </c:pt>
                <c:pt idx="3">
                  <c:v> 265.70 </c:v>
                </c:pt>
                <c:pt idx="4">
                  <c:v> 271.50 </c:v>
                </c:pt>
                <c:pt idx="5">
                  <c:v> 279.20 </c:v>
                </c:pt>
                <c:pt idx="6">
                  <c:v> 269.70 </c:v>
                </c:pt>
                <c:pt idx="7">
                  <c:v> 265.90 </c:v>
                </c:pt>
                <c:pt idx="8">
                  <c:v> 271.10 </c:v>
                </c:pt>
                <c:pt idx="9">
                  <c:v> 273.60 </c:v>
                </c:pt>
                <c:pt idx="10">
                  <c:v>500</c:v>
                </c:pt>
                <c:pt idx="11">
                  <c:v>500</c:v>
                </c:pt>
                <c:pt idx="12">
                  <c:v>500</c:v>
                </c:pt>
                <c:pt idx="13">
                  <c:v>500</c:v>
                </c:pt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18">
                  <c:v>500</c:v>
                </c:pt>
                <c:pt idx="19">
                  <c:v>500</c:v>
                </c:pt>
                <c:pt idx="20">
                  <c:v>500</c:v>
                </c:pt>
                <c:pt idx="21">
                  <c:v>500</c:v>
                </c:pt>
                <c:pt idx="22">
                  <c:v>500</c:v>
                </c:pt>
                <c:pt idx="23">
                  <c:v>500</c:v>
                </c:pt>
                <c:pt idx="24">
                  <c:v>500</c:v>
                </c:pt>
                <c:pt idx="25">
                  <c:v>500</c:v>
                </c:pt>
                <c:pt idx="26">
                  <c:v>500</c:v>
                </c:pt>
                <c:pt idx="27">
                  <c:v>500</c:v>
                </c:pt>
                <c:pt idx="28">
                  <c:v>500</c:v>
                </c:pt>
                <c:pt idx="29">
                  <c:v>500</c:v>
                </c:pt>
                <c:pt idx="30">
                  <c:v>500</c:v>
                </c:pt>
                <c:pt idx="31">
                  <c:v>500</c:v>
                </c:pt>
                <c:pt idx="32">
                  <c:v>500</c:v>
                </c:pt>
                <c:pt idx="33">
                  <c:v>500</c:v>
                </c:pt>
                <c:pt idx="34">
                  <c:v>500</c:v>
                </c:pt>
                <c:pt idx="35">
                  <c:v>500</c:v>
                </c:pt>
                <c:pt idx="36">
                  <c:v>500</c:v>
                </c:pt>
                <c:pt idx="37">
                  <c:v>500</c:v>
                </c:pt>
                <c:pt idx="38">
                  <c:v>500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noFill/>
            </a:ln>
            <a:effectLst/>
          </c:spPr>
          <c:cat>
            <c:numRef>
              <c:f>'איור 20א נתונים'!$A$2:$A$40</c:f>
              <c:numCache>
                <c:formatCode>m/d/yyyy</c:formatCode>
                <c:ptCount val="39"/>
                <c:pt idx="0">
                  <c:v>44957</c:v>
                </c:pt>
                <c:pt idx="1">
                  <c:v>44985</c:v>
                </c:pt>
                <c:pt idx="2">
                  <c:v>45016</c:v>
                </c:pt>
                <c:pt idx="3">
                  <c:v>45046</c:v>
                </c:pt>
                <c:pt idx="4">
                  <c:v>45077</c:v>
                </c:pt>
                <c:pt idx="5">
                  <c:v>45107</c:v>
                </c:pt>
                <c:pt idx="6">
                  <c:v>45138</c:v>
                </c:pt>
                <c:pt idx="7">
                  <c:v>45169</c:v>
                </c:pt>
                <c:pt idx="8">
                  <c:v>45199</c:v>
                </c:pt>
                <c:pt idx="9">
                  <c:v>45230</c:v>
                </c:pt>
                <c:pt idx="10">
                  <c:v>45260</c:v>
                </c:pt>
                <c:pt idx="11">
                  <c:v>45291</c:v>
                </c:pt>
                <c:pt idx="12">
                  <c:v>45322</c:v>
                </c:pt>
                <c:pt idx="13">
                  <c:v>45351</c:v>
                </c:pt>
                <c:pt idx="14">
                  <c:v>45382</c:v>
                </c:pt>
                <c:pt idx="15">
                  <c:v>45412</c:v>
                </c:pt>
                <c:pt idx="16">
                  <c:v>45443</c:v>
                </c:pt>
                <c:pt idx="17">
                  <c:v>45473</c:v>
                </c:pt>
                <c:pt idx="18">
                  <c:v>45504</c:v>
                </c:pt>
                <c:pt idx="19">
                  <c:v>45535</c:v>
                </c:pt>
                <c:pt idx="20">
                  <c:v>45565</c:v>
                </c:pt>
                <c:pt idx="21">
                  <c:v>45596</c:v>
                </c:pt>
                <c:pt idx="22">
                  <c:v>45626</c:v>
                </c:pt>
                <c:pt idx="23">
                  <c:v>45657</c:v>
                </c:pt>
                <c:pt idx="24">
                  <c:v>45688</c:v>
                </c:pt>
                <c:pt idx="25">
                  <c:v>45716</c:v>
                </c:pt>
                <c:pt idx="26">
                  <c:v>45747</c:v>
                </c:pt>
                <c:pt idx="27">
                  <c:v>45777</c:v>
                </c:pt>
                <c:pt idx="28">
                  <c:v>45808</c:v>
                </c:pt>
                <c:pt idx="29">
                  <c:v>45838</c:v>
                </c:pt>
                <c:pt idx="30">
                  <c:v>45869</c:v>
                </c:pt>
                <c:pt idx="31">
                  <c:v>45900</c:v>
                </c:pt>
                <c:pt idx="32">
                  <c:v>45930</c:v>
                </c:pt>
                <c:pt idx="33">
                  <c:v>45961</c:v>
                </c:pt>
                <c:pt idx="34">
                  <c:v>45991</c:v>
                </c:pt>
                <c:pt idx="35">
                  <c:v>46022</c:v>
                </c:pt>
                <c:pt idx="36">
                  <c:v>46053</c:v>
                </c:pt>
                <c:pt idx="37">
                  <c:v>46081</c:v>
                </c:pt>
              </c:numCache>
            </c:numRef>
          </c:cat>
          <c:val>
            <c:numRef>
              <c:f>'איור 20א נתונים'!$C$2:$C$39</c:f>
              <c:numCache>
                <c:formatCode>General</c:formatCode>
                <c:ptCount val="38"/>
                <c:pt idx="9">
                  <c:v>500</c:v>
                </c:pt>
                <c:pt idx="10">
                  <c:v>500</c:v>
                </c:pt>
                <c:pt idx="11">
                  <c:v>500</c:v>
                </c:pt>
                <c:pt idx="12">
                  <c:v>500</c:v>
                </c:pt>
                <c:pt idx="13">
                  <c:v>500</c:v>
                </c:pt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18">
                  <c:v>500</c:v>
                </c:pt>
                <c:pt idx="19">
                  <c:v>500</c:v>
                </c:pt>
                <c:pt idx="20">
                  <c:v>500</c:v>
                </c:pt>
                <c:pt idx="21">
                  <c:v>500</c:v>
                </c:pt>
                <c:pt idx="22">
                  <c:v>500</c:v>
                </c:pt>
                <c:pt idx="23">
                  <c:v>500</c:v>
                </c:pt>
                <c:pt idx="24">
                  <c:v>500</c:v>
                </c:pt>
                <c:pt idx="25">
                  <c:v>500</c:v>
                </c:pt>
                <c:pt idx="26">
                  <c:v>500</c:v>
                </c:pt>
                <c:pt idx="27">
                  <c:v>500</c:v>
                </c:pt>
                <c:pt idx="28">
                  <c:v>500</c:v>
                </c:pt>
                <c:pt idx="29">
                  <c:v>500</c:v>
                </c:pt>
                <c:pt idx="30">
                  <c:v>500</c:v>
                </c:pt>
                <c:pt idx="31">
                  <c:v>500</c:v>
                </c:pt>
                <c:pt idx="32">
                  <c:v>500</c:v>
                </c:pt>
                <c:pt idx="33">
                  <c:v>500</c:v>
                </c:pt>
                <c:pt idx="34">
                  <c:v>500</c:v>
                </c:pt>
                <c:pt idx="35">
                  <c:v>500</c:v>
                </c:pt>
                <c:pt idx="36">
                  <c:v>500</c:v>
                </c:pt>
                <c:pt idx="37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D9-4C4A-B9C7-43D54DB5D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9615592"/>
        <c:axId val="1169616576"/>
      </c:areaChar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Pt>
            <c:idx val="35"/>
            <c:marker>
              <c:symbol val="none"/>
            </c:marker>
            <c:bubble3D val="0"/>
            <c:spPr>
              <a:ln w="22225" cap="rnd">
                <a:solidFill>
                  <a:srgbClr val="008DA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D9-4C4A-B9C7-43D54DB5DCD0}"/>
              </c:ext>
            </c:extLst>
          </c:dPt>
          <c:dPt>
            <c:idx val="37"/>
            <c:marker>
              <c:symbol val="none"/>
            </c:marker>
            <c:bubble3D val="0"/>
            <c:spPr>
              <a:ln w="22225" cap="rnd">
                <a:solidFill>
                  <a:srgbClr val="008DA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7AD9-4C4A-B9C7-43D54DB5DCD0}"/>
              </c:ext>
            </c:extLst>
          </c:dPt>
          <c:dLbls>
            <c:dLbl>
              <c:idx val="8"/>
              <c:layout>
                <c:manualLayout>
                  <c:x val="-1.2775774278680882E-2"/>
                  <c:y val="-2.5169933082570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D9-4C4A-B9C7-43D54DB5DCD0}"/>
                </c:ext>
              </c:extLst>
            </c:dLbl>
            <c:dLbl>
              <c:idx val="36"/>
              <c:layout>
                <c:manualLayout>
                  <c:x val="-5.9201688328749572E-2"/>
                  <c:y val="-3.6610721670807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371707780127384E-2"/>
                      <c:h val="4.03405382041567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7AD9-4C4A-B9C7-43D54DB5DCD0}"/>
                </c:ext>
              </c:extLst>
            </c:dLbl>
            <c:dLbl>
              <c:idx val="37"/>
              <c:layout>
                <c:manualLayout>
                  <c:x val="-1.8111286805888165E-16"/>
                  <c:y val="-6.8645272043375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D9-4C4A-B9C7-43D54DB5DCD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20א נתונים'!$A$2:$A$40</c:f>
              <c:numCache>
                <c:formatCode>m/d/yyyy</c:formatCode>
                <c:ptCount val="39"/>
                <c:pt idx="0">
                  <c:v>44957</c:v>
                </c:pt>
                <c:pt idx="1">
                  <c:v>44985</c:v>
                </c:pt>
                <c:pt idx="2">
                  <c:v>45016</c:v>
                </c:pt>
                <c:pt idx="3">
                  <c:v>45046</c:v>
                </c:pt>
                <c:pt idx="4">
                  <c:v>45077</c:v>
                </c:pt>
                <c:pt idx="5">
                  <c:v>45107</c:v>
                </c:pt>
                <c:pt idx="6">
                  <c:v>45138</c:v>
                </c:pt>
                <c:pt idx="7">
                  <c:v>45169</c:v>
                </c:pt>
                <c:pt idx="8">
                  <c:v>45199</c:v>
                </c:pt>
                <c:pt idx="9">
                  <c:v>45230</c:v>
                </c:pt>
                <c:pt idx="10">
                  <c:v>45260</c:v>
                </c:pt>
                <c:pt idx="11">
                  <c:v>45291</c:v>
                </c:pt>
                <c:pt idx="12">
                  <c:v>45322</c:v>
                </c:pt>
                <c:pt idx="13">
                  <c:v>45351</c:v>
                </c:pt>
                <c:pt idx="14">
                  <c:v>45382</c:v>
                </c:pt>
                <c:pt idx="15">
                  <c:v>45412</c:v>
                </c:pt>
                <c:pt idx="16">
                  <c:v>45443</c:v>
                </c:pt>
                <c:pt idx="17">
                  <c:v>45473</c:v>
                </c:pt>
                <c:pt idx="18">
                  <c:v>45504</c:v>
                </c:pt>
                <c:pt idx="19">
                  <c:v>45535</c:v>
                </c:pt>
                <c:pt idx="20">
                  <c:v>45565</c:v>
                </c:pt>
                <c:pt idx="21">
                  <c:v>45596</c:v>
                </c:pt>
                <c:pt idx="22">
                  <c:v>45626</c:v>
                </c:pt>
                <c:pt idx="23">
                  <c:v>45657</c:v>
                </c:pt>
                <c:pt idx="24">
                  <c:v>45688</c:v>
                </c:pt>
                <c:pt idx="25">
                  <c:v>45716</c:v>
                </c:pt>
                <c:pt idx="26">
                  <c:v>45747</c:v>
                </c:pt>
                <c:pt idx="27">
                  <c:v>45777</c:v>
                </c:pt>
                <c:pt idx="28">
                  <c:v>45808</c:v>
                </c:pt>
                <c:pt idx="29">
                  <c:v>45838</c:v>
                </c:pt>
                <c:pt idx="30">
                  <c:v>45869</c:v>
                </c:pt>
                <c:pt idx="31">
                  <c:v>45900</c:v>
                </c:pt>
                <c:pt idx="32">
                  <c:v>45930</c:v>
                </c:pt>
                <c:pt idx="33">
                  <c:v>45961</c:v>
                </c:pt>
                <c:pt idx="34">
                  <c:v>45991</c:v>
                </c:pt>
                <c:pt idx="35">
                  <c:v>46022</c:v>
                </c:pt>
                <c:pt idx="36">
                  <c:v>46053</c:v>
                </c:pt>
                <c:pt idx="37">
                  <c:v>46081</c:v>
                </c:pt>
              </c:numCache>
            </c:numRef>
          </c:cat>
          <c:val>
            <c:numRef>
              <c:f>'איור 20א נתונים'!$B$2:$B$40</c:f>
              <c:numCache>
                <c:formatCode>_(* #,##0.00_);_(* \(#,##0.00\);_(* "-"??_);_(@_)</c:formatCode>
                <c:ptCount val="39"/>
                <c:pt idx="0">
                  <c:v>266.99990234375036</c:v>
                </c:pt>
                <c:pt idx="1">
                  <c:v>270.60000000000036</c:v>
                </c:pt>
                <c:pt idx="2">
                  <c:v>265.69995117188</c:v>
                </c:pt>
                <c:pt idx="3">
                  <c:v>271.50004882811982</c:v>
                </c:pt>
                <c:pt idx="4">
                  <c:v>279.19995117188</c:v>
                </c:pt>
                <c:pt idx="5">
                  <c:v>269.69995117188</c:v>
                </c:pt>
                <c:pt idx="6">
                  <c:v>265.89990234375</c:v>
                </c:pt>
                <c:pt idx="7">
                  <c:v>271.10009765625</c:v>
                </c:pt>
                <c:pt idx="8">
                  <c:v>273.60000000000036</c:v>
                </c:pt>
                <c:pt idx="9">
                  <c:v>196.00004882811982</c:v>
                </c:pt>
                <c:pt idx="10">
                  <c:v>149.09999999999991</c:v>
                </c:pt>
                <c:pt idx="11">
                  <c:v>150.19990234375018</c:v>
                </c:pt>
                <c:pt idx="12">
                  <c:v>164.29995117188037</c:v>
                </c:pt>
                <c:pt idx="13">
                  <c:v>164.50009765624964</c:v>
                </c:pt>
                <c:pt idx="14">
                  <c:v>168.60000000000036</c:v>
                </c:pt>
                <c:pt idx="15">
                  <c:v>176.90004882812036</c:v>
                </c:pt>
                <c:pt idx="16">
                  <c:v>180.20004882811963</c:v>
                </c:pt>
                <c:pt idx="17">
                  <c:v>174.10000000000036</c:v>
                </c:pt>
                <c:pt idx="18">
                  <c:v>188.69990234375018</c:v>
                </c:pt>
                <c:pt idx="19">
                  <c:v>185.99995117188018</c:v>
                </c:pt>
                <c:pt idx="20">
                  <c:v>199.40009765625018</c:v>
                </c:pt>
                <c:pt idx="21">
                  <c:v>178.20004882811963</c:v>
                </c:pt>
                <c:pt idx="22">
                  <c:v>189.80004882812</c:v>
                </c:pt>
                <c:pt idx="23">
                  <c:v>201.80019531250036</c:v>
                </c:pt>
                <c:pt idx="24">
                  <c:v>207.19980468749964</c:v>
                </c:pt>
                <c:pt idx="25">
                  <c:v>205.30000000000018</c:v>
                </c:pt>
                <c:pt idx="26">
                  <c:v>214.39980468750036</c:v>
                </c:pt>
                <c:pt idx="27">
                  <c:v>221.80019531250036</c:v>
                </c:pt>
                <c:pt idx="28">
                  <c:v>223.39999999999964</c:v>
                </c:pt>
                <c:pt idx="29" formatCode="General">
                  <c:v>206.30009765624982</c:v>
                </c:pt>
                <c:pt idx="30" formatCode="General">
                  <c:v>226.60009765625</c:v>
                </c:pt>
                <c:pt idx="31" formatCode="General">
                  <c:v>228.80009765624982</c:v>
                </c:pt>
                <c:pt idx="32" formatCode="General">
                  <c:v>237.69980468749964</c:v>
                </c:pt>
                <c:pt idx="33" formatCode="General">
                  <c:v>220.10019531249964</c:v>
                </c:pt>
                <c:pt idx="34" formatCode="General">
                  <c:v>230.69980468749964</c:v>
                </c:pt>
                <c:pt idx="35" formatCode="General">
                  <c:v>238.19999999999982</c:v>
                </c:pt>
                <c:pt idx="36" formatCode="General">
                  <c:v>240.72222784762016</c:v>
                </c:pt>
                <c:pt idx="37" formatCode="General">
                  <c:v>244.00411336805973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D9-4C4A-B9C7-43D54DB5D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615592"/>
        <c:axId val="1169616576"/>
      </c:lineChart>
      <c:dateAx>
        <c:axId val="1169615592"/>
        <c:scaling>
          <c:orientation val="minMax"/>
          <c:max val="46081"/>
          <c:min val="44957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169616576"/>
        <c:crosses val="autoZero"/>
        <c:auto val="1"/>
        <c:lblOffset val="100"/>
        <c:baseTimeUnit val="months"/>
        <c:majorUnit val="1"/>
        <c:majorTimeUnit val="months"/>
      </c:dateAx>
      <c:valAx>
        <c:axId val="1169616576"/>
        <c:scaling>
          <c:orientation val="minMax"/>
          <c:max val="300"/>
          <c:min val="100"/>
        </c:scaling>
        <c:delete val="0"/>
        <c:axPos val="l"/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16961559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/>
            </a:pPr>
            <a:r>
              <a:rPr lang="he-IL" sz="1100" b="1" dirty="0" smtClean="0">
                <a:solidFill>
                  <a:schemeClr val="tx1"/>
                </a:solidFill>
              </a:rPr>
              <a:t>איור</a:t>
            </a:r>
            <a:r>
              <a:rPr lang="he-IL" sz="1100" b="1" baseline="0" dirty="0" smtClean="0">
                <a:solidFill>
                  <a:schemeClr val="tx1"/>
                </a:solidFill>
              </a:rPr>
              <a:t> 20ב: </a:t>
            </a:r>
            <a:r>
              <a:rPr lang="he-IL" sz="1100" b="1" dirty="0" smtClean="0">
                <a:solidFill>
                  <a:schemeClr val="tx1"/>
                </a:solidFill>
              </a:rPr>
              <a:t>מועסקים </a:t>
            </a:r>
            <a:r>
              <a:rPr lang="he-IL" sz="1100" b="1" dirty="0">
                <a:solidFill>
                  <a:schemeClr val="tx1"/>
                </a:solidFill>
              </a:rPr>
              <a:t>בענף הבינוי</a:t>
            </a:r>
          </a:p>
          <a:p>
            <a:pPr rtl="1">
              <a:defRPr/>
            </a:pPr>
            <a:r>
              <a:rPr lang="he-IL" sz="1100" b="0" dirty="0" smtClean="0">
                <a:solidFill>
                  <a:schemeClr val="tx1"/>
                </a:solidFill>
              </a:rPr>
              <a:t>רבעון ראשון 2020 עד רבעון רביעי </a:t>
            </a:r>
            <a:r>
              <a:rPr lang="he-IL" sz="1100" b="0" dirty="0">
                <a:solidFill>
                  <a:schemeClr val="tx1"/>
                </a:solidFill>
              </a:rPr>
              <a:t>2025</a:t>
            </a:r>
          </a:p>
        </c:rich>
      </c:tx>
      <c:layout>
        <c:manualLayout>
          <c:xMode val="edge"/>
          <c:yMode val="edge"/>
          <c:x val="0.3223170479116727"/>
          <c:y val="0"/>
        </c:manualLayout>
      </c:layout>
      <c:overlay val="0"/>
      <c:spPr>
        <a:noFill/>
        <a:ln w="635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7309871892032885E-2"/>
          <c:y val="0.165289555397061"/>
          <c:w val="0.92203535073919085"/>
          <c:h val="0.627791234258843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'נתוני איור ח2'!$B$1</c:f>
              <c:strCache>
                <c:ptCount val="1"/>
                <c:pt idx="0">
                  <c:v>ישראלים</c:v>
                </c:pt>
              </c:strCache>
            </c:strRef>
          </c:tx>
          <c:spPr>
            <a:solidFill>
              <a:srgbClr val="008DA3"/>
            </a:solidFill>
            <a:ln w="6350">
              <a:noFill/>
            </a:ln>
            <a:effectLst>
              <a:outerShdw sx="0" sy="0" rotWithShape="0">
                <a:prstClr val="black">
                  <a:alpha val="0"/>
                </a:prstClr>
              </a:outerShdw>
            </a:effectLst>
            <a:scene3d>
              <a:camera prst="orthographicFront"/>
              <a:lightRig rig="flat" dir="t"/>
            </a:scene3d>
          </c:spPr>
          <c:invertIfNegative val="0"/>
          <c:cat>
            <c:strRef>
              <c:f>'נתוני איור ח2'!$A$2:$A$27</c:f>
              <c:strCache>
                <c:ptCount val="24"/>
                <c:pt idx="0">
                  <c:v>2020:Q1</c:v>
                </c:pt>
                <c:pt idx="1">
                  <c:v>2020:Q2</c:v>
                </c:pt>
                <c:pt idx="2">
                  <c:v>2020:Q3</c:v>
                </c:pt>
                <c:pt idx="3">
                  <c:v>2020:Q4</c:v>
                </c:pt>
                <c:pt idx="4">
                  <c:v>2021:Q1</c:v>
                </c:pt>
                <c:pt idx="5">
                  <c:v>2021:Q2</c:v>
                </c:pt>
                <c:pt idx="6">
                  <c:v>2021:Q3</c:v>
                </c:pt>
                <c:pt idx="7">
                  <c:v>2021:Q4</c:v>
                </c:pt>
                <c:pt idx="8">
                  <c:v>2022:Q1</c:v>
                </c:pt>
                <c:pt idx="9">
                  <c:v>2022:Q2</c:v>
                </c:pt>
                <c:pt idx="10">
                  <c:v>2022:Q3</c:v>
                </c:pt>
                <c:pt idx="11">
                  <c:v>2022:Q4</c:v>
                </c:pt>
                <c:pt idx="12">
                  <c:v>2023:Q1</c:v>
                </c:pt>
                <c:pt idx="13">
                  <c:v>2023:Q2</c:v>
                </c:pt>
                <c:pt idx="14">
                  <c:v>2023:Q3</c:v>
                </c:pt>
                <c:pt idx="15">
                  <c:v>2023:Q4</c:v>
                </c:pt>
                <c:pt idx="16">
                  <c:v>2024:Q1</c:v>
                </c:pt>
                <c:pt idx="17">
                  <c:v>2024:Q2</c:v>
                </c:pt>
                <c:pt idx="18">
                  <c:v>2024:Q3</c:v>
                </c:pt>
                <c:pt idx="19">
                  <c:v>2024:Q4</c:v>
                </c:pt>
                <c:pt idx="20">
                  <c:v>2025:Q1</c:v>
                </c:pt>
                <c:pt idx="21">
                  <c:v>2025:Q2</c:v>
                </c:pt>
                <c:pt idx="22">
                  <c:v>2025:Q3</c:v>
                </c:pt>
                <c:pt idx="23">
                  <c:v>2025:Q4</c:v>
                </c:pt>
              </c:strCache>
              <c:extLst/>
            </c:strRef>
          </c:cat>
          <c:val>
            <c:numRef>
              <c:f>'נתוני איור ח2'!$B$2:$B$27</c:f>
              <c:numCache>
                <c:formatCode>General</c:formatCode>
                <c:ptCount val="24"/>
                <c:pt idx="0">
                  <c:v>206.2</c:v>
                </c:pt>
                <c:pt idx="1">
                  <c:v>200.3</c:v>
                </c:pt>
                <c:pt idx="2">
                  <c:v>209.6</c:v>
                </c:pt>
                <c:pt idx="3">
                  <c:v>200.5</c:v>
                </c:pt>
                <c:pt idx="4">
                  <c:v>200.6</c:v>
                </c:pt>
                <c:pt idx="5">
                  <c:v>189.4</c:v>
                </c:pt>
                <c:pt idx="6">
                  <c:v>199.7</c:v>
                </c:pt>
                <c:pt idx="7">
                  <c:v>218.6</c:v>
                </c:pt>
                <c:pt idx="8">
                  <c:v>222.4</c:v>
                </c:pt>
                <c:pt idx="9">
                  <c:v>217.5</c:v>
                </c:pt>
                <c:pt idx="10">
                  <c:v>218.3</c:v>
                </c:pt>
                <c:pt idx="11">
                  <c:v>216</c:v>
                </c:pt>
                <c:pt idx="12">
                  <c:v>234.1</c:v>
                </c:pt>
                <c:pt idx="13">
                  <c:v>231</c:v>
                </c:pt>
                <c:pt idx="14">
                  <c:v>224.1</c:v>
                </c:pt>
                <c:pt idx="15">
                  <c:v>205.3</c:v>
                </c:pt>
                <c:pt idx="16">
                  <c:v>224.4</c:v>
                </c:pt>
                <c:pt idx="17">
                  <c:v>236.9</c:v>
                </c:pt>
                <c:pt idx="18">
                  <c:v>243.4</c:v>
                </c:pt>
                <c:pt idx="19">
                  <c:v>251.1</c:v>
                </c:pt>
                <c:pt idx="20" formatCode="0.0">
                  <c:v>258.12771077203666</c:v>
                </c:pt>
                <c:pt idx="21" formatCode="0.0">
                  <c:v>251.0093243908324</c:v>
                </c:pt>
                <c:pt idx="22" formatCode="0.0">
                  <c:v>269.37797373343074</c:v>
                </c:pt>
                <c:pt idx="23" formatCode="0.0">
                  <c:v>290.80593505901237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ED2-4FB4-9147-5AB1050E4D5B}"/>
            </c:ext>
          </c:extLst>
        </c:ser>
        <c:ser>
          <c:idx val="1"/>
          <c:order val="1"/>
          <c:tx>
            <c:strRef>
              <c:f>'נתוני איור ח2'!$C$1</c:f>
              <c:strCache>
                <c:ptCount val="1"/>
                <c:pt idx="0">
                  <c:v>זרים </c:v>
                </c:pt>
              </c:strCache>
            </c:strRef>
          </c:tx>
          <c:spPr>
            <a:solidFill>
              <a:srgbClr val="DA8F32"/>
            </a:solidFill>
            <a:ln w="6350">
              <a:noFill/>
            </a:ln>
            <a:effectLst>
              <a:outerShdw sx="0" sy="0" rotWithShape="0">
                <a:prstClr val="black">
                  <a:alpha val="0"/>
                </a:prstClr>
              </a:outerShdw>
            </a:effectLst>
            <a:scene3d>
              <a:camera prst="orthographicFront"/>
              <a:lightRig rig="flat" dir="t"/>
            </a:scene3d>
          </c:spPr>
          <c:invertIfNegative val="0"/>
          <c:cat>
            <c:strRef>
              <c:f>'נתוני איור ח2'!$A$2:$A$27</c:f>
              <c:strCache>
                <c:ptCount val="24"/>
                <c:pt idx="0">
                  <c:v>2020:Q1</c:v>
                </c:pt>
                <c:pt idx="1">
                  <c:v>2020:Q2</c:v>
                </c:pt>
                <c:pt idx="2">
                  <c:v>2020:Q3</c:v>
                </c:pt>
                <c:pt idx="3">
                  <c:v>2020:Q4</c:v>
                </c:pt>
                <c:pt idx="4">
                  <c:v>2021:Q1</c:v>
                </c:pt>
                <c:pt idx="5">
                  <c:v>2021:Q2</c:v>
                </c:pt>
                <c:pt idx="6">
                  <c:v>2021:Q3</c:v>
                </c:pt>
                <c:pt idx="7">
                  <c:v>2021:Q4</c:v>
                </c:pt>
                <c:pt idx="8">
                  <c:v>2022:Q1</c:v>
                </c:pt>
                <c:pt idx="9">
                  <c:v>2022:Q2</c:v>
                </c:pt>
                <c:pt idx="10">
                  <c:v>2022:Q3</c:v>
                </c:pt>
                <c:pt idx="11">
                  <c:v>2022:Q4</c:v>
                </c:pt>
                <c:pt idx="12">
                  <c:v>2023:Q1</c:v>
                </c:pt>
                <c:pt idx="13">
                  <c:v>2023:Q2</c:v>
                </c:pt>
                <c:pt idx="14">
                  <c:v>2023:Q3</c:v>
                </c:pt>
                <c:pt idx="15">
                  <c:v>2023:Q4</c:v>
                </c:pt>
                <c:pt idx="16">
                  <c:v>2024:Q1</c:v>
                </c:pt>
                <c:pt idx="17">
                  <c:v>2024:Q2</c:v>
                </c:pt>
                <c:pt idx="18">
                  <c:v>2024:Q3</c:v>
                </c:pt>
                <c:pt idx="19">
                  <c:v>2024:Q4</c:v>
                </c:pt>
                <c:pt idx="20">
                  <c:v>2025:Q1</c:v>
                </c:pt>
                <c:pt idx="21">
                  <c:v>2025:Q2</c:v>
                </c:pt>
                <c:pt idx="22">
                  <c:v>2025:Q3</c:v>
                </c:pt>
                <c:pt idx="23">
                  <c:v>2025:Q4</c:v>
                </c:pt>
              </c:strCache>
              <c:extLst/>
            </c:strRef>
          </c:cat>
          <c:val>
            <c:numRef>
              <c:f>'נתוני איור ח2'!$C$2:$C$27</c:f>
              <c:numCache>
                <c:formatCode>General</c:formatCode>
                <c:ptCount val="24"/>
                <c:pt idx="0">
                  <c:v>27.700000000000003</c:v>
                </c:pt>
                <c:pt idx="1">
                  <c:v>24.9</c:v>
                </c:pt>
                <c:pt idx="2">
                  <c:v>25.9</c:v>
                </c:pt>
                <c:pt idx="3">
                  <c:v>26.9</c:v>
                </c:pt>
                <c:pt idx="4">
                  <c:v>23.6</c:v>
                </c:pt>
                <c:pt idx="5">
                  <c:v>23.8</c:v>
                </c:pt>
                <c:pt idx="6">
                  <c:v>24.8</c:v>
                </c:pt>
                <c:pt idx="7">
                  <c:v>26.6</c:v>
                </c:pt>
                <c:pt idx="8">
                  <c:v>26.8</c:v>
                </c:pt>
                <c:pt idx="9">
                  <c:v>27.5</c:v>
                </c:pt>
                <c:pt idx="10">
                  <c:v>28.299999999999997</c:v>
                </c:pt>
                <c:pt idx="11">
                  <c:v>29.1</c:v>
                </c:pt>
                <c:pt idx="12">
                  <c:v>29.782388098080411</c:v>
                </c:pt>
                <c:pt idx="13">
                  <c:v>29.770075107294371</c:v>
                </c:pt>
                <c:pt idx="14">
                  <c:v>30.877450063132144</c:v>
                </c:pt>
                <c:pt idx="15">
                  <c:v>28.084100598841424</c:v>
                </c:pt>
                <c:pt idx="16">
                  <c:v>38.262358800983314</c:v>
                </c:pt>
                <c:pt idx="17">
                  <c:v>46.062995676277204</c:v>
                </c:pt>
                <c:pt idx="18">
                  <c:v>55.704383154865766</c:v>
                </c:pt>
                <c:pt idx="19">
                  <c:v>64.610214265107743</c:v>
                </c:pt>
                <c:pt idx="20">
                  <c:v>69.548536110213504</c:v>
                </c:pt>
                <c:pt idx="21">
                  <c:v>72.099257278556607</c:v>
                </c:pt>
                <c:pt idx="22">
                  <c:v>77.625215659997849</c:v>
                </c:pt>
                <c:pt idx="23">
                  <c:v>81.757601446702466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ED2-4FB4-9147-5AB1050E4D5B}"/>
            </c:ext>
          </c:extLst>
        </c:ser>
        <c:ser>
          <c:idx val="2"/>
          <c:order val="2"/>
          <c:tx>
            <c:strRef>
              <c:f>'נתוני איור ח2'!$D$1</c:f>
              <c:strCache>
                <c:ptCount val="1"/>
                <c:pt idx="0">
                  <c:v>מיש"ע</c:v>
                </c:pt>
              </c:strCache>
            </c:strRef>
          </c:tx>
          <c:spPr>
            <a:solidFill>
              <a:srgbClr val="357C32"/>
            </a:solidFill>
            <a:ln w="6350">
              <a:noFill/>
            </a:ln>
            <a:effectLst>
              <a:outerShdw sx="0" sy="0" rotWithShape="0">
                <a:prstClr val="black">
                  <a:alpha val="0"/>
                </a:prstClr>
              </a:outerShdw>
            </a:effectLst>
            <a:scene3d>
              <a:camera prst="orthographicFront"/>
              <a:lightRig rig="flat" dir="t"/>
            </a:scene3d>
          </c:spPr>
          <c:invertIfNegative val="0"/>
          <c:cat>
            <c:strRef>
              <c:f>'נתוני איור ח2'!$A$2:$A$27</c:f>
              <c:strCache>
                <c:ptCount val="24"/>
                <c:pt idx="0">
                  <c:v>2020:Q1</c:v>
                </c:pt>
                <c:pt idx="1">
                  <c:v>2020:Q2</c:v>
                </c:pt>
                <c:pt idx="2">
                  <c:v>2020:Q3</c:v>
                </c:pt>
                <c:pt idx="3">
                  <c:v>2020:Q4</c:v>
                </c:pt>
                <c:pt idx="4">
                  <c:v>2021:Q1</c:v>
                </c:pt>
                <c:pt idx="5">
                  <c:v>2021:Q2</c:v>
                </c:pt>
                <c:pt idx="6">
                  <c:v>2021:Q3</c:v>
                </c:pt>
                <c:pt idx="7">
                  <c:v>2021:Q4</c:v>
                </c:pt>
                <c:pt idx="8">
                  <c:v>2022:Q1</c:v>
                </c:pt>
                <c:pt idx="9">
                  <c:v>2022:Q2</c:v>
                </c:pt>
                <c:pt idx="10">
                  <c:v>2022:Q3</c:v>
                </c:pt>
                <c:pt idx="11">
                  <c:v>2022:Q4</c:v>
                </c:pt>
                <c:pt idx="12">
                  <c:v>2023:Q1</c:v>
                </c:pt>
                <c:pt idx="13">
                  <c:v>2023:Q2</c:v>
                </c:pt>
                <c:pt idx="14">
                  <c:v>2023:Q3</c:v>
                </c:pt>
                <c:pt idx="15">
                  <c:v>2023:Q4</c:v>
                </c:pt>
                <c:pt idx="16">
                  <c:v>2024:Q1</c:v>
                </c:pt>
                <c:pt idx="17">
                  <c:v>2024:Q2</c:v>
                </c:pt>
                <c:pt idx="18">
                  <c:v>2024:Q3</c:v>
                </c:pt>
                <c:pt idx="19">
                  <c:v>2024:Q4</c:v>
                </c:pt>
                <c:pt idx="20">
                  <c:v>2025:Q1</c:v>
                </c:pt>
                <c:pt idx="21">
                  <c:v>2025:Q2</c:v>
                </c:pt>
                <c:pt idx="22">
                  <c:v>2025:Q3</c:v>
                </c:pt>
                <c:pt idx="23">
                  <c:v>2025:Q4</c:v>
                </c:pt>
              </c:strCache>
              <c:extLst/>
            </c:strRef>
          </c:cat>
          <c:val>
            <c:numRef>
              <c:f>'נתוני איור ח2'!$D$2:$D$27</c:f>
              <c:numCache>
                <c:formatCode>General</c:formatCode>
                <c:ptCount val="24"/>
                <c:pt idx="0">
                  <c:v>68.400000000000006</c:v>
                </c:pt>
                <c:pt idx="1">
                  <c:v>45.4</c:v>
                </c:pt>
                <c:pt idx="2">
                  <c:v>63.8</c:v>
                </c:pt>
                <c:pt idx="3">
                  <c:v>66.900000000000006</c:v>
                </c:pt>
                <c:pt idx="4">
                  <c:v>67</c:v>
                </c:pt>
                <c:pt idx="5">
                  <c:v>79.8</c:v>
                </c:pt>
                <c:pt idx="6">
                  <c:v>87.1</c:v>
                </c:pt>
                <c:pt idx="7">
                  <c:v>83.9</c:v>
                </c:pt>
                <c:pt idx="8">
                  <c:v>79</c:v>
                </c:pt>
                <c:pt idx="9">
                  <c:v>74.900000000000006</c:v>
                </c:pt>
                <c:pt idx="10">
                  <c:v>101.9</c:v>
                </c:pt>
                <c:pt idx="11">
                  <c:v>99.6</c:v>
                </c:pt>
                <c:pt idx="12">
                  <c:v>93</c:v>
                </c:pt>
                <c:pt idx="13">
                  <c:v>93.9</c:v>
                </c:pt>
                <c:pt idx="14">
                  <c:v>109.2</c:v>
                </c:pt>
                <c:pt idx="15">
                  <c:v>6.4</c:v>
                </c:pt>
                <c:pt idx="16">
                  <c:v>3.8</c:v>
                </c:pt>
                <c:pt idx="17">
                  <c:v>8.1999999999999993</c:v>
                </c:pt>
                <c:pt idx="18">
                  <c:v>15.3</c:v>
                </c:pt>
                <c:pt idx="19">
                  <c:v>17</c:v>
                </c:pt>
                <c:pt idx="20">
                  <c:v>20.324360000000002</c:v>
                </c:pt>
                <c:pt idx="21">
                  <c:v>14.846333999999999</c:v>
                </c:pt>
                <c:pt idx="22">
                  <c:v>19.521992000000001</c:v>
                </c:pt>
                <c:pt idx="23">
                  <c:v>20.575289725047082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BED2-4FB4-9147-5AB1050E4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467902"/>
        <c:axId val="29813721"/>
      </c:barChart>
      <c:dateAx>
        <c:axId val="6546790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>
            <a:noFill/>
            <a:prstDash val="solid"/>
          </a:ln>
          <a:effectLst/>
        </c:spPr>
        <c:txPr>
          <a:bodyPr rot="-2700000" vert="horz" anchor="t" anchorCtr="0"/>
          <a:lstStyle/>
          <a:p>
            <a:pPr>
              <a:defRPr sz="1000"/>
            </a:pPr>
            <a:endParaRPr lang="he-IL"/>
          </a:p>
        </c:txPr>
        <c:crossAx val="29813721"/>
        <c:crosses val="autoZero"/>
        <c:auto val="0"/>
        <c:lblOffset val="100"/>
        <c:baseTimeUnit val="days"/>
      </c:dateAx>
      <c:valAx>
        <c:axId val="29813721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e-IL" b="0" dirty="0"/>
                  <a:t>אלפים </a:t>
                </a:r>
              </a:p>
            </c:rich>
          </c:tx>
          <c:layout>
            <c:manualLayout>
              <c:xMode val="edge"/>
              <c:yMode val="edge"/>
              <c:x val="0"/>
              <c:y val="9.6409244104952482E-2"/>
            </c:manualLayout>
          </c:layout>
          <c:overlay val="0"/>
          <c:spPr>
            <a:noFill/>
            <a:ln w="6350">
              <a:noFill/>
            </a:ln>
            <a:effectLst/>
          </c:spPr>
        </c:title>
        <c:numFmt formatCode="0" sourceLinked="0"/>
        <c:majorTickMark val="none"/>
        <c:minorTickMark val="none"/>
        <c:tickLblPos val="low"/>
        <c:spPr>
          <a:noFill/>
          <a:ln w="6350" cap="flat" cmpd="sng">
            <a:noFill/>
            <a:prstDash val="solid"/>
          </a:ln>
          <a:effectLst/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65467902"/>
        <c:crosses val="autoZero"/>
        <c:crossBetween val="between"/>
      </c:valAx>
      <c:spPr>
        <a:noFill/>
        <a:ln w="6350">
          <a:noFill/>
        </a:ln>
        <a:effectLst/>
      </c:spPr>
    </c:plotArea>
    <c:legend>
      <c:legendPos val="b"/>
      <c:layout>
        <c:manualLayout>
          <c:xMode val="edge"/>
          <c:yMode val="edge"/>
          <c:x val="4.3123530262793299E-3"/>
          <c:y val="0.90460387224772065"/>
          <c:w val="0.99568760492500763"/>
          <c:h val="5.9749999999999998E-2"/>
        </c:manualLayout>
      </c:layout>
      <c:overlay val="0"/>
      <c:spPr>
        <a:noFill/>
        <a:ln w="25400">
          <a:noFill/>
        </a:ln>
        <a:effectLst/>
      </c:spPr>
      <c:txPr>
        <a:bodyPr rot="0" vert="horz"/>
        <a:lstStyle/>
        <a:p>
          <a:pPr algn="ctr">
            <a:defRPr/>
          </a:pPr>
          <a:endParaRPr lang="he-IL"/>
        </a:p>
      </c:txPr>
    </c:legend>
    <c:plotVisOnly val="1"/>
    <c:dispBlanksAs val="gap"/>
    <c:showDLblsOverMax val="0"/>
  </c:chart>
  <c:spPr>
    <a:solidFill>
      <a:srgbClr val="FFFFFF"/>
    </a:solidFill>
    <a:ln w="9525" cap="flat" cmpd="sng">
      <a:noFill/>
      <a:prstDash val="solid"/>
    </a:ln>
    <a:effectLst/>
  </c:spPr>
  <c:txPr>
    <a:bodyPr/>
    <a:lstStyle/>
    <a:p>
      <a:pPr>
        <a:defRPr sz="11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 smtClean="0">
                <a:solidFill>
                  <a:schemeClr val="tx1"/>
                </a:solidFill>
                <a:effectLst/>
              </a:rPr>
              <a:t>איור 21: התחלות הבנייה, גמר הבנייה והיתרי הבנייה</a:t>
            </a:r>
            <a:endParaRPr lang="en-US" sz="1200" dirty="0" smtClean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he-IL" sz="1200" dirty="0" smtClean="0">
                <a:solidFill>
                  <a:schemeClr val="tx1"/>
                </a:solidFill>
                <a:effectLst/>
              </a:rPr>
              <a:t>שנתי, סכום ארבעה רביעים אחרונים,</a:t>
            </a:r>
            <a:r>
              <a:rPr lang="he-IL" sz="1200" baseline="0" dirty="0" smtClean="0">
                <a:solidFill>
                  <a:schemeClr val="tx1"/>
                </a:solidFill>
                <a:effectLst/>
              </a:rPr>
              <a:t> רבעון ראשון 2020 עד רבעון רביעי 2025</a:t>
            </a:r>
            <a:endParaRPr lang="en-US" sz="12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6964183953935617"/>
          <c:y val="2.312902993752430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4181962246142894E-2"/>
          <c:y val="0.13494384534295636"/>
          <c:w val="0.93995272889345094"/>
          <c:h val="0.68907553995813098"/>
        </c:manualLayout>
      </c:layout>
      <c:lineChart>
        <c:grouping val="standard"/>
        <c:varyColors val="0"/>
        <c:ser>
          <c:idx val="0"/>
          <c:order val="0"/>
          <c:tx>
            <c:strRef>
              <c:f>'איור לרוסול'!$B$1</c:f>
              <c:strCache>
                <c:ptCount val="1"/>
                <c:pt idx="0">
                  <c:v>התחלת בנייה דירות -סה"כ</c:v>
                </c:pt>
              </c:strCache>
            </c:strRef>
          </c:tx>
          <c:spPr>
            <a:ln w="25400" cap="rnd" cmpd="sng" algn="ctr">
              <a:solidFill>
                <a:srgbClr val="357C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</c:spPr>
          <c:marker>
            <c:symbol val="none"/>
          </c:marker>
          <c:dLbls>
            <c:dLbl>
              <c:idx val="23"/>
              <c:layout>
                <c:manualLayout>
                  <c:x val="0"/>
                  <c:y val="2.42334447353430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37-4969-8F15-28710F7E251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לרוסול'!$A$2:$A$25</c:f>
              <c:numCache>
                <c:formatCode>m/d/yyyy</c:formatCode>
                <c:ptCount val="24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  <c:pt idx="9">
                  <c:v>44742</c:v>
                </c:pt>
                <c:pt idx="10">
                  <c:v>44834</c:v>
                </c:pt>
                <c:pt idx="11">
                  <c:v>44926</c:v>
                </c:pt>
                <c:pt idx="12">
                  <c:v>45016</c:v>
                </c:pt>
                <c:pt idx="13">
                  <c:v>45107</c:v>
                </c:pt>
                <c:pt idx="14">
                  <c:v>45199</c:v>
                </c:pt>
                <c:pt idx="15">
                  <c:v>45291</c:v>
                </c:pt>
                <c:pt idx="16">
                  <c:v>45382</c:v>
                </c:pt>
                <c:pt idx="17">
                  <c:v>45473</c:v>
                </c:pt>
                <c:pt idx="18">
                  <c:v>45565</c:v>
                </c:pt>
                <c:pt idx="19">
                  <c:v>45657</c:v>
                </c:pt>
                <c:pt idx="20">
                  <c:v>45747</c:v>
                </c:pt>
                <c:pt idx="21">
                  <c:v>45838</c:v>
                </c:pt>
                <c:pt idx="22">
                  <c:v>45930</c:v>
                </c:pt>
                <c:pt idx="23">
                  <c:v>46022</c:v>
                </c:pt>
              </c:numCache>
            </c:numRef>
          </c:cat>
          <c:val>
            <c:numRef>
              <c:f>'איור לרוסול'!$B$2:$B$25</c:f>
              <c:numCache>
                <c:formatCode>General</c:formatCode>
                <c:ptCount val="24"/>
                <c:pt idx="0">
                  <c:v>58322.5</c:v>
                </c:pt>
                <c:pt idx="1">
                  <c:v>57519.099999999991</c:v>
                </c:pt>
                <c:pt idx="2">
                  <c:v>56667.5</c:v>
                </c:pt>
                <c:pt idx="3">
                  <c:v>57625.899999999994</c:v>
                </c:pt>
                <c:pt idx="4">
                  <c:v>56719.899999999994</c:v>
                </c:pt>
                <c:pt idx="5">
                  <c:v>60143.5</c:v>
                </c:pt>
                <c:pt idx="6">
                  <c:v>62941.799999999996</c:v>
                </c:pt>
                <c:pt idx="7">
                  <c:v>64208.6</c:v>
                </c:pt>
                <c:pt idx="8">
                  <c:v>69198.2</c:v>
                </c:pt>
                <c:pt idx="9">
                  <c:v>71764.899999999994</c:v>
                </c:pt>
                <c:pt idx="10">
                  <c:v>72590.3</c:v>
                </c:pt>
                <c:pt idx="11">
                  <c:v>69969.5</c:v>
                </c:pt>
                <c:pt idx="12">
                  <c:v>65785.8</c:v>
                </c:pt>
                <c:pt idx="13">
                  <c:v>65238.9</c:v>
                </c:pt>
                <c:pt idx="14">
                  <c:v>66512.899999999994</c:v>
                </c:pt>
                <c:pt idx="15">
                  <c:v>65796.3</c:v>
                </c:pt>
                <c:pt idx="16">
                  <c:v>66576.099999999991</c:v>
                </c:pt>
                <c:pt idx="17">
                  <c:v>63113.599999999999</c:v>
                </c:pt>
                <c:pt idx="18">
                  <c:v>62227.7</c:v>
                </c:pt>
                <c:pt idx="19">
                  <c:v>68229.100000000006</c:v>
                </c:pt>
                <c:pt idx="20">
                  <c:v>73915.600000000006</c:v>
                </c:pt>
                <c:pt idx="21">
                  <c:v>80028.899999999994</c:v>
                </c:pt>
                <c:pt idx="22">
                  <c:v>80817.600000000006</c:v>
                </c:pt>
                <c:pt idx="23">
                  <c:v>80002.8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37-4969-8F15-28710F7E251D}"/>
            </c:ext>
          </c:extLst>
        </c:ser>
        <c:ser>
          <c:idx val="1"/>
          <c:order val="1"/>
          <c:tx>
            <c:strRef>
              <c:f>'איור לרוסול'!$C$1</c:f>
              <c:strCache>
                <c:ptCount val="1"/>
                <c:pt idx="0">
                  <c:v>גמר בניה דירות</c:v>
                </c:pt>
              </c:strCache>
            </c:strRef>
          </c:tx>
          <c:spPr>
            <a:ln w="25400" cap="rnd" cmpd="sng" algn="ctr">
              <a:solidFill>
                <a:srgbClr val="DA8F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</c:spPr>
          <c:marker>
            <c:symbol val="none"/>
          </c:marker>
          <c:dLbls>
            <c:dLbl>
              <c:idx val="23"/>
              <c:layout>
                <c:manualLayout>
                  <c:x val="-5.8670196242622326E-4"/>
                  <c:y val="-1.26274318329139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DA8F32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37-4969-8F15-28710F7E25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לרוסול'!$A$2:$A$25</c:f>
              <c:numCache>
                <c:formatCode>m/d/yyyy</c:formatCode>
                <c:ptCount val="24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  <c:pt idx="9">
                  <c:v>44742</c:v>
                </c:pt>
                <c:pt idx="10">
                  <c:v>44834</c:v>
                </c:pt>
                <c:pt idx="11">
                  <c:v>44926</c:v>
                </c:pt>
                <c:pt idx="12">
                  <c:v>45016</c:v>
                </c:pt>
                <c:pt idx="13">
                  <c:v>45107</c:v>
                </c:pt>
                <c:pt idx="14">
                  <c:v>45199</c:v>
                </c:pt>
                <c:pt idx="15">
                  <c:v>45291</c:v>
                </c:pt>
                <c:pt idx="16">
                  <c:v>45382</c:v>
                </c:pt>
                <c:pt idx="17">
                  <c:v>45473</c:v>
                </c:pt>
                <c:pt idx="18">
                  <c:v>45565</c:v>
                </c:pt>
                <c:pt idx="19">
                  <c:v>45657</c:v>
                </c:pt>
                <c:pt idx="20">
                  <c:v>45747</c:v>
                </c:pt>
                <c:pt idx="21">
                  <c:v>45838</c:v>
                </c:pt>
                <c:pt idx="22">
                  <c:v>45930</c:v>
                </c:pt>
                <c:pt idx="23">
                  <c:v>46022</c:v>
                </c:pt>
              </c:numCache>
            </c:numRef>
          </c:cat>
          <c:val>
            <c:numRef>
              <c:f>'איור לרוסול'!$C$2:$C$25</c:f>
              <c:numCache>
                <c:formatCode>General</c:formatCode>
                <c:ptCount val="24"/>
                <c:pt idx="0">
                  <c:v>51033.3</c:v>
                </c:pt>
                <c:pt idx="1">
                  <c:v>52628.9</c:v>
                </c:pt>
                <c:pt idx="2">
                  <c:v>50189</c:v>
                </c:pt>
                <c:pt idx="3">
                  <c:v>49557.5</c:v>
                </c:pt>
                <c:pt idx="4">
                  <c:v>49306.399999999994</c:v>
                </c:pt>
                <c:pt idx="5">
                  <c:v>47122.499999999993</c:v>
                </c:pt>
                <c:pt idx="6">
                  <c:v>48066.1</c:v>
                </c:pt>
                <c:pt idx="7">
                  <c:v>47311.5</c:v>
                </c:pt>
                <c:pt idx="8">
                  <c:v>47533</c:v>
                </c:pt>
                <c:pt idx="9">
                  <c:v>51605.599999999991</c:v>
                </c:pt>
                <c:pt idx="10">
                  <c:v>52064.800000000003</c:v>
                </c:pt>
                <c:pt idx="11">
                  <c:v>54406.200000000004</c:v>
                </c:pt>
                <c:pt idx="12">
                  <c:v>55823.5</c:v>
                </c:pt>
                <c:pt idx="13">
                  <c:v>56398.5</c:v>
                </c:pt>
                <c:pt idx="14">
                  <c:v>58217.2</c:v>
                </c:pt>
                <c:pt idx="15">
                  <c:v>59732.5</c:v>
                </c:pt>
                <c:pt idx="16">
                  <c:v>59313.3</c:v>
                </c:pt>
                <c:pt idx="17">
                  <c:v>56146.399999999994</c:v>
                </c:pt>
                <c:pt idx="18">
                  <c:v>54651.199999999997</c:v>
                </c:pt>
                <c:pt idx="19">
                  <c:v>53348.1</c:v>
                </c:pt>
                <c:pt idx="20">
                  <c:v>52842.399999999994</c:v>
                </c:pt>
                <c:pt idx="21">
                  <c:v>55212.3</c:v>
                </c:pt>
                <c:pt idx="22">
                  <c:v>58326.5</c:v>
                </c:pt>
                <c:pt idx="23">
                  <c:v>60343.4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37-4969-8F15-28710F7E251D}"/>
            </c:ext>
          </c:extLst>
        </c:ser>
        <c:ser>
          <c:idx val="2"/>
          <c:order val="2"/>
          <c:tx>
            <c:strRef>
              <c:f>'איור לרוסול'!$D$1</c:f>
              <c:strCache>
                <c:ptCount val="1"/>
                <c:pt idx="0">
                  <c:v>היתרי בניה</c:v>
                </c:pt>
              </c:strCache>
            </c:strRef>
          </c:tx>
          <c:spPr>
            <a:ln w="25400" cap="rnd" cmpd="sng" algn="ctr">
              <a:solidFill>
                <a:srgbClr val="008DA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</c:spPr>
          <c:marker>
            <c:symbol val="none"/>
          </c:marker>
          <c:dLbls>
            <c:dLbl>
              <c:idx val="23"/>
              <c:layout>
                <c:manualLayout>
                  <c:x val="-5.8670196242622326E-4"/>
                  <c:y val="-5.499948087224686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37-4969-8F15-28710F7E251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לרוסול'!$A$2:$A$25</c:f>
              <c:numCache>
                <c:formatCode>m/d/yyyy</c:formatCode>
                <c:ptCount val="24"/>
                <c:pt idx="0">
                  <c:v>43921</c:v>
                </c:pt>
                <c:pt idx="1">
                  <c:v>44012</c:v>
                </c:pt>
                <c:pt idx="2">
                  <c:v>44104</c:v>
                </c:pt>
                <c:pt idx="3">
                  <c:v>44196</c:v>
                </c:pt>
                <c:pt idx="4">
                  <c:v>44286</c:v>
                </c:pt>
                <c:pt idx="5">
                  <c:v>44377</c:v>
                </c:pt>
                <c:pt idx="6">
                  <c:v>44469</c:v>
                </c:pt>
                <c:pt idx="7">
                  <c:v>44561</c:v>
                </c:pt>
                <c:pt idx="8">
                  <c:v>44651</c:v>
                </c:pt>
                <c:pt idx="9">
                  <c:v>44742</c:v>
                </c:pt>
                <c:pt idx="10">
                  <c:v>44834</c:v>
                </c:pt>
                <c:pt idx="11">
                  <c:v>44926</c:v>
                </c:pt>
                <c:pt idx="12">
                  <c:v>45016</c:v>
                </c:pt>
                <c:pt idx="13">
                  <c:v>45107</c:v>
                </c:pt>
                <c:pt idx="14">
                  <c:v>45199</c:v>
                </c:pt>
                <c:pt idx="15">
                  <c:v>45291</c:v>
                </c:pt>
                <c:pt idx="16">
                  <c:v>45382</c:v>
                </c:pt>
                <c:pt idx="17">
                  <c:v>45473</c:v>
                </c:pt>
                <c:pt idx="18">
                  <c:v>45565</c:v>
                </c:pt>
                <c:pt idx="19">
                  <c:v>45657</c:v>
                </c:pt>
                <c:pt idx="20">
                  <c:v>45747</c:v>
                </c:pt>
                <c:pt idx="21">
                  <c:v>45838</c:v>
                </c:pt>
                <c:pt idx="22">
                  <c:v>45930</c:v>
                </c:pt>
                <c:pt idx="23">
                  <c:v>46022</c:v>
                </c:pt>
              </c:numCache>
            </c:numRef>
          </c:cat>
          <c:val>
            <c:numRef>
              <c:f>'איור לרוסול'!$D$2:$D$25</c:f>
              <c:numCache>
                <c:formatCode>General</c:formatCode>
                <c:ptCount val="24"/>
                <c:pt idx="0">
                  <c:v>57225</c:v>
                </c:pt>
                <c:pt idx="1">
                  <c:v>57965</c:v>
                </c:pt>
                <c:pt idx="2">
                  <c:v>57214</c:v>
                </c:pt>
                <c:pt idx="3">
                  <c:v>54024</c:v>
                </c:pt>
                <c:pt idx="4">
                  <c:v>56024</c:v>
                </c:pt>
                <c:pt idx="5">
                  <c:v>61738</c:v>
                </c:pt>
                <c:pt idx="6">
                  <c:v>64205</c:v>
                </c:pt>
                <c:pt idx="7">
                  <c:v>73822</c:v>
                </c:pt>
                <c:pt idx="8">
                  <c:v>76441</c:v>
                </c:pt>
                <c:pt idx="9">
                  <c:v>77514</c:v>
                </c:pt>
                <c:pt idx="10">
                  <c:v>79368</c:v>
                </c:pt>
                <c:pt idx="11">
                  <c:v>77731</c:v>
                </c:pt>
                <c:pt idx="12">
                  <c:v>75706</c:v>
                </c:pt>
                <c:pt idx="13">
                  <c:v>72650</c:v>
                </c:pt>
                <c:pt idx="14">
                  <c:v>74302</c:v>
                </c:pt>
                <c:pt idx="15">
                  <c:v>73118</c:v>
                </c:pt>
                <c:pt idx="16">
                  <c:v>71941</c:v>
                </c:pt>
                <c:pt idx="17">
                  <c:v>73179</c:v>
                </c:pt>
                <c:pt idx="18">
                  <c:v>73493</c:v>
                </c:pt>
                <c:pt idx="19">
                  <c:v>79506</c:v>
                </c:pt>
                <c:pt idx="20">
                  <c:v>81852</c:v>
                </c:pt>
                <c:pt idx="21">
                  <c:v>81787</c:v>
                </c:pt>
                <c:pt idx="22">
                  <c:v>82427</c:v>
                </c:pt>
                <c:pt idx="23">
                  <c:v>81233.600000000006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37-4969-8F15-28710F7E2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0987496"/>
        <c:axId val="760987824"/>
      </c:lineChart>
      <c:dateAx>
        <c:axId val="760987496"/>
        <c:scaling>
          <c:orientation val="minMax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760987824"/>
        <c:crosses val="autoZero"/>
        <c:auto val="1"/>
        <c:lblOffset val="100"/>
        <c:baseTimeUnit val="months"/>
        <c:majorUnit val="3"/>
        <c:majorTimeUnit val="months"/>
      </c:dateAx>
      <c:valAx>
        <c:axId val="760987824"/>
        <c:scaling>
          <c:orientation val="minMax"/>
          <c:min val="45000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6350">
            <a:noFill/>
            <a:prstDash val="soli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76098749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5105909788720655E-3"/>
                <c:y val="6.3669007886065027E-2"/>
              </c:manualLayout>
            </c:layout>
            <c:tx>
              <c:rich>
                <a:bodyPr rot="0" spcFirstLastPara="1" vertOverflow="ellipsis" wrap="squar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r>
                    <a:rPr lang="he-IL" dirty="0" smtClean="0"/>
                    <a:t>אלפי</a:t>
                  </a:r>
                  <a:r>
                    <a:rPr lang="he-IL" baseline="0" dirty="0" smtClean="0"/>
                    <a:t> יחידות דיור </a:t>
                  </a:r>
                  <a:endParaRPr lang="en-US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t" anchorCtr="0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</c:dispUnitsLbl>
        </c:dispUnits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0.10403754789272031"/>
          <c:y val="0.92871321321321321"/>
          <c:w val="0.79192490421455941"/>
          <c:h val="7.1286786786786793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700"/>
            </a:pPr>
            <a:r>
              <a:rPr lang="he-IL" sz="1200" b="1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22: </a:t>
            </a:r>
            <a:r>
              <a:rPr lang="he-IL" sz="1200" b="1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יצוא הסחורות והשירותים
</a:t>
            </a:r>
            <a:r>
              <a:rPr lang="he-IL" sz="1200" b="0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מנוכה </a:t>
            </a:r>
            <a:r>
              <a:rPr lang="he-IL" sz="1200" b="0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עונתיות, פברואר </a:t>
            </a:r>
            <a:r>
              <a:rPr lang="he-IL" sz="1200" b="0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2019 </a:t>
            </a:r>
            <a:r>
              <a:rPr lang="he-IL" sz="1200" b="0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עד פברואר </a:t>
            </a:r>
            <a:r>
              <a:rPr lang="he-IL" sz="1200" b="0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2026 יצוא השירותים עד ינואר 2026</a:t>
            </a:r>
            <a:endParaRPr lang="he-IL" sz="1200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26570751826753364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72616330834279696"/>
        </c:manualLayout>
      </c:layout>
      <c:lineChart>
        <c:grouping val="standard"/>
        <c:varyColors val="0"/>
        <c:ser>
          <c:idx val="0"/>
          <c:order val="0"/>
          <c:tx>
            <c:strRef>
              <c:f>'איור 13 נתונים'!$B$3</c:f>
              <c:strCache>
                <c:ptCount val="1"/>
                <c:pt idx="0">
                  <c:v>יצוא השירותים (ללא הזנק)</c:v>
                </c:pt>
              </c:strCache>
            </c:strRef>
          </c:tx>
          <c:spPr>
            <a:ln w="22225">
              <a:solidFill>
                <a:srgbClr val="008DA3"/>
              </a:solidFill>
              <a:prstDash val="solid"/>
            </a:ln>
          </c:spPr>
          <c:marker>
            <c:symbol val="none"/>
          </c:marker>
          <c:dLbls>
            <c:dLbl>
              <c:idx val="144"/>
              <c:layout>
                <c:manualLayout>
                  <c:x val="0"/>
                  <c:y val="-1.2389731390623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E5-41E2-BFDF-4A261E868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8DA3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  <c:pt idx="120">
                  <c:v>45322</c:v>
                </c:pt>
                <c:pt idx="121">
                  <c:v>45351</c:v>
                </c:pt>
                <c:pt idx="122">
                  <c:v>45382</c:v>
                </c:pt>
                <c:pt idx="123">
                  <c:v>45412</c:v>
                </c:pt>
                <c:pt idx="124">
                  <c:v>45443</c:v>
                </c:pt>
                <c:pt idx="125">
                  <c:v>45473</c:v>
                </c:pt>
                <c:pt idx="126">
                  <c:v>45504</c:v>
                </c:pt>
                <c:pt idx="127">
                  <c:v>45535</c:v>
                </c:pt>
                <c:pt idx="128">
                  <c:v>45565</c:v>
                </c:pt>
                <c:pt idx="129">
                  <c:v>45596</c:v>
                </c:pt>
                <c:pt idx="130">
                  <c:v>45626</c:v>
                </c:pt>
                <c:pt idx="131">
                  <c:v>45657</c:v>
                </c:pt>
                <c:pt idx="132">
                  <c:v>45688</c:v>
                </c:pt>
                <c:pt idx="133">
                  <c:v>45716</c:v>
                </c:pt>
                <c:pt idx="134">
                  <c:v>45747</c:v>
                </c:pt>
                <c:pt idx="135">
                  <c:v>45777</c:v>
                </c:pt>
                <c:pt idx="136">
                  <c:v>45808</c:v>
                </c:pt>
                <c:pt idx="137">
                  <c:v>45838</c:v>
                </c:pt>
                <c:pt idx="138">
                  <c:v>45869</c:v>
                </c:pt>
                <c:pt idx="139">
                  <c:v>45900</c:v>
                </c:pt>
                <c:pt idx="140">
                  <c:v>45930</c:v>
                </c:pt>
                <c:pt idx="141">
                  <c:v>45961</c:v>
                </c:pt>
                <c:pt idx="142">
                  <c:v>45991</c:v>
                </c:pt>
                <c:pt idx="143">
                  <c:v>46022</c:v>
                </c:pt>
                <c:pt idx="144">
                  <c:v>46053</c:v>
                </c:pt>
                <c:pt idx="145">
                  <c:v>46081</c:v>
                </c:pt>
              </c:numCache>
            </c:numRef>
          </c:cat>
          <c:val>
            <c:numRef>
              <c:f>'איור 13 נתונים'!$B$4:$B$300</c:f>
              <c:numCache>
                <c:formatCode>#,##0</c:formatCode>
                <c:ptCount val="297"/>
                <c:pt idx="0">
                  <c:v>2802.6</c:v>
                </c:pt>
                <c:pt idx="1">
                  <c:v>2839.8</c:v>
                </c:pt>
                <c:pt idx="2">
                  <c:v>2842.7</c:v>
                </c:pt>
                <c:pt idx="3">
                  <c:v>2989.4</c:v>
                </c:pt>
                <c:pt idx="4">
                  <c:v>2978.7</c:v>
                </c:pt>
                <c:pt idx="5">
                  <c:v>2897.5</c:v>
                </c:pt>
                <c:pt idx="6">
                  <c:v>2741</c:v>
                </c:pt>
                <c:pt idx="7">
                  <c:v>2842.7</c:v>
                </c:pt>
                <c:pt idx="8">
                  <c:v>2965</c:v>
                </c:pt>
                <c:pt idx="9">
                  <c:v>2956.2</c:v>
                </c:pt>
                <c:pt idx="10">
                  <c:v>3067.7</c:v>
                </c:pt>
                <c:pt idx="11">
                  <c:v>3052.1</c:v>
                </c:pt>
                <c:pt idx="12">
                  <c:v>2808.5</c:v>
                </c:pt>
                <c:pt idx="13">
                  <c:v>3003.1</c:v>
                </c:pt>
                <c:pt idx="14">
                  <c:v>2876.9</c:v>
                </c:pt>
                <c:pt idx="15">
                  <c:v>2814.3</c:v>
                </c:pt>
                <c:pt idx="16">
                  <c:v>2941.5</c:v>
                </c:pt>
                <c:pt idx="17">
                  <c:v>2874</c:v>
                </c:pt>
                <c:pt idx="18">
                  <c:v>2948.4</c:v>
                </c:pt>
                <c:pt idx="19">
                  <c:v>3080.4</c:v>
                </c:pt>
                <c:pt idx="20">
                  <c:v>2888.7</c:v>
                </c:pt>
                <c:pt idx="21">
                  <c:v>2952.3</c:v>
                </c:pt>
                <c:pt idx="22">
                  <c:v>2888.7</c:v>
                </c:pt>
                <c:pt idx="23">
                  <c:v>3026.6</c:v>
                </c:pt>
                <c:pt idx="24">
                  <c:v>2989.7645221959101</c:v>
                </c:pt>
                <c:pt idx="25">
                  <c:v>2939.4498914763599</c:v>
                </c:pt>
                <c:pt idx="26">
                  <c:v>3010.3040683908598</c:v>
                </c:pt>
                <c:pt idx="27">
                  <c:v>2981.6380538622898</c:v>
                </c:pt>
                <c:pt idx="28">
                  <c:v>3103.0026695428501</c:v>
                </c:pt>
                <c:pt idx="29">
                  <c:v>3260.3614454315202</c:v>
                </c:pt>
                <c:pt idx="30">
                  <c:v>3067.99142583104</c:v>
                </c:pt>
                <c:pt idx="31">
                  <c:v>3171.5284377733801</c:v>
                </c:pt>
                <c:pt idx="32">
                  <c:v>3301.3830406311299</c:v>
                </c:pt>
                <c:pt idx="33">
                  <c:v>3207.7770495697901</c:v>
                </c:pt>
                <c:pt idx="34">
                  <c:v>3276.7731653601099</c:v>
                </c:pt>
                <c:pt idx="35">
                  <c:v>3412.66547102086</c:v>
                </c:pt>
                <c:pt idx="36">
                  <c:v>3317.4003758343702</c:v>
                </c:pt>
                <c:pt idx="37">
                  <c:v>3172.6610539561998</c:v>
                </c:pt>
                <c:pt idx="38">
                  <c:v>3520.3881373702902</c:v>
                </c:pt>
                <c:pt idx="39">
                  <c:v>3541.6193115512401</c:v>
                </c:pt>
                <c:pt idx="40">
                  <c:v>3545.4544935231602</c:v>
                </c:pt>
                <c:pt idx="41">
                  <c:v>3793.8907999595899</c:v>
                </c:pt>
                <c:pt idx="42">
                  <c:v>3777.7307652808499</c:v>
                </c:pt>
                <c:pt idx="43">
                  <c:v>3648.1232820793698</c:v>
                </c:pt>
                <c:pt idx="44">
                  <c:v>3880.4367545959599</c:v>
                </c:pt>
                <c:pt idx="45">
                  <c:v>3688.9396548565901</c:v>
                </c:pt>
                <c:pt idx="46">
                  <c:v>3986.0650239245201</c:v>
                </c:pt>
                <c:pt idx="47">
                  <c:v>3936.37645481758</c:v>
                </c:pt>
                <c:pt idx="48">
                  <c:v>4175.2385481247902</c:v>
                </c:pt>
                <c:pt idx="49">
                  <c:v>4046.6222746769099</c:v>
                </c:pt>
                <c:pt idx="50">
                  <c:v>4083.1750666928001</c:v>
                </c:pt>
                <c:pt idx="51">
                  <c:v>4148.8069134994603</c:v>
                </c:pt>
                <c:pt idx="52">
                  <c:v>4107.7585920532701</c:v>
                </c:pt>
                <c:pt idx="53">
                  <c:v>3986.3766626126198</c:v>
                </c:pt>
                <c:pt idx="54">
                  <c:v>4062.2284314395501</c:v>
                </c:pt>
                <c:pt idx="55">
                  <c:v>4253.0318587407301</c:v>
                </c:pt>
                <c:pt idx="56">
                  <c:v>3942.71846763952</c:v>
                </c:pt>
                <c:pt idx="57">
                  <c:v>4139.03344867125</c:v>
                </c:pt>
                <c:pt idx="58">
                  <c:v>4170.5947383481698</c:v>
                </c:pt>
                <c:pt idx="59">
                  <c:v>4022.89912479347</c:v>
                </c:pt>
                <c:pt idx="60">
                  <c:v>4113.3194816783198</c:v>
                </c:pt>
                <c:pt idx="61">
                  <c:v>4203.97725519101</c:v>
                </c:pt>
                <c:pt idx="62">
                  <c:v>4263.4636588618796</c:v>
                </c:pt>
                <c:pt idx="63">
                  <c:v>4265.1072521729602</c:v>
                </c:pt>
                <c:pt idx="64">
                  <c:v>4402.8484785173596</c:v>
                </c:pt>
                <c:pt idx="65">
                  <c:v>4545.8383085569203</c:v>
                </c:pt>
                <c:pt idx="66">
                  <c:v>4239.1124752894102</c:v>
                </c:pt>
                <c:pt idx="67">
                  <c:v>4455.6144542329403</c:v>
                </c:pt>
                <c:pt idx="68">
                  <c:v>4458.4044911478904</c:v>
                </c:pt>
                <c:pt idx="69">
                  <c:v>4571.1182249209996</c:v>
                </c:pt>
                <c:pt idx="70">
                  <c:v>4436.5467425330698</c:v>
                </c:pt>
                <c:pt idx="71">
                  <c:v>4653.0312701598696</c:v>
                </c:pt>
                <c:pt idx="72">
                  <c:v>4330.1895323632798</c:v>
                </c:pt>
                <c:pt idx="73">
                  <c:v>4396.8325498115601</c:v>
                </c:pt>
                <c:pt idx="74">
                  <c:v>4107.6829927304198</c:v>
                </c:pt>
                <c:pt idx="75">
                  <c:v>3999.4496299135599</c:v>
                </c:pt>
                <c:pt idx="76">
                  <c:v>3991.6293782005901</c:v>
                </c:pt>
                <c:pt idx="77">
                  <c:v>4035.2258450893601</c:v>
                </c:pt>
                <c:pt idx="78">
                  <c:v>4178.8331896436903</c:v>
                </c:pt>
                <c:pt idx="79">
                  <c:v>4282.2639107015702</c:v>
                </c:pt>
                <c:pt idx="80">
                  <c:v>4365.0486020239896</c:v>
                </c:pt>
                <c:pt idx="81">
                  <c:v>4589.6562987773796</c:v>
                </c:pt>
                <c:pt idx="82">
                  <c:v>4804.2774014404404</c:v>
                </c:pt>
                <c:pt idx="83">
                  <c:v>4926.8412234159496</c:v>
                </c:pt>
                <c:pt idx="84">
                  <c:v>4878.5086212112801</c:v>
                </c:pt>
                <c:pt idx="85">
                  <c:v>5222.2909877029197</c:v>
                </c:pt>
                <c:pt idx="86">
                  <c:v>5220.9635665097103</c:v>
                </c:pt>
                <c:pt idx="87">
                  <c:v>5116.9561334377804</c:v>
                </c:pt>
                <c:pt idx="88">
                  <c:v>5540.6169529405997</c:v>
                </c:pt>
                <c:pt idx="89">
                  <c:v>5763.8985677403898</c:v>
                </c:pt>
                <c:pt idx="90">
                  <c:v>5661.7641530635401</c:v>
                </c:pt>
                <c:pt idx="91">
                  <c:v>5809.5330152661199</c:v>
                </c:pt>
                <c:pt idx="92">
                  <c:v>6249.1410763615704</c:v>
                </c:pt>
                <c:pt idx="93">
                  <c:v>6311.0411723758198</c:v>
                </c:pt>
                <c:pt idx="94">
                  <c:v>6429.63983574741</c:v>
                </c:pt>
                <c:pt idx="95">
                  <c:v>6543.7420647379204</c:v>
                </c:pt>
                <c:pt idx="96">
                  <c:v>6601.4265409585796</c:v>
                </c:pt>
                <c:pt idx="97">
                  <c:v>6661.2949612646999</c:v>
                </c:pt>
                <c:pt idx="98">
                  <c:v>6868.9310717509297</c:v>
                </c:pt>
                <c:pt idx="99">
                  <c:v>7173.8167348203597</c:v>
                </c:pt>
                <c:pt idx="100">
                  <c:v>6998.2822533220997</c:v>
                </c:pt>
                <c:pt idx="101">
                  <c:v>6873.0021137266403</c:v>
                </c:pt>
                <c:pt idx="102">
                  <c:v>6983.59258136473</c:v>
                </c:pt>
                <c:pt idx="103">
                  <c:v>6896.1972356579299</c:v>
                </c:pt>
                <c:pt idx="104">
                  <c:v>6864.4552418286903</c:v>
                </c:pt>
                <c:pt idx="105">
                  <c:v>6792.93387838321</c:v>
                </c:pt>
                <c:pt idx="106">
                  <c:v>6844.5401829167504</c:v>
                </c:pt>
                <c:pt idx="107">
                  <c:v>6578.0140918343404</c:v>
                </c:pt>
                <c:pt idx="108">
                  <c:v>6712.5677019760496</c:v>
                </c:pt>
                <c:pt idx="109">
                  <c:v>6633.02593247403</c:v>
                </c:pt>
                <c:pt idx="110">
                  <c:v>6636.7119102218403</c:v>
                </c:pt>
                <c:pt idx="111">
                  <c:v>6675.7473941896396</c:v>
                </c:pt>
                <c:pt idx="112">
                  <c:v>6756.7735178227804</c:v>
                </c:pt>
                <c:pt idx="113">
                  <c:v>6850.04698633714</c:v>
                </c:pt>
                <c:pt idx="114">
                  <c:v>6474.27065829803</c:v>
                </c:pt>
                <c:pt idx="115">
                  <c:v>6894.7131675001201</c:v>
                </c:pt>
                <c:pt idx="116">
                  <c:v>6720.4586674928296</c:v>
                </c:pt>
                <c:pt idx="117">
                  <c:v>6312.2066076903802</c:v>
                </c:pt>
                <c:pt idx="118">
                  <c:v>6183.9188464332201</c:v>
                </c:pt>
                <c:pt idx="119">
                  <c:v>6023.0635240174497</c:v>
                </c:pt>
                <c:pt idx="120">
                  <c:v>6269.8637987776301</c:v>
                </c:pt>
                <c:pt idx="121">
                  <c:v>6597.1011056616599</c:v>
                </c:pt>
                <c:pt idx="122">
                  <c:v>6457.6009415501803</c:v>
                </c:pt>
                <c:pt idx="123">
                  <c:v>6599.7465418540196</c:v>
                </c:pt>
                <c:pt idx="124">
                  <c:v>6687.6031716928001</c:v>
                </c:pt>
                <c:pt idx="125">
                  <c:v>6654.9506863605102</c:v>
                </c:pt>
                <c:pt idx="126">
                  <c:v>7086.0487235193896</c:v>
                </c:pt>
                <c:pt idx="127">
                  <c:v>6922.5645420461897</c:v>
                </c:pt>
                <c:pt idx="128">
                  <c:v>6984.0527742725099</c:v>
                </c:pt>
                <c:pt idx="129">
                  <c:v>6989.42331926509</c:v>
                </c:pt>
                <c:pt idx="130">
                  <c:v>6927.7976666370396</c:v>
                </c:pt>
                <c:pt idx="131">
                  <c:v>7379.0320787745804</c:v>
                </c:pt>
                <c:pt idx="132">
                  <c:v>7172.3769475396402</c:v>
                </c:pt>
                <c:pt idx="133">
                  <c:v>7204.3587473116004</c:v>
                </c:pt>
                <c:pt idx="134">
                  <c:v>7464.80456052917</c:v>
                </c:pt>
                <c:pt idx="135">
                  <c:v>7389.0865106335104</c:v>
                </c:pt>
                <c:pt idx="136">
                  <c:v>6824.6894465464902</c:v>
                </c:pt>
                <c:pt idx="137">
                  <c:v>7088.1504537575101</c:v>
                </c:pt>
                <c:pt idx="138">
                  <c:v>7748.7453464186101</c:v>
                </c:pt>
                <c:pt idx="139">
                  <c:v>7038.4064470768299</c:v>
                </c:pt>
                <c:pt idx="140">
                  <c:v>7651.4109181609401</c:v>
                </c:pt>
                <c:pt idx="141">
                  <c:v>8044.20569041003</c:v>
                </c:pt>
                <c:pt idx="142">
                  <c:v>8072.60328797902</c:v>
                </c:pt>
                <c:pt idx="143">
                  <c:v>8206.2147736118604</c:v>
                </c:pt>
                <c:pt idx="144">
                  <c:v>8410.2969763850597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E5-41E2-BFDF-4A261E868572}"/>
            </c:ext>
          </c:extLst>
        </c:ser>
        <c:ser>
          <c:idx val="1"/>
          <c:order val="1"/>
          <c:tx>
            <c:strRef>
              <c:f>'איור 13 נתונים'!$C$3</c:f>
              <c:strCache>
                <c:ptCount val="1"/>
                <c:pt idx="0">
                  <c:v>יצוא הסחורות (ללא או"מ ויהלומים)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dLbls>
            <c:dLbl>
              <c:idx val="145"/>
              <c:layout>
                <c:manualLayout>
                  <c:x val="0"/>
                  <c:y val="2.25768438673582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E5-41E2-BFDF-4A261E868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DA8F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  <c:pt idx="120">
                  <c:v>45322</c:v>
                </c:pt>
                <c:pt idx="121">
                  <c:v>45351</c:v>
                </c:pt>
                <c:pt idx="122">
                  <c:v>45382</c:v>
                </c:pt>
                <c:pt idx="123">
                  <c:v>45412</c:v>
                </c:pt>
                <c:pt idx="124">
                  <c:v>45443</c:v>
                </c:pt>
                <c:pt idx="125">
                  <c:v>45473</c:v>
                </c:pt>
                <c:pt idx="126">
                  <c:v>45504</c:v>
                </c:pt>
                <c:pt idx="127">
                  <c:v>45535</c:v>
                </c:pt>
                <c:pt idx="128">
                  <c:v>45565</c:v>
                </c:pt>
                <c:pt idx="129">
                  <c:v>45596</c:v>
                </c:pt>
                <c:pt idx="130">
                  <c:v>45626</c:v>
                </c:pt>
                <c:pt idx="131">
                  <c:v>45657</c:v>
                </c:pt>
                <c:pt idx="132">
                  <c:v>45688</c:v>
                </c:pt>
                <c:pt idx="133">
                  <c:v>45716</c:v>
                </c:pt>
                <c:pt idx="134">
                  <c:v>45747</c:v>
                </c:pt>
                <c:pt idx="135">
                  <c:v>45777</c:v>
                </c:pt>
                <c:pt idx="136">
                  <c:v>45808</c:v>
                </c:pt>
                <c:pt idx="137">
                  <c:v>45838</c:v>
                </c:pt>
                <c:pt idx="138">
                  <c:v>45869</c:v>
                </c:pt>
                <c:pt idx="139">
                  <c:v>45900</c:v>
                </c:pt>
                <c:pt idx="140">
                  <c:v>45930</c:v>
                </c:pt>
                <c:pt idx="141">
                  <c:v>45961</c:v>
                </c:pt>
                <c:pt idx="142">
                  <c:v>45991</c:v>
                </c:pt>
                <c:pt idx="143">
                  <c:v>46022</c:v>
                </c:pt>
                <c:pt idx="144">
                  <c:v>46053</c:v>
                </c:pt>
                <c:pt idx="145">
                  <c:v>46081</c:v>
                </c:pt>
              </c:numCache>
            </c:numRef>
          </c:cat>
          <c:val>
            <c:numRef>
              <c:f>'איור 13 נתונים'!$C$4:$C$300</c:f>
              <c:numCache>
                <c:formatCode>#,##0</c:formatCode>
                <c:ptCount val="297"/>
                <c:pt idx="0">
                  <c:v>3989.9</c:v>
                </c:pt>
                <c:pt idx="1">
                  <c:v>4142.6000000000004</c:v>
                </c:pt>
                <c:pt idx="2">
                  <c:v>4013</c:v>
                </c:pt>
                <c:pt idx="3">
                  <c:v>3910.3</c:v>
                </c:pt>
                <c:pt idx="4">
                  <c:v>4042.3</c:v>
                </c:pt>
                <c:pt idx="5">
                  <c:v>4173.2</c:v>
                </c:pt>
                <c:pt idx="6">
                  <c:v>4168.5</c:v>
                </c:pt>
                <c:pt idx="7">
                  <c:v>3660.4</c:v>
                </c:pt>
                <c:pt idx="8">
                  <c:v>4123.1000000000004</c:v>
                </c:pt>
                <c:pt idx="9">
                  <c:v>4060</c:v>
                </c:pt>
                <c:pt idx="10">
                  <c:v>3766</c:v>
                </c:pt>
                <c:pt idx="11">
                  <c:v>3765.7</c:v>
                </c:pt>
                <c:pt idx="12">
                  <c:v>3743</c:v>
                </c:pt>
                <c:pt idx="13">
                  <c:v>4017.8</c:v>
                </c:pt>
                <c:pt idx="14">
                  <c:v>3845.1</c:v>
                </c:pt>
                <c:pt idx="15">
                  <c:v>3749.1</c:v>
                </c:pt>
                <c:pt idx="16">
                  <c:v>3994.3</c:v>
                </c:pt>
                <c:pt idx="17">
                  <c:v>3782.1</c:v>
                </c:pt>
                <c:pt idx="18">
                  <c:v>3996.6</c:v>
                </c:pt>
                <c:pt idx="19">
                  <c:v>3700.9</c:v>
                </c:pt>
                <c:pt idx="20">
                  <c:v>3760.2</c:v>
                </c:pt>
                <c:pt idx="21">
                  <c:v>3987.2</c:v>
                </c:pt>
                <c:pt idx="22">
                  <c:v>3960.5</c:v>
                </c:pt>
                <c:pt idx="23">
                  <c:v>3767.4</c:v>
                </c:pt>
                <c:pt idx="24">
                  <c:v>3764.7</c:v>
                </c:pt>
                <c:pt idx="25">
                  <c:v>3520.6</c:v>
                </c:pt>
                <c:pt idx="26">
                  <c:v>3462.8</c:v>
                </c:pt>
                <c:pt idx="27">
                  <c:v>3635.4</c:v>
                </c:pt>
                <c:pt idx="28">
                  <c:v>3643.9</c:v>
                </c:pt>
                <c:pt idx="29">
                  <c:v>3903.4</c:v>
                </c:pt>
                <c:pt idx="30">
                  <c:v>3959.5</c:v>
                </c:pt>
                <c:pt idx="31">
                  <c:v>3451</c:v>
                </c:pt>
                <c:pt idx="32">
                  <c:v>3907.9</c:v>
                </c:pt>
                <c:pt idx="33">
                  <c:v>3666.8</c:v>
                </c:pt>
                <c:pt idx="34">
                  <c:v>3737</c:v>
                </c:pt>
                <c:pt idx="35">
                  <c:v>4044.8</c:v>
                </c:pt>
                <c:pt idx="36">
                  <c:v>3869</c:v>
                </c:pt>
                <c:pt idx="37">
                  <c:v>3457</c:v>
                </c:pt>
                <c:pt idx="38">
                  <c:v>3890.9</c:v>
                </c:pt>
                <c:pt idx="39">
                  <c:v>3781.6</c:v>
                </c:pt>
                <c:pt idx="40">
                  <c:v>4086.8</c:v>
                </c:pt>
                <c:pt idx="41">
                  <c:v>3675.2</c:v>
                </c:pt>
                <c:pt idx="42">
                  <c:v>3745.4</c:v>
                </c:pt>
                <c:pt idx="43">
                  <c:v>3949.7</c:v>
                </c:pt>
                <c:pt idx="44">
                  <c:v>3588.5</c:v>
                </c:pt>
                <c:pt idx="45">
                  <c:v>3906.3</c:v>
                </c:pt>
                <c:pt idx="46">
                  <c:v>3965</c:v>
                </c:pt>
                <c:pt idx="47">
                  <c:v>3898.6</c:v>
                </c:pt>
                <c:pt idx="48">
                  <c:v>4069.8</c:v>
                </c:pt>
                <c:pt idx="49">
                  <c:v>3996.3</c:v>
                </c:pt>
                <c:pt idx="50">
                  <c:v>4233.3999999999996</c:v>
                </c:pt>
                <c:pt idx="51">
                  <c:v>4122.6000000000004</c:v>
                </c:pt>
                <c:pt idx="52">
                  <c:v>3668.5</c:v>
                </c:pt>
                <c:pt idx="53">
                  <c:v>3966.8</c:v>
                </c:pt>
                <c:pt idx="54">
                  <c:v>3817.2</c:v>
                </c:pt>
                <c:pt idx="55">
                  <c:v>4217.8999999999996</c:v>
                </c:pt>
                <c:pt idx="56">
                  <c:v>3807.5</c:v>
                </c:pt>
                <c:pt idx="57">
                  <c:v>3727</c:v>
                </c:pt>
                <c:pt idx="58">
                  <c:v>3645.5</c:v>
                </c:pt>
                <c:pt idx="59">
                  <c:v>3785</c:v>
                </c:pt>
                <c:pt idx="60">
                  <c:v>3764.7</c:v>
                </c:pt>
                <c:pt idx="61">
                  <c:v>4235.6000000000004</c:v>
                </c:pt>
                <c:pt idx="62">
                  <c:v>4668.8999999999996</c:v>
                </c:pt>
                <c:pt idx="63">
                  <c:v>3657.1</c:v>
                </c:pt>
                <c:pt idx="64">
                  <c:v>3577</c:v>
                </c:pt>
                <c:pt idx="65">
                  <c:v>3916.7</c:v>
                </c:pt>
                <c:pt idx="66">
                  <c:v>3893.4</c:v>
                </c:pt>
                <c:pt idx="67">
                  <c:v>3821.7</c:v>
                </c:pt>
                <c:pt idx="68">
                  <c:v>3683.7</c:v>
                </c:pt>
                <c:pt idx="69">
                  <c:v>3583.4</c:v>
                </c:pt>
                <c:pt idx="70">
                  <c:v>3824.3</c:v>
                </c:pt>
                <c:pt idx="71">
                  <c:v>3606.4</c:v>
                </c:pt>
                <c:pt idx="72">
                  <c:v>3894.7</c:v>
                </c:pt>
                <c:pt idx="73">
                  <c:v>4110.5</c:v>
                </c:pt>
                <c:pt idx="74">
                  <c:v>3221.9</c:v>
                </c:pt>
                <c:pt idx="75">
                  <c:v>3236</c:v>
                </c:pt>
                <c:pt idx="76">
                  <c:v>3809.5</c:v>
                </c:pt>
                <c:pt idx="77">
                  <c:v>3655.8</c:v>
                </c:pt>
                <c:pt idx="78">
                  <c:v>3282.1</c:v>
                </c:pt>
                <c:pt idx="79">
                  <c:v>3388</c:v>
                </c:pt>
                <c:pt idx="80">
                  <c:v>3745</c:v>
                </c:pt>
                <c:pt idx="81">
                  <c:v>4119.7</c:v>
                </c:pt>
                <c:pt idx="82">
                  <c:v>3918.1</c:v>
                </c:pt>
                <c:pt idx="83">
                  <c:v>3840.2</c:v>
                </c:pt>
                <c:pt idx="84">
                  <c:v>3901.7</c:v>
                </c:pt>
                <c:pt idx="85">
                  <c:v>3837.3</c:v>
                </c:pt>
                <c:pt idx="86">
                  <c:v>3835.3</c:v>
                </c:pt>
                <c:pt idx="87">
                  <c:v>3990.7</c:v>
                </c:pt>
                <c:pt idx="88">
                  <c:v>3893.6</c:v>
                </c:pt>
                <c:pt idx="89">
                  <c:v>4052.3</c:v>
                </c:pt>
                <c:pt idx="90">
                  <c:v>4302.8999999999996</c:v>
                </c:pt>
                <c:pt idx="91">
                  <c:v>4287.6000000000004</c:v>
                </c:pt>
                <c:pt idx="92">
                  <c:v>4244</c:v>
                </c:pt>
                <c:pt idx="93">
                  <c:v>4419.8999999999996</c:v>
                </c:pt>
                <c:pt idx="94">
                  <c:v>4594.1000000000004</c:v>
                </c:pt>
                <c:pt idx="95">
                  <c:v>4662.1000000000004</c:v>
                </c:pt>
                <c:pt idx="96">
                  <c:v>4776.8</c:v>
                </c:pt>
                <c:pt idx="97">
                  <c:v>4836.7</c:v>
                </c:pt>
                <c:pt idx="98">
                  <c:v>5073.8999999999996</c:v>
                </c:pt>
                <c:pt idx="99">
                  <c:v>5417.6</c:v>
                </c:pt>
                <c:pt idx="100">
                  <c:v>5030.8999999999996</c:v>
                </c:pt>
                <c:pt idx="101">
                  <c:v>4970</c:v>
                </c:pt>
                <c:pt idx="102">
                  <c:v>4976.3</c:v>
                </c:pt>
                <c:pt idx="103">
                  <c:v>5287.7</c:v>
                </c:pt>
                <c:pt idx="104">
                  <c:v>5147.3999999999996</c:v>
                </c:pt>
                <c:pt idx="105">
                  <c:v>4940.2</c:v>
                </c:pt>
                <c:pt idx="106">
                  <c:v>5042</c:v>
                </c:pt>
                <c:pt idx="107">
                  <c:v>4760.8999999999996</c:v>
                </c:pt>
                <c:pt idx="108">
                  <c:v>4453.5</c:v>
                </c:pt>
                <c:pt idx="109">
                  <c:v>4506.3999999999996</c:v>
                </c:pt>
                <c:pt idx="110">
                  <c:v>4614.7</c:v>
                </c:pt>
                <c:pt idx="111">
                  <c:v>4640.5</c:v>
                </c:pt>
                <c:pt idx="112">
                  <c:v>4867.6000000000004</c:v>
                </c:pt>
                <c:pt idx="113">
                  <c:v>4752.8999999999996</c:v>
                </c:pt>
                <c:pt idx="114">
                  <c:v>4599.1000000000004</c:v>
                </c:pt>
                <c:pt idx="115">
                  <c:v>4331.1000000000004</c:v>
                </c:pt>
                <c:pt idx="116">
                  <c:v>4745.1000000000004</c:v>
                </c:pt>
                <c:pt idx="117">
                  <c:v>4169.7</c:v>
                </c:pt>
                <c:pt idx="118">
                  <c:v>4075.4</c:v>
                </c:pt>
                <c:pt idx="119">
                  <c:v>4319.6000000000004</c:v>
                </c:pt>
                <c:pt idx="120">
                  <c:v>4342.3</c:v>
                </c:pt>
                <c:pt idx="121">
                  <c:v>4398.6000000000004</c:v>
                </c:pt>
                <c:pt idx="122">
                  <c:v>4382.3</c:v>
                </c:pt>
                <c:pt idx="123">
                  <c:v>4456.5</c:v>
                </c:pt>
                <c:pt idx="124">
                  <c:v>4079.9</c:v>
                </c:pt>
                <c:pt idx="125">
                  <c:v>4313</c:v>
                </c:pt>
                <c:pt idx="126">
                  <c:v>4305.5</c:v>
                </c:pt>
                <c:pt idx="127">
                  <c:v>4822.1000000000004</c:v>
                </c:pt>
                <c:pt idx="128">
                  <c:v>4387.3999999999996</c:v>
                </c:pt>
                <c:pt idx="129">
                  <c:v>4621.8999999999996</c:v>
                </c:pt>
                <c:pt idx="130">
                  <c:v>4114</c:v>
                </c:pt>
                <c:pt idx="131">
                  <c:v>4516.1000000000004</c:v>
                </c:pt>
                <c:pt idx="132">
                  <c:v>4308.6000000000004</c:v>
                </c:pt>
                <c:pt idx="133">
                  <c:v>4516.3</c:v>
                </c:pt>
                <c:pt idx="134">
                  <c:v>4640.5</c:v>
                </c:pt>
                <c:pt idx="135">
                  <c:v>4001.7</c:v>
                </c:pt>
                <c:pt idx="136">
                  <c:v>4290.5</c:v>
                </c:pt>
                <c:pt idx="137">
                  <c:v>3803.2</c:v>
                </c:pt>
                <c:pt idx="138">
                  <c:v>4764</c:v>
                </c:pt>
                <c:pt idx="139">
                  <c:v>4413.2</c:v>
                </c:pt>
                <c:pt idx="140">
                  <c:v>4470.8999999999996</c:v>
                </c:pt>
                <c:pt idx="141">
                  <c:v>4648.5</c:v>
                </c:pt>
                <c:pt idx="142">
                  <c:v>4668.6000000000004</c:v>
                </c:pt>
                <c:pt idx="143">
                  <c:v>4752.5</c:v>
                </c:pt>
                <c:pt idx="144">
                  <c:v>4763.8999999999996</c:v>
                </c:pt>
                <c:pt idx="145">
                  <c:v>4384.8999999999996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E5-41E2-BFDF-4A261E868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258944"/>
        <c:axId val="228260480"/>
      </c:lineChart>
      <c:dateAx>
        <c:axId val="228258944"/>
        <c:scaling>
          <c:orientation val="minMax"/>
          <c:max val="46081"/>
          <c:min val="43524"/>
        </c:scaling>
        <c:delete val="0"/>
        <c:axPos val="b"/>
        <c:numFmt formatCode="[$-101040D]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8260480"/>
        <c:crossesAt val="0"/>
        <c:auto val="0"/>
        <c:lblOffset val="100"/>
        <c:baseTimeUnit val="months"/>
        <c:majorUnit val="4"/>
        <c:majorTimeUnit val="months"/>
      </c:dateAx>
      <c:valAx>
        <c:axId val="228260480"/>
        <c:scaling>
          <c:orientation val="minMax"/>
          <c:min val="20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latin typeface="Segoe UI" panose="020B0502040204020203" pitchFamily="34" charset="0"/>
                    <a:cs typeface="Segoe UI" panose="020B0502040204020203" pitchFamily="34" charset="0"/>
                  </a:rPr>
                  <a:t>מיליוני</a:t>
                </a:r>
                <a:r>
                  <a:rPr lang="he-IL" sz="1200" b="0" baseline="0">
                    <a:latin typeface="Segoe UI" panose="020B0502040204020203" pitchFamily="34" charset="0"/>
                    <a:cs typeface="Segoe UI" panose="020B0502040204020203" pitchFamily="34" charset="0"/>
                  </a:rPr>
                  <a:t> דולרים</a:t>
                </a:r>
              </a:p>
            </c:rich>
          </c:tx>
          <c:layout>
            <c:manualLayout>
              <c:xMode val="edge"/>
              <c:yMode val="edge"/>
              <c:x val="1.278363694471077E-3"/>
              <c:y val="6.7157390079603307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825894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5.8434338221046336E-2"/>
          <c:y val="0.93753233731907371"/>
          <c:w val="0.83463993175349716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1">
              <a:defRPr/>
            </a:pPr>
            <a:r>
              <a:rPr lang="he-IL" sz="1100" b="0" dirty="0">
                <a:solidFill>
                  <a:schemeClr val="tx1"/>
                </a:solidFill>
              </a:rPr>
              <a:t>מדד הסחירים</a:t>
            </a:r>
          </a:p>
          <a:p>
            <a:pPr algn="ctr" rtl="1">
              <a:defRPr/>
            </a:pPr>
            <a:r>
              <a:rPr lang="he-IL" sz="1100" b="0" dirty="0">
                <a:solidFill>
                  <a:schemeClr val="tx1"/>
                </a:solidFill>
              </a:rPr>
              <a:t>(36%)</a:t>
            </a:r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4771920934775346E-2"/>
          <c:y val="0.15202145542696269"/>
          <c:w val="0.90284704861111109"/>
          <c:h val="0.616853393353320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נתונים'!$B$3</c:f>
              <c:strCache>
                <c:ptCount val="1"/>
                <c:pt idx="0">
                  <c:v>אנרגיה ללא חשמל וגז ביתי (7.5%)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3 נתונים'!$B$4:$B$237</c:f>
              <c:numCache>
                <c:formatCode>0.00</c:formatCode>
                <c:ptCount val="234"/>
                <c:pt idx="0" formatCode="0.0">
                  <c:v>0.38882397247758654</c:v>
                </c:pt>
                <c:pt idx="1">
                  <c:v>0.5105786689276629</c:v>
                </c:pt>
                <c:pt idx="2">
                  <c:v>0.2340044177501881</c:v>
                </c:pt>
                <c:pt idx="3">
                  <c:v>-0.39555561690274571</c:v>
                </c:pt>
                <c:pt idx="4">
                  <c:v>-0.67678779196367911</c:v>
                </c:pt>
                <c:pt idx="5">
                  <c:v>7.937020297127477E-2</c:v>
                </c:pt>
                <c:pt idx="6">
                  <c:v>0.21502207642796359</c:v>
                </c:pt>
                <c:pt idx="7">
                  <c:v>-0.20320956103970203</c:v>
                </c:pt>
                <c:pt idx="8">
                  <c:v>-0.58491007454001354</c:v>
                </c:pt>
                <c:pt idx="9">
                  <c:v>-0.78164171968197782</c:v>
                </c:pt>
                <c:pt idx="10">
                  <c:v>-0.44261913075254566</c:v>
                </c:pt>
                <c:pt idx="11">
                  <c:v>-0.21512111884242813</c:v>
                </c:pt>
                <c:pt idx="12">
                  <c:v>-0.13545374176840314</c:v>
                </c:pt>
                <c:pt idx="13">
                  <c:v>-0.71402137004311106</c:v>
                </c:pt>
                <c:pt idx="14">
                  <c:v>-0.62522261285284941</c:v>
                </c:pt>
                <c:pt idx="15">
                  <c:v>-0.12433174872787064</c:v>
                </c:pt>
                <c:pt idx="16">
                  <c:v>0.47530462108667326</c:v>
                </c:pt>
                <c:pt idx="17">
                  <c:v>-1.5805614536333938E-2</c:v>
                </c:pt>
                <c:pt idx="18">
                  <c:v>0.2679013449430051</c:v>
                </c:pt>
                <c:pt idx="19">
                  <c:v>-0.31451937217601073</c:v>
                </c:pt>
                <c:pt idx="20">
                  <c:v>-0.68965646282688642</c:v>
                </c:pt>
                <c:pt idx="21">
                  <c:v>-0.17137505340038794</c:v>
                </c:pt>
                <c:pt idx="22">
                  <c:v>-0.43924854069854585</c:v>
                </c:pt>
                <c:pt idx="23">
                  <c:v>-0.83050637334313537</c:v>
                </c:pt>
                <c:pt idx="24">
                  <c:v>-1.7715377663598684</c:v>
                </c:pt>
                <c:pt idx="25">
                  <c:v>-1.9618493489136228</c:v>
                </c:pt>
                <c:pt idx="26">
                  <c:v>-1.5921120367489585</c:v>
                </c:pt>
                <c:pt idx="27">
                  <c:v>-1.4749923916777365</c:v>
                </c:pt>
                <c:pt idx="28">
                  <c:v>-1.3994270106105475</c:v>
                </c:pt>
                <c:pt idx="29">
                  <c:v>-1.3177932518098099</c:v>
                </c:pt>
                <c:pt idx="30">
                  <c:v>-1.4393637081202264</c:v>
                </c:pt>
                <c:pt idx="31">
                  <c:v>-1.57189145791732</c:v>
                </c:pt>
                <c:pt idx="32">
                  <c:v>-1.984062364902945</c:v>
                </c:pt>
                <c:pt idx="33">
                  <c:v>-1.928371058155435</c:v>
                </c:pt>
                <c:pt idx="34">
                  <c:v>-1.7575625670826471</c:v>
                </c:pt>
                <c:pt idx="35">
                  <c:v>-1.5072191090529925</c:v>
                </c:pt>
                <c:pt idx="36">
                  <c:v>-0.97006171587242607</c:v>
                </c:pt>
                <c:pt idx="37">
                  <c:v>-0.72587807751256661</c:v>
                </c:pt>
                <c:pt idx="38">
                  <c:v>-1.6541974320981345</c:v>
                </c:pt>
                <c:pt idx="39">
                  <c:v>-1.2184508650381531</c:v>
                </c:pt>
                <c:pt idx="40">
                  <c:v>-1.3391368928331107</c:v>
                </c:pt>
                <c:pt idx="41">
                  <c:v>-1.0784512227303711</c:v>
                </c:pt>
                <c:pt idx="42">
                  <c:v>-1.1665883667200629</c:v>
                </c:pt>
                <c:pt idx="43">
                  <c:v>-1.2001916993744848</c:v>
                </c:pt>
                <c:pt idx="44">
                  <c:v>-0.2630377655683559</c:v>
                </c:pt>
                <c:pt idx="45">
                  <c:v>-0.36094408596645217</c:v>
                </c:pt>
                <c:pt idx="46">
                  <c:v>0.11194356178274052</c:v>
                </c:pt>
                <c:pt idx="47">
                  <c:v>-6.8012990623541894E-2</c:v>
                </c:pt>
                <c:pt idx="48">
                  <c:v>0.60315951037123239</c:v>
                </c:pt>
                <c:pt idx="49">
                  <c:v>0.69061827604067227</c:v>
                </c:pt>
                <c:pt idx="50">
                  <c:v>0.89984973034840932</c:v>
                </c:pt>
                <c:pt idx="51">
                  <c:v>0.204669848063951</c:v>
                </c:pt>
                <c:pt idx="52">
                  <c:v>0.26747684691858453</c:v>
                </c:pt>
                <c:pt idx="53">
                  <c:v>-2.3735801270054851E-2</c:v>
                </c:pt>
                <c:pt idx="54">
                  <c:v>-0.28717905342801098</c:v>
                </c:pt>
                <c:pt idx="55">
                  <c:v>0.38244870502702644</c:v>
                </c:pt>
                <c:pt idx="56">
                  <c:v>6.9374326960775806E-2</c:v>
                </c:pt>
                <c:pt idx="57">
                  <c:v>0.28495275849149171</c:v>
                </c:pt>
                <c:pt idx="58">
                  <c:v>7.201410469707302E-2</c:v>
                </c:pt>
                <c:pt idx="59">
                  <c:v>0.30389954443020167</c:v>
                </c:pt>
                <c:pt idx="60">
                  <c:v>8.4639602702060376E-2</c:v>
                </c:pt>
                <c:pt idx="61">
                  <c:v>0.22908092242438663</c:v>
                </c:pt>
                <c:pt idx="62">
                  <c:v>0.15440443742521898</c:v>
                </c:pt>
                <c:pt idx="63">
                  <c:v>0.61128875096197755</c:v>
                </c:pt>
                <c:pt idx="64">
                  <c:v>0.70126873394124234</c:v>
                </c:pt>
                <c:pt idx="65">
                  <c:v>0.9538703919222844</c:v>
                </c:pt>
                <c:pt idx="66">
                  <c:v>1.1715902670795395</c:v>
                </c:pt>
                <c:pt idx="67">
                  <c:v>0.98607597402625646</c:v>
                </c:pt>
                <c:pt idx="68">
                  <c:v>0.92664245595961459</c:v>
                </c:pt>
                <c:pt idx="69">
                  <c:v>0.81275884087618411</c:v>
                </c:pt>
                <c:pt idx="70">
                  <c:v>0.67907219061445523</c:v>
                </c:pt>
                <c:pt idx="71">
                  <c:v>-0.12086208822985552</c:v>
                </c:pt>
                <c:pt idx="72">
                  <c:v>-0.47473884513520492</c:v>
                </c:pt>
                <c:pt idx="73">
                  <c:v>-0.48053947613102282</c:v>
                </c:pt>
                <c:pt idx="74">
                  <c:v>-2.9646348336952795E-2</c:v>
                </c:pt>
                <c:pt idx="75">
                  <c:v>-6.5163176309909832E-3</c:v>
                </c:pt>
                <c:pt idx="76">
                  <c:v>7.3485359250155438E-2</c:v>
                </c:pt>
                <c:pt idx="77">
                  <c:v>-0.30040217665733099</c:v>
                </c:pt>
                <c:pt idx="78">
                  <c:v>-0.31111255914805697</c:v>
                </c:pt>
                <c:pt idx="79">
                  <c:v>-0.41267914995457217</c:v>
                </c:pt>
                <c:pt idx="80">
                  <c:v>-0.6928195609161194</c:v>
                </c:pt>
                <c:pt idx="81">
                  <c:v>-0.54919669830408369</c:v>
                </c:pt>
                <c:pt idx="82">
                  <c:v>-0.50885928743883158</c:v>
                </c:pt>
                <c:pt idx="83">
                  <c:v>0.19733659568280196</c:v>
                </c:pt>
                <c:pt idx="84">
                  <c:v>0.4817345956000631</c:v>
                </c:pt>
                <c:pt idx="85">
                  <c:v>6.6501180847194863E-2</c:v>
                </c:pt>
                <c:pt idx="86">
                  <c:v>-0.3284765649269471</c:v>
                </c:pt>
                <c:pt idx="87">
                  <c:v>-1.997459018287731</c:v>
                </c:pt>
                <c:pt idx="88">
                  <c:v>-2.3689316265169524</c:v>
                </c:pt>
                <c:pt idx="89">
                  <c:v>-1.6423273185184031</c:v>
                </c:pt>
                <c:pt idx="90">
                  <c:v>-1.1774028252201376</c:v>
                </c:pt>
                <c:pt idx="91">
                  <c:v>-1.1567760436054295</c:v>
                </c:pt>
                <c:pt idx="92">
                  <c:v>-0.86414138114214323</c:v>
                </c:pt>
                <c:pt idx="93">
                  <c:v>-1.0766896319216286</c:v>
                </c:pt>
                <c:pt idx="94">
                  <c:v>-1.1712072458274716</c:v>
                </c:pt>
                <c:pt idx="95">
                  <c:v>-1.0709250127564591</c:v>
                </c:pt>
                <c:pt idx="96">
                  <c:v>-0.72149610928068697</c:v>
                </c:pt>
                <c:pt idx="97">
                  <c:v>-0.31212533388006114</c:v>
                </c:pt>
                <c:pt idx="98">
                  <c:v>7.5623425391578764E-2</c:v>
                </c:pt>
                <c:pt idx="99">
                  <c:v>1.516086363118675</c:v>
                </c:pt>
                <c:pt idx="100">
                  <c:v>1.7565085803153659</c:v>
                </c:pt>
                <c:pt idx="101">
                  <c:v>1.1703956206854205</c:v>
                </c:pt>
                <c:pt idx="102">
                  <c:v>1.0675386848941362</c:v>
                </c:pt>
                <c:pt idx="103">
                  <c:v>1.0958143888015144</c:v>
                </c:pt>
                <c:pt idx="104">
                  <c:v>0.97803757691758153</c:v>
                </c:pt>
                <c:pt idx="105">
                  <c:v>1.1556156094603416</c:v>
                </c:pt>
                <c:pt idx="106">
                  <c:v>1.6301700125144161</c:v>
                </c:pt>
                <c:pt idx="107">
                  <c:v>1.2031777228331217</c:v>
                </c:pt>
                <c:pt idx="108">
                  <c:v>1.0751240352882294</c:v>
                </c:pt>
                <c:pt idx="109">
                  <c:v>1.2235668879768555</c:v>
                </c:pt>
                <c:pt idx="110">
                  <c:v>1.2507138437862433</c:v>
                </c:pt>
                <c:pt idx="111">
                  <c:v>1.3783493176355093</c:v>
                </c:pt>
                <c:pt idx="112">
                  <c:v>1.2217561503724088</c:v>
                </c:pt>
                <c:pt idx="113">
                  <c:v>1.8229750442803332</c:v>
                </c:pt>
                <c:pt idx="114">
                  <c:v>1.9995276449216666</c:v>
                </c:pt>
                <c:pt idx="115">
                  <c:v>0.36546275564928615</c:v>
                </c:pt>
                <c:pt idx="116">
                  <c:v>0.23748251467082146</c:v>
                </c:pt>
                <c:pt idx="117">
                  <c:v>0.11152028163184348</c:v>
                </c:pt>
                <c:pt idx="118">
                  <c:v>-8.0803540274305644E-3</c:v>
                </c:pt>
                <c:pt idx="119">
                  <c:v>0.56487632615472183</c:v>
                </c:pt>
                <c:pt idx="120">
                  <c:v>0.72970963967687263</c:v>
                </c:pt>
                <c:pt idx="121">
                  <c:v>0.28765692011605282</c:v>
                </c:pt>
                <c:pt idx="122">
                  <c:v>-0.20563226172457086</c:v>
                </c:pt>
                <c:pt idx="123">
                  <c:v>-0.38203387569788488</c:v>
                </c:pt>
                <c:pt idx="124">
                  <c:v>-0.27950193355469355</c:v>
                </c:pt>
                <c:pt idx="125">
                  <c:v>-0.83362159803915203</c:v>
                </c:pt>
                <c:pt idx="126">
                  <c:v>-1.1601316937594133</c:v>
                </c:pt>
                <c:pt idx="127">
                  <c:v>0.30463757479507159</c:v>
                </c:pt>
                <c:pt idx="128">
                  <c:v>0.6374616924262011</c:v>
                </c:pt>
                <c:pt idx="129">
                  <c:v>0.69613290139067807</c:v>
                </c:pt>
                <c:pt idx="130">
                  <c:v>0.53147529334874088</c:v>
                </c:pt>
                <c:pt idx="131">
                  <c:v>0.12748434787043816</c:v>
                </c:pt>
                <c:pt idx="132">
                  <c:v>0.31140851397389729</c:v>
                </c:pt>
                <c:pt idx="133">
                  <c:v>0.49413925037929624</c:v>
                </c:pt>
                <c:pt idx="134">
                  <c:v>0.75294484529068118</c:v>
                </c:pt>
                <c:pt idx="135">
                  <c:v>0.97938478927557715</c:v>
                </c:pt>
                <c:pt idx="136">
                  <c:v>1.175131771799204</c:v>
                </c:pt>
                <c:pt idx="137">
                  <c:v>0.73071015766907987</c:v>
                </c:pt>
                <c:pt idx="138">
                  <c:v>0.7850057404877081</c:v>
                </c:pt>
                <c:pt idx="139">
                  <c:v>0.62753433483363719</c:v>
                </c:pt>
                <c:pt idx="140">
                  <c:v>0.3098536727593339</c:v>
                </c:pt>
                <c:pt idx="141">
                  <c:v>0.140936133575332</c:v>
                </c:pt>
                <c:pt idx="142">
                  <c:v>0.19341801488309263</c:v>
                </c:pt>
                <c:pt idx="143">
                  <c:v>0.17169386004112061</c:v>
                </c:pt>
                <c:pt idx="144">
                  <c:v>-1.1774430392920776E-2</c:v>
                </c:pt>
                <c:pt idx="145">
                  <c:v>-6.9011776741332992E-2</c:v>
                </c:pt>
                <c:pt idx="146">
                  <c:v>-0.24884087864502435</c:v>
                </c:pt>
                <c:pt idx="147">
                  <c:v>-0.37305625140308996</c:v>
                </c:pt>
                <c:pt idx="148">
                  <c:v>-0.65989553862367167</c:v>
                </c:pt>
                <c:pt idx="149">
                  <c:v>-0.32916610542692232</c:v>
                </c:pt>
                <c:pt idx="150">
                  <c:v>-0.35081995334019522</c:v>
                </c:pt>
                <c:pt idx="151">
                  <c:v>-0.33171125606727764</c:v>
                </c:pt>
                <c:pt idx="152">
                  <c:v>-9.4735721862145544E-2</c:v>
                </c:pt>
                <c:pt idx="153">
                  <c:v>0.1043665753150845</c:v>
                </c:pt>
                <c:pt idx="154">
                  <c:v>-6.1078309729295073E-2</c:v>
                </c:pt>
                <c:pt idx="155">
                  <c:v>2.2683094058924727E-2</c:v>
                </c:pt>
                <c:pt idx="156">
                  <c:v>-0.25099008939862655</c:v>
                </c:pt>
                <c:pt idx="157">
                  <c:v>-0.3173350887800141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4-4D0B-8EDC-CD373E130BB0}"/>
            </c:ext>
          </c:extLst>
        </c:ser>
        <c:ser>
          <c:idx val="1"/>
          <c:order val="1"/>
          <c:tx>
            <c:strRef>
              <c:f>'איור 3 נתונים'!$C$3</c:f>
              <c:strCache>
                <c:ptCount val="1"/>
                <c:pt idx="0">
                  <c:v>שאר הסחירים (92.5%)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3 נתונים'!$C$4:$C$237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-5.0840530773596682E-2</c:v>
                </c:pt>
                <c:pt idx="13">
                  <c:v>-0.2298045901161907</c:v>
                </c:pt>
                <c:pt idx="14">
                  <c:v>-0.36301601982613618</c:v>
                </c:pt>
                <c:pt idx="15">
                  <c:v>-0.72225877022354534</c:v>
                </c:pt>
                <c:pt idx="16">
                  <c:v>-1.1937028344732088</c:v>
                </c:pt>
                <c:pt idx="17">
                  <c:v>-1.1860906953162662</c:v>
                </c:pt>
                <c:pt idx="18">
                  <c:v>-1.5675772864102901</c:v>
                </c:pt>
                <c:pt idx="19">
                  <c:v>-1.7004669044505762</c:v>
                </c:pt>
                <c:pt idx="20">
                  <c:v>-1.8092723224972103</c:v>
                </c:pt>
                <c:pt idx="21">
                  <c:v>-1.6154012508446072</c:v>
                </c:pt>
                <c:pt idx="22">
                  <c:v>-1.3148739549526993</c:v>
                </c:pt>
                <c:pt idx="23">
                  <c:v>-1.1169173231748091</c:v>
                </c:pt>
                <c:pt idx="24">
                  <c:v>-0.54002143392699686</c:v>
                </c:pt>
                <c:pt idx="25">
                  <c:v>-0.71909175597529318</c:v>
                </c:pt>
                <c:pt idx="26">
                  <c:v>-0.79106071372406395</c:v>
                </c:pt>
                <c:pt idx="27">
                  <c:v>-0.1477712420502908</c:v>
                </c:pt>
                <c:pt idx="28">
                  <c:v>-0.35301642219737484</c:v>
                </c:pt>
                <c:pt idx="29">
                  <c:v>-0.49855327433612517</c:v>
                </c:pt>
                <c:pt idx="30">
                  <c:v>-0.10889817275440739</c:v>
                </c:pt>
                <c:pt idx="31">
                  <c:v>-7.8301041243446612E-2</c:v>
                </c:pt>
                <c:pt idx="32">
                  <c:v>-0.45796019712403258</c:v>
                </c:pt>
                <c:pt idx="33">
                  <c:v>-1.1502150433765475</c:v>
                </c:pt>
                <c:pt idx="34">
                  <c:v>-1.3654630886638128</c:v>
                </c:pt>
                <c:pt idx="35">
                  <c:v>-1.8277213244492048</c:v>
                </c:pt>
                <c:pt idx="36">
                  <c:v>-1.8760114347623396</c:v>
                </c:pt>
                <c:pt idx="37">
                  <c:v>-1.7756876172963934</c:v>
                </c:pt>
                <c:pt idx="38">
                  <c:v>-1.7747314199831643</c:v>
                </c:pt>
                <c:pt idx="39">
                  <c:v>-2.3637112767617738</c:v>
                </c:pt>
                <c:pt idx="40">
                  <c:v>-1.8168835100752145</c:v>
                </c:pt>
                <c:pt idx="41">
                  <c:v>-1.7328128153555664</c:v>
                </c:pt>
                <c:pt idx="42">
                  <c:v>-2.0285200469762259</c:v>
                </c:pt>
                <c:pt idx="43">
                  <c:v>-2.2216039072386744</c:v>
                </c:pt>
                <c:pt idx="44">
                  <c:v>-1.9285661334337192</c:v>
                </c:pt>
                <c:pt idx="45">
                  <c:v>-1.4691763583313384</c:v>
                </c:pt>
                <c:pt idx="46">
                  <c:v>-1.7643853018187512</c:v>
                </c:pt>
                <c:pt idx="47">
                  <c:v>-1.6159158566893854</c:v>
                </c:pt>
                <c:pt idx="48">
                  <c:v>-1.9546086423368696</c:v>
                </c:pt>
                <c:pt idx="49">
                  <c:v>-1.96148228589785</c:v>
                </c:pt>
                <c:pt idx="50">
                  <c:v>-1.5282573278902185</c:v>
                </c:pt>
                <c:pt idx="51">
                  <c:v>-1.3331365734133773</c:v>
                </c:pt>
                <c:pt idx="52">
                  <c:v>-0.74446867917490167</c:v>
                </c:pt>
                <c:pt idx="53">
                  <c:v>-2.4057917198633678</c:v>
                </c:pt>
                <c:pt idx="54">
                  <c:v>-2.3858365410544109</c:v>
                </c:pt>
                <c:pt idx="55">
                  <c:v>-1.9051261265968507</c:v>
                </c:pt>
                <c:pt idx="56">
                  <c:v>-1.7826195995971894</c:v>
                </c:pt>
                <c:pt idx="57">
                  <c:v>-1.7504773127441162</c:v>
                </c:pt>
                <c:pt idx="58">
                  <c:v>-1.4168999308079129</c:v>
                </c:pt>
                <c:pt idx="59">
                  <c:v>-1.3954171120647842</c:v>
                </c:pt>
                <c:pt idx="60">
                  <c:v>-1.1498647270611912</c:v>
                </c:pt>
                <c:pt idx="61">
                  <c:v>-0.71337384682853089</c:v>
                </c:pt>
                <c:pt idx="62">
                  <c:v>-0.45816127050169603</c:v>
                </c:pt>
                <c:pt idx="63">
                  <c:v>-0.68191325892563492</c:v>
                </c:pt>
                <c:pt idx="64">
                  <c:v>-1.1168798818217964</c:v>
                </c:pt>
                <c:pt idx="65">
                  <c:v>-0.76165643938093308</c:v>
                </c:pt>
                <c:pt idx="66">
                  <c:v>-0.14010935868567964</c:v>
                </c:pt>
                <c:pt idx="67">
                  <c:v>-0.19813404134803381</c:v>
                </c:pt>
                <c:pt idx="68">
                  <c:v>-0.21945557823210604</c:v>
                </c:pt>
                <c:pt idx="69">
                  <c:v>-0.27029476340349734</c:v>
                </c:pt>
                <c:pt idx="70">
                  <c:v>-0.41822500953268338</c:v>
                </c:pt>
                <c:pt idx="71">
                  <c:v>-0.41727856633404831</c:v>
                </c:pt>
                <c:pt idx="72">
                  <c:v>7.2075503135204944E-2</c:v>
                </c:pt>
                <c:pt idx="73">
                  <c:v>-0.20860035586897713</c:v>
                </c:pt>
                <c:pt idx="74">
                  <c:v>-0.21845987666304723</c:v>
                </c:pt>
                <c:pt idx="75">
                  <c:v>-2.9062357369009015E-2</c:v>
                </c:pt>
                <c:pt idx="76">
                  <c:v>0.33378804114984456</c:v>
                </c:pt>
                <c:pt idx="77">
                  <c:v>0.32140065175733101</c:v>
                </c:pt>
                <c:pt idx="78">
                  <c:v>-0.42309280985194303</c:v>
                </c:pt>
                <c:pt idx="79">
                  <c:v>-0.46973756604542788</c:v>
                </c:pt>
                <c:pt idx="80">
                  <c:v>-0.52165601508388049</c:v>
                </c:pt>
                <c:pt idx="81">
                  <c:v>-0.25531517169591633</c:v>
                </c:pt>
                <c:pt idx="82">
                  <c:v>-0.57763911556116843</c:v>
                </c:pt>
                <c:pt idx="83">
                  <c:v>-0.95702390068280196</c:v>
                </c:pt>
                <c:pt idx="84">
                  <c:v>-1.4718027946000631</c:v>
                </c:pt>
                <c:pt idx="85">
                  <c:v>-1.2975515048471948</c:v>
                </c:pt>
                <c:pt idx="86">
                  <c:v>-1.077248841073053</c:v>
                </c:pt>
                <c:pt idx="87">
                  <c:v>-1.1821542567122689</c:v>
                </c:pt>
                <c:pt idx="88">
                  <c:v>-2.3704012904830472</c:v>
                </c:pt>
                <c:pt idx="89">
                  <c:v>-1.9866093094815969</c:v>
                </c:pt>
                <c:pt idx="90">
                  <c:v>-1.6173582957798625</c:v>
                </c:pt>
                <c:pt idx="91">
                  <c:v>-1.4633678123945704</c:v>
                </c:pt>
                <c:pt idx="92">
                  <c:v>-1.3198840418578568</c:v>
                </c:pt>
                <c:pt idx="93">
                  <c:v>-1.6143602570783713</c:v>
                </c:pt>
                <c:pt idx="94">
                  <c:v>-0.64741554417252845</c:v>
                </c:pt>
                <c:pt idx="95">
                  <c:v>-0.71428436724354083</c:v>
                </c:pt>
                <c:pt idx="96">
                  <c:v>-0.66996768271931295</c:v>
                </c:pt>
                <c:pt idx="97">
                  <c:v>-0.16746989111993887</c:v>
                </c:pt>
                <c:pt idx="98">
                  <c:v>-0.23131252439157876</c:v>
                </c:pt>
                <c:pt idx="99">
                  <c:v>-1.2181724118675019E-2</c:v>
                </c:pt>
                <c:pt idx="100">
                  <c:v>0.6033621296846341</c:v>
                </c:pt>
                <c:pt idx="101">
                  <c:v>0.8058640500145795</c:v>
                </c:pt>
                <c:pt idx="102">
                  <c:v>1.2398193524058641</c:v>
                </c:pt>
                <c:pt idx="103">
                  <c:v>1.2945587246984855</c:v>
                </c:pt>
                <c:pt idx="104">
                  <c:v>1.8155037853824185</c:v>
                </c:pt>
                <c:pt idx="105">
                  <c:v>1.2866611414396585</c:v>
                </c:pt>
                <c:pt idx="106">
                  <c:v>0.85404140218558378</c:v>
                </c:pt>
                <c:pt idx="107">
                  <c:v>1.5466298103668781</c:v>
                </c:pt>
                <c:pt idx="108">
                  <c:v>2.3076307244117706</c:v>
                </c:pt>
                <c:pt idx="109">
                  <c:v>2.4389426277231445</c:v>
                </c:pt>
                <c:pt idx="110">
                  <c:v>2.6071951587137567</c:v>
                </c:pt>
                <c:pt idx="111">
                  <c:v>3.1999267159644909</c:v>
                </c:pt>
                <c:pt idx="112">
                  <c:v>3.7286326334275914</c:v>
                </c:pt>
                <c:pt idx="113">
                  <c:v>4.0671614070196664</c:v>
                </c:pt>
                <c:pt idx="114">
                  <c:v>5.0483851089783336</c:v>
                </c:pt>
                <c:pt idx="115">
                  <c:v>4.750540804650714</c:v>
                </c:pt>
                <c:pt idx="116">
                  <c:v>4.3718292047291785</c:v>
                </c:pt>
                <c:pt idx="117">
                  <c:v>5.2800187841681563</c:v>
                </c:pt>
                <c:pt idx="118">
                  <c:v>5.26919474902743</c:v>
                </c:pt>
                <c:pt idx="119">
                  <c:v>4.8664241113452782</c:v>
                </c:pt>
                <c:pt idx="120">
                  <c:v>4.6616419518231273</c:v>
                </c:pt>
                <c:pt idx="121">
                  <c:v>4.4752510753839472</c:v>
                </c:pt>
                <c:pt idx="122">
                  <c:v>4.3647852306245705</c:v>
                </c:pt>
                <c:pt idx="123">
                  <c:v>4.5628038890978848</c:v>
                </c:pt>
                <c:pt idx="124">
                  <c:v>3.6935673691546933</c:v>
                </c:pt>
                <c:pt idx="125">
                  <c:v>3.1063668763391519</c:v>
                </c:pt>
                <c:pt idx="126">
                  <c:v>1.7746886312594132</c:v>
                </c:pt>
                <c:pt idx="127">
                  <c:v>2.8001045270049283</c:v>
                </c:pt>
                <c:pt idx="128">
                  <c:v>1.9709780699737991</c:v>
                </c:pt>
                <c:pt idx="129">
                  <c:v>2.2228404308093221</c:v>
                </c:pt>
                <c:pt idx="130">
                  <c:v>1.8732939790512591</c:v>
                </c:pt>
                <c:pt idx="131">
                  <c:v>1.6558769420295618</c:v>
                </c:pt>
                <c:pt idx="132">
                  <c:v>1.1521347426261026</c:v>
                </c:pt>
                <c:pt idx="133">
                  <c:v>1.3684202089207038</c:v>
                </c:pt>
                <c:pt idx="134">
                  <c:v>1.6716513242093187</c:v>
                </c:pt>
                <c:pt idx="135">
                  <c:v>1.8338311866244228</c:v>
                </c:pt>
                <c:pt idx="136">
                  <c:v>1.4529222785007958</c:v>
                </c:pt>
                <c:pt idx="137">
                  <c:v>1.78415308053092</c:v>
                </c:pt>
                <c:pt idx="138">
                  <c:v>1.8283949404122919</c:v>
                </c:pt>
                <c:pt idx="139">
                  <c:v>2.6840416666663631</c:v>
                </c:pt>
                <c:pt idx="140">
                  <c:v>2.5728103315406661</c:v>
                </c:pt>
                <c:pt idx="141">
                  <c:v>2.8770931035246678</c:v>
                </c:pt>
                <c:pt idx="142">
                  <c:v>2.6859792592169072</c:v>
                </c:pt>
                <c:pt idx="143">
                  <c:v>2.7169856765588798</c:v>
                </c:pt>
                <c:pt idx="144">
                  <c:v>3.431704862792921</c:v>
                </c:pt>
                <c:pt idx="145">
                  <c:v>2.858646360641333</c:v>
                </c:pt>
                <c:pt idx="146">
                  <c:v>2.1608539724450244</c:v>
                </c:pt>
                <c:pt idx="147">
                  <c:v>2.8929842222030899</c:v>
                </c:pt>
                <c:pt idx="148">
                  <c:v>2.1635334730236715</c:v>
                </c:pt>
                <c:pt idx="149">
                  <c:v>2.1354045877269221</c:v>
                </c:pt>
                <c:pt idx="150">
                  <c:v>2.5104285608401953</c:v>
                </c:pt>
                <c:pt idx="151">
                  <c:v>1.9916952516672777</c:v>
                </c:pt>
                <c:pt idx="152">
                  <c:v>1.6271638231621457</c:v>
                </c:pt>
                <c:pt idx="153">
                  <c:v>1.3558378741849155</c:v>
                </c:pt>
                <c:pt idx="154">
                  <c:v>1.249884206729295</c:v>
                </c:pt>
                <c:pt idx="155">
                  <c:v>1.3547867725410754</c:v>
                </c:pt>
                <c:pt idx="156">
                  <c:v>8.6568753986265568E-3</c:v>
                </c:pt>
                <c:pt idx="157">
                  <c:v>0.24963193078001411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54-4D0B-8EDC-CD373E130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215268352"/>
        <c:axId val="215278336"/>
      </c:barChart>
      <c:lineChart>
        <c:grouping val="standard"/>
        <c:varyColors val="0"/>
        <c:ser>
          <c:idx val="3"/>
          <c:order val="2"/>
          <c:tx>
            <c:strRef>
              <c:f>'איור 3 נתונים'!$D$3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19050">
              <a:solidFill>
                <a:srgbClr val="0D2B3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57"/>
              <c:layout>
                <c:manualLayout>
                  <c:x val="-4.6948348129764493E-3"/>
                  <c:y val="3.442698975906528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-0.1%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54-4D0B-8EDC-CD373E130B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3 נתונים'!$D$4:$D$237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-0.18629427254199982</c:v>
                </c:pt>
                <c:pt idx="13" formatCode="0.0">
                  <c:v>-0.94382596015930176</c:v>
                </c:pt>
                <c:pt idx="14" formatCode="0.0">
                  <c:v>-0.9882386326789856</c:v>
                </c:pt>
                <c:pt idx="15" formatCode="0.0">
                  <c:v>-0.84659051895141602</c:v>
                </c:pt>
                <c:pt idx="16" formatCode="0.0">
                  <c:v>-0.71839821338653564</c:v>
                </c:pt>
                <c:pt idx="17" formatCode="0.0">
                  <c:v>-1.2018963098526001</c:v>
                </c:pt>
                <c:pt idx="18" formatCode="0.0">
                  <c:v>-1.2996759414672852</c:v>
                </c:pt>
                <c:pt idx="19" formatCode="0.0">
                  <c:v>-2.0149862766265869</c:v>
                </c:pt>
                <c:pt idx="20" formatCode="0.0">
                  <c:v>-2.4989287853240967</c:v>
                </c:pt>
                <c:pt idx="21" formatCode="0.0">
                  <c:v>-1.7867763042449951</c:v>
                </c:pt>
                <c:pt idx="22" formatCode="0.0">
                  <c:v>-1.7541224956512451</c:v>
                </c:pt>
                <c:pt idx="23" formatCode="0.0">
                  <c:v>-1.9474236965179443</c:v>
                </c:pt>
                <c:pt idx="24" formatCode="0.0">
                  <c:v>-2.3115592002868652</c:v>
                </c:pt>
                <c:pt idx="25" formatCode="0.0">
                  <c:v>-2.680941104888916</c:v>
                </c:pt>
                <c:pt idx="26" formatCode="0.0">
                  <c:v>-2.3831727504730225</c:v>
                </c:pt>
                <c:pt idx="27" formatCode="0.0">
                  <c:v>-1.6227636337280273</c:v>
                </c:pt>
                <c:pt idx="28" formatCode="0.0">
                  <c:v>-1.7524434328079224</c:v>
                </c:pt>
                <c:pt idx="29" formatCode="0.0">
                  <c:v>-1.8163465261459351</c:v>
                </c:pt>
                <c:pt idx="30" formatCode="0.0">
                  <c:v>-1.5482618808746338</c:v>
                </c:pt>
                <c:pt idx="31" formatCode="0.0">
                  <c:v>-1.6501924991607666</c:v>
                </c:pt>
                <c:pt idx="32" formatCode="0.0">
                  <c:v>-2.4420225620269775</c:v>
                </c:pt>
                <c:pt idx="33" formatCode="0.0">
                  <c:v>-3.0785861015319824</c:v>
                </c:pt>
                <c:pt idx="34" formatCode="0.0">
                  <c:v>-3.12302565574646</c:v>
                </c:pt>
                <c:pt idx="35" formatCode="0.0">
                  <c:v>-3.3349404335021973</c:v>
                </c:pt>
                <c:pt idx="36" formatCode="0.0">
                  <c:v>-2.8460731506347656</c:v>
                </c:pt>
                <c:pt idx="37" formatCode="0.0">
                  <c:v>-2.50156569480896</c:v>
                </c:pt>
                <c:pt idx="38" formatCode="0.0">
                  <c:v>-3.4289288520812988</c:v>
                </c:pt>
                <c:pt idx="39" formatCode="0.0">
                  <c:v>-3.5821621417999268</c:v>
                </c:pt>
                <c:pt idx="40" formatCode="0.0">
                  <c:v>-3.1560204029083252</c:v>
                </c:pt>
                <c:pt idx="41" formatCode="0.0">
                  <c:v>-2.8112640380859375</c:v>
                </c:pt>
                <c:pt idx="42" formatCode="0.0">
                  <c:v>-3.1951084136962891</c:v>
                </c:pt>
                <c:pt idx="43" formatCode="0.0">
                  <c:v>-3.4217956066131592</c:v>
                </c:pt>
                <c:pt idx="44" formatCode="0.0">
                  <c:v>-2.1916038990020752</c:v>
                </c:pt>
                <c:pt idx="45" formatCode="0.0">
                  <c:v>-1.8301204442977905</c:v>
                </c:pt>
                <c:pt idx="46" formatCode="0.0">
                  <c:v>-1.6524417400360107</c:v>
                </c:pt>
                <c:pt idx="47" formatCode="0.0">
                  <c:v>-1.6839288473129272</c:v>
                </c:pt>
                <c:pt idx="48" formatCode="0.0">
                  <c:v>-1.3514491319656372</c:v>
                </c:pt>
                <c:pt idx="49" formatCode="0.0">
                  <c:v>-1.2708640098571777</c:v>
                </c:pt>
                <c:pt idx="50" formatCode="0.0">
                  <c:v>-0.62840759754180908</c:v>
                </c:pt>
                <c:pt idx="51" formatCode="0.0">
                  <c:v>-1.1284667253494263</c:v>
                </c:pt>
                <c:pt idx="52" formatCode="0.0">
                  <c:v>-0.47699183225631714</c:v>
                </c:pt>
                <c:pt idx="53" formatCode="0.0">
                  <c:v>-2.4295275211334229</c:v>
                </c:pt>
                <c:pt idx="54" formatCode="0.0">
                  <c:v>-2.6730155944824219</c:v>
                </c:pt>
                <c:pt idx="55" formatCode="0.0">
                  <c:v>-1.5226774215698242</c:v>
                </c:pt>
                <c:pt idx="56" formatCode="0.0">
                  <c:v>-1.7132452726364136</c:v>
                </c:pt>
                <c:pt idx="57" formatCode="0.0">
                  <c:v>-1.4655245542526245</c:v>
                </c:pt>
                <c:pt idx="58" formatCode="0.0">
                  <c:v>-1.3448858261108398</c:v>
                </c:pt>
                <c:pt idx="59" formatCode="0.0">
                  <c:v>-1.0915175676345825</c:v>
                </c:pt>
                <c:pt idx="60" formatCode="0.0">
                  <c:v>-1.0652251243591309</c:v>
                </c:pt>
                <c:pt idx="61" formatCode="0.0">
                  <c:v>-0.48429292440414429</c:v>
                </c:pt>
                <c:pt idx="62" formatCode="0.0">
                  <c:v>-0.30375683307647705</c:v>
                </c:pt>
                <c:pt idx="63" formatCode="0.0">
                  <c:v>-7.0624507963657379E-2</c:v>
                </c:pt>
                <c:pt idx="64" formatCode="0.0">
                  <c:v>-0.4156111478805542</c:v>
                </c:pt>
                <c:pt idx="65" formatCode="0.0">
                  <c:v>0.19221395254135132</c:v>
                </c:pt>
                <c:pt idx="66" formatCode="0.0">
                  <c:v>1.0314809083938599</c:v>
                </c:pt>
                <c:pt idx="67" formatCode="0.0">
                  <c:v>0.78794193267822266</c:v>
                </c:pt>
                <c:pt idx="68" formatCode="0.0">
                  <c:v>0.70718687772750854</c:v>
                </c:pt>
                <c:pt idx="69" formatCode="0.0">
                  <c:v>0.54246407747268677</c:v>
                </c:pt>
                <c:pt idx="70" formatCode="0.0">
                  <c:v>0.26084718108177185</c:v>
                </c:pt>
                <c:pt idx="71" formatCode="0.0">
                  <c:v>-0.53814065456390381</c:v>
                </c:pt>
                <c:pt idx="72" formatCode="0.0">
                  <c:v>-0.40266334199999998</c:v>
                </c:pt>
                <c:pt idx="73" formatCode="0.0">
                  <c:v>-0.68913983199999995</c:v>
                </c:pt>
                <c:pt idx="74" formatCode="0.0">
                  <c:v>-0.24810622500000001</c:v>
                </c:pt>
                <c:pt idx="75" formatCode="0.0">
                  <c:v>-3.5578674999999997E-2</c:v>
                </c:pt>
                <c:pt idx="76" formatCode="0.0">
                  <c:v>0.40727340039999999</c:v>
                </c:pt>
                <c:pt idx="77" formatCode="0.0">
                  <c:v>2.09984751E-2</c:v>
                </c:pt>
                <c:pt idx="78" formatCode="0.0">
                  <c:v>-0.734205369</c:v>
                </c:pt>
                <c:pt idx="79" formatCode="0.0">
                  <c:v>-0.88241671600000005</c:v>
                </c:pt>
                <c:pt idx="80" formatCode="0.0">
                  <c:v>-1.2144755759999999</c:v>
                </c:pt>
                <c:pt idx="81" formatCode="0.0">
                  <c:v>-0.80451187000000002</c:v>
                </c:pt>
                <c:pt idx="82" formatCode="0.0">
                  <c:v>-1.086498403</c:v>
                </c:pt>
                <c:pt idx="83" formatCode="0.0">
                  <c:v>-0.75968730500000003</c:v>
                </c:pt>
                <c:pt idx="84" formatCode="0.0">
                  <c:v>-0.99006819899999998</c:v>
                </c:pt>
                <c:pt idx="85" formatCode="0.0">
                  <c:v>-1.2310503239999999</c:v>
                </c:pt>
                <c:pt idx="86" formatCode="0.0">
                  <c:v>-1.405725406</c:v>
                </c:pt>
                <c:pt idx="87" formatCode="0.0">
                  <c:v>-3.1796132749999999</c:v>
                </c:pt>
                <c:pt idx="88" formatCode="0.0">
                  <c:v>-4.7393329169999996</c:v>
                </c:pt>
                <c:pt idx="89" formatCode="0.0">
                  <c:v>-3.6289366279999999</c:v>
                </c:pt>
                <c:pt idx="90" formatCode="0.0">
                  <c:v>-2.7947611210000001</c:v>
                </c:pt>
                <c:pt idx="91" formatCode="0.0">
                  <c:v>-2.6201438559999999</c:v>
                </c:pt>
                <c:pt idx="92" formatCode="0.0">
                  <c:v>-2.184025423</c:v>
                </c:pt>
                <c:pt idx="93" formatCode="0.0">
                  <c:v>-2.6910498889999999</c:v>
                </c:pt>
                <c:pt idx="94" formatCode="0.0">
                  <c:v>-1.81862279</c:v>
                </c:pt>
                <c:pt idx="95" formatCode="0.0">
                  <c:v>-1.78520938</c:v>
                </c:pt>
                <c:pt idx="96" formatCode="0.0">
                  <c:v>-1.3914637919999999</c:v>
                </c:pt>
                <c:pt idx="97" formatCode="0.0">
                  <c:v>-0.47959522500000001</c:v>
                </c:pt>
                <c:pt idx="98" formatCode="0.0">
                  <c:v>-0.155689099</c:v>
                </c:pt>
                <c:pt idx="99" formatCode="0.0">
                  <c:v>1.5039046389999999</c:v>
                </c:pt>
                <c:pt idx="100" formatCode="0.0">
                  <c:v>2.35987071</c:v>
                </c:pt>
                <c:pt idx="101" formatCode="0.0">
                  <c:v>1.9762596707</c:v>
                </c:pt>
                <c:pt idx="102" formatCode="0.0">
                  <c:v>2.3073580373000002</c:v>
                </c:pt>
                <c:pt idx="103" formatCode="0.0">
                  <c:v>2.3903731134999999</c:v>
                </c:pt>
                <c:pt idx="104" formatCode="0.0">
                  <c:v>2.7935413623000001</c:v>
                </c:pt>
                <c:pt idx="105" formatCode="0.0">
                  <c:v>2.4422767509000001</c:v>
                </c:pt>
                <c:pt idx="106" formatCode="0.0">
                  <c:v>2.4842114146999998</c:v>
                </c:pt>
                <c:pt idx="107" formatCode="0.0">
                  <c:v>2.7498075331999998</c:v>
                </c:pt>
                <c:pt idx="108" formatCode="0.0">
                  <c:v>3.3827547597000001</c:v>
                </c:pt>
                <c:pt idx="109" formatCode="0.0">
                  <c:v>3.6625095157000001</c:v>
                </c:pt>
                <c:pt idx="110" formatCode="0.0">
                  <c:v>3.8579090025</c:v>
                </c:pt>
                <c:pt idx="111" formatCode="0.0">
                  <c:v>4.5782760335999999</c:v>
                </c:pt>
                <c:pt idx="112" formatCode="0.0">
                  <c:v>4.9503887838000002</c:v>
                </c:pt>
                <c:pt idx="113" formatCode="0.0">
                  <c:v>5.8901364513000001</c:v>
                </c:pt>
                <c:pt idx="114" formatCode="0.0">
                  <c:v>7.0479127539000004</c:v>
                </c:pt>
                <c:pt idx="115" formatCode="0.0">
                  <c:v>5.1160035603000003</c:v>
                </c:pt>
                <c:pt idx="116" formatCode="0.0">
                  <c:v>4.6093117194</c:v>
                </c:pt>
                <c:pt idx="117" formatCode="0.0">
                  <c:v>5.3915390658</c:v>
                </c:pt>
                <c:pt idx="118" formatCode="0.0">
                  <c:v>5.2611143949999999</c:v>
                </c:pt>
                <c:pt idx="119" formatCode="0.0">
                  <c:v>5.4313004375</c:v>
                </c:pt>
                <c:pt idx="120" formatCode="0.0">
                  <c:v>5.3913515915000003</c:v>
                </c:pt>
                <c:pt idx="121" formatCode="0.0">
                  <c:v>4.7629079955</c:v>
                </c:pt>
                <c:pt idx="122" formatCode="0.0">
                  <c:v>4.1591529689</c:v>
                </c:pt>
                <c:pt idx="123" formatCode="0.0">
                  <c:v>4.1807700134000001</c:v>
                </c:pt>
                <c:pt idx="124" formatCode="0.0">
                  <c:v>3.4140654356</c:v>
                </c:pt>
                <c:pt idx="125" formatCode="0.0">
                  <c:v>2.2727452782999999</c:v>
                </c:pt>
                <c:pt idx="126" formatCode="0.0">
                  <c:v>0.61455693749999996</c:v>
                </c:pt>
                <c:pt idx="127" formatCode="0.0">
                  <c:v>3.1047421017999999</c:v>
                </c:pt>
                <c:pt idx="128" formatCode="0.0">
                  <c:v>2.6084397624000002</c:v>
                </c:pt>
                <c:pt idx="129" formatCode="0.0">
                  <c:v>2.9189733322000002</c:v>
                </c:pt>
                <c:pt idx="130" formatCode="0.0">
                  <c:v>2.4047692723999998</c:v>
                </c:pt>
                <c:pt idx="131" formatCode="0.0">
                  <c:v>1.7833612899</c:v>
                </c:pt>
                <c:pt idx="132" formatCode="0.0">
                  <c:v>1.4635432566</c:v>
                </c:pt>
                <c:pt idx="133" formatCode="0.0">
                  <c:v>1.8625594593000001</c:v>
                </c:pt>
                <c:pt idx="134" formatCode="0.0">
                  <c:v>2.4245961695</c:v>
                </c:pt>
                <c:pt idx="135" formatCode="0.0">
                  <c:v>2.8132159758999999</c:v>
                </c:pt>
                <c:pt idx="136" formatCode="0.0">
                  <c:v>2.6280540502999998</c:v>
                </c:pt>
                <c:pt idx="137" formatCode="0.0">
                  <c:v>2.5148632381999998</c:v>
                </c:pt>
                <c:pt idx="138" formatCode="0.0">
                  <c:v>2.6134006808999999</c:v>
                </c:pt>
                <c:pt idx="139" formatCode="0.0">
                  <c:v>3.3115760015000002</c:v>
                </c:pt>
                <c:pt idx="140" formatCode="0.0">
                  <c:v>2.8826640043</c:v>
                </c:pt>
                <c:pt idx="141" formatCode="0.0">
                  <c:v>3.0180292370999999</c:v>
                </c:pt>
                <c:pt idx="142" formatCode="0.0">
                  <c:v>2.8793972741</c:v>
                </c:pt>
                <c:pt idx="143" formatCode="0.0">
                  <c:v>2.8886795366000002</c:v>
                </c:pt>
                <c:pt idx="144" formatCode="0.0">
                  <c:v>3.4199304324000002</c:v>
                </c:pt>
                <c:pt idx="145" formatCode="0.0">
                  <c:v>2.7896345838999999</c:v>
                </c:pt>
                <c:pt idx="146" formatCode="0.0">
                  <c:v>1.9120130938</c:v>
                </c:pt>
                <c:pt idx="147" formatCode="0.0">
                  <c:v>2.5199279708</c:v>
                </c:pt>
                <c:pt idx="148" formatCode="0.0">
                  <c:v>1.5036379343999999</c:v>
                </c:pt>
                <c:pt idx="149" formatCode="0.0">
                  <c:v>1.8062384822999999</c:v>
                </c:pt>
                <c:pt idx="150" formatCode="0.0">
                  <c:v>2.1596086075000001</c:v>
                </c:pt>
                <c:pt idx="151" formatCode="0.0">
                  <c:v>1.6599839956</c:v>
                </c:pt>
                <c:pt idx="152" formatCode="0.0">
                  <c:v>1.5324281013000001</c:v>
                </c:pt>
                <c:pt idx="153" formatCode="0.0">
                  <c:v>1.4602044494999999</c:v>
                </c:pt>
                <c:pt idx="154" formatCode="0.0">
                  <c:v>1.1888058969999999</c:v>
                </c:pt>
                <c:pt idx="155" formatCode="0.0">
                  <c:v>1.3774698666</c:v>
                </c:pt>
                <c:pt idx="156" formatCode="0.0">
                  <c:v>-0.24233321399999999</c:v>
                </c:pt>
                <c:pt idx="157" formatCode="0.0">
                  <c:v>-6.7703157999999999E-2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54-4D0B-8EDC-CD373E130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268352"/>
        <c:axId val="215278336"/>
      </c:lineChart>
      <c:dateAx>
        <c:axId val="215268352"/>
        <c:scaling>
          <c:orientation val="minMax"/>
          <c:max val="46081"/>
          <c:min val="44620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ln w="12700">
            <a:solidFill>
              <a:srgbClr val="AFABAB"/>
            </a:solidFill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215278336"/>
        <c:crosses val="autoZero"/>
        <c:auto val="0"/>
        <c:lblOffset val="100"/>
        <c:baseTimeUnit val="months"/>
        <c:majorUnit val="6"/>
        <c:majorTimeUnit val="months"/>
      </c:dateAx>
      <c:valAx>
        <c:axId val="215278336"/>
        <c:scaling>
          <c:orientation val="minMax"/>
          <c:min val="-1.5"/>
        </c:scaling>
        <c:delete val="0"/>
        <c:axPos val="l"/>
        <c:majorGridlines>
          <c:spPr>
            <a:ln>
              <a:solidFill>
                <a:sysClr val="window" lastClr="FFFFFF">
                  <a:alpha val="70000"/>
                </a:sysClr>
              </a:solidFill>
              <a:prstDash val="dash"/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solidFill>
              <a:sysClr val="window" lastClr="FFFFFF"/>
            </a:solidFill>
          </a:ln>
        </c:spPr>
        <c:crossAx val="21526835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"/>
          <c:y val="0.90512000825609629"/>
          <c:w val="0.99447419487256039"/>
          <c:h val="6.0748855777137824E-2"/>
        </c:manualLayout>
      </c:layout>
      <c:overlay val="0"/>
      <c:spPr>
        <a:noFill/>
        <a:ln>
          <a:noFill/>
        </a:ln>
        <a:effectLst/>
      </c:sp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1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23: </a:t>
            </a: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יבוא הסחורות לישראל: מוצרי צריכה, נכסי השקעה (ללא </a:t>
            </a:r>
            <a:r>
              <a:rPr lang="he-IL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או"מ</a:t>
            </a: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), חומרי גלם (ללא יהלומים וחומרי אנרגיה)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מנוכה עונתיות, </a:t>
            </a:r>
            <a:r>
              <a:rPr lang="he-IL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פברואר </a:t>
            </a:r>
            <a:r>
              <a:rPr lang="en-US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he-IL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 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עד פברואר 2026</a:t>
            </a:r>
          </a:p>
        </c:rich>
      </c:tx>
      <c:layout>
        <c:manualLayout>
          <c:xMode val="edge"/>
          <c:yMode val="edge"/>
          <c:x val="9.7098164742829965E-2"/>
          <c:y val="7.301688185837755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9817773558324502E-2"/>
          <c:y val="0.16476514415348467"/>
          <c:w val="0.89725422139503985"/>
          <c:h val="0.65636100420182897"/>
        </c:manualLayout>
      </c:layout>
      <c:lineChart>
        <c:grouping val="standard"/>
        <c:varyColors val="0"/>
        <c:ser>
          <c:idx val="1"/>
          <c:order val="0"/>
          <c:tx>
            <c:strRef>
              <c:f>'איור 26 נתונים'!$B$3</c:f>
              <c:strCache>
                <c:ptCount val="1"/>
                <c:pt idx="0">
                  <c:v>יבוא מוצרי צריכה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37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9E-4064-BD09-5990F1CCFCD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DA8F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  <c:pt idx="329">
                  <c:v>44742</c:v>
                </c:pt>
                <c:pt idx="330">
                  <c:v>44773</c:v>
                </c:pt>
                <c:pt idx="331">
                  <c:v>44804</c:v>
                </c:pt>
                <c:pt idx="332">
                  <c:v>44834</c:v>
                </c:pt>
                <c:pt idx="333">
                  <c:v>44865</c:v>
                </c:pt>
                <c:pt idx="334">
                  <c:v>44895</c:v>
                </c:pt>
                <c:pt idx="335">
                  <c:v>44926</c:v>
                </c:pt>
                <c:pt idx="336">
                  <c:v>44957</c:v>
                </c:pt>
                <c:pt idx="337">
                  <c:v>44985</c:v>
                </c:pt>
                <c:pt idx="338">
                  <c:v>45016</c:v>
                </c:pt>
                <c:pt idx="339">
                  <c:v>45046</c:v>
                </c:pt>
                <c:pt idx="340">
                  <c:v>45077</c:v>
                </c:pt>
                <c:pt idx="341">
                  <c:v>45107</c:v>
                </c:pt>
                <c:pt idx="342">
                  <c:v>45138</c:v>
                </c:pt>
                <c:pt idx="343">
                  <c:v>45169</c:v>
                </c:pt>
                <c:pt idx="344">
                  <c:v>45199</c:v>
                </c:pt>
                <c:pt idx="345">
                  <c:v>45230</c:v>
                </c:pt>
                <c:pt idx="346">
                  <c:v>45260</c:v>
                </c:pt>
                <c:pt idx="347">
                  <c:v>45291</c:v>
                </c:pt>
                <c:pt idx="348">
                  <c:v>45322</c:v>
                </c:pt>
                <c:pt idx="349">
                  <c:v>45351</c:v>
                </c:pt>
                <c:pt idx="350">
                  <c:v>45382</c:v>
                </c:pt>
                <c:pt idx="351">
                  <c:v>45412</c:v>
                </c:pt>
                <c:pt idx="352">
                  <c:v>45443</c:v>
                </c:pt>
                <c:pt idx="353">
                  <c:v>45473</c:v>
                </c:pt>
                <c:pt idx="354">
                  <c:v>45504</c:v>
                </c:pt>
                <c:pt idx="355">
                  <c:v>45535</c:v>
                </c:pt>
                <c:pt idx="356">
                  <c:v>45565</c:v>
                </c:pt>
                <c:pt idx="357">
                  <c:v>45596</c:v>
                </c:pt>
                <c:pt idx="358">
                  <c:v>45626</c:v>
                </c:pt>
                <c:pt idx="359">
                  <c:v>45657</c:v>
                </c:pt>
                <c:pt idx="360">
                  <c:v>45688</c:v>
                </c:pt>
                <c:pt idx="361">
                  <c:v>45716</c:v>
                </c:pt>
                <c:pt idx="362">
                  <c:v>45747</c:v>
                </c:pt>
                <c:pt idx="363">
                  <c:v>45777</c:v>
                </c:pt>
                <c:pt idx="364">
                  <c:v>45808</c:v>
                </c:pt>
                <c:pt idx="365">
                  <c:v>45838</c:v>
                </c:pt>
                <c:pt idx="366">
                  <c:v>45869</c:v>
                </c:pt>
                <c:pt idx="367">
                  <c:v>45900</c:v>
                </c:pt>
                <c:pt idx="368">
                  <c:v>45930</c:v>
                </c:pt>
                <c:pt idx="369">
                  <c:v>45961</c:v>
                </c:pt>
                <c:pt idx="370">
                  <c:v>45991</c:v>
                </c:pt>
                <c:pt idx="371">
                  <c:v>46022</c:v>
                </c:pt>
                <c:pt idx="372">
                  <c:v>46053</c:v>
                </c:pt>
                <c:pt idx="373">
                  <c:v>46081</c:v>
                </c:pt>
              </c:numCache>
            </c:numRef>
          </c:cat>
          <c:val>
            <c:numRef>
              <c:f>'איור 26 נתונים'!$B$4:$B$400</c:f>
              <c:numCache>
                <c:formatCode>0.0</c:formatCode>
                <c:ptCount val="397"/>
                <c:pt idx="0">
                  <c:v>335.34435535424012</c:v>
                </c:pt>
                <c:pt idx="1">
                  <c:v>330.79422841591935</c:v>
                </c:pt>
                <c:pt idx="2">
                  <c:v>333.63805775236983</c:v>
                </c:pt>
                <c:pt idx="3">
                  <c:v>335.57186170115614</c:v>
                </c:pt>
                <c:pt idx="4">
                  <c:v>329.65669668133916</c:v>
                </c:pt>
                <c:pt idx="5">
                  <c:v>323.05901262077407</c:v>
                </c:pt>
                <c:pt idx="6">
                  <c:v>366.51272488173731</c:v>
                </c:pt>
                <c:pt idx="7">
                  <c:v>339.09821007835478</c:v>
                </c:pt>
                <c:pt idx="8">
                  <c:v>316.80258808058301</c:v>
                </c:pt>
                <c:pt idx="9">
                  <c:v>377.54678270716511</c:v>
                </c:pt>
                <c:pt idx="10">
                  <c:v>380.50436521707366</c:v>
                </c:pt>
                <c:pt idx="11">
                  <c:v>382.55192233931803</c:v>
                </c:pt>
                <c:pt idx="12">
                  <c:v>409.17016492849444</c:v>
                </c:pt>
                <c:pt idx="13">
                  <c:v>402.91374038830338</c:v>
                </c:pt>
                <c:pt idx="14">
                  <c:v>390.51464448137932</c:v>
                </c:pt>
                <c:pt idx="15">
                  <c:v>391.65217621595951</c:v>
                </c:pt>
                <c:pt idx="16">
                  <c:v>387.67081514492889</c:v>
                </c:pt>
                <c:pt idx="17">
                  <c:v>397.11232854194446</c:v>
                </c:pt>
                <c:pt idx="18">
                  <c:v>399.04613249073077</c:v>
                </c:pt>
                <c:pt idx="19">
                  <c:v>401.32119595989116</c:v>
                </c:pt>
                <c:pt idx="20">
                  <c:v>392.44844843016563</c:v>
                </c:pt>
                <c:pt idx="21">
                  <c:v>401.20744278643309</c:v>
                </c:pt>
                <c:pt idx="22">
                  <c:v>371.2903581669741</c:v>
                </c:pt>
                <c:pt idx="23">
                  <c:v>367.19524392248542</c:v>
                </c:pt>
                <c:pt idx="24">
                  <c:v>399.95615787839495</c:v>
                </c:pt>
                <c:pt idx="25">
                  <c:v>355.59242022976753</c:v>
                </c:pt>
                <c:pt idx="26">
                  <c:v>369.01529469781372</c:v>
                </c:pt>
                <c:pt idx="27">
                  <c:v>376.1817446256689</c:v>
                </c:pt>
                <c:pt idx="28">
                  <c:v>402.34497452101328</c:v>
                </c:pt>
                <c:pt idx="29">
                  <c:v>410.64895618344872</c:v>
                </c:pt>
                <c:pt idx="30">
                  <c:v>350.13226790378258</c:v>
                </c:pt>
                <c:pt idx="31">
                  <c:v>350.47352742415666</c:v>
                </c:pt>
                <c:pt idx="32">
                  <c:v>370.721592299684</c:v>
                </c:pt>
                <c:pt idx="33">
                  <c:v>355.59242022976753</c:v>
                </c:pt>
                <c:pt idx="34">
                  <c:v>387.21580245109675</c:v>
                </c:pt>
                <c:pt idx="35">
                  <c:v>409.17016492849444</c:v>
                </c:pt>
                <c:pt idx="36">
                  <c:v>373.56542163613449</c:v>
                </c:pt>
                <c:pt idx="37">
                  <c:v>343.87584336359151</c:v>
                </c:pt>
                <c:pt idx="38">
                  <c:v>387.1020492776388</c:v>
                </c:pt>
                <c:pt idx="39">
                  <c:v>395.63353728699019</c:v>
                </c:pt>
                <c:pt idx="40">
                  <c:v>349.33599568957646</c:v>
                </c:pt>
                <c:pt idx="41">
                  <c:v>376.1817446256689</c:v>
                </c:pt>
                <c:pt idx="42">
                  <c:v>365.7164526675312</c:v>
                </c:pt>
                <c:pt idx="43">
                  <c:v>389.37711274679913</c:v>
                </c:pt>
                <c:pt idx="44">
                  <c:v>388.23958101221893</c:v>
                </c:pt>
                <c:pt idx="45">
                  <c:v>389.94587861408922</c:v>
                </c:pt>
                <c:pt idx="46">
                  <c:v>345.69589413891981</c:v>
                </c:pt>
                <c:pt idx="47">
                  <c:v>352.86234406677499</c:v>
                </c:pt>
                <c:pt idx="48">
                  <c:v>343.53458384321749</c:v>
                </c:pt>
                <c:pt idx="49">
                  <c:v>410.87646253036473</c:v>
                </c:pt>
                <c:pt idx="50">
                  <c:v>375.27171923800478</c:v>
                </c:pt>
                <c:pt idx="51">
                  <c:v>379.93559934978356</c:v>
                </c:pt>
                <c:pt idx="52">
                  <c:v>351.49730598527879</c:v>
                </c:pt>
                <c:pt idx="53">
                  <c:v>391.87968256287559</c:v>
                </c:pt>
                <c:pt idx="54">
                  <c:v>392.44844843016563</c:v>
                </c:pt>
                <c:pt idx="55">
                  <c:v>398.36361344998261</c:v>
                </c:pt>
                <c:pt idx="56">
                  <c:v>372.99665576884439</c:v>
                </c:pt>
                <c:pt idx="57">
                  <c:v>364.46516775949294</c:v>
                </c:pt>
                <c:pt idx="58">
                  <c:v>415.54034264214351</c:v>
                </c:pt>
                <c:pt idx="59">
                  <c:v>396.9985753684864</c:v>
                </c:pt>
                <c:pt idx="60">
                  <c:v>368.10526931014959</c:v>
                </c:pt>
                <c:pt idx="61">
                  <c:v>394.60975872586801</c:v>
                </c:pt>
                <c:pt idx="62">
                  <c:v>422.36553304962467</c:v>
                </c:pt>
                <c:pt idx="63">
                  <c:v>423.16180526383079</c:v>
                </c:pt>
                <c:pt idx="64">
                  <c:v>428.39445124289972</c:v>
                </c:pt>
                <c:pt idx="65">
                  <c:v>411.10396887728075</c:v>
                </c:pt>
                <c:pt idx="66">
                  <c:v>417.2466402440138</c:v>
                </c:pt>
                <c:pt idx="67">
                  <c:v>423.3893116107468</c:v>
                </c:pt>
                <c:pt idx="68">
                  <c:v>419.52170371317419</c:v>
                </c:pt>
                <c:pt idx="69">
                  <c:v>452.39637084254167</c:v>
                </c:pt>
                <c:pt idx="70">
                  <c:v>433.39959087505252</c:v>
                </c:pt>
                <c:pt idx="71">
                  <c:v>433.51334404851053</c:v>
                </c:pt>
                <c:pt idx="72">
                  <c:v>445.57118043506051</c:v>
                </c:pt>
                <c:pt idx="73">
                  <c:v>478.55960073788606</c:v>
                </c:pt>
                <c:pt idx="74">
                  <c:v>457.40151047469453</c:v>
                </c:pt>
                <c:pt idx="75">
                  <c:v>433.28583770159446</c:v>
                </c:pt>
                <c:pt idx="76">
                  <c:v>453.19264305674778</c:v>
                </c:pt>
                <c:pt idx="77">
                  <c:v>411.90024109148692</c:v>
                </c:pt>
                <c:pt idx="78">
                  <c:v>438.40473050720533</c:v>
                </c:pt>
                <c:pt idx="79">
                  <c:v>436.69843290533504</c:v>
                </c:pt>
                <c:pt idx="80">
                  <c:v>441.47606619057188</c:v>
                </c:pt>
                <c:pt idx="81">
                  <c:v>428.73571076327369</c:v>
                </c:pt>
                <c:pt idx="82">
                  <c:v>424.29933699841098</c:v>
                </c:pt>
                <c:pt idx="83">
                  <c:v>448.30125659805304</c:v>
                </c:pt>
                <c:pt idx="84">
                  <c:v>481.40343007433654</c:v>
                </c:pt>
                <c:pt idx="85">
                  <c:v>433.28583770159446</c:v>
                </c:pt>
                <c:pt idx="86">
                  <c:v>395.97479680736427</c:v>
                </c:pt>
                <c:pt idx="87">
                  <c:v>445.45742726160256</c:v>
                </c:pt>
                <c:pt idx="88">
                  <c:v>389.26335957334112</c:v>
                </c:pt>
                <c:pt idx="89">
                  <c:v>400.75243009260106</c:v>
                </c:pt>
                <c:pt idx="90">
                  <c:v>409.85268396924261</c:v>
                </c:pt>
                <c:pt idx="91">
                  <c:v>402.23122134755533</c:v>
                </c:pt>
                <c:pt idx="92">
                  <c:v>399.27363883764679</c:v>
                </c:pt>
                <c:pt idx="93">
                  <c:v>370.15282643239391</c:v>
                </c:pt>
                <c:pt idx="94">
                  <c:v>385.85076436960054</c:v>
                </c:pt>
                <c:pt idx="95">
                  <c:v>395.1785245931581</c:v>
                </c:pt>
                <c:pt idx="96">
                  <c:v>337.16440612956836</c:v>
                </c:pt>
                <c:pt idx="97">
                  <c:v>350.35977425069859</c:v>
                </c:pt>
                <c:pt idx="98">
                  <c:v>351.26979963836277</c:v>
                </c:pt>
                <c:pt idx="99">
                  <c:v>383.57570090044015</c:v>
                </c:pt>
                <c:pt idx="100">
                  <c:v>355.3649138828514</c:v>
                </c:pt>
                <c:pt idx="101">
                  <c:v>395.63353728699019</c:v>
                </c:pt>
                <c:pt idx="102">
                  <c:v>399.04613249073077</c:v>
                </c:pt>
                <c:pt idx="103">
                  <c:v>385.73701119614253</c:v>
                </c:pt>
                <c:pt idx="104">
                  <c:v>411.33147522419682</c:v>
                </c:pt>
                <c:pt idx="105">
                  <c:v>390.8559040017534</c:v>
                </c:pt>
                <c:pt idx="106">
                  <c:v>407.00885463279212</c:v>
                </c:pt>
                <c:pt idx="107">
                  <c:v>401.88996182718125</c:v>
                </c:pt>
                <c:pt idx="108">
                  <c:v>422.02427352925059</c:v>
                </c:pt>
                <c:pt idx="109">
                  <c:v>422.70679256999875</c:v>
                </c:pt>
                <c:pt idx="110">
                  <c:v>435.67465434421291</c:v>
                </c:pt>
                <c:pt idx="111">
                  <c:v>403.93751894942562</c:v>
                </c:pt>
                <c:pt idx="112">
                  <c:v>445.11616774122848</c:v>
                </c:pt>
                <c:pt idx="113">
                  <c:v>429.41822980402185</c:v>
                </c:pt>
                <c:pt idx="114">
                  <c:v>353.65861628098116</c:v>
                </c:pt>
                <c:pt idx="115">
                  <c:v>467.63929608591627</c:v>
                </c:pt>
                <c:pt idx="116">
                  <c:v>445.68493360851858</c:v>
                </c:pt>
                <c:pt idx="117">
                  <c:v>479.12836660517615</c:v>
                </c:pt>
                <c:pt idx="118">
                  <c:v>484.36101258424503</c:v>
                </c:pt>
                <c:pt idx="119">
                  <c:v>486.52232287994735</c:v>
                </c:pt>
                <c:pt idx="120">
                  <c:v>455.92271921974026</c:v>
                </c:pt>
                <c:pt idx="121">
                  <c:v>452.28261766908366</c:v>
                </c:pt>
                <c:pt idx="122">
                  <c:v>477.19456265638985</c:v>
                </c:pt>
                <c:pt idx="123">
                  <c:v>456.37773191357235</c:v>
                </c:pt>
                <c:pt idx="124">
                  <c:v>491.29995616518414</c:v>
                </c:pt>
                <c:pt idx="125">
                  <c:v>491.18620299172619</c:v>
                </c:pt>
                <c:pt idx="126">
                  <c:v>473.44070793227519</c:v>
                </c:pt>
                <c:pt idx="127">
                  <c:v>449.7800478530072</c:v>
                </c:pt>
                <c:pt idx="128">
                  <c:v>480.03839199284033</c:v>
                </c:pt>
                <c:pt idx="129">
                  <c:v>465.47798579021384</c:v>
                </c:pt>
                <c:pt idx="130">
                  <c:v>494.37129184855075</c:v>
                </c:pt>
                <c:pt idx="131">
                  <c:v>505.06409015360447</c:v>
                </c:pt>
                <c:pt idx="132">
                  <c:v>491.8</c:v>
                </c:pt>
                <c:pt idx="133">
                  <c:v>484.5</c:v>
                </c:pt>
                <c:pt idx="134">
                  <c:v>482.3</c:v>
                </c:pt>
                <c:pt idx="135">
                  <c:v>527.5</c:v>
                </c:pt>
                <c:pt idx="136">
                  <c:v>526.79999999999995</c:v>
                </c:pt>
                <c:pt idx="137">
                  <c:v>507.8</c:v>
                </c:pt>
                <c:pt idx="138">
                  <c:v>455.2</c:v>
                </c:pt>
                <c:pt idx="139">
                  <c:v>537.70000000000005</c:v>
                </c:pt>
                <c:pt idx="140">
                  <c:v>553.79999999999995</c:v>
                </c:pt>
                <c:pt idx="141">
                  <c:v>563.5</c:v>
                </c:pt>
                <c:pt idx="142">
                  <c:v>537.79999999999995</c:v>
                </c:pt>
                <c:pt idx="143">
                  <c:v>559.4</c:v>
                </c:pt>
                <c:pt idx="144">
                  <c:v>586.4</c:v>
                </c:pt>
                <c:pt idx="145">
                  <c:v>600.70000000000005</c:v>
                </c:pt>
                <c:pt idx="146">
                  <c:v>620.20000000000005</c:v>
                </c:pt>
                <c:pt idx="147">
                  <c:v>604.20000000000005</c:v>
                </c:pt>
                <c:pt idx="148">
                  <c:v>669.3</c:v>
                </c:pt>
                <c:pt idx="149">
                  <c:v>634.9</c:v>
                </c:pt>
                <c:pt idx="150">
                  <c:v>657.9</c:v>
                </c:pt>
                <c:pt idx="151">
                  <c:v>664.5</c:v>
                </c:pt>
                <c:pt idx="152">
                  <c:v>656.1</c:v>
                </c:pt>
                <c:pt idx="153">
                  <c:v>681.7</c:v>
                </c:pt>
                <c:pt idx="154">
                  <c:v>714.5</c:v>
                </c:pt>
                <c:pt idx="155">
                  <c:v>746.9</c:v>
                </c:pt>
                <c:pt idx="156">
                  <c:v>741.6</c:v>
                </c:pt>
                <c:pt idx="157">
                  <c:v>770</c:v>
                </c:pt>
                <c:pt idx="158">
                  <c:v>775.8</c:v>
                </c:pt>
                <c:pt idx="159">
                  <c:v>773.4</c:v>
                </c:pt>
                <c:pt idx="160">
                  <c:v>708.1</c:v>
                </c:pt>
                <c:pt idx="161">
                  <c:v>778.2</c:v>
                </c:pt>
                <c:pt idx="162">
                  <c:v>780.9</c:v>
                </c:pt>
                <c:pt idx="163">
                  <c:v>755.3</c:v>
                </c:pt>
                <c:pt idx="164">
                  <c:v>779.7</c:v>
                </c:pt>
                <c:pt idx="165">
                  <c:v>767.2</c:v>
                </c:pt>
                <c:pt idx="166">
                  <c:v>784</c:v>
                </c:pt>
                <c:pt idx="167">
                  <c:v>679.6</c:v>
                </c:pt>
                <c:pt idx="168">
                  <c:v>693.7</c:v>
                </c:pt>
                <c:pt idx="169">
                  <c:v>665.5</c:v>
                </c:pt>
                <c:pt idx="170">
                  <c:v>638.4</c:v>
                </c:pt>
                <c:pt idx="171">
                  <c:v>670.7</c:v>
                </c:pt>
                <c:pt idx="172">
                  <c:v>652.4</c:v>
                </c:pt>
                <c:pt idx="173">
                  <c:v>682.4</c:v>
                </c:pt>
                <c:pt idx="174">
                  <c:v>767.7</c:v>
                </c:pt>
                <c:pt idx="175">
                  <c:v>709.2</c:v>
                </c:pt>
                <c:pt idx="176">
                  <c:v>732.6</c:v>
                </c:pt>
                <c:pt idx="177">
                  <c:v>719</c:v>
                </c:pt>
                <c:pt idx="178">
                  <c:v>775.6</c:v>
                </c:pt>
                <c:pt idx="179">
                  <c:v>781.5</c:v>
                </c:pt>
                <c:pt idx="180">
                  <c:v>752.5</c:v>
                </c:pt>
                <c:pt idx="181">
                  <c:v>784.4</c:v>
                </c:pt>
                <c:pt idx="182">
                  <c:v>829.8</c:v>
                </c:pt>
                <c:pt idx="183">
                  <c:v>766.8</c:v>
                </c:pt>
                <c:pt idx="184">
                  <c:v>762.6</c:v>
                </c:pt>
                <c:pt idx="185">
                  <c:v>773.3</c:v>
                </c:pt>
                <c:pt idx="186">
                  <c:v>780.3</c:v>
                </c:pt>
                <c:pt idx="187">
                  <c:v>826.8</c:v>
                </c:pt>
                <c:pt idx="188">
                  <c:v>823.3</c:v>
                </c:pt>
                <c:pt idx="189">
                  <c:v>885.9</c:v>
                </c:pt>
                <c:pt idx="190">
                  <c:v>909.8</c:v>
                </c:pt>
                <c:pt idx="191">
                  <c:v>838.2</c:v>
                </c:pt>
                <c:pt idx="192">
                  <c:v>949.9</c:v>
                </c:pt>
                <c:pt idx="193">
                  <c:v>894.5</c:v>
                </c:pt>
                <c:pt idx="194">
                  <c:v>966.8</c:v>
                </c:pt>
                <c:pt idx="195">
                  <c:v>945.4</c:v>
                </c:pt>
                <c:pt idx="196">
                  <c:v>995.4</c:v>
                </c:pt>
                <c:pt idx="197">
                  <c:v>936.2</c:v>
                </c:pt>
                <c:pt idx="198">
                  <c:v>925.7</c:v>
                </c:pt>
                <c:pt idx="199">
                  <c:v>975.5</c:v>
                </c:pt>
                <c:pt idx="200">
                  <c:v>932</c:v>
                </c:pt>
                <c:pt idx="201">
                  <c:v>880.8</c:v>
                </c:pt>
                <c:pt idx="202">
                  <c:v>899.7</c:v>
                </c:pt>
                <c:pt idx="203">
                  <c:v>890.3</c:v>
                </c:pt>
                <c:pt idx="204">
                  <c:v>913.7</c:v>
                </c:pt>
                <c:pt idx="205">
                  <c:v>895.9</c:v>
                </c:pt>
                <c:pt idx="206">
                  <c:v>866.8</c:v>
                </c:pt>
                <c:pt idx="207">
                  <c:v>927.6</c:v>
                </c:pt>
                <c:pt idx="208">
                  <c:v>873.4</c:v>
                </c:pt>
                <c:pt idx="209">
                  <c:v>866.8</c:v>
                </c:pt>
                <c:pt idx="210">
                  <c:v>878.4</c:v>
                </c:pt>
                <c:pt idx="211">
                  <c:v>854</c:v>
                </c:pt>
                <c:pt idx="212">
                  <c:v>873.3</c:v>
                </c:pt>
                <c:pt idx="213">
                  <c:v>909.9</c:v>
                </c:pt>
                <c:pt idx="214">
                  <c:v>865.5</c:v>
                </c:pt>
                <c:pt idx="215">
                  <c:v>856.9</c:v>
                </c:pt>
                <c:pt idx="216">
                  <c:v>953</c:v>
                </c:pt>
                <c:pt idx="217">
                  <c:v>938.7</c:v>
                </c:pt>
                <c:pt idx="218">
                  <c:v>905.7</c:v>
                </c:pt>
                <c:pt idx="219">
                  <c:v>929.9</c:v>
                </c:pt>
                <c:pt idx="220">
                  <c:v>934.9</c:v>
                </c:pt>
                <c:pt idx="221">
                  <c:v>948.6</c:v>
                </c:pt>
                <c:pt idx="222">
                  <c:v>999.6</c:v>
                </c:pt>
                <c:pt idx="223">
                  <c:v>966.9</c:v>
                </c:pt>
                <c:pt idx="224">
                  <c:v>1043.0999999999999</c:v>
                </c:pt>
                <c:pt idx="225">
                  <c:v>951.6</c:v>
                </c:pt>
                <c:pt idx="226">
                  <c:v>988.2</c:v>
                </c:pt>
                <c:pt idx="227">
                  <c:v>954</c:v>
                </c:pt>
                <c:pt idx="228">
                  <c:v>1151</c:v>
                </c:pt>
                <c:pt idx="229">
                  <c:v>1110.3</c:v>
                </c:pt>
                <c:pt idx="230">
                  <c:v>1077</c:v>
                </c:pt>
                <c:pt idx="231">
                  <c:v>1081.5</c:v>
                </c:pt>
                <c:pt idx="232">
                  <c:v>1054.8</c:v>
                </c:pt>
                <c:pt idx="233">
                  <c:v>1093.8</c:v>
                </c:pt>
                <c:pt idx="234">
                  <c:v>1094.0999999999999</c:v>
                </c:pt>
                <c:pt idx="235">
                  <c:v>1088.2</c:v>
                </c:pt>
                <c:pt idx="236">
                  <c:v>1084.4000000000001</c:v>
                </c:pt>
                <c:pt idx="237">
                  <c:v>1086.9000000000001</c:v>
                </c:pt>
                <c:pt idx="238">
                  <c:v>1027.7</c:v>
                </c:pt>
                <c:pt idx="239">
                  <c:v>1059.0999999999999</c:v>
                </c:pt>
                <c:pt idx="240">
                  <c:v>1016.5</c:v>
                </c:pt>
                <c:pt idx="241">
                  <c:v>968.5</c:v>
                </c:pt>
                <c:pt idx="242">
                  <c:v>1069.4000000000001</c:v>
                </c:pt>
                <c:pt idx="243">
                  <c:v>995.7</c:v>
                </c:pt>
                <c:pt idx="244">
                  <c:v>982.5</c:v>
                </c:pt>
                <c:pt idx="245">
                  <c:v>1039.3</c:v>
                </c:pt>
                <c:pt idx="246">
                  <c:v>1046.7</c:v>
                </c:pt>
                <c:pt idx="247">
                  <c:v>1118.5999999999999</c:v>
                </c:pt>
                <c:pt idx="248">
                  <c:v>1029.8</c:v>
                </c:pt>
                <c:pt idx="249">
                  <c:v>1098.2</c:v>
                </c:pt>
                <c:pt idx="250">
                  <c:v>1078.7</c:v>
                </c:pt>
                <c:pt idx="251">
                  <c:v>996.1</c:v>
                </c:pt>
                <c:pt idx="252">
                  <c:v>1162.9000000000001</c:v>
                </c:pt>
                <c:pt idx="253">
                  <c:v>1173.2</c:v>
                </c:pt>
                <c:pt idx="254">
                  <c:v>1185</c:v>
                </c:pt>
                <c:pt idx="255">
                  <c:v>1204.4000000000001</c:v>
                </c:pt>
                <c:pt idx="256">
                  <c:v>1257.5</c:v>
                </c:pt>
                <c:pt idx="257">
                  <c:v>1140.5999999999999</c:v>
                </c:pt>
                <c:pt idx="258">
                  <c:v>1135.9000000000001</c:v>
                </c:pt>
                <c:pt idx="259">
                  <c:v>1164.3</c:v>
                </c:pt>
                <c:pt idx="260">
                  <c:v>1254.8</c:v>
                </c:pt>
                <c:pt idx="261">
                  <c:v>1152.7</c:v>
                </c:pt>
                <c:pt idx="262">
                  <c:v>1210.3</c:v>
                </c:pt>
                <c:pt idx="263">
                  <c:v>1177.9000000000001</c:v>
                </c:pt>
                <c:pt idx="264">
                  <c:v>1111</c:v>
                </c:pt>
                <c:pt idx="265">
                  <c:v>1132.8</c:v>
                </c:pt>
                <c:pt idx="266">
                  <c:v>1165.9000000000001</c:v>
                </c:pt>
                <c:pt idx="267">
                  <c:v>1192.5999999999999</c:v>
                </c:pt>
                <c:pt idx="268">
                  <c:v>1287.5</c:v>
                </c:pt>
                <c:pt idx="269">
                  <c:v>1262.7</c:v>
                </c:pt>
                <c:pt idx="270">
                  <c:v>1270.9000000000001</c:v>
                </c:pt>
                <c:pt idx="271">
                  <c:v>1295.5</c:v>
                </c:pt>
                <c:pt idx="272">
                  <c:v>1257.8</c:v>
                </c:pt>
                <c:pt idx="273">
                  <c:v>1295.0999999999999</c:v>
                </c:pt>
                <c:pt idx="274">
                  <c:v>1423.6</c:v>
                </c:pt>
                <c:pt idx="275">
                  <c:v>1202.7</c:v>
                </c:pt>
                <c:pt idx="276">
                  <c:v>1403</c:v>
                </c:pt>
                <c:pt idx="277">
                  <c:v>1461.1</c:v>
                </c:pt>
                <c:pt idx="278">
                  <c:v>1389.7</c:v>
                </c:pt>
                <c:pt idx="279">
                  <c:v>1387.1</c:v>
                </c:pt>
                <c:pt idx="280">
                  <c:v>1387.6</c:v>
                </c:pt>
                <c:pt idx="281">
                  <c:v>1414.3</c:v>
                </c:pt>
                <c:pt idx="282">
                  <c:v>1429.5</c:v>
                </c:pt>
                <c:pt idx="283">
                  <c:v>1447.4</c:v>
                </c:pt>
                <c:pt idx="284">
                  <c:v>1358</c:v>
                </c:pt>
                <c:pt idx="285">
                  <c:v>1411.5</c:v>
                </c:pt>
                <c:pt idx="286">
                  <c:v>1346.2</c:v>
                </c:pt>
                <c:pt idx="287">
                  <c:v>1292.7</c:v>
                </c:pt>
                <c:pt idx="288">
                  <c:v>1416.6</c:v>
                </c:pt>
                <c:pt idx="289">
                  <c:v>1463.9</c:v>
                </c:pt>
                <c:pt idx="290">
                  <c:v>1696.4</c:v>
                </c:pt>
                <c:pt idx="291">
                  <c:v>1435.7</c:v>
                </c:pt>
                <c:pt idx="292">
                  <c:v>1335.4</c:v>
                </c:pt>
                <c:pt idx="293">
                  <c:v>1442.2</c:v>
                </c:pt>
                <c:pt idx="294">
                  <c:v>1400.9</c:v>
                </c:pt>
                <c:pt idx="295">
                  <c:v>1352.4</c:v>
                </c:pt>
                <c:pt idx="296">
                  <c:v>1401.7</c:v>
                </c:pt>
                <c:pt idx="297">
                  <c:v>1500.3</c:v>
                </c:pt>
                <c:pt idx="298">
                  <c:v>1421.1</c:v>
                </c:pt>
                <c:pt idx="299">
                  <c:v>1459.2</c:v>
                </c:pt>
                <c:pt idx="300">
                  <c:v>1501.5</c:v>
                </c:pt>
                <c:pt idx="301">
                  <c:v>1387.3</c:v>
                </c:pt>
                <c:pt idx="302">
                  <c:v>1346.6</c:v>
                </c:pt>
                <c:pt idx="303">
                  <c:v>1184</c:v>
                </c:pt>
                <c:pt idx="304">
                  <c:v>1227.0999999999999</c:v>
                </c:pt>
                <c:pt idx="305">
                  <c:v>1423</c:v>
                </c:pt>
                <c:pt idx="306">
                  <c:v>1513.4</c:v>
                </c:pt>
                <c:pt idx="307">
                  <c:v>1543</c:v>
                </c:pt>
                <c:pt idx="308">
                  <c:v>1605.1</c:v>
                </c:pt>
                <c:pt idx="309">
                  <c:v>1587.8</c:v>
                </c:pt>
                <c:pt idx="310">
                  <c:v>1714.3</c:v>
                </c:pt>
                <c:pt idx="311">
                  <c:v>1819.5</c:v>
                </c:pt>
                <c:pt idx="312">
                  <c:v>1752.3</c:v>
                </c:pt>
                <c:pt idx="313">
                  <c:v>1800.2</c:v>
                </c:pt>
                <c:pt idx="314">
                  <c:v>1934.7</c:v>
                </c:pt>
                <c:pt idx="315">
                  <c:v>1964.3</c:v>
                </c:pt>
                <c:pt idx="316">
                  <c:v>1955.7</c:v>
                </c:pt>
                <c:pt idx="317">
                  <c:v>2019.1</c:v>
                </c:pt>
                <c:pt idx="318">
                  <c:v>1987.6</c:v>
                </c:pt>
                <c:pt idx="319">
                  <c:v>2068.4</c:v>
                </c:pt>
                <c:pt idx="320">
                  <c:v>2156.1</c:v>
                </c:pt>
                <c:pt idx="321">
                  <c:v>2038.2</c:v>
                </c:pt>
                <c:pt idx="322">
                  <c:v>2137.6</c:v>
                </c:pt>
                <c:pt idx="323">
                  <c:v>2066.6999999999998</c:v>
                </c:pt>
                <c:pt idx="324">
                  <c:v>2296</c:v>
                </c:pt>
                <c:pt idx="325">
                  <c:v>2178.8000000000002</c:v>
                </c:pt>
                <c:pt idx="326">
                  <c:v>2023</c:v>
                </c:pt>
                <c:pt idx="327">
                  <c:v>2361.6</c:v>
                </c:pt>
                <c:pt idx="328">
                  <c:v>2148.5</c:v>
                </c:pt>
                <c:pt idx="329">
                  <c:v>2134.6999999999998</c:v>
                </c:pt>
                <c:pt idx="330">
                  <c:v>2091.6</c:v>
                </c:pt>
                <c:pt idx="331">
                  <c:v>2091</c:v>
                </c:pt>
                <c:pt idx="332">
                  <c:v>2041.6</c:v>
                </c:pt>
                <c:pt idx="333">
                  <c:v>2246.4</c:v>
                </c:pt>
                <c:pt idx="334">
                  <c:v>2118.5</c:v>
                </c:pt>
                <c:pt idx="335">
                  <c:v>2040.6</c:v>
                </c:pt>
                <c:pt idx="336">
                  <c:v>2008.4</c:v>
                </c:pt>
                <c:pt idx="337">
                  <c:v>2053</c:v>
                </c:pt>
                <c:pt idx="338">
                  <c:v>1893.7</c:v>
                </c:pt>
                <c:pt idx="339">
                  <c:v>2039.1</c:v>
                </c:pt>
                <c:pt idx="340">
                  <c:v>1940.5</c:v>
                </c:pt>
                <c:pt idx="341">
                  <c:v>1955.6</c:v>
                </c:pt>
                <c:pt idx="342">
                  <c:v>1916.5</c:v>
                </c:pt>
                <c:pt idx="343">
                  <c:v>1857.5</c:v>
                </c:pt>
                <c:pt idx="344">
                  <c:v>1793</c:v>
                </c:pt>
                <c:pt idx="345">
                  <c:v>1682.8</c:v>
                </c:pt>
                <c:pt idx="346">
                  <c:v>1653.8</c:v>
                </c:pt>
                <c:pt idx="347">
                  <c:v>1657.4</c:v>
                </c:pt>
                <c:pt idx="348">
                  <c:v>1803.7</c:v>
                </c:pt>
                <c:pt idx="349">
                  <c:v>1896.6</c:v>
                </c:pt>
                <c:pt idx="350">
                  <c:v>2099.3000000000002</c:v>
                </c:pt>
                <c:pt idx="351">
                  <c:v>1823.4</c:v>
                </c:pt>
                <c:pt idx="352">
                  <c:v>2100.6999999999998</c:v>
                </c:pt>
                <c:pt idx="353">
                  <c:v>2066.1999999999998</c:v>
                </c:pt>
                <c:pt idx="354">
                  <c:v>2061.6</c:v>
                </c:pt>
                <c:pt idx="355">
                  <c:v>2024.4</c:v>
                </c:pt>
                <c:pt idx="356">
                  <c:v>2156.4</c:v>
                </c:pt>
                <c:pt idx="357">
                  <c:v>2096.8000000000002</c:v>
                </c:pt>
                <c:pt idx="358">
                  <c:v>2291.6999999999998</c:v>
                </c:pt>
                <c:pt idx="359">
                  <c:v>2222</c:v>
                </c:pt>
                <c:pt idx="360">
                  <c:v>2083.1999999999998</c:v>
                </c:pt>
                <c:pt idx="361">
                  <c:v>2032.3</c:v>
                </c:pt>
                <c:pt idx="362">
                  <c:v>2186.6</c:v>
                </c:pt>
                <c:pt idx="363">
                  <c:v>2220.8000000000002</c:v>
                </c:pt>
                <c:pt idx="364">
                  <c:v>2156.9</c:v>
                </c:pt>
                <c:pt idx="365">
                  <c:v>1868.2</c:v>
                </c:pt>
                <c:pt idx="366">
                  <c:v>2526</c:v>
                </c:pt>
                <c:pt idx="367">
                  <c:v>2271</c:v>
                </c:pt>
                <c:pt idx="368">
                  <c:v>2385.8000000000002</c:v>
                </c:pt>
                <c:pt idx="369">
                  <c:v>2393.6999999999998</c:v>
                </c:pt>
                <c:pt idx="370">
                  <c:v>2477.5</c:v>
                </c:pt>
                <c:pt idx="371">
                  <c:v>2294.6</c:v>
                </c:pt>
                <c:pt idx="372">
                  <c:v>2538.5</c:v>
                </c:pt>
                <c:pt idx="373">
                  <c:v>2539.1999999999998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9E-4064-BD09-5990F1CCFCDC}"/>
            </c:ext>
          </c:extLst>
        </c:ser>
        <c:ser>
          <c:idx val="2"/>
          <c:order val="1"/>
          <c:tx>
            <c:strRef>
              <c:f>'איור 26 נתונים'!$C$3</c:f>
              <c:strCache>
                <c:ptCount val="1"/>
                <c:pt idx="0">
                  <c:v>יבוא נכסי השקעה</c:v>
                </c:pt>
              </c:strCache>
            </c:strRef>
          </c:tx>
          <c:spPr>
            <a:ln w="22225">
              <a:solidFill>
                <a:srgbClr val="357C32"/>
              </a:solidFill>
            </a:ln>
          </c:spPr>
          <c:marker>
            <c:symbol val="none"/>
          </c:marker>
          <c:dLbls>
            <c:dLbl>
              <c:idx val="37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9E-4064-BD09-5990F1CCFCD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357C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  <c:pt idx="329">
                  <c:v>44742</c:v>
                </c:pt>
                <c:pt idx="330">
                  <c:v>44773</c:v>
                </c:pt>
                <c:pt idx="331">
                  <c:v>44804</c:v>
                </c:pt>
                <c:pt idx="332">
                  <c:v>44834</c:v>
                </c:pt>
                <c:pt idx="333">
                  <c:v>44865</c:v>
                </c:pt>
                <c:pt idx="334">
                  <c:v>44895</c:v>
                </c:pt>
                <c:pt idx="335">
                  <c:v>44926</c:v>
                </c:pt>
                <c:pt idx="336">
                  <c:v>44957</c:v>
                </c:pt>
                <c:pt idx="337">
                  <c:v>44985</c:v>
                </c:pt>
                <c:pt idx="338">
                  <c:v>45016</c:v>
                </c:pt>
                <c:pt idx="339">
                  <c:v>45046</c:v>
                </c:pt>
                <c:pt idx="340">
                  <c:v>45077</c:v>
                </c:pt>
                <c:pt idx="341">
                  <c:v>45107</c:v>
                </c:pt>
                <c:pt idx="342">
                  <c:v>45138</c:v>
                </c:pt>
                <c:pt idx="343">
                  <c:v>45169</c:v>
                </c:pt>
                <c:pt idx="344">
                  <c:v>45199</c:v>
                </c:pt>
                <c:pt idx="345">
                  <c:v>45230</c:v>
                </c:pt>
                <c:pt idx="346">
                  <c:v>45260</c:v>
                </c:pt>
                <c:pt idx="347">
                  <c:v>45291</c:v>
                </c:pt>
                <c:pt idx="348">
                  <c:v>45322</c:v>
                </c:pt>
                <c:pt idx="349">
                  <c:v>45351</c:v>
                </c:pt>
                <c:pt idx="350">
                  <c:v>45382</c:v>
                </c:pt>
                <c:pt idx="351">
                  <c:v>45412</c:v>
                </c:pt>
                <c:pt idx="352">
                  <c:v>45443</c:v>
                </c:pt>
                <c:pt idx="353">
                  <c:v>45473</c:v>
                </c:pt>
                <c:pt idx="354">
                  <c:v>45504</c:v>
                </c:pt>
                <c:pt idx="355">
                  <c:v>45535</c:v>
                </c:pt>
                <c:pt idx="356">
                  <c:v>45565</c:v>
                </c:pt>
                <c:pt idx="357">
                  <c:v>45596</c:v>
                </c:pt>
                <c:pt idx="358">
                  <c:v>45626</c:v>
                </c:pt>
                <c:pt idx="359">
                  <c:v>45657</c:v>
                </c:pt>
                <c:pt idx="360">
                  <c:v>45688</c:v>
                </c:pt>
                <c:pt idx="361">
                  <c:v>45716</c:v>
                </c:pt>
                <c:pt idx="362">
                  <c:v>45747</c:v>
                </c:pt>
                <c:pt idx="363">
                  <c:v>45777</c:v>
                </c:pt>
                <c:pt idx="364">
                  <c:v>45808</c:v>
                </c:pt>
                <c:pt idx="365">
                  <c:v>45838</c:v>
                </c:pt>
                <c:pt idx="366">
                  <c:v>45869</c:v>
                </c:pt>
                <c:pt idx="367">
                  <c:v>45900</c:v>
                </c:pt>
                <c:pt idx="368">
                  <c:v>45930</c:v>
                </c:pt>
                <c:pt idx="369">
                  <c:v>45961</c:v>
                </c:pt>
                <c:pt idx="370">
                  <c:v>45991</c:v>
                </c:pt>
                <c:pt idx="371">
                  <c:v>46022</c:v>
                </c:pt>
                <c:pt idx="372">
                  <c:v>46053</c:v>
                </c:pt>
                <c:pt idx="373">
                  <c:v>46081</c:v>
                </c:pt>
              </c:numCache>
            </c:numRef>
          </c:cat>
          <c:val>
            <c:numRef>
              <c:f>'איור 26 נתונים'!$C$4:$C$400</c:f>
              <c:numCache>
                <c:formatCode>0.0</c:formatCode>
                <c:ptCount val="397"/>
                <c:pt idx="0">
                  <c:v>327.16794756200539</c:v>
                </c:pt>
                <c:pt idx="1">
                  <c:v>300.14103015470926</c:v>
                </c:pt>
                <c:pt idx="2">
                  <c:v>319.80457687518788</c:v>
                </c:pt>
                <c:pt idx="3">
                  <c:v>335.87011291915331</c:v>
                </c:pt>
                <c:pt idx="4">
                  <c:v>306.08193150430071</c:v>
                </c:pt>
                <c:pt idx="5">
                  <c:v>341.81101426874477</c:v>
                </c:pt>
                <c:pt idx="6">
                  <c:v>323.48626221859666</c:v>
                </c:pt>
                <c:pt idx="7">
                  <c:v>302.149222160205</c:v>
                </c:pt>
                <c:pt idx="8">
                  <c:v>313.78000085870082</c:v>
                </c:pt>
                <c:pt idx="9">
                  <c:v>336.62318492121426</c:v>
                </c:pt>
                <c:pt idx="10">
                  <c:v>347.16619295006655</c:v>
                </c:pt>
                <c:pt idx="11">
                  <c:v>364.23582499677991</c:v>
                </c:pt>
                <c:pt idx="12">
                  <c:v>356.95612897685805</c:v>
                </c:pt>
                <c:pt idx="13">
                  <c:v>376.78702503112794</c:v>
                </c:pt>
                <c:pt idx="14">
                  <c:v>330.51493423783154</c:v>
                </c:pt>
                <c:pt idx="15">
                  <c:v>363.3154036609277</c:v>
                </c:pt>
                <c:pt idx="16">
                  <c:v>358.54594764787544</c:v>
                </c:pt>
                <c:pt idx="17">
                  <c:v>329.59451290197933</c:v>
                </c:pt>
                <c:pt idx="18">
                  <c:v>330.01288623645758</c:v>
                </c:pt>
                <c:pt idx="19">
                  <c:v>342.73143560459698</c:v>
                </c:pt>
                <c:pt idx="20">
                  <c:v>343.65185694044914</c:v>
                </c:pt>
                <c:pt idx="21">
                  <c:v>337.37625692327509</c:v>
                </c:pt>
                <c:pt idx="22">
                  <c:v>320.64132354414437</c:v>
                </c:pt>
                <c:pt idx="23">
                  <c:v>282.7366994404133</c:v>
                </c:pt>
                <c:pt idx="24">
                  <c:v>322.23114221516181</c:v>
                </c:pt>
                <c:pt idx="25">
                  <c:v>321.39439554620532</c:v>
                </c:pt>
                <c:pt idx="26">
                  <c:v>318.96783020623133</c:v>
                </c:pt>
                <c:pt idx="27">
                  <c:v>294.70217680649176</c:v>
                </c:pt>
                <c:pt idx="28">
                  <c:v>312.775904855953</c:v>
                </c:pt>
                <c:pt idx="29">
                  <c:v>304.40843816638761</c:v>
                </c:pt>
                <c:pt idx="30">
                  <c:v>339.88649693014469</c:v>
                </c:pt>
                <c:pt idx="31">
                  <c:v>366.41136633606686</c:v>
                </c:pt>
                <c:pt idx="32">
                  <c:v>318.80048087244</c:v>
                </c:pt>
                <c:pt idx="33">
                  <c:v>293.69808080374395</c:v>
                </c:pt>
                <c:pt idx="34">
                  <c:v>296.62669414509185</c:v>
                </c:pt>
                <c:pt idx="35">
                  <c:v>295.87362214303096</c:v>
                </c:pt>
                <c:pt idx="36">
                  <c:v>293.02868346857872</c:v>
                </c:pt>
                <c:pt idx="37">
                  <c:v>283.74079544316118</c:v>
                </c:pt>
                <c:pt idx="38">
                  <c:v>310.93506218424858</c:v>
                </c:pt>
                <c:pt idx="39">
                  <c:v>279.47338743148288</c:v>
                </c:pt>
                <c:pt idx="40">
                  <c:v>311.1860861849355</c:v>
                </c:pt>
                <c:pt idx="41">
                  <c:v>324.99240622271839</c:v>
                </c:pt>
                <c:pt idx="42">
                  <c:v>293.11235813547438</c:v>
                </c:pt>
                <c:pt idx="43">
                  <c:v>299.38795815264842</c:v>
                </c:pt>
                <c:pt idx="44">
                  <c:v>319.30252887381397</c:v>
                </c:pt>
                <c:pt idx="45">
                  <c:v>330.26391023714456</c:v>
                </c:pt>
                <c:pt idx="46">
                  <c:v>345.74372361284043</c:v>
                </c:pt>
                <c:pt idx="47">
                  <c:v>337.45993159017075</c:v>
                </c:pt>
                <c:pt idx="48">
                  <c:v>323.65361155238793</c:v>
                </c:pt>
                <c:pt idx="49">
                  <c:v>352.35402229759711</c:v>
                </c:pt>
                <c:pt idx="50">
                  <c:v>360.80516365405811</c:v>
                </c:pt>
                <c:pt idx="51">
                  <c:v>355.36631030584061</c:v>
                </c:pt>
                <c:pt idx="52">
                  <c:v>292.77765946789174</c:v>
                </c:pt>
                <c:pt idx="53">
                  <c:v>387.91575572824985</c:v>
                </c:pt>
                <c:pt idx="54">
                  <c:v>417.95496114378949</c:v>
                </c:pt>
                <c:pt idx="55">
                  <c:v>406.15683311150229</c:v>
                </c:pt>
                <c:pt idx="56">
                  <c:v>408.16502511699804</c:v>
                </c:pt>
                <c:pt idx="57">
                  <c:v>375.69925436148441</c:v>
                </c:pt>
                <c:pt idx="58">
                  <c:v>390.09129706753686</c:v>
                </c:pt>
                <c:pt idx="59">
                  <c:v>404.65068910738057</c:v>
                </c:pt>
                <c:pt idx="60">
                  <c:v>385.40551572138025</c:v>
                </c:pt>
                <c:pt idx="61">
                  <c:v>414.44062513417202</c:v>
                </c:pt>
                <c:pt idx="62">
                  <c:v>420.88357448513733</c:v>
                </c:pt>
                <c:pt idx="63">
                  <c:v>436.2797131939376</c:v>
                </c:pt>
                <c:pt idx="64">
                  <c:v>397.03629441987607</c:v>
                </c:pt>
                <c:pt idx="65">
                  <c:v>397.11996908677179</c:v>
                </c:pt>
                <c:pt idx="66">
                  <c:v>408.75074778526761</c:v>
                </c:pt>
                <c:pt idx="67">
                  <c:v>425.82037983198092</c:v>
                </c:pt>
                <c:pt idx="68">
                  <c:v>410.50791579007631</c:v>
                </c:pt>
                <c:pt idx="69">
                  <c:v>461.38211326263365</c:v>
                </c:pt>
                <c:pt idx="70">
                  <c:v>445.06555321798123</c:v>
                </c:pt>
                <c:pt idx="71">
                  <c:v>412.59978246246766</c:v>
                </c:pt>
                <c:pt idx="72">
                  <c:v>457.449403918538</c:v>
                </c:pt>
                <c:pt idx="73">
                  <c:v>461.13108926194673</c:v>
                </c:pt>
                <c:pt idx="74">
                  <c:v>430.08778784365921</c:v>
                </c:pt>
                <c:pt idx="75">
                  <c:v>423.97953716027655</c:v>
                </c:pt>
                <c:pt idx="76">
                  <c:v>457.03103058405975</c:v>
                </c:pt>
                <c:pt idx="77">
                  <c:v>398.45876375710219</c:v>
                </c:pt>
                <c:pt idx="78">
                  <c:v>429.25104117470272</c:v>
                </c:pt>
                <c:pt idx="79">
                  <c:v>442.220614543529</c:v>
                </c:pt>
                <c:pt idx="80">
                  <c:v>382.64425171382368</c:v>
                </c:pt>
                <c:pt idx="81">
                  <c:v>383.48099838278023</c:v>
                </c:pt>
                <c:pt idx="82">
                  <c:v>387.4973823937716</c:v>
                </c:pt>
                <c:pt idx="83">
                  <c:v>411.00996379145022</c:v>
                </c:pt>
                <c:pt idx="84">
                  <c:v>408.08135045010232</c:v>
                </c:pt>
                <c:pt idx="85">
                  <c:v>369.92570234568439</c:v>
                </c:pt>
                <c:pt idx="86">
                  <c:v>374.86250769252791</c:v>
                </c:pt>
                <c:pt idx="87">
                  <c:v>375.1135316932149</c:v>
                </c:pt>
                <c:pt idx="88">
                  <c:v>378.6278677028323</c:v>
                </c:pt>
                <c:pt idx="89">
                  <c:v>394.02400641163257</c:v>
                </c:pt>
                <c:pt idx="90">
                  <c:v>393.77298241094564</c:v>
                </c:pt>
                <c:pt idx="91">
                  <c:v>363.90112632919727</c:v>
                </c:pt>
                <c:pt idx="92">
                  <c:v>376.53600103044096</c:v>
                </c:pt>
                <c:pt idx="93">
                  <c:v>369.59100367810174</c:v>
                </c:pt>
                <c:pt idx="94">
                  <c:v>472.25981995906864</c:v>
                </c:pt>
                <c:pt idx="95">
                  <c:v>388.83617706410206</c:v>
                </c:pt>
                <c:pt idx="96">
                  <c:v>371.51552101670177</c:v>
                </c:pt>
                <c:pt idx="97">
                  <c:v>365.99299300158862</c:v>
                </c:pt>
                <c:pt idx="98">
                  <c:v>383.14629971519759</c:v>
                </c:pt>
                <c:pt idx="99">
                  <c:v>384.40141971863238</c:v>
                </c:pt>
                <c:pt idx="100">
                  <c:v>342.22938760322302</c:v>
                </c:pt>
                <c:pt idx="101">
                  <c:v>464.56175060466853</c:v>
                </c:pt>
                <c:pt idx="102">
                  <c:v>378.46051836904098</c:v>
                </c:pt>
                <c:pt idx="103">
                  <c:v>370.84612368153654</c:v>
                </c:pt>
                <c:pt idx="104">
                  <c:v>389.25455039858031</c:v>
                </c:pt>
                <c:pt idx="105">
                  <c:v>376.53600103044096</c:v>
                </c:pt>
                <c:pt idx="106">
                  <c:v>366.2440170022756</c:v>
                </c:pt>
                <c:pt idx="107">
                  <c:v>378.20949436835406</c:v>
                </c:pt>
                <c:pt idx="108">
                  <c:v>415.86309447139814</c:v>
                </c:pt>
                <c:pt idx="109">
                  <c:v>420.38152648376342</c:v>
                </c:pt>
                <c:pt idx="110">
                  <c:v>438.70627853391153</c:v>
                </c:pt>
                <c:pt idx="111">
                  <c:v>453.3493452406509</c:v>
                </c:pt>
                <c:pt idx="112">
                  <c:v>507.40318005524313</c:v>
                </c:pt>
                <c:pt idx="113">
                  <c:v>410.25689178938939</c:v>
                </c:pt>
                <c:pt idx="114">
                  <c:v>438.78995320080719</c:v>
                </c:pt>
                <c:pt idx="115">
                  <c:v>435.61031585877237</c:v>
                </c:pt>
                <c:pt idx="116">
                  <c:v>430.8408598457201</c:v>
                </c:pt>
                <c:pt idx="117">
                  <c:v>458.70452392197279</c:v>
                </c:pt>
                <c:pt idx="118">
                  <c:v>442.38796387732037</c:v>
                </c:pt>
                <c:pt idx="119">
                  <c:v>474.35168663145993</c:v>
                </c:pt>
                <c:pt idx="120">
                  <c:v>459.12289725645104</c:v>
                </c:pt>
                <c:pt idx="121">
                  <c:v>478.78644397692966</c:v>
                </c:pt>
                <c:pt idx="122">
                  <c:v>432.34700384984194</c:v>
                </c:pt>
                <c:pt idx="123">
                  <c:v>437.78585719805943</c:v>
                </c:pt>
                <c:pt idx="124">
                  <c:v>476.69457730453831</c:v>
                </c:pt>
                <c:pt idx="125">
                  <c:v>481.04565998311222</c:v>
                </c:pt>
                <c:pt idx="126">
                  <c:v>462.63723326606845</c:v>
                </c:pt>
                <c:pt idx="127">
                  <c:v>494.26625735262553</c:v>
                </c:pt>
                <c:pt idx="128">
                  <c:v>466.56994261016422</c:v>
                </c:pt>
                <c:pt idx="129">
                  <c:v>445.40025188556382</c:v>
                </c:pt>
                <c:pt idx="130">
                  <c:v>454.01874257581619</c:v>
                </c:pt>
                <c:pt idx="131">
                  <c:v>458.45349992128575</c:v>
                </c:pt>
                <c:pt idx="132">
                  <c:v>507</c:v>
                </c:pt>
                <c:pt idx="133">
                  <c:v>456</c:v>
                </c:pt>
                <c:pt idx="134">
                  <c:v>470.8</c:v>
                </c:pt>
                <c:pt idx="135">
                  <c:v>442</c:v>
                </c:pt>
                <c:pt idx="136">
                  <c:v>488.7</c:v>
                </c:pt>
                <c:pt idx="137">
                  <c:v>481.7</c:v>
                </c:pt>
                <c:pt idx="138">
                  <c:v>471.1</c:v>
                </c:pt>
                <c:pt idx="139">
                  <c:v>536.6</c:v>
                </c:pt>
                <c:pt idx="140">
                  <c:v>531.5</c:v>
                </c:pt>
                <c:pt idx="141">
                  <c:v>498.2</c:v>
                </c:pt>
                <c:pt idx="142">
                  <c:v>471.7</c:v>
                </c:pt>
                <c:pt idx="143">
                  <c:v>491.3</c:v>
                </c:pt>
                <c:pt idx="144">
                  <c:v>491.2</c:v>
                </c:pt>
                <c:pt idx="145">
                  <c:v>542.9</c:v>
                </c:pt>
                <c:pt idx="146">
                  <c:v>549.1</c:v>
                </c:pt>
                <c:pt idx="147">
                  <c:v>509.5</c:v>
                </c:pt>
                <c:pt idx="148">
                  <c:v>625.9</c:v>
                </c:pt>
                <c:pt idx="149">
                  <c:v>580.4</c:v>
                </c:pt>
                <c:pt idx="150">
                  <c:v>628.5</c:v>
                </c:pt>
                <c:pt idx="151">
                  <c:v>604.79999999999995</c:v>
                </c:pt>
                <c:pt idx="152">
                  <c:v>626.29999999999995</c:v>
                </c:pt>
                <c:pt idx="153">
                  <c:v>605.4</c:v>
                </c:pt>
                <c:pt idx="154">
                  <c:v>723.1</c:v>
                </c:pt>
                <c:pt idx="155">
                  <c:v>702.2</c:v>
                </c:pt>
                <c:pt idx="156">
                  <c:v>723.2</c:v>
                </c:pt>
                <c:pt idx="157">
                  <c:v>730.9</c:v>
                </c:pt>
                <c:pt idx="158">
                  <c:v>734.4</c:v>
                </c:pt>
                <c:pt idx="159">
                  <c:v>752</c:v>
                </c:pt>
                <c:pt idx="160">
                  <c:v>676.4</c:v>
                </c:pt>
                <c:pt idx="161">
                  <c:v>803</c:v>
                </c:pt>
                <c:pt idx="162">
                  <c:v>737</c:v>
                </c:pt>
                <c:pt idx="163">
                  <c:v>725.8</c:v>
                </c:pt>
                <c:pt idx="164">
                  <c:v>679.2</c:v>
                </c:pt>
                <c:pt idx="165">
                  <c:v>696.3</c:v>
                </c:pt>
                <c:pt idx="166">
                  <c:v>677.9</c:v>
                </c:pt>
                <c:pt idx="167">
                  <c:v>625.4</c:v>
                </c:pt>
                <c:pt idx="168">
                  <c:v>547.1</c:v>
                </c:pt>
                <c:pt idx="169">
                  <c:v>589.4</c:v>
                </c:pt>
                <c:pt idx="170">
                  <c:v>484</c:v>
                </c:pt>
                <c:pt idx="171">
                  <c:v>515.29999999999995</c:v>
                </c:pt>
                <c:pt idx="172">
                  <c:v>474.9</c:v>
                </c:pt>
                <c:pt idx="173">
                  <c:v>503.4</c:v>
                </c:pt>
                <c:pt idx="174">
                  <c:v>671.6</c:v>
                </c:pt>
                <c:pt idx="175">
                  <c:v>621.9</c:v>
                </c:pt>
                <c:pt idx="176">
                  <c:v>492.6</c:v>
                </c:pt>
                <c:pt idx="177">
                  <c:v>513.79999999999995</c:v>
                </c:pt>
                <c:pt idx="178">
                  <c:v>543.29999999999995</c:v>
                </c:pt>
                <c:pt idx="179">
                  <c:v>682.7</c:v>
                </c:pt>
                <c:pt idx="180">
                  <c:v>531.29999999999995</c:v>
                </c:pt>
                <c:pt idx="181">
                  <c:v>535.9</c:v>
                </c:pt>
                <c:pt idx="182">
                  <c:v>602.29999999999995</c:v>
                </c:pt>
                <c:pt idx="183">
                  <c:v>581.79999999999995</c:v>
                </c:pt>
                <c:pt idx="184">
                  <c:v>566</c:v>
                </c:pt>
                <c:pt idx="185">
                  <c:v>625.4</c:v>
                </c:pt>
                <c:pt idx="186">
                  <c:v>607.29999999999995</c:v>
                </c:pt>
                <c:pt idx="187">
                  <c:v>611.1</c:v>
                </c:pt>
                <c:pt idx="188">
                  <c:v>612.29999999999995</c:v>
                </c:pt>
                <c:pt idx="189">
                  <c:v>704.3</c:v>
                </c:pt>
                <c:pt idx="190">
                  <c:v>654.9</c:v>
                </c:pt>
                <c:pt idx="191">
                  <c:v>644.5</c:v>
                </c:pt>
                <c:pt idx="192">
                  <c:v>838.8</c:v>
                </c:pt>
                <c:pt idx="193">
                  <c:v>786.2</c:v>
                </c:pt>
                <c:pt idx="194">
                  <c:v>899.8</c:v>
                </c:pt>
                <c:pt idx="195">
                  <c:v>853.3</c:v>
                </c:pt>
                <c:pt idx="196">
                  <c:v>951.4</c:v>
                </c:pt>
                <c:pt idx="197">
                  <c:v>839.8</c:v>
                </c:pt>
                <c:pt idx="198">
                  <c:v>899</c:v>
                </c:pt>
                <c:pt idx="199">
                  <c:v>932</c:v>
                </c:pt>
                <c:pt idx="200">
                  <c:v>893.1</c:v>
                </c:pt>
                <c:pt idx="201">
                  <c:v>771.3</c:v>
                </c:pt>
                <c:pt idx="202">
                  <c:v>899</c:v>
                </c:pt>
                <c:pt idx="203">
                  <c:v>911.1</c:v>
                </c:pt>
                <c:pt idx="204">
                  <c:v>1032.9000000000001</c:v>
                </c:pt>
                <c:pt idx="205">
                  <c:v>912.3</c:v>
                </c:pt>
                <c:pt idx="206">
                  <c:v>845.2</c:v>
                </c:pt>
                <c:pt idx="207">
                  <c:v>996.3</c:v>
                </c:pt>
                <c:pt idx="208">
                  <c:v>781.9</c:v>
                </c:pt>
                <c:pt idx="209">
                  <c:v>739.7</c:v>
                </c:pt>
                <c:pt idx="210">
                  <c:v>764</c:v>
                </c:pt>
                <c:pt idx="211">
                  <c:v>736.9</c:v>
                </c:pt>
                <c:pt idx="212">
                  <c:v>757.7</c:v>
                </c:pt>
                <c:pt idx="213">
                  <c:v>1079.5999999999999</c:v>
                </c:pt>
                <c:pt idx="214">
                  <c:v>652.70000000000005</c:v>
                </c:pt>
                <c:pt idx="215">
                  <c:v>669.6</c:v>
                </c:pt>
                <c:pt idx="216">
                  <c:v>660.8</c:v>
                </c:pt>
                <c:pt idx="217">
                  <c:v>700.3</c:v>
                </c:pt>
                <c:pt idx="218">
                  <c:v>680.2</c:v>
                </c:pt>
                <c:pt idx="219">
                  <c:v>697.7</c:v>
                </c:pt>
                <c:pt idx="220">
                  <c:v>715.5</c:v>
                </c:pt>
                <c:pt idx="221">
                  <c:v>704.1</c:v>
                </c:pt>
                <c:pt idx="222">
                  <c:v>724.4</c:v>
                </c:pt>
                <c:pt idx="223">
                  <c:v>734.9</c:v>
                </c:pt>
                <c:pt idx="224">
                  <c:v>941.4</c:v>
                </c:pt>
                <c:pt idx="225">
                  <c:v>714.7</c:v>
                </c:pt>
                <c:pt idx="226">
                  <c:v>788.4</c:v>
                </c:pt>
                <c:pt idx="227">
                  <c:v>794.9</c:v>
                </c:pt>
                <c:pt idx="228">
                  <c:v>948.4</c:v>
                </c:pt>
                <c:pt idx="229">
                  <c:v>858.4</c:v>
                </c:pt>
                <c:pt idx="230">
                  <c:v>787.4</c:v>
                </c:pt>
                <c:pt idx="231">
                  <c:v>793.8</c:v>
                </c:pt>
                <c:pt idx="232">
                  <c:v>765</c:v>
                </c:pt>
                <c:pt idx="233">
                  <c:v>730.7</c:v>
                </c:pt>
                <c:pt idx="234">
                  <c:v>711.2</c:v>
                </c:pt>
                <c:pt idx="235">
                  <c:v>748.3</c:v>
                </c:pt>
                <c:pt idx="236">
                  <c:v>693.8</c:v>
                </c:pt>
                <c:pt idx="237">
                  <c:v>722.8</c:v>
                </c:pt>
                <c:pt idx="238">
                  <c:v>692.5</c:v>
                </c:pt>
                <c:pt idx="239">
                  <c:v>663.7</c:v>
                </c:pt>
                <c:pt idx="240">
                  <c:v>610.6</c:v>
                </c:pt>
                <c:pt idx="241">
                  <c:v>653.1</c:v>
                </c:pt>
                <c:pt idx="242">
                  <c:v>658.1</c:v>
                </c:pt>
                <c:pt idx="243">
                  <c:v>667.3</c:v>
                </c:pt>
                <c:pt idx="244">
                  <c:v>686.8</c:v>
                </c:pt>
                <c:pt idx="245">
                  <c:v>728.9</c:v>
                </c:pt>
                <c:pt idx="246">
                  <c:v>726.1</c:v>
                </c:pt>
                <c:pt idx="247">
                  <c:v>718.6</c:v>
                </c:pt>
                <c:pt idx="248">
                  <c:v>650.79999999999995</c:v>
                </c:pt>
                <c:pt idx="249">
                  <c:v>763.6</c:v>
                </c:pt>
                <c:pt idx="250">
                  <c:v>754</c:v>
                </c:pt>
                <c:pt idx="251">
                  <c:v>637.5</c:v>
                </c:pt>
                <c:pt idx="252">
                  <c:v>842.2</c:v>
                </c:pt>
                <c:pt idx="253">
                  <c:v>810.4</c:v>
                </c:pt>
                <c:pt idx="254">
                  <c:v>858.9</c:v>
                </c:pt>
                <c:pt idx="255">
                  <c:v>846.6</c:v>
                </c:pt>
                <c:pt idx="256">
                  <c:v>965.4</c:v>
                </c:pt>
                <c:pt idx="257">
                  <c:v>886.6</c:v>
                </c:pt>
                <c:pt idx="258">
                  <c:v>855.8</c:v>
                </c:pt>
                <c:pt idx="259">
                  <c:v>961</c:v>
                </c:pt>
                <c:pt idx="260">
                  <c:v>1334.4</c:v>
                </c:pt>
                <c:pt idx="261">
                  <c:v>938.8</c:v>
                </c:pt>
                <c:pt idx="262">
                  <c:v>979.3</c:v>
                </c:pt>
                <c:pt idx="263">
                  <c:v>955.4</c:v>
                </c:pt>
                <c:pt idx="264">
                  <c:v>827.6</c:v>
                </c:pt>
                <c:pt idx="265">
                  <c:v>880</c:v>
                </c:pt>
                <c:pt idx="266">
                  <c:v>896.5</c:v>
                </c:pt>
                <c:pt idx="267">
                  <c:v>903.5</c:v>
                </c:pt>
                <c:pt idx="268">
                  <c:v>930.2</c:v>
                </c:pt>
                <c:pt idx="269">
                  <c:v>907.7</c:v>
                </c:pt>
                <c:pt idx="270">
                  <c:v>1051.2</c:v>
                </c:pt>
                <c:pt idx="271">
                  <c:v>1053.4000000000001</c:v>
                </c:pt>
                <c:pt idx="272">
                  <c:v>1180.4000000000001</c:v>
                </c:pt>
                <c:pt idx="273">
                  <c:v>1076.9000000000001</c:v>
                </c:pt>
                <c:pt idx="274">
                  <c:v>1043.2</c:v>
                </c:pt>
                <c:pt idx="275">
                  <c:v>976.5</c:v>
                </c:pt>
                <c:pt idx="276">
                  <c:v>1134.5999999999999</c:v>
                </c:pt>
                <c:pt idx="277">
                  <c:v>1174.5999999999999</c:v>
                </c:pt>
                <c:pt idx="278">
                  <c:v>1140.5999999999999</c:v>
                </c:pt>
                <c:pt idx="279">
                  <c:v>1130.5999999999999</c:v>
                </c:pt>
                <c:pt idx="280">
                  <c:v>1054.9000000000001</c:v>
                </c:pt>
                <c:pt idx="281">
                  <c:v>1070.8</c:v>
                </c:pt>
                <c:pt idx="282">
                  <c:v>976.9</c:v>
                </c:pt>
                <c:pt idx="283">
                  <c:v>992.9</c:v>
                </c:pt>
                <c:pt idx="284">
                  <c:v>948.7</c:v>
                </c:pt>
                <c:pt idx="285">
                  <c:v>959.6</c:v>
                </c:pt>
                <c:pt idx="286">
                  <c:v>957.1</c:v>
                </c:pt>
                <c:pt idx="287">
                  <c:v>855.5</c:v>
                </c:pt>
                <c:pt idx="288">
                  <c:v>965.3</c:v>
                </c:pt>
                <c:pt idx="289">
                  <c:v>947.1</c:v>
                </c:pt>
                <c:pt idx="290">
                  <c:v>1276.4000000000001</c:v>
                </c:pt>
                <c:pt idx="291">
                  <c:v>954.9</c:v>
                </c:pt>
                <c:pt idx="292">
                  <c:v>909.7</c:v>
                </c:pt>
                <c:pt idx="293">
                  <c:v>900.8</c:v>
                </c:pt>
                <c:pt idx="294">
                  <c:v>898.1</c:v>
                </c:pt>
                <c:pt idx="295">
                  <c:v>876.3</c:v>
                </c:pt>
                <c:pt idx="296">
                  <c:v>843.8</c:v>
                </c:pt>
                <c:pt idx="297">
                  <c:v>933.2</c:v>
                </c:pt>
                <c:pt idx="298">
                  <c:v>873</c:v>
                </c:pt>
                <c:pt idx="299">
                  <c:v>845.1</c:v>
                </c:pt>
                <c:pt idx="300">
                  <c:v>910.2</c:v>
                </c:pt>
                <c:pt idx="301">
                  <c:v>816.7</c:v>
                </c:pt>
                <c:pt idx="302">
                  <c:v>870.9</c:v>
                </c:pt>
                <c:pt idx="303">
                  <c:v>638.9</c:v>
                </c:pt>
                <c:pt idx="304">
                  <c:v>649.5</c:v>
                </c:pt>
                <c:pt idx="305">
                  <c:v>831.6</c:v>
                </c:pt>
                <c:pt idx="306">
                  <c:v>908.7</c:v>
                </c:pt>
                <c:pt idx="307">
                  <c:v>915.1</c:v>
                </c:pt>
                <c:pt idx="308">
                  <c:v>919.4</c:v>
                </c:pt>
                <c:pt idx="309">
                  <c:v>948.8</c:v>
                </c:pt>
                <c:pt idx="310">
                  <c:v>1096.5</c:v>
                </c:pt>
                <c:pt idx="311">
                  <c:v>1177.0999999999999</c:v>
                </c:pt>
                <c:pt idx="312">
                  <c:v>1098.5</c:v>
                </c:pt>
                <c:pt idx="313">
                  <c:v>1185.3</c:v>
                </c:pt>
                <c:pt idx="314">
                  <c:v>1214.7</c:v>
                </c:pt>
                <c:pt idx="315">
                  <c:v>1186.7</c:v>
                </c:pt>
                <c:pt idx="316">
                  <c:v>1201.5999999999999</c:v>
                </c:pt>
                <c:pt idx="317">
                  <c:v>1271.2</c:v>
                </c:pt>
                <c:pt idx="318">
                  <c:v>1125.5999999999999</c:v>
                </c:pt>
                <c:pt idx="319">
                  <c:v>1188.7</c:v>
                </c:pt>
                <c:pt idx="320">
                  <c:v>1157.8</c:v>
                </c:pt>
                <c:pt idx="321">
                  <c:v>1130.9000000000001</c:v>
                </c:pt>
                <c:pt idx="322">
                  <c:v>1251.0999999999999</c:v>
                </c:pt>
                <c:pt idx="323">
                  <c:v>1100.4000000000001</c:v>
                </c:pt>
                <c:pt idx="324">
                  <c:v>1255.2</c:v>
                </c:pt>
                <c:pt idx="325">
                  <c:v>1154.0999999999999</c:v>
                </c:pt>
                <c:pt idx="326">
                  <c:v>1116.0999999999999</c:v>
                </c:pt>
                <c:pt idx="327">
                  <c:v>1448.9</c:v>
                </c:pt>
                <c:pt idx="328">
                  <c:v>1191.3</c:v>
                </c:pt>
                <c:pt idx="329">
                  <c:v>1158.7</c:v>
                </c:pt>
                <c:pt idx="330">
                  <c:v>1127.2</c:v>
                </c:pt>
                <c:pt idx="331">
                  <c:v>1185.5</c:v>
                </c:pt>
                <c:pt idx="332">
                  <c:v>1108.7</c:v>
                </c:pt>
                <c:pt idx="333">
                  <c:v>1305.4000000000001</c:v>
                </c:pt>
                <c:pt idx="334">
                  <c:v>1202.2</c:v>
                </c:pt>
                <c:pt idx="335">
                  <c:v>1151.7</c:v>
                </c:pt>
                <c:pt idx="336">
                  <c:v>1177.5</c:v>
                </c:pt>
                <c:pt idx="337">
                  <c:v>1285.4000000000001</c:v>
                </c:pt>
                <c:pt idx="338">
                  <c:v>1172.7</c:v>
                </c:pt>
                <c:pt idx="339">
                  <c:v>1289.5</c:v>
                </c:pt>
                <c:pt idx="340">
                  <c:v>1206.5999999999999</c:v>
                </c:pt>
                <c:pt idx="341">
                  <c:v>1258.5</c:v>
                </c:pt>
                <c:pt idx="342">
                  <c:v>1274.2</c:v>
                </c:pt>
                <c:pt idx="343">
                  <c:v>1275.4000000000001</c:v>
                </c:pt>
                <c:pt idx="344">
                  <c:v>1147.0999999999999</c:v>
                </c:pt>
                <c:pt idx="345">
                  <c:v>1164.0999999999999</c:v>
                </c:pt>
                <c:pt idx="346">
                  <c:v>1046.9000000000001</c:v>
                </c:pt>
                <c:pt idx="347">
                  <c:v>1095.3</c:v>
                </c:pt>
                <c:pt idx="348">
                  <c:v>1058.4000000000001</c:v>
                </c:pt>
                <c:pt idx="349">
                  <c:v>1059.9000000000001</c:v>
                </c:pt>
                <c:pt idx="350">
                  <c:v>1121.3</c:v>
                </c:pt>
                <c:pt idx="351">
                  <c:v>1027.0999999999999</c:v>
                </c:pt>
                <c:pt idx="352">
                  <c:v>1130.9000000000001</c:v>
                </c:pt>
                <c:pt idx="353">
                  <c:v>1186.5</c:v>
                </c:pt>
                <c:pt idx="354">
                  <c:v>1211.4000000000001</c:v>
                </c:pt>
                <c:pt idx="355">
                  <c:v>1206.7</c:v>
                </c:pt>
                <c:pt idx="356">
                  <c:v>1203.5</c:v>
                </c:pt>
                <c:pt idx="357">
                  <c:v>1269.9000000000001</c:v>
                </c:pt>
                <c:pt idx="358">
                  <c:v>1267.5999999999999</c:v>
                </c:pt>
                <c:pt idx="359">
                  <c:v>1347.2</c:v>
                </c:pt>
                <c:pt idx="360">
                  <c:v>1121.5</c:v>
                </c:pt>
                <c:pt idx="361">
                  <c:v>1092.8</c:v>
                </c:pt>
                <c:pt idx="362">
                  <c:v>1274.7</c:v>
                </c:pt>
                <c:pt idx="363">
                  <c:v>1302.8</c:v>
                </c:pt>
                <c:pt idx="364">
                  <c:v>1426.5</c:v>
                </c:pt>
                <c:pt idx="365">
                  <c:v>1194.5999999999999</c:v>
                </c:pt>
                <c:pt idx="366">
                  <c:v>1520.4</c:v>
                </c:pt>
                <c:pt idx="367">
                  <c:v>1337.4</c:v>
                </c:pt>
                <c:pt idx="368">
                  <c:v>1477.9</c:v>
                </c:pt>
                <c:pt idx="369">
                  <c:v>1481.5</c:v>
                </c:pt>
                <c:pt idx="370">
                  <c:v>1517.5</c:v>
                </c:pt>
                <c:pt idx="371">
                  <c:v>1301.9000000000001</c:v>
                </c:pt>
                <c:pt idx="372">
                  <c:v>1684.8</c:v>
                </c:pt>
                <c:pt idx="373">
                  <c:v>1935.6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9E-4064-BD09-5990F1CCF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52608"/>
        <c:axId val="234054400"/>
      </c:lineChart>
      <c:lineChart>
        <c:grouping val="standard"/>
        <c:varyColors val="0"/>
        <c:ser>
          <c:idx val="3"/>
          <c:order val="2"/>
          <c:tx>
            <c:strRef>
              <c:f>'איור 26 נתונים'!$D$3</c:f>
              <c:strCache>
                <c:ptCount val="1"/>
                <c:pt idx="0">
                  <c:v>יבוא חומרי גלם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37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9E-4064-BD09-5990F1CCFCD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8DA3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  <c:pt idx="329">
                  <c:v>44742</c:v>
                </c:pt>
                <c:pt idx="330">
                  <c:v>44773</c:v>
                </c:pt>
                <c:pt idx="331">
                  <c:v>44804</c:v>
                </c:pt>
                <c:pt idx="332">
                  <c:v>44834</c:v>
                </c:pt>
                <c:pt idx="333">
                  <c:v>44865</c:v>
                </c:pt>
                <c:pt idx="334">
                  <c:v>44895</c:v>
                </c:pt>
                <c:pt idx="335">
                  <c:v>44926</c:v>
                </c:pt>
                <c:pt idx="336">
                  <c:v>44957</c:v>
                </c:pt>
                <c:pt idx="337">
                  <c:v>44985</c:v>
                </c:pt>
                <c:pt idx="338">
                  <c:v>45016</c:v>
                </c:pt>
                <c:pt idx="339">
                  <c:v>45046</c:v>
                </c:pt>
                <c:pt idx="340">
                  <c:v>45077</c:v>
                </c:pt>
                <c:pt idx="341">
                  <c:v>45107</c:v>
                </c:pt>
                <c:pt idx="342">
                  <c:v>45138</c:v>
                </c:pt>
                <c:pt idx="343">
                  <c:v>45169</c:v>
                </c:pt>
                <c:pt idx="344">
                  <c:v>45199</c:v>
                </c:pt>
                <c:pt idx="345">
                  <c:v>45230</c:v>
                </c:pt>
                <c:pt idx="346">
                  <c:v>45260</c:v>
                </c:pt>
                <c:pt idx="347">
                  <c:v>45291</c:v>
                </c:pt>
                <c:pt idx="348">
                  <c:v>45322</c:v>
                </c:pt>
                <c:pt idx="349">
                  <c:v>45351</c:v>
                </c:pt>
                <c:pt idx="350">
                  <c:v>45382</c:v>
                </c:pt>
                <c:pt idx="351">
                  <c:v>45412</c:v>
                </c:pt>
                <c:pt idx="352">
                  <c:v>45443</c:v>
                </c:pt>
                <c:pt idx="353">
                  <c:v>45473</c:v>
                </c:pt>
                <c:pt idx="354">
                  <c:v>45504</c:v>
                </c:pt>
                <c:pt idx="355">
                  <c:v>45535</c:v>
                </c:pt>
                <c:pt idx="356">
                  <c:v>45565</c:v>
                </c:pt>
                <c:pt idx="357">
                  <c:v>45596</c:v>
                </c:pt>
                <c:pt idx="358">
                  <c:v>45626</c:v>
                </c:pt>
                <c:pt idx="359">
                  <c:v>45657</c:v>
                </c:pt>
                <c:pt idx="360">
                  <c:v>45688</c:v>
                </c:pt>
                <c:pt idx="361">
                  <c:v>45716</c:v>
                </c:pt>
                <c:pt idx="362">
                  <c:v>45747</c:v>
                </c:pt>
                <c:pt idx="363">
                  <c:v>45777</c:v>
                </c:pt>
                <c:pt idx="364">
                  <c:v>45808</c:v>
                </c:pt>
                <c:pt idx="365">
                  <c:v>45838</c:v>
                </c:pt>
                <c:pt idx="366">
                  <c:v>45869</c:v>
                </c:pt>
                <c:pt idx="367">
                  <c:v>45900</c:v>
                </c:pt>
                <c:pt idx="368">
                  <c:v>45930</c:v>
                </c:pt>
                <c:pt idx="369">
                  <c:v>45961</c:v>
                </c:pt>
                <c:pt idx="370">
                  <c:v>45991</c:v>
                </c:pt>
                <c:pt idx="371">
                  <c:v>46022</c:v>
                </c:pt>
                <c:pt idx="372">
                  <c:v>46053</c:v>
                </c:pt>
                <c:pt idx="373">
                  <c:v>46081</c:v>
                </c:pt>
              </c:numCache>
            </c:numRef>
          </c:cat>
          <c:val>
            <c:numRef>
              <c:f>'איור 26 נתונים'!$D$4:$D$400</c:f>
              <c:numCache>
                <c:formatCode>0.0</c:formatCode>
                <c:ptCount val="397"/>
                <c:pt idx="0">
                  <c:v>1033.4996063573292</c:v>
                </c:pt>
                <c:pt idx="1">
                  <c:v>1046.88824101866</c:v>
                </c:pt>
                <c:pt idx="2">
                  <c:v>1045.1374195629473</c:v>
                </c:pt>
                <c:pt idx="3">
                  <c:v>1073.3565418491366</c:v>
                </c:pt>
                <c:pt idx="4">
                  <c:v>1053.2735898571407</c:v>
                </c:pt>
                <c:pt idx="5">
                  <c:v>1095.7052627838193</c:v>
                </c:pt>
                <c:pt idx="6">
                  <c:v>1140.9176521401587</c:v>
                </c:pt>
                <c:pt idx="7">
                  <c:v>1140.0937361609999</c:v>
                </c:pt>
                <c:pt idx="8">
                  <c:v>1071.1937624038446</c:v>
                </c:pt>
                <c:pt idx="9">
                  <c:v>1219.1896701602454</c:v>
                </c:pt>
                <c:pt idx="10">
                  <c:v>1125.3662380335363</c:v>
                </c:pt>
                <c:pt idx="11">
                  <c:v>1183.658293559022</c:v>
                </c:pt>
                <c:pt idx="12">
                  <c:v>1250.0865193787008</c:v>
                </c:pt>
                <c:pt idx="13">
                  <c:v>1163.9872995566054</c:v>
                </c:pt>
                <c:pt idx="14">
                  <c:v>1153.0704128327511</c:v>
                </c:pt>
                <c:pt idx="15">
                  <c:v>1192.2064218427945</c:v>
                </c:pt>
                <c:pt idx="16">
                  <c:v>1140.7116731453691</c:v>
                </c:pt>
                <c:pt idx="17">
                  <c:v>1148.2299064551933</c:v>
                </c:pt>
                <c:pt idx="18">
                  <c:v>1148.9508329369571</c:v>
                </c:pt>
                <c:pt idx="19">
                  <c:v>1140.5056941505795</c:v>
                </c:pt>
                <c:pt idx="20">
                  <c:v>1177.2729447205411</c:v>
                </c:pt>
                <c:pt idx="21">
                  <c:v>1194.678169780271</c:v>
                </c:pt>
                <c:pt idx="22">
                  <c:v>1054.4064743284839</c:v>
                </c:pt>
                <c:pt idx="23">
                  <c:v>999.204103724844</c:v>
                </c:pt>
                <c:pt idx="24">
                  <c:v>1095.0873257994501</c:v>
                </c:pt>
                <c:pt idx="25">
                  <c:v>1082.1106491276989</c:v>
                </c:pt>
                <c:pt idx="26">
                  <c:v>1142.0505366115024</c:v>
                </c:pt>
                <c:pt idx="27">
                  <c:v>1088.4959979661799</c:v>
                </c:pt>
                <c:pt idx="28">
                  <c:v>1153.2763918275409</c:v>
                </c:pt>
                <c:pt idx="29">
                  <c:v>1116.612130754974</c:v>
                </c:pt>
                <c:pt idx="30">
                  <c:v>1035.8683647974108</c:v>
                </c:pt>
                <c:pt idx="31">
                  <c:v>1085.2003340495444</c:v>
                </c:pt>
                <c:pt idx="32">
                  <c:v>1113.6254353305233</c:v>
                </c:pt>
                <c:pt idx="33">
                  <c:v>1050.1839049352952</c:v>
                </c:pt>
                <c:pt idx="34">
                  <c:v>1130.8246813954634</c:v>
                </c:pt>
                <c:pt idx="35">
                  <c:v>1139.8877571662103</c:v>
                </c:pt>
                <c:pt idx="36">
                  <c:v>1161.2065831269445</c:v>
                </c:pt>
                <c:pt idx="37">
                  <c:v>1085.7152815365187</c:v>
                </c:pt>
                <c:pt idx="38">
                  <c:v>1222.1763655846962</c:v>
                </c:pt>
                <c:pt idx="39">
                  <c:v>1065.2203715549433</c:v>
                </c:pt>
                <c:pt idx="40">
                  <c:v>1070.1638674298961</c:v>
                </c:pt>
                <c:pt idx="41">
                  <c:v>1132.575502851176</c:v>
                </c:pt>
                <c:pt idx="42">
                  <c:v>1099.309895192639</c:v>
                </c:pt>
                <c:pt idx="43">
                  <c:v>1068.0010879846043</c:v>
                </c:pt>
                <c:pt idx="44">
                  <c:v>1059.4529597008318</c:v>
                </c:pt>
                <c:pt idx="45">
                  <c:v>1061.3067706539391</c:v>
                </c:pt>
                <c:pt idx="46">
                  <c:v>1060.8948126643595</c:v>
                </c:pt>
                <c:pt idx="47">
                  <c:v>1061.4097601513338</c:v>
                </c:pt>
                <c:pt idx="48">
                  <c:v>1058.629043721673</c:v>
                </c:pt>
                <c:pt idx="49">
                  <c:v>1095.2933047942399</c:v>
                </c:pt>
                <c:pt idx="50">
                  <c:v>1054.2004953336943</c:v>
                </c:pt>
                <c:pt idx="51">
                  <c:v>1124.0273745674033</c:v>
                </c:pt>
                <c:pt idx="52">
                  <c:v>1038.1341337400975</c:v>
                </c:pt>
                <c:pt idx="53">
                  <c:v>1128.0439649658024</c:v>
                </c:pt>
                <c:pt idx="54">
                  <c:v>1145.552179522927</c:v>
                </c:pt>
                <c:pt idx="55">
                  <c:v>1128.0439649658024</c:v>
                </c:pt>
                <c:pt idx="56">
                  <c:v>1129.1768494371458</c:v>
                </c:pt>
                <c:pt idx="57">
                  <c:v>1093.5424833385273</c:v>
                </c:pt>
                <c:pt idx="58">
                  <c:v>1233.917168287709</c:v>
                </c:pt>
                <c:pt idx="59">
                  <c:v>1201.1665081161466</c:v>
                </c:pt>
                <c:pt idx="60">
                  <c:v>1070.5758254194757</c:v>
                </c:pt>
                <c:pt idx="61">
                  <c:v>1162.0304991061032</c:v>
                </c:pt>
                <c:pt idx="62">
                  <c:v>1221.1464706107477</c:v>
                </c:pt>
                <c:pt idx="63">
                  <c:v>1211.7744263478162</c:v>
                </c:pt>
                <c:pt idx="64">
                  <c:v>1262.6512380608726</c:v>
                </c:pt>
                <c:pt idx="65">
                  <c:v>1244.2161180271942</c:v>
                </c:pt>
                <c:pt idx="66">
                  <c:v>1308.9965118885555</c:v>
                </c:pt>
                <c:pt idx="67">
                  <c:v>1277.3787361883362</c:v>
                </c:pt>
                <c:pt idx="68">
                  <c:v>1288.1926334147956</c:v>
                </c:pt>
                <c:pt idx="69">
                  <c:v>1368.6274308801744</c:v>
                </c:pt>
                <c:pt idx="70">
                  <c:v>1319.3984511254355</c:v>
                </c:pt>
                <c:pt idx="71">
                  <c:v>1259.3555741442374</c:v>
                </c:pt>
                <c:pt idx="72">
                  <c:v>1228.6647039205718</c:v>
                </c:pt>
                <c:pt idx="73">
                  <c:v>1272.6412193081733</c:v>
                </c:pt>
                <c:pt idx="74">
                  <c:v>1220.0135861394042</c:v>
                </c:pt>
                <c:pt idx="75">
                  <c:v>1213.9372057931082</c:v>
                </c:pt>
                <c:pt idx="76">
                  <c:v>1185.5121045121291</c:v>
                </c:pt>
                <c:pt idx="77">
                  <c:v>1023.2006566178442</c:v>
                </c:pt>
                <c:pt idx="78">
                  <c:v>1060.0708966852008</c:v>
                </c:pt>
                <c:pt idx="79">
                  <c:v>1113.9344038227077</c:v>
                </c:pt>
                <c:pt idx="80">
                  <c:v>1077.0641637553513</c:v>
                </c:pt>
                <c:pt idx="81">
                  <c:v>1071.3997413986344</c:v>
                </c:pt>
                <c:pt idx="82">
                  <c:v>1073.5625208439264</c:v>
                </c:pt>
                <c:pt idx="83">
                  <c:v>1095.7052627838193</c:v>
                </c:pt>
                <c:pt idx="84">
                  <c:v>1165.7381210123181</c:v>
                </c:pt>
                <c:pt idx="85">
                  <c:v>1053.5825583493252</c:v>
                </c:pt>
                <c:pt idx="86">
                  <c:v>1033.3966168599343</c:v>
                </c:pt>
                <c:pt idx="87">
                  <c:v>1024.7454990787669</c:v>
                </c:pt>
                <c:pt idx="88">
                  <c:v>1113.4194563357335</c:v>
                </c:pt>
                <c:pt idx="89">
                  <c:v>1113.9344038227077</c:v>
                </c:pt>
                <c:pt idx="90">
                  <c:v>1110.9477083982572</c:v>
                </c:pt>
                <c:pt idx="91">
                  <c:v>1135.356219280837</c:v>
                </c:pt>
                <c:pt idx="92">
                  <c:v>1110.9477083982572</c:v>
                </c:pt>
                <c:pt idx="93">
                  <c:v>1057.2901802555398</c:v>
                </c:pt>
                <c:pt idx="94">
                  <c:v>1053.8915268415096</c:v>
                </c:pt>
                <c:pt idx="95">
                  <c:v>1056.3632747789861</c:v>
                </c:pt>
                <c:pt idx="96">
                  <c:v>1064.8084135653642</c:v>
                </c:pt>
                <c:pt idx="97">
                  <c:v>1007.1342950242474</c:v>
                </c:pt>
                <c:pt idx="98">
                  <c:v>1078.3000377240894</c:v>
                </c:pt>
                <c:pt idx="99">
                  <c:v>1104.4593700623816</c:v>
                </c:pt>
                <c:pt idx="100">
                  <c:v>1033.8085748495137</c:v>
                </c:pt>
                <c:pt idx="101">
                  <c:v>1179.8476821554125</c:v>
                </c:pt>
                <c:pt idx="102">
                  <c:v>1115.1702777914461</c:v>
                </c:pt>
                <c:pt idx="103">
                  <c:v>1117.9509942211071</c:v>
                </c:pt>
                <c:pt idx="104">
                  <c:v>1142.153526108897</c:v>
                </c:pt>
                <c:pt idx="105">
                  <c:v>1090.246819421892</c:v>
                </c:pt>
                <c:pt idx="106">
                  <c:v>1180.9805666267559</c:v>
                </c:pt>
                <c:pt idx="107">
                  <c:v>1201.9904240953053</c:v>
                </c:pt>
                <c:pt idx="108">
                  <c:v>1255.5449627406279</c:v>
                </c:pt>
                <c:pt idx="109">
                  <c:v>1296.328803708989</c:v>
                </c:pt>
                <c:pt idx="110">
                  <c:v>1335.6707917138222</c:v>
                </c:pt>
                <c:pt idx="111">
                  <c:v>1389.0193513643549</c:v>
                </c:pt>
                <c:pt idx="112">
                  <c:v>1424.3447489707887</c:v>
                </c:pt>
                <c:pt idx="113">
                  <c:v>1359.8733236016121</c:v>
                </c:pt>
                <c:pt idx="114">
                  <c:v>1223.9271870404089</c:v>
                </c:pt>
                <c:pt idx="115">
                  <c:v>1422.6969170124712</c:v>
                </c:pt>
                <c:pt idx="116">
                  <c:v>1418.7833161114665</c:v>
                </c:pt>
                <c:pt idx="117">
                  <c:v>1486.7563843920682</c:v>
                </c:pt>
                <c:pt idx="118">
                  <c:v>1551.3307992586399</c:v>
                </c:pt>
                <c:pt idx="119">
                  <c:v>1482.9457729884589</c:v>
                </c:pt>
                <c:pt idx="120">
                  <c:v>1506.9423258814591</c:v>
                </c:pt>
                <c:pt idx="121">
                  <c:v>1468.0122958662055</c:v>
                </c:pt>
                <c:pt idx="122">
                  <c:v>1435.4676146894324</c:v>
                </c:pt>
                <c:pt idx="123">
                  <c:v>1416.2085786765954</c:v>
                </c:pt>
                <c:pt idx="124">
                  <c:v>1513.5336537147296</c:v>
                </c:pt>
                <c:pt idx="125">
                  <c:v>1466.2614744104931</c:v>
                </c:pt>
                <c:pt idx="126">
                  <c:v>1442.0589425227031</c:v>
                </c:pt>
                <c:pt idx="127">
                  <c:v>1421.7700115359173</c:v>
                </c:pt>
                <c:pt idx="128">
                  <c:v>1506.9423258814591</c:v>
                </c:pt>
                <c:pt idx="129">
                  <c:v>1540.3109230373907</c:v>
                </c:pt>
                <c:pt idx="130">
                  <c:v>1445.6635749315228</c:v>
                </c:pt>
                <c:pt idx="131">
                  <c:v>1448.5472808585787</c:v>
                </c:pt>
                <c:pt idx="132">
                  <c:v>1568.2</c:v>
                </c:pt>
                <c:pt idx="133">
                  <c:v>1554.5</c:v>
                </c:pt>
                <c:pt idx="134">
                  <c:v>1486.8</c:v>
                </c:pt>
                <c:pt idx="135">
                  <c:v>1591.2</c:v>
                </c:pt>
                <c:pt idx="136">
                  <c:v>1630.1</c:v>
                </c:pt>
                <c:pt idx="137">
                  <c:v>1537.2</c:v>
                </c:pt>
                <c:pt idx="138">
                  <c:v>1448.7</c:v>
                </c:pt>
                <c:pt idx="139">
                  <c:v>1610.4</c:v>
                </c:pt>
                <c:pt idx="140">
                  <c:v>1560.2</c:v>
                </c:pt>
                <c:pt idx="141">
                  <c:v>1610.1</c:v>
                </c:pt>
                <c:pt idx="142">
                  <c:v>1554.8</c:v>
                </c:pt>
                <c:pt idx="143">
                  <c:v>1685.3</c:v>
                </c:pt>
                <c:pt idx="144">
                  <c:v>1763.3</c:v>
                </c:pt>
                <c:pt idx="145">
                  <c:v>1753.3</c:v>
                </c:pt>
                <c:pt idx="146">
                  <c:v>1744.5</c:v>
                </c:pt>
                <c:pt idx="147">
                  <c:v>1789.1</c:v>
                </c:pt>
                <c:pt idx="148">
                  <c:v>1862.5</c:v>
                </c:pt>
                <c:pt idx="149">
                  <c:v>1757.4</c:v>
                </c:pt>
                <c:pt idx="150">
                  <c:v>1873.4</c:v>
                </c:pt>
                <c:pt idx="151">
                  <c:v>1782.3</c:v>
                </c:pt>
                <c:pt idx="152">
                  <c:v>1801.1</c:v>
                </c:pt>
                <c:pt idx="153">
                  <c:v>1908.2</c:v>
                </c:pt>
                <c:pt idx="154">
                  <c:v>1957.6</c:v>
                </c:pt>
                <c:pt idx="155">
                  <c:v>2030.7</c:v>
                </c:pt>
                <c:pt idx="156">
                  <c:v>2010.8</c:v>
                </c:pt>
                <c:pt idx="157">
                  <c:v>2092.4</c:v>
                </c:pt>
                <c:pt idx="158">
                  <c:v>2103.6999999999998</c:v>
                </c:pt>
                <c:pt idx="159">
                  <c:v>2168.6</c:v>
                </c:pt>
                <c:pt idx="160">
                  <c:v>2040.9</c:v>
                </c:pt>
                <c:pt idx="161">
                  <c:v>2137.9</c:v>
                </c:pt>
                <c:pt idx="162">
                  <c:v>2151.9</c:v>
                </c:pt>
                <c:pt idx="163">
                  <c:v>2118.9</c:v>
                </c:pt>
                <c:pt idx="164">
                  <c:v>2105.9</c:v>
                </c:pt>
                <c:pt idx="165">
                  <c:v>2041.9</c:v>
                </c:pt>
                <c:pt idx="166">
                  <c:v>2104.9</c:v>
                </c:pt>
                <c:pt idx="167">
                  <c:v>1667</c:v>
                </c:pt>
                <c:pt idx="168">
                  <c:v>1601.7</c:v>
                </c:pt>
                <c:pt idx="169">
                  <c:v>1447.2</c:v>
                </c:pt>
                <c:pt idx="170">
                  <c:v>1447.8</c:v>
                </c:pt>
                <c:pt idx="171">
                  <c:v>1445.2</c:v>
                </c:pt>
                <c:pt idx="172">
                  <c:v>1417.1</c:v>
                </c:pt>
                <c:pt idx="173">
                  <c:v>1467.4</c:v>
                </c:pt>
                <c:pt idx="174">
                  <c:v>1504.7</c:v>
                </c:pt>
                <c:pt idx="175">
                  <c:v>1615.1</c:v>
                </c:pt>
                <c:pt idx="176">
                  <c:v>1615.9</c:v>
                </c:pt>
                <c:pt idx="177">
                  <c:v>1659.6</c:v>
                </c:pt>
                <c:pt idx="178">
                  <c:v>1756.3</c:v>
                </c:pt>
                <c:pt idx="179">
                  <c:v>1775.6</c:v>
                </c:pt>
                <c:pt idx="180">
                  <c:v>1794.6</c:v>
                </c:pt>
                <c:pt idx="181">
                  <c:v>1814.8</c:v>
                </c:pt>
                <c:pt idx="182">
                  <c:v>1911</c:v>
                </c:pt>
                <c:pt idx="183">
                  <c:v>1788.6</c:v>
                </c:pt>
                <c:pt idx="184">
                  <c:v>1786.5</c:v>
                </c:pt>
                <c:pt idx="185">
                  <c:v>1816.3</c:v>
                </c:pt>
                <c:pt idx="186">
                  <c:v>1795.8</c:v>
                </c:pt>
                <c:pt idx="187">
                  <c:v>1899.7</c:v>
                </c:pt>
                <c:pt idx="188">
                  <c:v>2003.6</c:v>
                </c:pt>
                <c:pt idx="189">
                  <c:v>2056.8000000000002</c:v>
                </c:pt>
                <c:pt idx="190">
                  <c:v>2118.3000000000002</c:v>
                </c:pt>
                <c:pt idx="191">
                  <c:v>2169</c:v>
                </c:pt>
                <c:pt idx="192">
                  <c:v>2197.5</c:v>
                </c:pt>
                <c:pt idx="193">
                  <c:v>2253.3000000000002</c:v>
                </c:pt>
                <c:pt idx="194">
                  <c:v>2301.1999999999998</c:v>
                </c:pt>
                <c:pt idx="195">
                  <c:v>2308</c:v>
                </c:pt>
                <c:pt idx="196">
                  <c:v>2321.3000000000002</c:v>
                </c:pt>
                <c:pt idx="197">
                  <c:v>2309.4</c:v>
                </c:pt>
                <c:pt idx="198">
                  <c:v>2267.4</c:v>
                </c:pt>
                <c:pt idx="199">
                  <c:v>2325.8000000000002</c:v>
                </c:pt>
                <c:pt idx="200">
                  <c:v>2298.5</c:v>
                </c:pt>
                <c:pt idx="201">
                  <c:v>2346</c:v>
                </c:pt>
                <c:pt idx="202">
                  <c:v>2313.8000000000002</c:v>
                </c:pt>
                <c:pt idx="203">
                  <c:v>2141.6999999999998</c:v>
                </c:pt>
                <c:pt idx="204">
                  <c:v>2275.6999999999998</c:v>
                </c:pt>
                <c:pt idx="205">
                  <c:v>2252.3000000000002</c:v>
                </c:pt>
                <c:pt idx="206">
                  <c:v>2302</c:v>
                </c:pt>
                <c:pt idx="207">
                  <c:v>2361.1999999999998</c:v>
                </c:pt>
                <c:pt idx="208">
                  <c:v>2342.5</c:v>
                </c:pt>
                <c:pt idx="209">
                  <c:v>2140.6999999999998</c:v>
                </c:pt>
                <c:pt idx="210">
                  <c:v>2368.5</c:v>
                </c:pt>
                <c:pt idx="211">
                  <c:v>2344.6</c:v>
                </c:pt>
                <c:pt idx="212">
                  <c:v>2331.6999999999998</c:v>
                </c:pt>
                <c:pt idx="213">
                  <c:v>2369.1999999999998</c:v>
                </c:pt>
                <c:pt idx="214">
                  <c:v>2143.6</c:v>
                </c:pt>
                <c:pt idx="215">
                  <c:v>2291.6999999999998</c:v>
                </c:pt>
                <c:pt idx="216">
                  <c:v>2302.8000000000002</c:v>
                </c:pt>
                <c:pt idx="217">
                  <c:v>2235.3000000000002</c:v>
                </c:pt>
                <c:pt idx="218">
                  <c:v>2192.9</c:v>
                </c:pt>
                <c:pt idx="219">
                  <c:v>2206.5</c:v>
                </c:pt>
                <c:pt idx="220">
                  <c:v>2204.5</c:v>
                </c:pt>
                <c:pt idx="221">
                  <c:v>2292.3000000000002</c:v>
                </c:pt>
                <c:pt idx="222">
                  <c:v>2333.1</c:v>
                </c:pt>
                <c:pt idx="223">
                  <c:v>2178.9</c:v>
                </c:pt>
                <c:pt idx="224">
                  <c:v>2292.5</c:v>
                </c:pt>
                <c:pt idx="225">
                  <c:v>2295.8000000000002</c:v>
                </c:pt>
                <c:pt idx="226">
                  <c:v>2371.3000000000002</c:v>
                </c:pt>
                <c:pt idx="227">
                  <c:v>2287.9</c:v>
                </c:pt>
                <c:pt idx="228">
                  <c:v>2425.6999999999998</c:v>
                </c:pt>
                <c:pt idx="229">
                  <c:v>2380.3000000000002</c:v>
                </c:pt>
                <c:pt idx="230">
                  <c:v>2460.4</c:v>
                </c:pt>
                <c:pt idx="231">
                  <c:v>2415.1</c:v>
                </c:pt>
                <c:pt idx="232">
                  <c:v>2410.6999999999998</c:v>
                </c:pt>
                <c:pt idx="233">
                  <c:v>2433.3000000000002</c:v>
                </c:pt>
                <c:pt idx="234">
                  <c:v>2378.8000000000002</c:v>
                </c:pt>
                <c:pt idx="235">
                  <c:v>2235.4</c:v>
                </c:pt>
                <c:pt idx="236">
                  <c:v>2344.1</c:v>
                </c:pt>
                <c:pt idx="237">
                  <c:v>2318.3000000000002</c:v>
                </c:pt>
                <c:pt idx="238">
                  <c:v>2343.8000000000002</c:v>
                </c:pt>
                <c:pt idx="239">
                  <c:v>2411.8000000000002</c:v>
                </c:pt>
                <c:pt idx="240">
                  <c:v>2336.9</c:v>
                </c:pt>
                <c:pt idx="241">
                  <c:v>2165.6999999999998</c:v>
                </c:pt>
                <c:pt idx="242">
                  <c:v>2314.6</c:v>
                </c:pt>
                <c:pt idx="243">
                  <c:v>2194.1</c:v>
                </c:pt>
                <c:pt idx="244">
                  <c:v>2082.9</c:v>
                </c:pt>
                <c:pt idx="245">
                  <c:v>2250.5</c:v>
                </c:pt>
                <c:pt idx="246">
                  <c:v>2206.1</c:v>
                </c:pt>
                <c:pt idx="247">
                  <c:v>2296</c:v>
                </c:pt>
                <c:pt idx="248">
                  <c:v>2322.6</c:v>
                </c:pt>
                <c:pt idx="249">
                  <c:v>2314.8000000000002</c:v>
                </c:pt>
                <c:pt idx="250">
                  <c:v>2254.8000000000002</c:v>
                </c:pt>
                <c:pt idx="251">
                  <c:v>2296.1</c:v>
                </c:pt>
                <c:pt idx="252">
                  <c:v>2196.3000000000002</c:v>
                </c:pt>
                <c:pt idx="253">
                  <c:v>2404.5</c:v>
                </c:pt>
                <c:pt idx="254">
                  <c:v>2279</c:v>
                </c:pt>
                <c:pt idx="255">
                  <c:v>2125.8000000000002</c:v>
                </c:pt>
                <c:pt idx="256">
                  <c:v>2389.4</c:v>
                </c:pt>
                <c:pt idx="257">
                  <c:v>2269.3000000000002</c:v>
                </c:pt>
                <c:pt idx="258">
                  <c:v>2352</c:v>
                </c:pt>
                <c:pt idx="259">
                  <c:v>2347.8000000000002</c:v>
                </c:pt>
                <c:pt idx="260">
                  <c:v>2265.6999999999998</c:v>
                </c:pt>
                <c:pt idx="261">
                  <c:v>2191.6999999999998</c:v>
                </c:pt>
                <c:pt idx="262">
                  <c:v>2214.1999999999998</c:v>
                </c:pt>
                <c:pt idx="263">
                  <c:v>2051.8000000000002</c:v>
                </c:pt>
                <c:pt idx="264">
                  <c:v>2340.3000000000002</c:v>
                </c:pt>
                <c:pt idx="265">
                  <c:v>2197.6</c:v>
                </c:pt>
                <c:pt idx="266">
                  <c:v>2242</c:v>
                </c:pt>
                <c:pt idx="267">
                  <c:v>2282.4</c:v>
                </c:pt>
                <c:pt idx="268">
                  <c:v>2382.6999999999998</c:v>
                </c:pt>
                <c:pt idx="269">
                  <c:v>2284.6999999999998</c:v>
                </c:pt>
                <c:pt idx="270">
                  <c:v>2340.9</c:v>
                </c:pt>
                <c:pt idx="271">
                  <c:v>2383.9</c:v>
                </c:pt>
                <c:pt idx="272">
                  <c:v>2380.4</c:v>
                </c:pt>
                <c:pt idx="273">
                  <c:v>2432.6999999999998</c:v>
                </c:pt>
                <c:pt idx="274">
                  <c:v>2437.9</c:v>
                </c:pt>
                <c:pt idx="275">
                  <c:v>2614.1</c:v>
                </c:pt>
                <c:pt idx="276">
                  <c:v>2221.1999999999998</c:v>
                </c:pt>
                <c:pt idx="277">
                  <c:v>2629.3</c:v>
                </c:pt>
                <c:pt idx="278">
                  <c:v>2477.6</c:v>
                </c:pt>
                <c:pt idx="279">
                  <c:v>2537.1999999999998</c:v>
                </c:pt>
                <c:pt idx="280">
                  <c:v>2520.6999999999998</c:v>
                </c:pt>
                <c:pt idx="281">
                  <c:v>2508.3000000000002</c:v>
                </c:pt>
                <c:pt idx="282">
                  <c:v>2623.3</c:v>
                </c:pt>
                <c:pt idx="283">
                  <c:v>2506.6</c:v>
                </c:pt>
                <c:pt idx="284">
                  <c:v>2555.1</c:v>
                </c:pt>
                <c:pt idx="285">
                  <c:v>2622.5</c:v>
                </c:pt>
                <c:pt idx="286">
                  <c:v>2635.8</c:v>
                </c:pt>
                <c:pt idx="287">
                  <c:v>2579.4</c:v>
                </c:pt>
                <c:pt idx="288">
                  <c:v>2619.6</c:v>
                </c:pt>
                <c:pt idx="289">
                  <c:v>2658.9</c:v>
                </c:pt>
                <c:pt idx="290">
                  <c:v>2546.1999999999998</c:v>
                </c:pt>
                <c:pt idx="291">
                  <c:v>2744.9</c:v>
                </c:pt>
                <c:pt idx="292">
                  <c:v>2619.1999999999998</c:v>
                </c:pt>
                <c:pt idx="293">
                  <c:v>2615.3000000000002</c:v>
                </c:pt>
                <c:pt idx="294">
                  <c:v>2513.1999999999998</c:v>
                </c:pt>
                <c:pt idx="295">
                  <c:v>2611.1</c:v>
                </c:pt>
                <c:pt idx="296">
                  <c:v>2543.9</c:v>
                </c:pt>
                <c:pt idx="297">
                  <c:v>2764.5</c:v>
                </c:pt>
                <c:pt idx="298">
                  <c:v>2695.5</c:v>
                </c:pt>
                <c:pt idx="299">
                  <c:v>2507.1</c:v>
                </c:pt>
                <c:pt idx="300">
                  <c:v>2646.9</c:v>
                </c:pt>
                <c:pt idx="301">
                  <c:v>2518.3000000000002</c:v>
                </c:pt>
                <c:pt idx="302">
                  <c:v>2524</c:v>
                </c:pt>
                <c:pt idx="303">
                  <c:v>2738.4</c:v>
                </c:pt>
                <c:pt idx="304">
                  <c:v>2492</c:v>
                </c:pt>
                <c:pt idx="305">
                  <c:v>2509.3000000000002</c:v>
                </c:pt>
                <c:pt idx="306">
                  <c:v>2526.4</c:v>
                </c:pt>
                <c:pt idx="307">
                  <c:v>2522.1</c:v>
                </c:pt>
                <c:pt idx="308">
                  <c:v>2575.8000000000002</c:v>
                </c:pt>
                <c:pt idx="309">
                  <c:v>2603.8000000000002</c:v>
                </c:pt>
                <c:pt idx="310">
                  <c:v>2689</c:v>
                </c:pt>
                <c:pt idx="311">
                  <c:v>2811.5</c:v>
                </c:pt>
                <c:pt idx="312">
                  <c:v>2855.1</c:v>
                </c:pt>
                <c:pt idx="313">
                  <c:v>2869.8</c:v>
                </c:pt>
                <c:pt idx="314">
                  <c:v>2968</c:v>
                </c:pt>
                <c:pt idx="315">
                  <c:v>2950.6</c:v>
                </c:pt>
                <c:pt idx="316">
                  <c:v>3075.1</c:v>
                </c:pt>
                <c:pt idx="317">
                  <c:v>3243</c:v>
                </c:pt>
                <c:pt idx="318">
                  <c:v>3339.2</c:v>
                </c:pt>
                <c:pt idx="319">
                  <c:v>3538.4</c:v>
                </c:pt>
                <c:pt idx="320">
                  <c:v>3665.4</c:v>
                </c:pt>
                <c:pt idx="321">
                  <c:v>3640.1</c:v>
                </c:pt>
                <c:pt idx="322">
                  <c:v>3671.7</c:v>
                </c:pt>
                <c:pt idx="323">
                  <c:v>3716</c:v>
                </c:pt>
                <c:pt idx="324">
                  <c:v>3990.6</c:v>
                </c:pt>
                <c:pt idx="325">
                  <c:v>3920.2</c:v>
                </c:pt>
                <c:pt idx="326">
                  <c:v>3904.4</c:v>
                </c:pt>
                <c:pt idx="327">
                  <c:v>3881.8</c:v>
                </c:pt>
                <c:pt idx="328">
                  <c:v>3937.7</c:v>
                </c:pt>
                <c:pt idx="329">
                  <c:v>4163</c:v>
                </c:pt>
                <c:pt idx="330">
                  <c:v>3821.5</c:v>
                </c:pt>
                <c:pt idx="331">
                  <c:v>3777.6</c:v>
                </c:pt>
                <c:pt idx="332">
                  <c:v>3662.1</c:v>
                </c:pt>
                <c:pt idx="333">
                  <c:v>3648</c:v>
                </c:pt>
                <c:pt idx="334">
                  <c:v>3569.4</c:v>
                </c:pt>
                <c:pt idx="335">
                  <c:v>3629.3</c:v>
                </c:pt>
                <c:pt idx="336">
                  <c:v>3562.7</c:v>
                </c:pt>
                <c:pt idx="337">
                  <c:v>3362</c:v>
                </c:pt>
                <c:pt idx="338">
                  <c:v>3366.8</c:v>
                </c:pt>
                <c:pt idx="339">
                  <c:v>3364.7</c:v>
                </c:pt>
                <c:pt idx="340">
                  <c:v>3346.1</c:v>
                </c:pt>
                <c:pt idx="341">
                  <c:v>3234.5</c:v>
                </c:pt>
                <c:pt idx="342">
                  <c:v>3335.1</c:v>
                </c:pt>
                <c:pt idx="343">
                  <c:v>3196.8</c:v>
                </c:pt>
                <c:pt idx="344">
                  <c:v>3127.1</c:v>
                </c:pt>
                <c:pt idx="345">
                  <c:v>3020.6</c:v>
                </c:pt>
                <c:pt idx="346">
                  <c:v>2972.1</c:v>
                </c:pt>
                <c:pt idx="347">
                  <c:v>2896.8</c:v>
                </c:pt>
                <c:pt idx="348">
                  <c:v>2942.2</c:v>
                </c:pt>
                <c:pt idx="349">
                  <c:v>3205.8</c:v>
                </c:pt>
                <c:pt idx="350">
                  <c:v>3256.5</c:v>
                </c:pt>
                <c:pt idx="351">
                  <c:v>3126.1</c:v>
                </c:pt>
                <c:pt idx="352">
                  <c:v>3382.6</c:v>
                </c:pt>
                <c:pt idx="353">
                  <c:v>3227.3</c:v>
                </c:pt>
                <c:pt idx="354">
                  <c:v>3231.3</c:v>
                </c:pt>
                <c:pt idx="355">
                  <c:v>3190.2</c:v>
                </c:pt>
                <c:pt idx="356">
                  <c:v>3702.8</c:v>
                </c:pt>
                <c:pt idx="357">
                  <c:v>3493.4</c:v>
                </c:pt>
                <c:pt idx="358">
                  <c:v>3492.3</c:v>
                </c:pt>
                <c:pt idx="359">
                  <c:v>3562.7</c:v>
                </c:pt>
                <c:pt idx="360">
                  <c:v>3470.5</c:v>
                </c:pt>
                <c:pt idx="361">
                  <c:v>3334.8</c:v>
                </c:pt>
                <c:pt idx="362">
                  <c:v>3532.9</c:v>
                </c:pt>
                <c:pt idx="363">
                  <c:v>3652.5</c:v>
                </c:pt>
                <c:pt idx="364">
                  <c:v>3384.7</c:v>
                </c:pt>
                <c:pt idx="365">
                  <c:v>3195.5</c:v>
                </c:pt>
                <c:pt idx="366">
                  <c:v>3929</c:v>
                </c:pt>
                <c:pt idx="367">
                  <c:v>3635.7</c:v>
                </c:pt>
                <c:pt idx="368">
                  <c:v>3623</c:v>
                </c:pt>
                <c:pt idx="369">
                  <c:v>3623.7</c:v>
                </c:pt>
                <c:pt idx="370">
                  <c:v>3786.4</c:v>
                </c:pt>
                <c:pt idx="371">
                  <c:v>3826.7</c:v>
                </c:pt>
                <c:pt idx="372">
                  <c:v>3807.8</c:v>
                </c:pt>
                <c:pt idx="373">
                  <c:v>3915.7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9E-4064-BD09-5990F1CCF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7065304"/>
        <c:axId val="1207052512"/>
      </c:lineChart>
      <c:dateAx>
        <c:axId val="234052608"/>
        <c:scaling>
          <c:orientation val="minMax"/>
          <c:max val="46081"/>
          <c:min val="43524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4054400"/>
        <c:crossesAt val="0"/>
        <c:auto val="0"/>
        <c:lblOffset val="100"/>
        <c:baseTimeUnit val="months"/>
        <c:majorUnit val="6"/>
        <c:majorTimeUnit val="months"/>
      </c:dateAx>
      <c:valAx>
        <c:axId val="2340544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100" b="0"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100" b="0">
                    <a:latin typeface="Segoe UI" panose="020B0502040204020203" pitchFamily="34" charset="0"/>
                    <a:cs typeface="Segoe UI" panose="020B0502040204020203" pitchFamily="34" charset="0"/>
                  </a:rPr>
                  <a:t>מיליוני דולרים</a:t>
                </a:r>
              </a:p>
            </c:rich>
          </c:tx>
          <c:layout>
            <c:manualLayout>
              <c:xMode val="edge"/>
              <c:yMode val="edge"/>
              <c:x val="1.278363694471077E-3"/>
              <c:y val="8.8740432109663397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 w="3175">
            <a:noFill/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4052608"/>
        <c:crosses val="autoZero"/>
        <c:crossBetween val="between"/>
      </c:valAx>
      <c:valAx>
        <c:axId val="1207052512"/>
        <c:scaling>
          <c:orientation val="minMax"/>
        </c:scaling>
        <c:delete val="1"/>
        <c:axPos val="r"/>
        <c:numFmt formatCode="#,##0" sourceLinked="0"/>
        <c:majorTickMark val="out"/>
        <c:minorTickMark val="none"/>
        <c:tickLblPos val="nextTo"/>
        <c:crossAx val="1207065304"/>
        <c:crosses val="max"/>
        <c:crossBetween val="between"/>
      </c:valAx>
      <c:dateAx>
        <c:axId val="12070653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07052512"/>
        <c:crosses val="autoZero"/>
        <c:auto val="0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3.6888728868996265E-4"/>
          <c:y val="0.95163033867907432"/>
          <c:w val="0.9379194795363669"/>
          <c:h val="4.4967966448140169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800" b="0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24: </a:t>
            </a:r>
            <a:r>
              <a:rPr lang="he-IL" sz="1200" b="1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שיעור החברות שדיווחו בסקר המגמות על מגבלה מתונה או חמורה בהזמנות לייצוא ולשוק המקומי, ענפים נבחרים
</a:t>
            </a:r>
            <a:r>
              <a:rPr lang="he-IL" sz="1200" b="0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מקורי, חודשי, אחוז משיבים, </a:t>
            </a:r>
            <a:r>
              <a:rPr lang="he-IL" sz="1200" b="0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פברואר </a:t>
            </a:r>
            <a:r>
              <a:rPr lang="he-IL" sz="1200" b="0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2022 עד פברואר 2026</a:t>
            </a:r>
            <a:endParaRPr lang="he-IL" sz="1200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800" b="0" i="0" u="none" strike="noStrike" kern="1200" spc="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3182134255570955E-2"/>
          <c:y val="0.12736111111111112"/>
          <c:w val="0.94480601235073891"/>
          <c:h val="0.72238794068341516"/>
        </c:manualLayout>
      </c:layout>
      <c:areaChart>
        <c:grouping val="standard"/>
        <c:varyColors val="0"/>
        <c:ser>
          <c:idx val="4"/>
          <c:order val="4"/>
          <c:tx>
            <c:strRef>
              <c:f>'איור 12 נתונים'!$N$2</c:f>
              <c:strCache>
                <c:ptCount val="1"/>
                <c:pt idx="0">
                  <c:v>עמודה1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ysClr val="window" lastClr="FFFFFF">
                  <a:lumMod val="95000"/>
                </a:sysClr>
              </a:solidFill>
            </a:ln>
            <a:effectLst/>
          </c:spPr>
          <c:cat>
            <c:numRef>
              <c:f>'איור 12 נתונים'!$A$3:$A$160</c:f>
              <c:numCache>
                <c:formatCode>m/d/yyyy</c:formatCode>
                <c:ptCount val="158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  <c:pt idx="157">
                  <c:v>46054</c:v>
                </c:pt>
              </c:numCache>
            </c:numRef>
          </c:cat>
          <c:val>
            <c:numRef>
              <c:f>'איור 12 נתונים'!$N$3:$N$160</c:f>
              <c:numCache>
                <c:formatCode>General</c:formatCode>
                <c:ptCount val="158"/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65-4089-B2F5-D925AF279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685624"/>
        <c:axId val="852683328"/>
      </c:areaChart>
      <c:lineChart>
        <c:grouping val="standard"/>
        <c:varyColors val="0"/>
        <c:ser>
          <c:idx val="0"/>
          <c:order val="0"/>
          <c:tx>
            <c:strRef>
              <c:f>'איור 12 נתונים'!$J$2</c:f>
              <c:strCache>
                <c:ptCount val="1"/>
                <c:pt idx="0">
                  <c:v>תעשיה - הזמנות לשוק מקומי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157"/>
              <c:layout>
                <c:manualLayout>
                  <c:x val="0"/>
                  <c:y val="-1.48930120652341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DA8F3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r>
                      <a:rPr lang="en-US" sz="1100" b="1" dirty="0" smtClean="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24.2</a:t>
                    </a:r>
                    <a:endParaRPr lang="en-US" sz="1100" b="1" dirty="0">
                      <a:solidFill>
                        <a:srgbClr val="DA8F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DA8F32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698420008012784E-2"/>
                      <c:h val="3.81031985607450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865-4089-B2F5-D925AF2794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12 נתונים'!$A$3:$A$160</c:f>
              <c:numCache>
                <c:formatCode>m/d/yyyy</c:formatCode>
                <c:ptCount val="158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  <c:pt idx="157">
                  <c:v>46054</c:v>
                </c:pt>
              </c:numCache>
            </c:numRef>
          </c:cat>
          <c:val>
            <c:numRef>
              <c:f>'איור 12 נתונים'!$J$3:$J$160</c:f>
              <c:numCache>
                <c:formatCode>General</c:formatCode>
                <c:ptCount val="158"/>
                <c:pt idx="0">
                  <c:v>31.93</c:v>
                </c:pt>
                <c:pt idx="1">
                  <c:v>30.299999999999997</c:v>
                </c:pt>
                <c:pt idx="2">
                  <c:v>27.82</c:v>
                </c:pt>
                <c:pt idx="3">
                  <c:v>32.4</c:v>
                </c:pt>
                <c:pt idx="4">
                  <c:v>34.75</c:v>
                </c:pt>
                <c:pt idx="5">
                  <c:v>35.74</c:v>
                </c:pt>
                <c:pt idx="6">
                  <c:v>32.76</c:v>
                </c:pt>
                <c:pt idx="7">
                  <c:v>29.439999999999998</c:v>
                </c:pt>
                <c:pt idx="8">
                  <c:v>33.03</c:v>
                </c:pt>
                <c:pt idx="9">
                  <c:v>34.26</c:v>
                </c:pt>
                <c:pt idx="10">
                  <c:v>30.56</c:v>
                </c:pt>
                <c:pt idx="11">
                  <c:v>32.24</c:v>
                </c:pt>
                <c:pt idx="12">
                  <c:v>28.2</c:v>
                </c:pt>
                <c:pt idx="13">
                  <c:v>30.740000000000002</c:v>
                </c:pt>
                <c:pt idx="14">
                  <c:v>37.08</c:v>
                </c:pt>
                <c:pt idx="15">
                  <c:v>33.520000000000003</c:v>
                </c:pt>
                <c:pt idx="16">
                  <c:v>30.68</c:v>
                </c:pt>
                <c:pt idx="17">
                  <c:v>35.799999999999997</c:v>
                </c:pt>
                <c:pt idx="18">
                  <c:v>36.46</c:v>
                </c:pt>
                <c:pt idx="19">
                  <c:v>39.17</c:v>
                </c:pt>
                <c:pt idx="20">
                  <c:v>37.870000000000005</c:v>
                </c:pt>
                <c:pt idx="21">
                  <c:v>34.58</c:v>
                </c:pt>
                <c:pt idx="22">
                  <c:v>37.11</c:v>
                </c:pt>
                <c:pt idx="23">
                  <c:v>35.89</c:v>
                </c:pt>
                <c:pt idx="24">
                  <c:v>38.58</c:v>
                </c:pt>
                <c:pt idx="25">
                  <c:v>34.340000000000003</c:v>
                </c:pt>
                <c:pt idx="26">
                  <c:v>37.620000000000005</c:v>
                </c:pt>
                <c:pt idx="27">
                  <c:v>35.770000000000003</c:v>
                </c:pt>
                <c:pt idx="28">
                  <c:v>33.89</c:v>
                </c:pt>
                <c:pt idx="29">
                  <c:v>40.230000000000004</c:v>
                </c:pt>
                <c:pt idx="30">
                  <c:v>30.41</c:v>
                </c:pt>
                <c:pt idx="31">
                  <c:v>33.69</c:v>
                </c:pt>
                <c:pt idx="32">
                  <c:v>35.129999999999995</c:v>
                </c:pt>
                <c:pt idx="33">
                  <c:v>31.69</c:v>
                </c:pt>
                <c:pt idx="34">
                  <c:v>34.49</c:v>
                </c:pt>
                <c:pt idx="35">
                  <c:v>33.36</c:v>
                </c:pt>
                <c:pt idx="36">
                  <c:v>34.68</c:v>
                </c:pt>
                <c:pt idx="37">
                  <c:v>33.82</c:v>
                </c:pt>
                <c:pt idx="38">
                  <c:v>36.14</c:v>
                </c:pt>
                <c:pt idx="39">
                  <c:v>30.45</c:v>
                </c:pt>
                <c:pt idx="40">
                  <c:v>28.93</c:v>
                </c:pt>
                <c:pt idx="41">
                  <c:v>34.93</c:v>
                </c:pt>
                <c:pt idx="42">
                  <c:v>30.8</c:v>
                </c:pt>
                <c:pt idx="43">
                  <c:v>32.159999999999997</c:v>
                </c:pt>
                <c:pt idx="44">
                  <c:v>31.519999999999996</c:v>
                </c:pt>
                <c:pt idx="45">
                  <c:v>35.369999999999997</c:v>
                </c:pt>
                <c:pt idx="46">
                  <c:v>31.439999999999998</c:v>
                </c:pt>
                <c:pt idx="47">
                  <c:v>32.51</c:v>
                </c:pt>
                <c:pt idx="48">
                  <c:v>30.990000000000002</c:v>
                </c:pt>
                <c:pt idx="49">
                  <c:v>28.689999999999998</c:v>
                </c:pt>
                <c:pt idx="50">
                  <c:v>32.4</c:v>
                </c:pt>
                <c:pt idx="51">
                  <c:v>31.19</c:v>
                </c:pt>
                <c:pt idx="52">
                  <c:v>29.27</c:v>
                </c:pt>
                <c:pt idx="53">
                  <c:v>30.07</c:v>
                </c:pt>
                <c:pt idx="54">
                  <c:v>30.59</c:v>
                </c:pt>
                <c:pt idx="55">
                  <c:v>27.61</c:v>
                </c:pt>
                <c:pt idx="56">
                  <c:v>28.6</c:v>
                </c:pt>
                <c:pt idx="57">
                  <c:v>28.330000000000002</c:v>
                </c:pt>
                <c:pt idx="58">
                  <c:v>27.509999999999998</c:v>
                </c:pt>
                <c:pt idx="59">
                  <c:v>30.21</c:v>
                </c:pt>
                <c:pt idx="60">
                  <c:v>27.93</c:v>
                </c:pt>
                <c:pt idx="61">
                  <c:v>29.35</c:v>
                </c:pt>
                <c:pt idx="62">
                  <c:v>27.53</c:v>
                </c:pt>
                <c:pt idx="63">
                  <c:v>30.15</c:v>
                </c:pt>
                <c:pt idx="64">
                  <c:v>33.39</c:v>
                </c:pt>
                <c:pt idx="65">
                  <c:v>29.4</c:v>
                </c:pt>
                <c:pt idx="66">
                  <c:v>29.89</c:v>
                </c:pt>
                <c:pt idx="67">
                  <c:v>29.479999999999997</c:v>
                </c:pt>
                <c:pt idx="68">
                  <c:v>28.77</c:v>
                </c:pt>
                <c:pt idx="69">
                  <c:v>31.72</c:v>
                </c:pt>
                <c:pt idx="70">
                  <c:v>31.970000000000002</c:v>
                </c:pt>
                <c:pt idx="71">
                  <c:v>33.4</c:v>
                </c:pt>
                <c:pt idx="72">
                  <c:v>31.58</c:v>
                </c:pt>
                <c:pt idx="73">
                  <c:v>32.19</c:v>
                </c:pt>
                <c:pt idx="74">
                  <c:v>32.99</c:v>
                </c:pt>
                <c:pt idx="75">
                  <c:v>29.21</c:v>
                </c:pt>
                <c:pt idx="76">
                  <c:v>31.08</c:v>
                </c:pt>
                <c:pt idx="77">
                  <c:v>30.56</c:v>
                </c:pt>
                <c:pt idx="78">
                  <c:v>30.72</c:v>
                </c:pt>
                <c:pt idx="79">
                  <c:v>26.9</c:v>
                </c:pt>
                <c:pt idx="80">
                  <c:v>27.729999999999997</c:v>
                </c:pt>
                <c:pt idx="81">
                  <c:v>30.78</c:v>
                </c:pt>
                <c:pt idx="82">
                  <c:v>30.41</c:v>
                </c:pt>
                <c:pt idx="83">
                  <c:v>32.78</c:v>
                </c:pt>
                <c:pt idx="84">
                  <c:v>30.51</c:v>
                </c:pt>
                <c:pt idx="85">
                  <c:v>25.75</c:v>
                </c:pt>
                <c:pt idx="86">
                  <c:v>31.94</c:v>
                </c:pt>
                <c:pt idx="87">
                  <c:v>46.19</c:v>
                </c:pt>
                <c:pt idx="88">
                  <c:v>37.86</c:v>
                </c:pt>
                <c:pt idx="89">
                  <c:v>37.86</c:v>
                </c:pt>
                <c:pt idx="90">
                  <c:v>44.67</c:v>
                </c:pt>
                <c:pt idx="91">
                  <c:v>38.409999999999997</c:v>
                </c:pt>
                <c:pt idx="92">
                  <c:v>43.150000000000006</c:v>
                </c:pt>
                <c:pt idx="93">
                  <c:v>47.870000000000005</c:v>
                </c:pt>
                <c:pt idx="94">
                  <c:v>37.61</c:v>
                </c:pt>
                <c:pt idx="95">
                  <c:v>36.86</c:v>
                </c:pt>
                <c:pt idx="96">
                  <c:v>32.29</c:v>
                </c:pt>
                <c:pt idx="97">
                  <c:v>32.6</c:v>
                </c:pt>
                <c:pt idx="98">
                  <c:v>30.369999999999997</c:v>
                </c:pt>
                <c:pt idx="99">
                  <c:v>30.130000000000003</c:v>
                </c:pt>
                <c:pt idx="100">
                  <c:v>26.22</c:v>
                </c:pt>
                <c:pt idx="101">
                  <c:v>26.43</c:v>
                </c:pt>
                <c:pt idx="102">
                  <c:v>28.97</c:v>
                </c:pt>
                <c:pt idx="103">
                  <c:v>25.46</c:v>
                </c:pt>
                <c:pt idx="104">
                  <c:v>29.200000000000003</c:v>
                </c:pt>
                <c:pt idx="105">
                  <c:v>25.71</c:v>
                </c:pt>
                <c:pt idx="106">
                  <c:v>26.76</c:v>
                </c:pt>
                <c:pt idx="107">
                  <c:v>27.01</c:v>
                </c:pt>
                <c:pt idx="108">
                  <c:v>26.119999999999997</c:v>
                </c:pt>
                <c:pt idx="109">
                  <c:v>27.25</c:v>
                </c:pt>
                <c:pt idx="110">
                  <c:v>23.63</c:v>
                </c:pt>
                <c:pt idx="111">
                  <c:v>25.689999999999998</c:v>
                </c:pt>
                <c:pt idx="112">
                  <c:v>26.61</c:v>
                </c:pt>
                <c:pt idx="113">
                  <c:v>27.13</c:v>
                </c:pt>
                <c:pt idx="114">
                  <c:v>26.29</c:v>
                </c:pt>
                <c:pt idx="115">
                  <c:v>26.72</c:v>
                </c:pt>
                <c:pt idx="116">
                  <c:v>25.78</c:v>
                </c:pt>
                <c:pt idx="117">
                  <c:v>25.3</c:v>
                </c:pt>
                <c:pt idx="118">
                  <c:v>27.25</c:v>
                </c:pt>
                <c:pt idx="119">
                  <c:v>31.54</c:v>
                </c:pt>
                <c:pt idx="120">
                  <c:v>24.95</c:v>
                </c:pt>
                <c:pt idx="121">
                  <c:v>25.740000000000002</c:v>
                </c:pt>
                <c:pt idx="122">
                  <c:v>28.740000000000002</c:v>
                </c:pt>
                <c:pt idx="123">
                  <c:v>29.5</c:v>
                </c:pt>
                <c:pt idx="124">
                  <c:v>24.23</c:v>
                </c:pt>
                <c:pt idx="125">
                  <c:v>26.57</c:v>
                </c:pt>
                <c:pt idx="126">
                  <c:v>23.52</c:v>
                </c:pt>
                <c:pt idx="127">
                  <c:v>27.79</c:v>
                </c:pt>
                <c:pt idx="128">
                  <c:v>24.259999999999998</c:v>
                </c:pt>
                <c:pt idx="129">
                  <c:v>38.590000000000003</c:v>
                </c:pt>
                <c:pt idx="130">
                  <c:v>36.04</c:v>
                </c:pt>
                <c:pt idx="131">
                  <c:v>31.34</c:v>
                </c:pt>
                <c:pt idx="132">
                  <c:v>32.269999999999996</c:v>
                </c:pt>
                <c:pt idx="133">
                  <c:v>29.93</c:v>
                </c:pt>
                <c:pt idx="134">
                  <c:v>28.52</c:v>
                </c:pt>
                <c:pt idx="135">
                  <c:v>31.77</c:v>
                </c:pt>
                <c:pt idx="136">
                  <c:v>29.8</c:v>
                </c:pt>
                <c:pt idx="137">
                  <c:v>27.27</c:v>
                </c:pt>
                <c:pt idx="138">
                  <c:v>27.33</c:v>
                </c:pt>
                <c:pt idx="139">
                  <c:v>24.86</c:v>
                </c:pt>
                <c:pt idx="140">
                  <c:v>27.049999999999997</c:v>
                </c:pt>
                <c:pt idx="141">
                  <c:v>25.33</c:v>
                </c:pt>
                <c:pt idx="142">
                  <c:v>28.34</c:v>
                </c:pt>
                <c:pt idx="143">
                  <c:v>20.86</c:v>
                </c:pt>
                <c:pt idx="144">
                  <c:v>23.18</c:v>
                </c:pt>
                <c:pt idx="145">
                  <c:v>20.41</c:v>
                </c:pt>
                <c:pt idx="146">
                  <c:v>25.65</c:v>
                </c:pt>
                <c:pt idx="147">
                  <c:v>24.299999999999997</c:v>
                </c:pt>
                <c:pt idx="148">
                  <c:v>21.130000000000003</c:v>
                </c:pt>
                <c:pt idx="149">
                  <c:v>28.09</c:v>
                </c:pt>
                <c:pt idx="150">
                  <c:v>24.17</c:v>
                </c:pt>
                <c:pt idx="151">
                  <c:v>22.91</c:v>
                </c:pt>
                <c:pt idx="152">
                  <c:v>23.44</c:v>
                </c:pt>
                <c:pt idx="153">
                  <c:v>25.5</c:v>
                </c:pt>
                <c:pt idx="154">
                  <c:v>24.660000000000004</c:v>
                </c:pt>
                <c:pt idx="155">
                  <c:v>25.34</c:v>
                </c:pt>
                <c:pt idx="156">
                  <c:v>23.73</c:v>
                </c:pt>
                <c:pt idx="157">
                  <c:v>24.21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65-4089-B2F5-D925AF2794B0}"/>
            </c:ext>
          </c:extLst>
        </c:ser>
        <c:ser>
          <c:idx val="1"/>
          <c:order val="1"/>
          <c:tx>
            <c:strRef>
              <c:f>'איור 12 נתונים'!$K$2</c:f>
              <c:strCache>
                <c:ptCount val="1"/>
                <c:pt idx="0">
                  <c:v>תעשיה - הזמנות ליצוא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157"/>
              <c:tx>
                <c:rich>
                  <a:bodyPr/>
                  <a:lstStyle/>
                  <a:p>
                    <a:r>
                      <a:rPr lang="en-US" dirty="0" smtClean="0"/>
                      <a:t>29.4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65-4089-B2F5-D925AF2794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12 נתונים'!$A$3:$A$160</c:f>
              <c:numCache>
                <c:formatCode>m/d/yyyy</c:formatCode>
                <c:ptCount val="158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  <c:pt idx="157">
                  <c:v>46054</c:v>
                </c:pt>
              </c:numCache>
            </c:numRef>
          </c:cat>
          <c:val>
            <c:numRef>
              <c:f>'איור 12 נתונים'!$K$3:$K$160</c:f>
              <c:numCache>
                <c:formatCode>General</c:formatCode>
                <c:ptCount val="158"/>
                <c:pt idx="0">
                  <c:v>33.729999999999997</c:v>
                </c:pt>
                <c:pt idx="1">
                  <c:v>38.739999999999995</c:v>
                </c:pt>
                <c:pt idx="2">
                  <c:v>39.099999999999994</c:v>
                </c:pt>
                <c:pt idx="3">
                  <c:v>39.629999999999995</c:v>
                </c:pt>
                <c:pt idx="4">
                  <c:v>40.72</c:v>
                </c:pt>
                <c:pt idx="5">
                  <c:v>43.12</c:v>
                </c:pt>
                <c:pt idx="6">
                  <c:v>38.400000000000006</c:v>
                </c:pt>
                <c:pt idx="7">
                  <c:v>38.590000000000003</c:v>
                </c:pt>
                <c:pt idx="8">
                  <c:v>43.7</c:v>
                </c:pt>
                <c:pt idx="9">
                  <c:v>41.59</c:v>
                </c:pt>
                <c:pt idx="10">
                  <c:v>44.55</c:v>
                </c:pt>
                <c:pt idx="11">
                  <c:v>46.370000000000005</c:v>
                </c:pt>
                <c:pt idx="12">
                  <c:v>34.99</c:v>
                </c:pt>
                <c:pt idx="13">
                  <c:v>40.659999999999997</c:v>
                </c:pt>
                <c:pt idx="14">
                  <c:v>40.150000000000006</c:v>
                </c:pt>
                <c:pt idx="15">
                  <c:v>47.35</c:v>
                </c:pt>
                <c:pt idx="16">
                  <c:v>40.58</c:v>
                </c:pt>
                <c:pt idx="17">
                  <c:v>43.67</c:v>
                </c:pt>
                <c:pt idx="18">
                  <c:v>44.43</c:v>
                </c:pt>
                <c:pt idx="19">
                  <c:v>40.89</c:v>
                </c:pt>
                <c:pt idx="20">
                  <c:v>34.400000000000006</c:v>
                </c:pt>
                <c:pt idx="21">
                  <c:v>44.230000000000004</c:v>
                </c:pt>
                <c:pt idx="22">
                  <c:v>37.700000000000003</c:v>
                </c:pt>
                <c:pt idx="23">
                  <c:v>39.379999999999995</c:v>
                </c:pt>
                <c:pt idx="24">
                  <c:v>46.949999999999996</c:v>
                </c:pt>
                <c:pt idx="25">
                  <c:v>48.66</c:v>
                </c:pt>
                <c:pt idx="26">
                  <c:v>48.81</c:v>
                </c:pt>
                <c:pt idx="27">
                  <c:v>48.05</c:v>
                </c:pt>
                <c:pt idx="28">
                  <c:v>45.63</c:v>
                </c:pt>
                <c:pt idx="29">
                  <c:v>48.94</c:v>
                </c:pt>
                <c:pt idx="30">
                  <c:v>46.31</c:v>
                </c:pt>
                <c:pt idx="31">
                  <c:v>42.53</c:v>
                </c:pt>
                <c:pt idx="32">
                  <c:v>47.2</c:v>
                </c:pt>
                <c:pt idx="33">
                  <c:v>41.49</c:v>
                </c:pt>
                <c:pt idx="34">
                  <c:v>43.230000000000004</c:v>
                </c:pt>
                <c:pt idx="35">
                  <c:v>45.25</c:v>
                </c:pt>
                <c:pt idx="36">
                  <c:v>44.81</c:v>
                </c:pt>
                <c:pt idx="37">
                  <c:v>37.880000000000003</c:v>
                </c:pt>
                <c:pt idx="38">
                  <c:v>47.59</c:v>
                </c:pt>
                <c:pt idx="39">
                  <c:v>39.6</c:v>
                </c:pt>
                <c:pt idx="40">
                  <c:v>48.75</c:v>
                </c:pt>
                <c:pt idx="41">
                  <c:v>40.519999999999996</c:v>
                </c:pt>
                <c:pt idx="42">
                  <c:v>41.08</c:v>
                </c:pt>
                <c:pt idx="43">
                  <c:v>39.159999999999997</c:v>
                </c:pt>
                <c:pt idx="44">
                  <c:v>45.93</c:v>
                </c:pt>
                <c:pt idx="45">
                  <c:v>36.159999999999997</c:v>
                </c:pt>
                <c:pt idx="46">
                  <c:v>33.56</c:v>
                </c:pt>
                <c:pt idx="47">
                  <c:v>41.39</c:v>
                </c:pt>
                <c:pt idx="48">
                  <c:v>33.53</c:v>
                </c:pt>
                <c:pt idx="49">
                  <c:v>32.61</c:v>
                </c:pt>
                <c:pt idx="50">
                  <c:v>39.869999999999997</c:v>
                </c:pt>
                <c:pt idx="51">
                  <c:v>30</c:v>
                </c:pt>
                <c:pt idx="52">
                  <c:v>36.549999999999997</c:v>
                </c:pt>
                <c:pt idx="53">
                  <c:v>38.089999999999996</c:v>
                </c:pt>
                <c:pt idx="54">
                  <c:v>35.870000000000005</c:v>
                </c:pt>
                <c:pt idx="55">
                  <c:v>30.33</c:v>
                </c:pt>
                <c:pt idx="56">
                  <c:v>30.07</c:v>
                </c:pt>
                <c:pt idx="57">
                  <c:v>34.67</c:v>
                </c:pt>
                <c:pt idx="58">
                  <c:v>28.42</c:v>
                </c:pt>
                <c:pt idx="59">
                  <c:v>29.840000000000003</c:v>
                </c:pt>
                <c:pt idx="60">
                  <c:v>30.339999999999996</c:v>
                </c:pt>
                <c:pt idx="61">
                  <c:v>33.32</c:v>
                </c:pt>
                <c:pt idx="62">
                  <c:v>33.040000000000006</c:v>
                </c:pt>
                <c:pt idx="63">
                  <c:v>30.4</c:v>
                </c:pt>
                <c:pt idx="64">
                  <c:v>34.339999999999996</c:v>
                </c:pt>
                <c:pt idx="65">
                  <c:v>27.71</c:v>
                </c:pt>
                <c:pt idx="66">
                  <c:v>31.31</c:v>
                </c:pt>
                <c:pt idx="67">
                  <c:v>31.080000000000002</c:v>
                </c:pt>
                <c:pt idx="68">
                  <c:v>35.86</c:v>
                </c:pt>
                <c:pt idx="69">
                  <c:v>27.810000000000002</c:v>
                </c:pt>
                <c:pt idx="70">
                  <c:v>31.95</c:v>
                </c:pt>
                <c:pt idx="71">
                  <c:v>34.18</c:v>
                </c:pt>
                <c:pt idx="72">
                  <c:v>31.560000000000002</c:v>
                </c:pt>
                <c:pt idx="73">
                  <c:v>29.53</c:v>
                </c:pt>
                <c:pt idx="74">
                  <c:v>32.08</c:v>
                </c:pt>
                <c:pt idx="75">
                  <c:v>33.270000000000003</c:v>
                </c:pt>
                <c:pt idx="76">
                  <c:v>32.57</c:v>
                </c:pt>
                <c:pt idx="77">
                  <c:v>30.93</c:v>
                </c:pt>
                <c:pt idx="78">
                  <c:v>30.470000000000002</c:v>
                </c:pt>
                <c:pt idx="79">
                  <c:v>30.05</c:v>
                </c:pt>
                <c:pt idx="80">
                  <c:v>29.22</c:v>
                </c:pt>
                <c:pt idx="81">
                  <c:v>29.14</c:v>
                </c:pt>
                <c:pt idx="82">
                  <c:v>32.369999999999997</c:v>
                </c:pt>
                <c:pt idx="83">
                  <c:v>32.43</c:v>
                </c:pt>
                <c:pt idx="84">
                  <c:v>29.28</c:v>
                </c:pt>
                <c:pt idx="85">
                  <c:v>29.62</c:v>
                </c:pt>
                <c:pt idx="86">
                  <c:v>34.15</c:v>
                </c:pt>
                <c:pt idx="87">
                  <c:v>49.370000000000005</c:v>
                </c:pt>
                <c:pt idx="88">
                  <c:v>45.8</c:v>
                </c:pt>
                <c:pt idx="89">
                  <c:v>45.230000000000004</c:v>
                </c:pt>
                <c:pt idx="90">
                  <c:v>50.45</c:v>
                </c:pt>
                <c:pt idx="91">
                  <c:v>45.17</c:v>
                </c:pt>
                <c:pt idx="92">
                  <c:v>45.67</c:v>
                </c:pt>
                <c:pt idx="93">
                  <c:v>46.790000000000006</c:v>
                </c:pt>
                <c:pt idx="94">
                  <c:v>38.56</c:v>
                </c:pt>
                <c:pt idx="95">
                  <c:v>38.230000000000004</c:v>
                </c:pt>
                <c:pt idx="96">
                  <c:v>31.18</c:v>
                </c:pt>
                <c:pt idx="97">
                  <c:v>37.340000000000003</c:v>
                </c:pt>
                <c:pt idx="98">
                  <c:v>29.810000000000002</c:v>
                </c:pt>
                <c:pt idx="99">
                  <c:v>30.919999999999998</c:v>
                </c:pt>
                <c:pt idx="100">
                  <c:v>28.619999999999997</c:v>
                </c:pt>
                <c:pt idx="101">
                  <c:v>31.700000000000003</c:v>
                </c:pt>
                <c:pt idx="102">
                  <c:v>29.69</c:v>
                </c:pt>
                <c:pt idx="103">
                  <c:v>33</c:v>
                </c:pt>
                <c:pt idx="104">
                  <c:v>30.25</c:v>
                </c:pt>
                <c:pt idx="105">
                  <c:v>28.169999999999998</c:v>
                </c:pt>
                <c:pt idx="106">
                  <c:v>29</c:v>
                </c:pt>
                <c:pt idx="107">
                  <c:v>30.22</c:v>
                </c:pt>
                <c:pt idx="108">
                  <c:v>29.15</c:v>
                </c:pt>
                <c:pt idx="109">
                  <c:v>27.07</c:v>
                </c:pt>
                <c:pt idx="110">
                  <c:v>28.78</c:v>
                </c:pt>
                <c:pt idx="111">
                  <c:v>25.66</c:v>
                </c:pt>
                <c:pt idx="112">
                  <c:v>28.58</c:v>
                </c:pt>
                <c:pt idx="113">
                  <c:v>28.28</c:v>
                </c:pt>
                <c:pt idx="114">
                  <c:v>30.21</c:v>
                </c:pt>
                <c:pt idx="115">
                  <c:v>30.189999999999998</c:v>
                </c:pt>
                <c:pt idx="116">
                  <c:v>32.9</c:v>
                </c:pt>
                <c:pt idx="117">
                  <c:v>28.55</c:v>
                </c:pt>
                <c:pt idx="118">
                  <c:v>28.2</c:v>
                </c:pt>
                <c:pt idx="119">
                  <c:v>35.620000000000005</c:v>
                </c:pt>
                <c:pt idx="120">
                  <c:v>29.93</c:v>
                </c:pt>
                <c:pt idx="121">
                  <c:v>29.43</c:v>
                </c:pt>
                <c:pt idx="122">
                  <c:v>27.240000000000002</c:v>
                </c:pt>
                <c:pt idx="123">
                  <c:v>30.49</c:v>
                </c:pt>
                <c:pt idx="124">
                  <c:v>30.5</c:v>
                </c:pt>
                <c:pt idx="125">
                  <c:v>29.979999999999997</c:v>
                </c:pt>
                <c:pt idx="126">
                  <c:v>26</c:v>
                </c:pt>
                <c:pt idx="127">
                  <c:v>27.02</c:v>
                </c:pt>
                <c:pt idx="128">
                  <c:v>26.6</c:v>
                </c:pt>
                <c:pt idx="129">
                  <c:v>34.909999999999997</c:v>
                </c:pt>
                <c:pt idx="130">
                  <c:v>29.35</c:v>
                </c:pt>
                <c:pt idx="131">
                  <c:v>26.1</c:v>
                </c:pt>
                <c:pt idx="132">
                  <c:v>33.130000000000003</c:v>
                </c:pt>
                <c:pt idx="133">
                  <c:v>28.169999999999998</c:v>
                </c:pt>
                <c:pt idx="134">
                  <c:v>29.39</c:v>
                </c:pt>
                <c:pt idx="135">
                  <c:v>30.25</c:v>
                </c:pt>
                <c:pt idx="136">
                  <c:v>31.96</c:v>
                </c:pt>
                <c:pt idx="137">
                  <c:v>35.489999999999995</c:v>
                </c:pt>
                <c:pt idx="138">
                  <c:v>28.9</c:v>
                </c:pt>
                <c:pt idx="139">
                  <c:v>32.33</c:v>
                </c:pt>
                <c:pt idx="140">
                  <c:v>29.89</c:v>
                </c:pt>
                <c:pt idx="141">
                  <c:v>30.439999999999998</c:v>
                </c:pt>
                <c:pt idx="142">
                  <c:v>27.52</c:v>
                </c:pt>
                <c:pt idx="143">
                  <c:v>25.84</c:v>
                </c:pt>
                <c:pt idx="144">
                  <c:v>22.009999999999998</c:v>
                </c:pt>
                <c:pt idx="145">
                  <c:v>20.22</c:v>
                </c:pt>
                <c:pt idx="146">
                  <c:v>27.590000000000003</c:v>
                </c:pt>
                <c:pt idx="147">
                  <c:v>22.65</c:v>
                </c:pt>
                <c:pt idx="148">
                  <c:v>23.18</c:v>
                </c:pt>
                <c:pt idx="149">
                  <c:v>24.770000000000003</c:v>
                </c:pt>
                <c:pt idx="150">
                  <c:v>24.990000000000002</c:v>
                </c:pt>
                <c:pt idx="151">
                  <c:v>26.18</c:v>
                </c:pt>
                <c:pt idx="152">
                  <c:v>26.37</c:v>
                </c:pt>
                <c:pt idx="153">
                  <c:v>28.009999999999998</c:v>
                </c:pt>
                <c:pt idx="154">
                  <c:v>28.27</c:v>
                </c:pt>
                <c:pt idx="155">
                  <c:v>28.57</c:v>
                </c:pt>
                <c:pt idx="156">
                  <c:v>29.669999999999998</c:v>
                </c:pt>
                <c:pt idx="157">
                  <c:v>29.39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65-4089-B2F5-D925AF2794B0}"/>
            </c:ext>
          </c:extLst>
        </c:ser>
        <c:ser>
          <c:idx val="2"/>
          <c:order val="2"/>
          <c:tx>
            <c:strRef>
              <c:f>'איור 12 נתונים'!$L$2</c:f>
              <c:strCache>
                <c:ptCount val="1"/>
                <c:pt idx="0">
                  <c:v>שירותים - הזמנות לשוק מקומי</c:v>
                </c:pt>
              </c:strCache>
            </c:strRef>
          </c:tx>
          <c:spPr>
            <a:ln w="22225" cap="rnd">
              <a:solidFill>
                <a:srgbClr val="D87585"/>
              </a:solidFill>
              <a:round/>
            </a:ln>
            <a:effectLst/>
          </c:spPr>
          <c:marker>
            <c:symbol val="none"/>
          </c:marker>
          <c:dLbls>
            <c:dLbl>
              <c:idx val="157"/>
              <c:tx>
                <c:rich>
                  <a:bodyPr/>
                  <a:lstStyle/>
                  <a:p>
                    <a:r>
                      <a:rPr lang="en-US" dirty="0" smtClean="0"/>
                      <a:t>23.2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65-4089-B2F5-D925AF2794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87585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12 נתונים'!$A$3:$A$160</c:f>
              <c:numCache>
                <c:formatCode>m/d/yyyy</c:formatCode>
                <c:ptCount val="158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  <c:pt idx="157">
                  <c:v>46054</c:v>
                </c:pt>
              </c:numCache>
            </c:numRef>
          </c:cat>
          <c:val>
            <c:numRef>
              <c:f>'איור 12 נתונים'!$L$3:$L$160</c:f>
              <c:numCache>
                <c:formatCode>General</c:formatCode>
                <c:ptCount val="158"/>
                <c:pt idx="0">
                  <c:v>31.1</c:v>
                </c:pt>
                <c:pt idx="1">
                  <c:v>19.03</c:v>
                </c:pt>
                <c:pt idx="2">
                  <c:v>15.99</c:v>
                </c:pt>
                <c:pt idx="3">
                  <c:v>22.36</c:v>
                </c:pt>
                <c:pt idx="4">
                  <c:v>24.490000000000002</c:v>
                </c:pt>
                <c:pt idx="5">
                  <c:v>26.91</c:v>
                </c:pt>
                <c:pt idx="6">
                  <c:v>27.06</c:v>
                </c:pt>
                <c:pt idx="7">
                  <c:v>25.939999999999998</c:v>
                </c:pt>
                <c:pt idx="8">
                  <c:v>27.1</c:v>
                </c:pt>
                <c:pt idx="9">
                  <c:v>27.01</c:v>
                </c:pt>
                <c:pt idx="10">
                  <c:v>26.11</c:v>
                </c:pt>
                <c:pt idx="11">
                  <c:v>29.85</c:v>
                </c:pt>
                <c:pt idx="12">
                  <c:v>23.86</c:v>
                </c:pt>
                <c:pt idx="13">
                  <c:v>26.39</c:v>
                </c:pt>
                <c:pt idx="14">
                  <c:v>27.27</c:v>
                </c:pt>
                <c:pt idx="15">
                  <c:v>27.1</c:v>
                </c:pt>
                <c:pt idx="16">
                  <c:v>24.08</c:v>
                </c:pt>
                <c:pt idx="17">
                  <c:v>25.279999999999998</c:v>
                </c:pt>
                <c:pt idx="18">
                  <c:v>26.43</c:v>
                </c:pt>
                <c:pt idx="19">
                  <c:v>36.299999999999997</c:v>
                </c:pt>
                <c:pt idx="20">
                  <c:v>32.81</c:v>
                </c:pt>
                <c:pt idx="21">
                  <c:v>25.26</c:v>
                </c:pt>
                <c:pt idx="22">
                  <c:v>29.81</c:v>
                </c:pt>
                <c:pt idx="23">
                  <c:v>28.32</c:v>
                </c:pt>
                <c:pt idx="24">
                  <c:v>32.089999999999996</c:v>
                </c:pt>
                <c:pt idx="25">
                  <c:v>23.57</c:v>
                </c:pt>
                <c:pt idx="26">
                  <c:v>22.259999999999998</c:v>
                </c:pt>
                <c:pt idx="27">
                  <c:v>25.93</c:v>
                </c:pt>
                <c:pt idx="28">
                  <c:v>23.32</c:v>
                </c:pt>
                <c:pt idx="29">
                  <c:v>22.86</c:v>
                </c:pt>
                <c:pt idx="30">
                  <c:v>27.349999999999998</c:v>
                </c:pt>
                <c:pt idx="31">
                  <c:v>24.24</c:v>
                </c:pt>
                <c:pt idx="32">
                  <c:v>23.13</c:v>
                </c:pt>
                <c:pt idx="33">
                  <c:v>27.57</c:v>
                </c:pt>
                <c:pt idx="34">
                  <c:v>23.16</c:v>
                </c:pt>
                <c:pt idx="35">
                  <c:v>22.22</c:v>
                </c:pt>
                <c:pt idx="36">
                  <c:v>23.29</c:v>
                </c:pt>
                <c:pt idx="37">
                  <c:v>19.41</c:v>
                </c:pt>
                <c:pt idx="38">
                  <c:v>18.28</c:v>
                </c:pt>
                <c:pt idx="39">
                  <c:v>21.55</c:v>
                </c:pt>
                <c:pt idx="40">
                  <c:v>21.18</c:v>
                </c:pt>
                <c:pt idx="41">
                  <c:v>17.310000000000002</c:v>
                </c:pt>
                <c:pt idx="42">
                  <c:v>20.810000000000002</c:v>
                </c:pt>
                <c:pt idx="43">
                  <c:v>22.96</c:v>
                </c:pt>
                <c:pt idx="44">
                  <c:v>18.77</c:v>
                </c:pt>
                <c:pt idx="45">
                  <c:v>22.72</c:v>
                </c:pt>
                <c:pt idx="46">
                  <c:v>24.42</c:v>
                </c:pt>
                <c:pt idx="47">
                  <c:v>21.71</c:v>
                </c:pt>
                <c:pt idx="48">
                  <c:v>19.489999999999998</c:v>
                </c:pt>
                <c:pt idx="49">
                  <c:v>19.369999999999997</c:v>
                </c:pt>
                <c:pt idx="50">
                  <c:v>22.95</c:v>
                </c:pt>
                <c:pt idx="51">
                  <c:v>20.29</c:v>
                </c:pt>
                <c:pt idx="52">
                  <c:v>22.66</c:v>
                </c:pt>
                <c:pt idx="53">
                  <c:v>24.32</c:v>
                </c:pt>
                <c:pt idx="54">
                  <c:v>19.29</c:v>
                </c:pt>
                <c:pt idx="55">
                  <c:v>20.439999999999998</c:v>
                </c:pt>
                <c:pt idx="56">
                  <c:v>22.229999999999997</c:v>
                </c:pt>
                <c:pt idx="57">
                  <c:v>17.28</c:v>
                </c:pt>
                <c:pt idx="58">
                  <c:v>23.51</c:v>
                </c:pt>
                <c:pt idx="59">
                  <c:v>21.36</c:v>
                </c:pt>
                <c:pt idx="60">
                  <c:v>25.48</c:v>
                </c:pt>
                <c:pt idx="61">
                  <c:v>23.2</c:v>
                </c:pt>
                <c:pt idx="62">
                  <c:v>18.21</c:v>
                </c:pt>
                <c:pt idx="63">
                  <c:v>20.28</c:v>
                </c:pt>
                <c:pt idx="64">
                  <c:v>21.54</c:v>
                </c:pt>
                <c:pt idx="65">
                  <c:v>22.35</c:v>
                </c:pt>
                <c:pt idx="66">
                  <c:v>22.61</c:v>
                </c:pt>
                <c:pt idx="67">
                  <c:v>20.6</c:v>
                </c:pt>
                <c:pt idx="68">
                  <c:v>20.21</c:v>
                </c:pt>
                <c:pt idx="69">
                  <c:v>22.259999999999998</c:v>
                </c:pt>
                <c:pt idx="70">
                  <c:v>22.990000000000002</c:v>
                </c:pt>
                <c:pt idx="71">
                  <c:v>22.32</c:v>
                </c:pt>
                <c:pt idx="72">
                  <c:v>22.32</c:v>
                </c:pt>
                <c:pt idx="73">
                  <c:v>20.62</c:v>
                </c:pt>
                <c:pt idx="74">
                  <c:v>22.91</c:v>
                </c:pt>
                <c:pt idx="75">
                  <c:v>18.88</c:v>
                </c:pt>
                <c:pt idx="76">
                  <c:v>21.89</c:v>
                </c:pt>
                <c:pt idx="77">
                  <c:v>21.04</c:v>
                </c:pt>
                <c:pt idx="78">
                  <c:v>22.400000000000002</c:v>
                </c:pt>
                <c:pt idx="79">
                  <c:v>17.700000000000003</c:v>
                </c:pt>
                <c:pt idx="80">
                  <c:v>19.16</c:v>
                </c:pt>
                <c:pt idx="81">
                  <c:v>21.259999999999998</c:v>
                </c:pt>
                <c:pt idx="82">
                  <c:v>23.39</c:v>
                </c:pt>
                <c:pt idx="83">
                  <c:v>24.95</c:v>
                </c:pt>
                <c:pt idx="84">
                  <c:v>23.36</c:v>
                </c:pt>
                <c:pt idx="85">
                  <c:v>20.14</c:v>
                </c:pt>
                <c:pt idx="86">
                  <c:v>46.870000000000005</c:v>
                </c:pt>
                <c:pt idx="87">
                  <c:v>57.6</c:v>
                </c:pt>
                <c:pt idx="88">
                  <c:v>47.36</c:v>
                </c:pt>
                <c:pt idx="89">
                  <c:v>38.230000000000004</c:v>
                </c:pt>
                <c:pt idx="90">
                  <c:v>41.37</c:v>
                </c:pt>
                <c:pt idx="91">
                  <c:v>37.61</c:v>
                </c:pt>
                <c:pt idx="92">
                  <c:v>43.31</c:v>
                </c:pt>
                <c:pt idx="93">
                  <c:v>39.700000000000003</c:v>
                </c:pt>
                <c:pt idx="94">
                  <c:v>40.76</c:v>
                </c:pt>
                <c:pt idx="95">
                  <c:v>34.6</c:v>
                </c:pt>
                <c:pt idx="96">
                  <c:v>36.92</c:v>
                </c:pt>
                <c:pt idx="97">
                  <c:v>31.83</c:v>
                </c:pt>
                <c:pt idx="98">
                  <c:v>28.57</c:v>
                </c:pt>
                <c:pt idx="99">
                  <c:v>27.76</c:v>
                </c:pt>
                <c:pt idx="100">
                  <c:v>26.23</c:v>
                </c:pt>
                <c:pt idx="101">
                  <c:v>24.03</c:v>
                </c:pt>
                <c:pt idx="102">
                  <c:v>22.71</c:v>
                </c:pt>
                <c:pt idx="103">
                  <c:v>23.48</c:v>
                </c:pt>
                <c:pt idx="104">
                  <c:v>22.64</c:v>
                </c:pt>
                <c:pt idx="105">
                  <c:v>21.669999999999998</c:v>
                </c:pt>
                <c:pt idx="106">
                  <c:v>21.08</c:v>
                </c:pt>
                <c:pt idx="107">
                  <c:v>23.200000000000003</c:v>
                </c:pt>
                <c:pt idx="108">
                  <c:v>23.7</c:v>
                </c:pt>
                <c:pt idx="109">
                  <c:v>24.41</c:v>
                </c:pt>
                <c:pt idx="110">
                  <c:v>20.47</c:v>
                </c:pt>
                <c:pt idx="111">
                  <c:v>20.92</c:v>
                </c:pt>
                <c:pt idx="112">
                  <c:v>16.899999999999999</c:v>
                </c:pt>
                <c:pt idx="113">
                  <c:v>19.22</c:v>
                </c:pt>
                <c:pt idx="114">
                  <c:v>22.25</c:v>
                </c:pt>
                <c:pt idx="115">
                  <c:v>18.560000000000002</c:v>
                </c:pt>
                <c:pt idx="116">
                  <c:v>23.47</c:v>
                </c:pt>
                <c:pt idx="117">
                  <c:v>19.740000000000002</c:v>
                </c:pt>
                <c:pt idx="118">
                  <c:v>17.77</c:v>
                </c:pt>
                <c:pt idx="119">
                  <c:v>18.670000000000002</c:v>
                </c:pt>
                <c:pt idx="120">
                  <c:v>20.170000000000002</c:v>
                </c:pt>
                <c:pt idx="121">
                  <c:v>19.900000000000002</c:v>
                </c:pt>
                <c:pt idx="122">
                  <c:v>19.73</c:v>
                </c:pt>
                <c:pt idx="123">
                  <c:v>18.57</c:v>
                </c:pt>
                <c:pt idx="124">
                  <c:v>24.900000000000002</c:v>
                </c:pt>
                <c:pt idx="125">
                  <c:v>22.85</c:v>
                </c:pt>
                <c:pt idx="126">
                  <c:v>22.310000000000002</c:v>
                </c:pt>
                <c:pt idx="127">
                  <c:v>19.189999999999998</c:v>
                </c:pt>
                <c:pt idx="128">
                  <c:v>21.560000000000002</c:v>
                </c:pt>
                <c:pt idx="129">
                  <c:v>39.400000000000006</c:v>
                </c:pt>
                <c:pt idx="130">
                  <c:v>41.44</c:v>
                </c:pt>
                <c:pt idx="131">
                  <c:v>33.81</c:v>
                </c:pt>
                <c:pt idx="132">
                  <c:v>28.95</c:v>
                </c:pt>
                <c:pt idx="133">
                  <c:v>28.18</c:v>
                </c:pt>
                <c:pt idx="134">
                  <c:v>26.64</c:v>
                </c:pt>
                <c:pt idx="135">
                  <c:v>31.840000000000003</c:v>
                </c:pt>
                <c:pt idx="136">
                  <c:v>30.79</c:v>
                </c:pt>
                <c:pt idx="137">
                  <c:v>31.63</c:v>
                </c:pt>
                <c:pt idx="138">
                  <c:v>23.27</c:v>
                </c:pt>
                <c:pt idx="139">
                  <c:v>23.4</c:v>
                </c:pt>
                <c:pt idx="140">
                  <c:v>28.759999999999998</c:v>
                </c:pt>
                <c:pt idx="141">
                  <c:v>22.61</c:v>
                </c:pt>
                <c:pt idx="142">
                  <c:v>26.35</c:v>
                </c:pt>
                <c:pt idx="143">
                  <c:v>23.32</c:v>
                </c:pt>
                <c:pt idx="144">
                  <c:v>24.64</c:v>
                </c:pt>
                <c:pt idx="145">
                  <c:v>16.52</c:v>
                </c:pt>
                <c:pt idx="146">
                  <c:v>19.740000000000002</c:v>
                </c:pt>
                <c:pt idx="147">
                  <c:v>25.369999999999997</c:v>
                </c:pt>
                <c:pt idx="148">
                  <c:v>22.66</c:v>
                </c:pt>
                <c:pt idx="149">
                  <c:v>28.62</c:v>
                </c:pt>
                <c:pt idx="150">
                  <c:v>23.990000000000002</c:v>
                </c:pt>
                <c:pt idx="151">
                  <c:v>22.74</c:v>
                </c:pt>
                <c:pt idx="152">
                  <c:v>24.15</c:v>
                </c:pt>
                <c:pt idx="153">
                  <c:v>22.38</c:v>
                </c:pt>
                <c:pt idx="154">
                  <c:v>23.41</c:v>
                </c:pt>
                <c:pt idx="155">
                  <c:v>21.66</c:v>
                </c:pt>
                <c:pt idx="156">
                  <c:v>18.5</c:v>
                </c:pt>
                <c:pt idx="157">
                  <c:v>23.22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65-4089-B2F5-D925AF2794B0}"/>
            </c:ext>
          </c:extLst>
        </c:ser>
        <c:ser>
          <c:idx val="3"/>
          <c:order val="3"/>
          <c:tx>
            <c:strRef>
              <c:f>'איור 12 נתונים'!$M$2</c:f>
              <c:strCache>
                <c:ptCount val="1"/>
                <c:pt idx="0">
                  <c:v>שירותים - הזמנות ליצוא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157"/>
              <c:layout>
                <c:manualLayout>
                  <c:x val="0"/>
                  <c:y val="2.52035588796269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65-4089-B2F5-D925AF2794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12 נתונים'!$A$3:$A$160</c:f>
              <c:numCache>
                <c:formatCode>m/d/yyyy</c:formatCode>
                <c:ptCount val="158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  <c:pt idx="157">
                  <c:v>46054</c:v>
                </c:pt>
              </c:numCache>
            </c:numRef>
          </c:cat>
          <c:val>
            <c:numRef>
              <c:f>'איור 12 נתונים'!$M$3:$M$160</c:f>
              <c:numCache>
                <c:formatCode>General</c:formatCode>
                <c:ptCount val="158"/>
                <c:pt idx="0">
                  <c:v>37.03</c:v>
                </c:pt>
                <c:pt idx="1">
                  <c:v>31.18</c:v>
                </c:pt>
                <c:pt idx="2">
                  <c:v>27.84</c:v>
                </c:pt>
                <c:pt idx="3">
                  <c:v>39.61</c:v>
                </c:pt>
                <c:pt idx="4">
                  <c:v>33.44</c:v>
                </c:pt>
                <c:pt idx="5">
                  <c:v>22.22</c:v>
                </c:pt>
                <c:pt idx="6">
                  <c:v>34.200000000000003</c:v>
                </c:pt>
                <c:pt idx="7">
                  <c:v>28.419999999999998</c:v>
                </c:pt>
                <c:pt idx="8">
                  <c:v>32.770000000000003</c:v>
                </c:pt>
                <c:pt idx="9">
                  <c:v>24.21</c:v>
                </c:pt>
                <c:pt idx="10">
                  <c:v>32.840000000000003</c:v>
                </c:pt>
                <c:pt idx="11">
                  <c:v>29.580000000000002</c:v>
                </c:pt>
                <c:pt idx="12">
                  <c:v>29.07</c:v>
                </c:pt>
                <c:pt idx="13">
                  <c:v>38.42</c:v>
                </c:pt>
                <c:pt idx="14">
                  <c:v>31.85</c:v>
                </c:pt>
                <c:pt idx="15">
                  <c:v>33.53</c:v>
                </c:pt>
                <c:pt idx="16">
                  <c:v>31.01</c:v>
                </c:pt>
                <c:pt idx="17">
                  <c:v>27.72</c:v>
                </c:pt>
                <c:pt idx="18">
                  <c:v>28.049999999999997</c:v>
                </c:pt>
                <c:pt idx="19">
                  <c:v>44.96</c:v>
                </c:pt>
                <c:pt idx="20">
                  <c:v>25.58</c:v>
                </c:pt>
                <c:pt idx="21">
                  <c:v>33.15</c:v>
                </c:pt>
                <c:pt idx="22">
                  <c:v>34.44</c:v>
                </c:pt>
                <c:pt idx="23">
                  <c:v>26</c:v>
                </c:pt>
                <c:pt idx="24">
                  <c:v>18.420000000000002</c:v>
                </c:pt>
                <c:pt idx="25">
                  <c:v>25.57</c:v>
                </c:pt>
                <c:pt idx="26">
                  <c:v>25.05</c:v>
                </c:pt>
                <c:pt idx="27">
                  <c:v>21.59</c:v>
                </c:pt>
                <c:pt idx="28">
                  <c:v>19.79</c:v>
                </c:pt>
                <c:pt idx="29">
                  <c:v>24.45</c:v>
                </c:pt>
                <c:pt idx="30">
                  <c:v>18.869999999999997</c:v>
                </c:pt>
                <c:pt idx="31">
                  <c:v>23.25</c:v>
                </c:pt>
                <c:pt idx="32">
                  <c:v>36.78</c:v>
                </c:pt>
                <c:pt idx="33">
                  <c:v>45.370000000000005</c:v>
                </c:pt>
                <c:pt idx="34">
                  <c:v>19.46</c:v>
                </c:pt>
                <c:pt idx="35">
                  <c:v>21.77</c:v>
                </c:pt>
                <c:pt idx="36">
                  <c:v>28.060000000000002</c:v>
                </c:pt>
                <c:pt idx="37">
                  <c:v>16.78</c:v>
                </c:pt>
                <c:pt idx="38">
                  <c:v>29.22</c:v>
                </c:pt>
                <c:pt idx="39">
                  <c:v>21.15</c:v>
                </c:pt>
                <c:pt idx="40">
                  <c:v>30.07</c:v>
                </c:pt>
                <c:pt idx="41">
                  <c:v>27.73</c:v>
                </c:pt>
                <c:pt idx="42">
                  <c:v>22.68</c:v>
                </c:pt>
                <c:pt idx="43">
                  <c:v>25.509999999999998</c:v>
                </c:pt>
                <c:pt idx="44">
                  <c:v>27.380000000000003</c:v>
                </c:pt>
                <c:pt idx="45">
                  <c:v>28.91</c:v>
                </c:pt>
                <c:pt idx="46">
                  <c:v>27.209999999999997</c:v>
                </c:pt>
                <c:pt idx="47">
                  <c:v>32.11</c:v>
                </c:pt>
                <c:pt idx="48">
                  <c:v>20.34</c:v>
                </c:pt>
                <c:pt idx="49">
                  <c:v>21.24</c:v>
                </c:pt>
                <c:pt idx="50">
                  <c:v>23.73</c:v>
                </c:pt>
                <c:pt idx="51">
                  <c:v>22.64</c:v>
                </c:pt>
                <c:pt idx="52">
                  <c:v>26.95</c:v>
                </c:pt>
                <c:pt idx="53">
                  <c:v>23.18</c:v>
                </c:pt>
                <c:pt idx="54">
                  <c:v>22.36</c:v>
                </c:pt>
                <c:pt idx="55">
                  <c:v>23.67</c:v>
                </c:pt>
                <c:pt idx="56">
                  <c:v>24.46</c:v>
                </c:pt>
                <c:pt idx="57">
                  <c:v>21.25</c:v>
                </c:pt>
                <c:pt idx="58">
                  <c:v>32.450000000000003</c:v>
                </c:pt>
                <c:pt idx="59">
                  <c:v>34.340000000000003</c:v>
                </c:pt>
                <c:pt idx="60">
                  <c:v>25.59</c:v>
                </c:pt>
                <c:pt idx="61">
                  <c:v>31.86</c:v>
                </c:pt>
                <c:pt idx="62">
                  <c:v>25.17</c:v>
                </c:pt>
                <c:pt idx="63">
                  <c:v>24.020000000000003</c:v>
                </c:pt>
                <c:pt idx="64">
                  <c:v>22.259999999999998</c:v>
                </c:pt>
                <c:pt idx="65">
                  <c:v>24.52</c:v>
                </c:pt>
                <c:pt idx="66">
                  <c:v>26.78</c:v>
                </c:pt>
                <c:pt idx="67">
                  <c:v>23.21</c:v>
                </c:pt>
                <c:pt idx="68">
                  <c:v>27.34</c:v>
                </c:pt>
                <c:pt idx="69">
                  <c:v>26.08</c:v>
                </c:pt>
                <c:pt idx="70">
                  <c:v>24.03</c:v>
                </c:pt>
                <c:pt idx="71">
                  <c:v>25.25</c:v>
                </c:pt>
                <c:pt idx="72">
                  <c:v>25.509999999999998</c:v>
                </c:pt>
                <c:pt idx="73">
                  <c:v>29.32</c:v>
                </c:pt>
                <c:pt idx="74">
                  <c:v>21.74</c:v>
                </c:pt>
                <c:pt idx="75">
                  <c:v>21.83</c:v>
                </c:pt>
                <c:pt idx="76">
                  <c:v>14.59</c:v>
                </c:pt>
                <c:pt idx="77">
                  <c:v>26.51</c:v>
                </c:pt>
                <c:pt idx="78">
                  <c:v>20.72</c:v>
                </c:pt>
                <c:pt idx="79">
                  <c:v>26.41</c:v>
                </c:pt>
                <c:pt idx="80">
                  <c:v>29.869999999999997</c:v>
                </c:pt>
                <c:pt idx="81">
                  <c:v>26.270000000000003</c:v>
                </c:pt>
                <c:pt idx="82">
                  <c:v>29.95</c:v>
                </c:pt>
                <c:pt idx="83">
                  <c:v>22.74</c:v>
                </c:pt>
                <c:pt idx="84">
                  <c:v>39.340000000000003</c:v>
                </c:pt>
                <c:pt idx="85">
                  <c:v>22.1</c:v>
                </c:pt>
                <c:pt idx="86">
                  <c:v>33</c:v>
                </c:pt>
                <c:pt idx="87">
                  <c:v>38.9</c:v>
                </c:pt>
                <c:pt idx="88">
                  <c:v>42.18</c:v>
                </c:pt>
                <c:pt idx="89">
                  <c:v>37.68</c:v>
                </c:pt>
                <c:pt idx="90">
                  <c:v>26.46</c:v>
                </c:pt>
                <c:pt idx="91">
                  <c:v>37</c:v>
                </c:pt>
                <c:pt idx="92">
                  <c:v>40.31</c:v>
                </c:pt>
                <c:pt idx="93">
                  <c:v>33.4</c:v>
                </c:pt>
                <c:pt idx="94">
                  <c:v>38.11</c:v>
                </c:pt>
                <c:pt idx="95">
                  <c:v>35.909999999999997</c:v>
                </c:pt>
                <c:pt idx="96">
                  <c:v>34.58</c:v>
                </c:pt>
                <c:pt idx="97">
                  <c:v>27.66</c:v>
                </c:pt>
                <c:pt idx="98">
                  <c:v>32.14</c:v>
                </c:pt>
                <c:pt idx="99">
                  <c:v>33.18</c:v>
                </c:pt>
                <c:pt idx="100">
                  <c:v>31.090000000000003</c:v>
                </c:pt>
                <c:pt idx="101">
                  <c:v>30.64</c:v>
                </c:pt>
                <c:pt idx="102">
                  <c:v>23.53</c:v>
                </c:pt>
                <c:pt idx="103">
                  <c:v>26.229999999999997</c:v>
                </c:pt>
                <c:pt idx="104">
                  <c:v>25.79</c:v>
                </c:pt>
                <c:pt idx="105">
                  <c:v>23.43</c:v>
                </c:pt>
                <c:pt idx="106">
                  <c:v>26.41</c:v>
                </c:pt>
                <c:pt idx="107">
                  <c:v>28.97</c:v>
                </c:pt>
                <c:pt idx="108">
                  <c:v>34.379999999999995</c:v>
                </c:pt>
                <c:pt idx="109">
                  <c:v>32.56</c:v>
                </c:pt>
                <c:pt idx="110">
                  <c:v>27.26</c:v>
                </c:pt>
                <c:pt idx="111">
                  <c:v>29.87</c:v>
                </c:pt>
                <c:pt idx="112">
                  <c:v>20.53</c:v>
                </c:pt>
                <c:pt idx="113">
                  <c:v>18.39</c:v>
                </c:pt>
                <c:pt idx="114">
                  <c:v>22.58</c:v>
                </c:pt>
                <c:pt idx="115">
                  <c:v>27.240000000000002</c:v>
                </c:pt>
                <c:pt idx="116">
                  <c:v>32.71</c:v>
                </c:pt>
                <c:pt idx="117">
                  <c:v>20.91</c:v>
                </c:pt>
                <c:pt idx="118">
                  <c:v>18.380000000000003</c:v>
                </c:pt>
                <c:pt idx="119">
                  <c:v>19.05</c:v>
                </c:pt>
                <c:pt idx="120">
                  <c:v>30.66</c:v>
                </c:pt>
                <c:pt idx="121">
                  <c:v>22.35</c:v>
                </c:pt>
                <c:pt idx="122">
                  <c:v>22.15</c:v>
                </c:pt>
                <c:pt idx="123">
                  <c:v>34.22</c:v>
                </c:pt>
                <c:pt idx="124">
                  <c:v>35.74</c:v>
                </c:pt>
                <c:pt idx="125">
                  <c:v>25.43</c:v>
                </c:pt>
                <c:pt idx="126">
                  <c:v>18.87</c:v>
                </c:pt>
                <c:pt idx="127">
                  <c:v>30.29</c:v>
                </c:pt>
                <c:pt idx="128">
                  <c:v>33.880000000000003</c:v>
                </c:pt>
                <c:pt idx="129">
                  <c:v>29.66</c:v>
                </c:pt>
                <c:pt idx="130">
                  <c:v>64.05</c:v>
                </c:pt>
                <c:pt idx="131">
                  <c:v>45.92</c:v>
                </c:pt>
                <c:pt idx="132">
                  <c:v>33.379999999999995</c:v>
                </c:pt>
                <c:pt idx="133">
                  <c:v>27.189999999999998</c:v>
                </c:pt>
                <c:pt idx="134">
                  <c:v>32.769999999999996</c:v>
                </c:pt>
                <c:pt idx="135">
                  <c:v>42.54</c:v>
                </c:pt>
                <c:pt idx="136">
                  <c:v>52.069999999999993</c:v>
                </c:pt>
                <c:pt idx="137">
                  <c:v>45.870000000000005</c:v>
                </c:pt>
                <c:pt idx="138">
                  <c:v>29.73</c:v>
                </c:pt>
                <c:pt idx="139">
                  <c:v>32.840000000000003</c:v>
                </c:pt>
                <c:pt idx="140">
                  <c:v>35.260000000000005</c:v>
                </c:pt>
                <c:pt idx="141">
                  <c:v>36.58</c:v>
                </c:pt>
                <c:pt idx="142">
                  <c:v>26.87</c:v>
                </c:pt>
                <c:pt idx="143">
                  <c:v>26.97</c:v>
                </c:pt>
                <c:pt idx="144">
                  <c:v>30.99</c:v>
                </c:pt>
                <c:pt idx="145">
                  <c:v>21.79</c:v>
                </c:pt>
                <c:pt idx="146">
                  <c:v>25.3</c:v>
                </c:pt>
                <c:pt idx="147">
                  <c:v>31.89</c:v>
                </c:pt>
                <c:pt idx="148">
                  <c:v>27.23</c:v>
                </c:pt>
                <c:pt idx="149">
                  <c:v>30.589999999999996</c:v>
                </c:pt>
                <c:pt idx="150">
                  <c:v>27</c:v>
                </c:pt>
                <c:pt idx="151">
                  <c:v>22.95</c:v>
                </c:pt>
                <c:pt idx="152">
                  <c:v>23.380000000000003</c:v>
                </c:pt>
                <c:pt idx="153">
                  <c:v>28.199999999999996</c:v>
                </c:pt>
                <c:pt idx="154">
                  <c:v>18.45</c:v>
                </c:pt>
                <c:pt idx="155">
                  <c:v>33</c:v>
                </c:pt>
                <c:pt idx="156">
                  <c:v>15.27</c:v>
                </c:pt>
                <c:pt idx="157">
                  <c:v>21.759999999999998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865-4089-B2F5-D925AF279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685624"/>
        <c:axId val="852683328"/>
      </c:lineChart>
      <c:dateAx>
        <c:axId val="852685624"/>
        <c:scaling>
          <c:orientation val="minMax"/>
          <c:max val="46054"/>
          <c:min val="44593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19050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52683328"/>
        <c:crosses val="autoZero"/>
        <c:auto val="0"/>
        <c:lblOffset val="100"/>
        <c:baseTimeUnit val="months"/>
        <c:majorUnit val="6"/>
        <c:majorTimeUnit val="months"/>
      </c:dateAx>
      <c:valAx>
        <c:axId val="852683328"/>
        <c:scaling>
          <c:orientation val="minMax"/>
          <c:max val="8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 sz="1200"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2.0470829068577279E-2"/>
              <c:y val="6.234821744460625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5268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96302654149440325"/>
          <c:w val="0.99942289537791329"/>
          <c:h val="3.6973481763055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25: </a:t>
            </a: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שיעור החברות שדיווחו בסקר המגמות על מגבלה מתונה או חמורה בציוד וחומרי גלם
</a:t>
            </a:r>
            <a:r>
              <a:rPr lang="he-IL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פברואר 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2019 עד פברואר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2252092632954248E-2"/>
          <c:y val="0.15835384639176922"/>
          <c:w val="0.94250462607402929"/>
          <c:h val="0.66229539489382017"/>
        </c:manualLayout>
      </c:layout>
      <c:areaChart>
        <c:grouping val="standard"/>
        <c:varyColors val="0"/>
        <c:ser>
          <c:idx val="3"/>
          <c:order val="3"/>
          <c:tx>
            <c:v>חרבות ברזל</c:v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ysClr val="window" lastClr="FFFFFF">
                  <a:lumMod val="95000"/>
                </a:sysClr>
              </a:solidFill>
            </a:ln>
            <a:effectLst/>
          </c:spPr>
          <c:val>
            <c:numRef>
              <c:f>'איור 39 נתונים'!$K$3:$K$221</c:f>
              <c:numCache>
                <c:formatCode>General</c:formatCode>
                <c:ptCount val="2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E-41B1-BF71-87A44DEA0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071400"/>
        <c:axId val="883065496"/>
      </c:areaChart>
      <c:lineChart>
        <c:grouping val="standard"/>
        <c:varyColors val="0"/>
        <c:ser>
          <c:idx val="0"/>
          <c:order val="0"/>
          <c:tx>
            <c:strRef>
              <c:f>'איור 39 נתונים'!$H$2</c:f>
              <c:strCache>
                <c:ptCount val="1"/>
                <c:pt idx="0">
                  <c:v>תעשייה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15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6E-41B1-BF71-87A44DEA05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39 נתונים'!$A$3:$A$221</c:f>
              <c:numCache>
                <c:formatCode>m/d/yyyy</c:formatCode>
                <c:ptCount val="219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  <c:pt idx="157">
                  <c:v>46054</c:v>
                </c:pt>
              </c:numCache>
            </c:numRef>
          </c:cat>
          <c:val>
            <c:numRef>
              <c:f>'איור 39 נתונים'!$H$3:$H$221</c:f>
              <c:numCache>
                <c:formatCode>General</c:formatCode>
                <c:ptCount val="219"/>
                <c:pt idx="0">
                  <c:v>8.06</c:v>
                </c:pt>
                <c:pt idx="1">
                  <c:v>9.15</c:v>
                </c:pt>
                <c:pt idx="2">
                  <c:v>5.8</c:v>
                </c:pt>
                <c:pt idx="3">
                  <c:v>6.32</c:v>
                </c:pt>
                <c:pt idx="4">
                  <c:v>7.01</c:v>
                </c:pt>
                <c:pt idx="5">
                  <c:v>11.11</c:v>
                </c:pt>
                <c:pt idx="6">
                  <c:v>9.49</c:v>
                </c:pt>
                <c:pt idx="7">
                  <c:v>6.8100000000000005</c:v>
                </c:pt>
                <c:pt idx="8">
                  <c:v>9.24</c:v>
                </c:pt>
                <c:pt idx="9">
                  <c:v>10.3</c:v>
                </c:pt>
                <c:pt idx="10">
                  <c:v>9.01</c:v>
                </c:pt>
                <c:pt idx="11">
                  <c:v>9.66</c:v>
                </c:pt>
                <c:pt idx="12">
                  <c:v>12.3</c:v>
                </c:pt>
                <c:pt idx="13">
                  <c:v>12.09</c:v>
                </c:pt>
                <c:pt idx="14">
                  <c:v>12.059999999999999</c:v>
                </c:pt>
                <c:pt idx="15">
                  <c:v>9.66</c:v>
                </c:pt>
                <c:pt idx="16">
                  <c:v>12.530000000000001</c:v>
                </c:pt>
                <c:pt idx="17">
                  <c:v>14.719999999999999</c:v>
                </c:pt>
                <c:pt idx="18">
                  <c:v>12.34</c:v>
                </c:pt>
                <c:pt idx="19">
                  <c:v>13.350000000000001</c:v>
                </c:pt>
                <c:pt idx="20">
                  <c:v>14.14</c:v>
                </c:pt>
                <c:pt idx="21">
                  <c:v>12.690000000000001</c:v>
                </c:pt>
                <c:pt idx="22">
                  <c:v>14.110000000000001</c:v>
                </c:pt>
                <c:pt idx="23">
                  <c:v>14.459999999999999</c:v>
                </c:pt>
                <c:pt idx="24">
                  <c:v>11.48</c:v>
                </c:pt>
                <c:pt idx="25">
                  <c:v>13.95</c:v>
                </c:pt>
                <c:pt idx="26">
                  <c:v>14.68</c:v>
                </c:pt>
                <c:pt idx="27">
                  <c:v>13.579999999999998</c:v>
                </c:pt>
                <c:pt idx="28">
                  <c:v>9.57</c:v>
                </c:pt>
                <c:pt idx="29">
                  <c:v>17.22</c:v>
                </c:pt>
                <c:pt idx="30">
                  <c:v>15.86</c:v>
                </c:pt>
                <c:pt idx="31">
                  <c:v>16.18</c:v>
                </c:pt>
                <c:pt idx="32">
                  <c:v>16.739999999999998</c:v>
                </c:pt>
                <c:pt idx="33">
                  <c:v>13.620000000000001</c:v>
                </c:pt>
                <c:pt idx="34">
                  <c:v>13.919999999999998</c:v>
                </c:pt>
                <c:pt idx="35">
                  <c:v>16.62</c:v>
                </c:pt>
                <c:pt idx="36">
                  <c:v>9.9499999999999993</c:v>
                </c:pt>
                <c:pt idx="37">
                  <c:v>11.66</c:v>
                </c:pt>
                <c:pt idx="38">
                  <c:v>16.62</c:v>
                </c:pt>
                <c:pt idx="39">
                  <c:v>10.370000000000001</c:v>
                </c:pt>
                <c:pt idx="40">
                  <c:v>9.2899999999999991</c:v>
                </c:pt>
                <c:pt idx="41">
                  <c:v>16.739999999999998</c:v>
                </c:pt>
                <c:pt idx="42">
                  <c:v>11.41</c:v>
                </c:pt>
                <c:pt idx="43">
                  <c:v>9.9499999999999993</c:v>
                </c:pt>
                <c:pt idx="44">
                  <c:v>13.870000000000001</c:v>
                </c:pt>
                <c:pt idx="45">
                  <c:v>9.83</c:v>
                </c:pt>
                <c:pt idx="46">
                  <c:v>11.18</c:v>
                </c:pt>
                <c:pt idx="47">
                  <c:v>13.47</c:v>
                </c:pt>
                <c:pt idx="48">
                  <c:v>13.52</c:v>
                </c:pt>
                <c:pt idx="49">
                  <c:v>10.91</c:v>
                </c:pt>
                <c:pt idx="50">
                  <c:v>14.6</c:v>
                </c:pt>
                <c:pt idx="51">
                  <c:v>12.92</c:v>
                </c:pt>
                <c:pt idx="52">
                  <c:v>12.61</c:v>
                </c:pt>
                <c:pt idx="53">
                  <c:v>11.6</c:v>
                </c:pt>
                <c:pt idx="54">
                  <c:v>11.58</c:v>
                </c:pt>
                <c:pt idx="55">
                  <c:v>9.9699999999999989</c:v>
                </c:pt>
                <c:pt idx="56">
                  <c:v>10.25</c:v>
                </c:pt>
                <c:pt idx="57">
                  <c:v>12.95</c:v>
                </c:pt>
                <c:pt idx="58">
                  <c:v>12.76</c:v>
                </c:pt>
                <c:pt idx="59">
                  <c:v>10.51</c:v>
                </c:pt>
                <c:pt idx="60">
                  <c:v>11.260000000000002</c:v>
                </c:pt>
                <c:pt idx="61">
                  <c:v>11.59</c:v>
                </c:pt>
                <c:pt idx="62">
                  <c:v>10.719999999999999</c:v>
                </c:pt>
                <c:pt idx="63">
                  <c:v>9.23</c:v>
                </c:pt>
                <c:pt idx="64">
                  <c:v>11.89</c:v>
                </c:pt>
                <c:pt idx="65">
                  <c:v>10.73</c:v>
                </c:pt>
                <c:pt idx="66">
                  <c:v>12.23</c:v>
                </c:pt>
                <c:pt idx="67">
                  <c:v>10.11</c:v>
                </c:pt>
                <c:pt idx="68">
                  <c:v>10.329999999999998</c:v>
                </c:pt>
                <c:pt idx="69">
                  <c:v>9</c:v>
                </c:pt>
                <c:pt idx="70">
                  <c:v>10.74</c:v>
                </c:pt>
                <c:pt idx="71">
                  <c:v>9.4600000000000009</c:v>
                </c:pt>
                <c:pt idx="72">
                  <c:v>10.530000000000001</c:v>
                </c:pt>
                <c:pt idx="73">
                  <c:v>11.23</c:v>
                </c:pt>
                <c:pt idx="74">
                  <c:v>10.73</c:v>
                </c:pt>
                <c:pt idx="75">
                  <c:v>10.67</c:v>
                </c:pt>
                <c:pt idx="76">
                  <c:v>10.51</c:v>
                </c:pt>
                <c:pt idx="77">
                  <c:v>10.79</c:v>
                </c:pt>
                <c:pt idx="78">
                  <c:v>10.530000000000001</c:v>
                </c:pt>
                <c:pt idx="79">
                  <c:v>10.38</c:v>
                </c:pt>
                <c:pt idx="80">
                  <c:v>9.7899999999999991</c:v>
                </c:pt>
                <c:pt idx="81">
                  <c:v>9.4599999999999991</c:v>
                </c:pt>
                <c:pt idx="82">
                  <c:v>9.629999999999999</c:v>
                </c:pt>
                <c:pt idx="83">
                  <c:v>13.89</c:v>
                </c:pt>
                <c:pt idx="84">
                  <c:v>11.920000000000002</c:v>
                </c:pt>
                <c:pt idx="85">
                  <c:v>13.99</c:v>
                </c:pt>
                <c:pt idx="86">
                  <c:v>24.18</c:v>
                </c:pt>
                <c:pt idx="87">
                  <c:v>20.85</c:v>
                </c:pt>
                <c:pt idx="88">
                  <c:v>16.89</c:v>
                </c:pt>
                <c:pt idx="89">
                  <c:v>12.3</c:v>
                </c:pt>
                <c:pt idx="90">
                  <c:v>14.06</c:v>
                </c:pt>
                <c:pt idx="91">
                  <c:v>15.05</c:v>
                </c:pt>
                <c:pt idx="92">
                  <c:v>14.33</c:v>
                </c:pt>
                <c:pt idx="93">
                  <c:v>18.71</c:v>
                </c:pt>
                <c:pt idx="94">
                  <c:v>16.28</c:v>
                </c:pt>
                <c:pt idx="95">
                  <c:v>17.43</c:v>
                </c:pt>
                <c:pt idx="96">
                  <c:v>15.1</c:v>
                </c:pt>
                <c:pt idx="97">
                  <c:v>21.919999999999998</c:v>
                </c:pt>
                <c:pt idx="98">
                  <c:v>20.79</c:v>
                </c:pt>
                <c:pt idx="99">
                  <c:v>27.090000000000003</c:v>
                </c:pt>
                <c:pt idx="100">
                  <c:v>25.950000000000003</c:v>
                </c:pt>
                <c:pt idx="101">
                  <c:v>26.380000000000003</c:v>
                </c:pt>
                <c:pt idx="102">
                  <c:v>30.78</c:v>
                </c:pt>
                <c:pt idx="103">
                  <c:v>29.950000000000003</c:v>
                </c:pt>
                <c:pt idx="104">
                  <c:v>26.63</c:v>
                </c:pt>
                <c:pt idx="105">
                  <c:v>34.879999999999995</c:v>
                </c:pt>
                <c:pt idx="106">
                  <c:v>36.1</c:v>
                </c:pt>
                <c:pt idx="107">
                  <c:v>35.9</c:v>
                </c:pt>
                <c:pt idx="108">
                  <c:v>36.130000000000003</c:v>
                </c:pt>
                <c:pt idx="109">
                  <c:v>32.65</c:v>
                </c:pt>
                <c:pt idx="110">
                  <c:v>37.76</c:v>
                </c:pt>
                <c:pt idx="111">
                  <c:v>35.769999999999996</c:v>
                </c:pt>
                <c:pt idx="112">
                  <c:v>39.33</c:v>
                </c:pt>
                <c:pt idx="113">
                  <c:v>35.79</c:v>
                </c:pt>
                <c:pt idx="114">
                  <c:v>33.799999999999997</c:v>
                </c:pt>
                <c:pt idx="115">
                  <c:v>27.240000000000002</c:v>
                </c:pt>
                <c:pt idx="116">
                  <c:v>27.4</c:v>
                </c:pt>
                <c:pt idx="117">
                  <c:v>27.23</c:v>
                </c:pt>
                <c:pt idx="118">
                  <c:v>25.71</c:v>
                </c:pt>
                <c:pt idx="119">
                  <c:v>26.12</c:v>
                </c:pt>
                <c:pt idx="120">
                  <c:v>21.25</c:v>
                </c:pt>
                <c:pt idx="121">
                  <c:v>23.1</c:v>
                </c:pt>
                <c:pt idx="122">
                  <c:v>16.560000000000002</c:v>
                </c:pt>
                <c:pt idx="123">
                  <c:v>14.91</c:v>
                </c:pt>
                <c:pt idx="124">
                  <c:v>14.120000000000001</c:v>
                </c:pt>
                <c:pt idx="125">
                  <c:v>14.620000000000001</c:v>
                </c:pt>
                <c:pt idx="126">
                  <c:v>17.82</c:v>
                </c:pt>
                <c:pt idx="127">
                  <c:v>13.639999999999999</c:v>
                </c:pt>
                <c:pt idx="128">
                  <c:v>12.299999999999999</c:v>
                </c:pt>
                <c:pt idx="129">
                  <c:v>23.85</c:v>
                </c:pt>
                <c:pt idx="130">
                  <c:v>17.84</c:v>
                </c:pt>
                <c:pt idx="131">
                  <c:v>18.690000000000001</c:v>
                </c:pt>
                <c:pt idx="132">
                  <c:v>23.409999999999997</c:v>
                </c:pt>
                <c:pt idx="133">
                  <c:v>20.57</c:v>
                </c:pt>
                <c:pt idx="134">
                  <c:v>16.149999999999999</c:v>
                </c:pt>
                <c:pt idx="135">
                  <c:v>17.75</c:v>
                </c:pt>
                <c:pt idx="136">
                  <c:v>27</c:v>
                </c:pt>
                <c:pt idx="137">
                  <c:v>21.92</c:v>
                </c:pt>
                <c:pt idx="138">
                  <c:v>20.5</c:v>
                </c:pt>
                <c:pt idx="139">
                  <c:v>19.509999999999998</c:v>
                </c:pt>
                <c:pt idx="140">
                  <c:v>25.29</c:v>
                </c:pt>
                <c:pt idx="141">
                  <c:v>18.239999999999998</c:v>
                </c:pt>
                <c:pt idx="142">
                  <c:v>17.920000000000002</c:v>
                </c:pt>
                <c:pt idx="143">
                  <c:v>18.369999999999997</c:v>
                </c:pt>
                <c:pt idx="144">
                  <c:v>19.86</c:v>
                </c:pt>
                <c:pt idx="145">
                  <c:v>18.82</c:v>
                </c:pt>
                <c:pt idx="146">
                  <c:v>21.94</c:v>
                </c:pt>
                <c:pt idx="147">
                  <c:v>18.55</c:v>
                </c:pt>
                <c:pt idx="148">
                  <c:v>19.600000000000001</c:v>
                </c:pt>
                <c:pt idx="149">
                  <c:v>27.21</c:v>
                </c:pt>
                <c:pt idx="150">
                  <c:v>20.560000000000002</c:v>
                </c:pt>
                <c:pt idx="151">
                  <c:v>17.79</c:v>
                </c:pt>
                <c:pt idx="152">
                  <c:v>23.52</c:v>
                </c:pt>
                <c:pt idx="153">
                  <c:v>20.39</c:v>
                </c:pt>
                <c:pt idx="154">
                  <c:v>18.600000000000001</c:v>
                </c:pt>
                <c:pt idx="155">
                  <c:v>18.32</c:v>
                </c:pt>
                <c:pt idx="156">
                  <c:v>18.239999999999998</c:v>
                </c:pt>
                <c:pt idx="157">
                  <c:v>21.16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6E-41B1-BF71-87A44DEA055E}"/>
            </c:ext>
          </c:extLst>
        </c:ser>
        <c:ser>
          <c:idx val="1"/>
          <c:order val="1"/>
          <c:tx>
            <c:strRef>
              <c:f>'איור 39 נתונים'!$I$2</c:f>
              <c:strCache>
                <c:ptCount val="1"/>
                <c:pt idx="0">
                  <c:v>בינוי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15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6E-41B1-BF71-87A44DEA0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39 נתונים'!$A$3:$A$221</c:f>
              <c:numCache>
                <c:formatCode>m/d/yyyy</c:formatCode>
                <c:ptCount val="219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  <c:pt idx="157">
                  <c:v>46054</c:v>
                </c:pt>
              </c:numCache>
            </c:numRef>
          </c:cat>
          <c:val>
            <c:numRef>
              <c:f>'איור 39 נתונים'!$I$3:$I$221</c:f>
              <c:numCache>
                <c:formatCode>General</c:formatCode>
                <c:ptCount val="219"/>
                <c:pt idx="0">
                  <c:v>14.98</c:v>
                </c:pt>
                <c:pt idx="1">
                  <c:v>12.04</c:v>
                </c:pt>
                <c:pt idx="2">
                  <c:v>5.64</c:v>
                </c:pt>
                <c:pt idx="3">
                  <c:v>6.66</c:v>
                </c:pt>
                <c:pt idx="4">
                  <c:v>9.31</c:v>
                </c:pt>
                <c:pt idx="5">
                  <c:v>9.5500000000000007</c:v>
                </c:pt>
                <c:pt idx="6">
                  <c:v>10.14</c:v>
                </c:pt>
                <c:pt idx="7">
                  <c:v>9.89</c:v>
                </c:pt>
                <c:pt idx="8">
                  <c:v>8.44</c:v>
                </c:pt>
                <c:pt idx="9">
                  <c:v>9.18</c:v>
                </c:pt>
                <c:pt idx="10">
                  <c:v>8.67</c:v>
                </c:pt>
                <c:pt idx="11">
                  <c:v>6.4700000000000006</c:v>
                </c:pt>
                <c:pt idx="12">
                  <c:v>7.83</c:v>
                </c:pt>
                <c:pt idx="13">
                  <c:v>10.129999999999999</c:v>
                </c:pt>
                <c:pt idx="14">
                  <c:v>8.2899999999999991</c:v>
                </c:pt>
                <c:pt idx="15">
                  <c:v>6.01</c:v>
                </c:pt>
                <c:pt idx="16">
                  <c:v>6.97</c:v>
                </c:pt>
                <c:pt idx="17">
                  <c:v>10.379999999999999</c:v>
                </c:pt>
                <c:pt idx="18">
                  <c:v>9.65</c:v>
                </c:pt>
                <c:pt idx="19">
                  <c:v>7.129999999999999</c:v>
                </c:pt>
                <c:pt idx="20">
                  <c:v>8.83</c:v>
                </c:pt>
                <c:pt idx="21">
                  <c:v>8.76</c:v>
                </c:pt>
                <c:pt idx="22">
                  <c:v>6.31</c:v>
                </c:pt>
                <c:pt idx="23">
                  <c:v>9.24</c:v>
                </c:pt>
                <c:pt idx="24">
                  <c:v>8.93</c:v>
                </c:pt>
                <c:pt idx="25">
                  <c:v>8.07</c:v>
                </c:pt>
                <c:pt idx="26">
                  <c:v>9.68</c:v>
                </c:pt>
                <c:pt idx="27">
                  <c:v>9.36</c:v>
                </c:pt>
                <c:pt idx="28">
                  <c:v>9.5</c:v>
                </c:pt>
                <c:pt idx="29">
                  <c:v>11.18</c:v>
                </c:pt>
                <c:pt idx="30">
                  <c:v>9.33</c:v>
                </c:pt>
                <c:pt idx="31">
                  <c:v>8.15</c:v>
                </c:pt>
                <c:pt idx="32">
                  <c:v>3.9000000000000004</c:v>
                </c:pt>
                <c:pt idx="33">
                  <c:v>10.199999999999999</c:v>
                </c:pt>
                <c:pt idx="34">
                  <c:v>8.9500000000000011</c:v>
                </c:pt>
                <c:pt idx="35">
                  <c:v>18.399999999999999</c:v>
                </c:pt>
                <c:pt idx="36">
                  <c:v>7.16</c:v>
                </c:pt>
                <c:pt idx="37">
                  <c:v>9.379999999999999</c:v>
                </c:pt>
                <c:pt idx="38">
                  <c:v>6.02</c:v>
                </c:pt>
                <c:pt idx="39">
                  <c:v>9.379999999999999</c:v>
                </c:pt>
                <c:pt idx="40">
                  <c:v>8.99</c:v>
                </c:pt>
                <c:pt idx="41">
                  <c:v>12</c:v>
                </c:pt>
                <c:pt idx="42">
                  <c:v>7.99</c:v>
                </c:pt>
                <c:pt idx="43">
                  <c:v>6.7899999999999991</c:v>
                </c:pt>
                <c:pt idx="44">
                  <c:v>10.15</c:v>
                </c:pt>
                <c:pt idx="45">
                  <c:v>6.09</c:v>
                </c:pt>
                <c:pt idx="46">
                  <c:v>3.83</c:v>
                </c:pt>
                <c:pt idx="47">
                  <c:v>8.5500000000000007</c:v>
                </c:pt>
                <c:pt idx="48">
                  <c:v>4.6900000000000004</c:v>
                </c:pt>
                <c:pt idx="49">
                  <c:v>4.92</c:v>
                </c:pt>
                <c:pt idx="50">
                  <c:v>4.74</c:v>
                </c:pt>
                <c:pt idx="51">
                  <c:v>5.52</c:v>
                </c:pt>
                <c:pt idx="52">
                  <c:v>5.81</c:v>
                </c:pt>
                <c:pt idx="53">
                  <c:v>6.42</c:v>
                </c:pt>
                <c:pt idx="54">
                  <c:v>7.45</c:v>
                </c:pt>
                <c:pt idx="55">
                  <c:v>6.7899999999999991</c:v>
                </c:pt>
                <c:pt idx="56">
                  <c:v>5.15</c:v>
                </c:pt>
                <c:pt idx="57">
                  <c:v>6.6899999999999995</c:v>
                </c:pt>
                <c:pt idx="58">
                  <c:v>7.48</c:v>
                </c:pt>
                <c:pt idx="59">
                  <c:v>8.4699999999999989</c:v>
                </c:pt>
                <c:pt idx="60">
                  <c:v>6.5600000000000005</c:v>
                </c:pt>
                <c:pt idx="61">
                  <c:v>11.01</c:v>
                </c:pt>
                <c:pt idx="62">
                  <c:v>8.7199999999999989</c:v>
                </c:pt>
                <c:pt idx="63">
                  <c:v>7.0600000000000005</c:v>
                </c:pt>
                <c:pt idx="64">
                  <c:v>8.5300000000000011</c:v>
                </c:pt>
                <c:pt idx="65">
                  <c:v>7.33</c:v>
                </c:pt>
                <c:pt idx="66">
                  <c:v>6.99</c:v>
                </c:pt>
                <c:pt idx="67">
                  <c:v>7.33</c:v>
                </c:pt>
                <c:pt idx="68">
                  <c:v>10.23</c:v>
                </c:pt>
                <c:pt idx="69">
                  <c:v>8.4600000000000009</c:v>
                </c:pt>
                <c:pt idx="70">
                  <c:v>8.67</c:v>
                </c:pt>
                <c:pt idx="71">
                  <c:v>9.67</c:v>
                </c:pt>
                <c:pt idx="72">
                  <c:v>8.7099999999999991</c:v>
                </c:pt>
                <c:pt idx="73">
                  <c:v>13.35</c:v>
                </c:pt>
                <c:pt idx="74">
                  <c:v>8.98</c:v>
                </c:pt>
                <c:pt idx="75">
                  <c:v>7.96</c:v>
                </c:pt>
                <c:pt idx="76">
                  <c:v>7.21</c:v>
                </c:pt>
                <c:pt idx="77">
                  <c:v>7.9</c:v>
                </c:pt>
                <c:pt idx="78">
                  <c:v>6.46</c:v>
                </c:pt>
                <c:pt idx="79">
                  <c:v>4.5199999999999996</c:v>
                </c:pt>
                <c:pt idx="80">
                  <c:v>4.41</c:v>
                </c:pt>
                <c:pt idx="81">
                  <c:v>4.45</c:v>
                </c:pt>
                <c:pt idx="82">
                  <c:v>11.399999999999999</c:v>
                </c:pt>
                <c:pt idx="83">
                  <c:v>6.81</c:v>
                </c:pt>
                <c:pt idx="84">
                  <c:v>9.4</c:v>
                </c:pt>
                <c:pt idx="85">
                  <c:v>9.83</c:v>
                </c:pt>
                <c:pt idx="86">
                  <c:v>18.38</c:v>
                </c:pt>
                <c:pt idx="87">
                  <c:v>7.74</c:v>
                </c:pt>
                <c:pt idx="88">
                  <c:v>11.280000000000001</c:v>
                </c:pt>
                <c:pt idx="89">
                  <c:v>10.790000000000001</c:v>
                </c:pt>
                <c:pt idx="90">
                  <c:v>13.64</c:v>
                </c:pt>
                <c:pt idx="91">
                  <c:v>9.23</c:v>
                </c:pt>
                <c:pt idx="92">
                  <c:v>11.51</c:v>
                </c:pt>
                <c:pt idx="93">
                  <c:v>12.52</c:v>
                </c:pt>
                <c:pt idx="94">
                  <c:v>10.39</c:v>
                </c:pt>
                <c:pt idx="95">
                  <c:v>13.36</c:v>
                </c:pt>
                <c:pt idx="96">
                  <c:v>13.96</c:v>
                </c:pt>
                <c:pt idx="97">
                  <c:v>13.13</c:v>
                </c:pt>
                <c:pt idx="98">
                  <c:v>13.09</c:v>
                </c:pt>
                <c:pt idx="99">
                  <c:v>18.649999999999999</c:v>
                </c:pt>
                <c:pt idx="100">
                  <c:v>16.68</c:v>
                </c:pt>
                <c:pt idx="101">
                  <c:v>19.88</c:v>
                </c:pt>
                <c:pt idx="102">
                  <c:v>22.88</c:v>
                </c:pt>
                <c:pt idx="103">
                  <c:v>22.36</c:v>
                </c:pt>
                <c:pt idx="104">
                  <c:v>23.630000000000003</c:v>
                </c:pt>
                <c:pt idx="105">
                  <c:v>17.649999999999999</c:v>
                </c:pt>
                <c:pt idx="106">
                  <c:v>26</c:v>
                </c:pt>
                <c:pt idx="107">
                  <c:v>26.63</c:v>
                </c:pt>
                <c:pt idx="108">
                  <c:v>25.55</c:v>
                </c:pt>
                <c:pt idx="109">
                  <c:v>23.67</c:v>
                </c:pt>
                <c:pt idx="110">
                  <c:v>29.009999999999998</c:v>
                </c:pt>
                <c:pt idx="111">
                  <c:v>28.74</c:v>
                </c:pt>
                <c:pt idx="112">
                  <c:v>27.619999999999997</c:v>
                </c:pt>
                <c:pt idx="113">
                  <c:v>27.61</c:v>
                </c:pt>
                <c:pt idx="114">
                  <c:v>22.34</c:v>
                </c:pt>
                <c:pt idx="115">
                  <c:v>17.68</c:v>
                </c:pt>
                <c:pt idx="116">
                  <c:v>17.149999999999999</c:v>
                </c:pt>
                <c:pt idx="117">
                  <c:v>16.079999999999998</c:v>
                </c:pt>
                <c:pt idx="118">
                  <c:v>13.969999999999999</c:v>
                </c:pt>
                <c:pt idx="119">
                  <c:v>13.64</c:v>
                </c:pt>
                <c:pt idx="120">
                  <c:v>9.68</c:v>
                </c:pt>
                <c:pt idx="121">
                  <c:v>8.3000000000000007</c:v>
                </c:pt>
                <c:pt idx="122">
                  <c:v>14.219999999999999</c:v>
                </c:pt>
                <c:pt idx="123">
                  <c:v>14.57</c:v>
                </c:pt>
                <c:pt idx="124">
                  <c:v>12.219999999999999</c:v>
                </c:pt>
                <c:pt idx="125">
                  <c:v>8.7899999999999991</c:v>
                </c:pt>
                <c:pt idx="126">
                  <c:v>10.89</c:v>
                </c:pt>
                <c:pt idx="127">
                  <c:v>7.81</c:v>
                </c:pt>
                <c:pt idx="128">
                  <c:v>9.75</c:v>
                </c:pt>
                <c:pt idx="129">
                  <c:v>22.130000000000003</c:v>
                </c:pt>
                <c:pt idx="130">
                  <c:v>17.25</c:v>
                </c:pt>
                <c:pt idx="131">
                  <c:v>19.990000000000002</c:v>
                </c:pt>
                <c:pt idx="132">
                  <c:v>16.29</c:v>
                </c:pt>
                <c:pt idx="133">
                  <c:v>14.46</c:v>
                </c:pt>
                <c:pt idx="134">
                  <c:v>20.97</c:v>
                </c:pt>
                <c:pt idx="135">
                  <c:v>15.95</c:v>
                </c:pt>
                <c:pt idx="136">
                  <c:v>17.97</c:v>
                </c:pt>
                <c:pt idx="137">
                  <c:v>19.299999999999997</c:v>
                </c:pt>
                <c:pt idx="138">
                  <c:v>16.09</c:v>
                </c:pt>
                <c:pt idx="139">
                  <c:v>16.39</c:v>
                </c:pt>
                <c:pt idx="140">
                  <c:v>14.299999999999999</c:v>
                </c:pt>
                <c:pt idx="141">
                  <c:v>14.899999999999999</c:v>
                </c:pt>
                <c:pt idx="142">
                  <c:v>16.13</c:v>
                </c:pt>
                <c:pt idx="143">
                  <c:v>14.61</c:v>
                </c:pt>
                <c:pt idx="144">
                  <c:v>11.030000000000001</c:v>
                </c:pt>
                <c:pt idx="145">
                  <c:v>10.95</c:v>
                </c:pt>
                <c:pt idx="146">
                  <c:v>7.61</c:v>
                </c:pt>
                <c:pt idx="147">
                  <c:v>11.74</c:v>
                </c:pt>
                <c:pt idx="148">
                  <c:v>11.39</c:v>
                </c:pt>
                <c:pt idx="149">
                  <c:v>14.64</c:v>
                </c:pt>
                <c:pt idx="150">
                  <c:v>15.54</c:v>
                </c:pt>
                <c:pt idx="151">
                  <c:v>15</c:v>
                </c:pt>
                <c:pt idx="152">
                  <c:v>17.23</c:v>
                </c:pt>
                <c:pt idx="153">
                  <c:v>16.29</c:v>
                </c:pt>
                <c:pt idx="154">
                  <c:v>12.5</c:v>
                </c:pt>
                <c:pt idx="155">
                  <c:v>14.629999999999999</c:v>
                </c:pt>
                <c:pt idx="156">
                  <c:v>11.690000000000001</c:v>
                </c:pt>
                <c:pt idx="157">
                  <c:v>16.399999999999999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6E-41B1-BF71-87A44DEA055E}"/>
            </c:ext>
          </c:extLst>
        </c:ser>
        <c:ser>
          <c:idx val="2"/>
          <c:order val="2"/>
          <c:tx>
            <c:strRef>
              <c:f>'איור 39 נתונים'!$J$2</c:f>
              <c:strCache>
                <c:ptCount val="1"/>
                <c:pt idx="0">
                  <c:v>שירותים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15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6E-41B1-BF71-87A44DEA05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39 נתונים'!$A$3:$A$221</c:f>
              <c:numCache>
                <c:formatCode>m/d/yyyy</c:formatCode>
                <c:ptCount val="219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  <c:pt idx="157">
                  <c:v>46054</c:v>
                </c:pt>
              </c:numCache>
            </c:numRef>
          </c:cat>
          <c:val>
            <c:numRef>
              <c:f>'איור 39 נתונים'!$J$3:$J$221</c:f>
              <c:numCache>
                <c:formatCode>General</c:formatCode>
                <c:ptCount val="219"/>
                <c:pt idx="0">
                  <c:v>3.74</c:v>
                </c:pt>
                <c:pt idx="1">
                  <c:v>5.68</c:v>
                </c:pt>
                <c:pt idx="2">
                  <c:v>5.12</c:v>
                </c:pt>
                <c:pt idx="3">
                  <c:v>4.3900000000000006</c:v>
                </c:pt>
                <c:pt idx="4">
                  <c:v>7.17</c:v>
                </c:pt>
                <c:pt idx="5">
                  <c:v>7.36</c:v>
                </c:pt>
                <c:pt idx="6">
                  <c:v>5.78</c:v>
                </c:pt>
                <c:pt idx="7">
                  <c:v>6.3599999999999994</c:v>
                </c:pt>
                <c:pt idx="8">
                  <c:v>7.25</c:v>
                </c:pt>
                <c:pt idx="9">
                  <c:v>7.8999999999999995</c:v>
                </c:pt>
                <c:pt idx="10">
                  <c:v>8.0299999999999994</c:v>
                </c:pt>
                <c:pt idx="11">
                  <c:v>6.76</c:v>
                </c:pt>
                <c:pt idx="12">
                  <c:v>7.7</c:v>
                </c:pt>
                <c:pt idx="13">
                  <c:v>12.14</c:v>
                </c:pt>
                <c:pt idx="14">
                  <c:v>7.33</c:v>
                </c:pt>
                <c:pt idx="15">
                  <c:v>8.39</c:v>
                </c:pt>
                <c:pt idx="16">
                  <c:v>8.1000000000000014</c:v>
                </c:pt>
                <c:pt idx="17">
                  <c:v>9.2900000000000009</c:v>
                </c:pt>
                <c:pt idx="18">
                  <c:v>7.4300000000000006</c:v>
                </c:pt>
                <c:pt idx="19">
                  <c:v>8</c:v>
                </c:pt>
                <c:pt idx="20">
                  <c:v>7.79</c:v>
                </c:pt>
                <c:pt idx="21">
                  <c:v>6.6</c:v>
                </c:pt>
                <c:pt idx="22">
                  <c:v>7.26</c:v>
                </c:pt>
                <c:pt idx="23">
                  <c:v>7.32</c:v>
                </c:pt>
                <c:pt idx="24">
                  <c:v>3.9</c:v>
                </c:pt>
                <c:pt idx="25">
                  <c:v>6.73</c:v>
                </c:pt>
                <c:pt idx="26">
                  <c:v>10.39</c:v>
                </c:pt>
                <c:pt idx="27">
                  <c:v>2.8499999999999996</c:v>
                </c:pt>
                <c:pt idx="28">
                  <c:v>4.47</c:v>
                </c:pt>
                <c:pt idx="29">
                  <c:v>4.1100000000000003</c:v>
                </c:pt>
                <c:pt idx="30">
                  <c:v>4.33</c:v>
                </c:pt>
                <c:pt idx="31">
                  <c:v>6.63</c:v>
                </c:pt>
                <c:pt idx="32">
                  <c:v>5.25</c:v>
                </c:pt>
                <c:pt idx="33">
                  <c:v>7.07</c:v>
                </c:pt>
                <c:pt idx="34">
                  <c:v>3.6599999999999997</c:v>
                </c:pt>
                <c:pt idx="35">
                  <c:v>4.82</c:v>
                </c:pt>
                <c:pt idx="36">
                  <c:v>7.07</c:v>
                </c:pt>
                <c:pt idx="37">
                  <c:v>4.78</c:v>
                </c:pt>
                <c:pt idx="38">
                  <c:v>5.87</c:v>
                </c:pt>
                <c:pt idx="39">
                  <c:v>5.4700000000000006</c:v>
                </c:pt>
                <c:pt idx="40">
                  <c:v>7.07</c:v>
                </c:pt>
                <c:pt idx="41">
                  <c:v>3.87</c:v>
                </c:pt>
                <c:pt idx="42">
                  <c:v>9.2799999999999994</c:v>
                </c:pt>
                <c:pt idx="43">
                  <c:v>5.43</c:v>
                </c:pt>
                <c:pt idx="44">
                  <c:v>6.8100000000000005</c:v>
                </c:pt>
                <c:pt idx="45">
                  <c:v>7.01</c:v>
                </c:pt>
                <c:pt idx="46">
                  <c:v>8.0300000000000011</c:v>
                </c:pt>
                <c:pt idx="47">
                  <c:v>8.5599999999999987</c:v>
                </c:pt>
                <c:pt idx="48">
                  <c:v>7.12</c:v>
                </c:pt>
                <c:pt idx="49">
                  <c:v>9.32</c:v>
                </c:pt>
                <c:pt idx="50">
                  <c:v>6.9300000000000006</c:v>
                </c:pt>
                <c:pt idx="51">
                  <c:v>7.1</c:v>
                </c:pt>
                <c:pt idx="52">
                  <c:v>8.36</c:v>
                </c:pt>
                <c:pt idx="53">
                  <c:v>9.32</c:v>
                </c:pt>
                <c:pt idx="54">
                  <c:v>7.95</c:v>
                </c:pt>
                <c:pt idx="55">
                  <c:v>6.7700000000000005</c:v>
                </c:pt>
                <c:pt idx="56">
                  <c:v>6.74</c:v>
                </c:pt>
                <c:pt idx="57">
                  <c:v>8.3000000000000007</c:v>
                </c:pt>
                <c:pt idx="58">
                  <c:v>6.7299999999999995</c:v>
                </c:pt>
                <c:pt idx="59">
                  <c:v>7.9</c:v>
                </c:pt>
                <c:pt idx="60">
                  <c:v>7.33</c:v>
                </c:pt>
                <c:pt idx="61">
                  <c:v>6.84</c:v>
                </c:pt>
                <c:pt idx="62">
                  <c:v>6.71</c:v>
                </c:pt>
                <c:pt idx="63">
                  <c:v>7.51</c:v>
                </c:pt>
                <c:pt idx="64">
                  <c:v>8.85</c:v>
                </c:pt>
                <c:pt idx="65">
                  <c:v>9.75</c:v>
                </c:pt>
                <c:pt idx="66">
                  <c:v>9.84</c:v>
                </c:pt>
                <c:pt idx="67">
                  <c:v>7.5</c:v>
                </c:pt>
                <c:pt idx="68">
                  <c:v>9.41</c:v>
                </c:pt>
                <c:pt idx="69">
                  <c:v>7.71</c:v>
                </c:pt>
                <c:pt idx="70">
                  <c:v>8.66</c:v>
                </c:pt>
                <c:pt idx="71">
                  <c:v>8.41</c:v>
                </c:pt>
                <c:pt idx="72">
                  <c:v>9.24</c:v>
                </c:pt>
                <c:pt idx="73">
                  <c:v>8.4</c:v>
                </c:pt>
                <c:pt idx="74">
                  <c:v>7.58</c:v>
                </c:pt>
                <c:pt idx="75">
                  <c:v>8.27</c:v>
                </c:pt>
                <c:pt idx="76">
                  <c:v>7.23</c:v>
                </c:pt>
                <c:pt idx="77">
                  <c:v>8.0499999999999989</c:v>
                </c:pt>
                <c:pt idx="78">
                  <c:v>5.92</c:v>
                </c:pt>
                <c:pt idx="79">
                  <c:v>5.53</c:v>
                </c:pt>
                <c:pt idx="80">
                  <c:v>6.15</c:v>
                </c:pt>
                <c:pt idx="81">
                  <c:v>5.52</c:v>
                </c:pt>
                <c:pt idx="82">
                  <c:v>9.0299999999999994</c:v>
                </c:pt>
                <c:pt idx="83">
                  <c:v>6.51</c:v>
                </c:pt>
                <c:pt idx="84">
                  <c:v>8.58</c:v>
                </c:pt>
                <c:pt idx="85">
                  <c:v>6.57</c:v>
                </c:pt>
                <c:pt idx="86">
                  <c:v>13.01</c:v>
                </c:pt>
                <c:pt idx="87">
                  <c:v>3.76</c:v>
                </c:pt>
                <c:pt idx="88">
                  <c:v>11.19</c:v>
                </c:pt>
                <c:pt idx="89">
                  <c:v>9.7899999999999991</c:v>
                </c:pt>
                <c:pt idx="90">
                  <c:v>9.629999999999999</c:v>
                </c:pt>
                <c:pt idx="91">
                  <c:v>8.1</c:v>
                </c:pt>
                <c:pt idx="92">
                  <c:v>8.02</c:v>
                </c:pt>
                <c:pt idx="93">
                  <c:v>6.77</c:v>
                </c:pt>
                <c:pt idx="94">
                  <c:v>11.71</c:v>
                </c:pt>
                <c:pt idx="95">
                  <c:v>7.98</c:v>
                </c:pt>
                <c:pt idx="96">
                  <c:v>7.24</c:v>
                </c:pt>
                <c:pt idx="97">
                  <c:v>7.33</c:v>
                </c:pt>
                <c:pt idx="98">
                  <c:v>12.16</c:v>
                </c:pt>
                <c:pt idx="99">
                  <c:v>11.5</c:v>
                </c:pt>
                <c:pt idx="100">
                  <c:v>10.899999999999999</c:v>
                </c:pt>
                <c:pt idx="101">
                  <c:v>8.74</c:v>
                </c:pt>
                <c:pt idx="102">
                  <c:v>11.01</c:v>
                </c:pt>
                <c:pt idx="103">
                  <c:v>9.69</c:v>
                </c:pt>
                <c:pt idx="104">
                  <c:v>10.7</c:v>
                </c:pt>
                <c:pt idx="105">
                  <c:v>8.66</c:v>
                </c:pt>
                <c:pt idx="106">
                  <c:v>12.45</c:v>
                </c:pt>
                <c:pt idx="107">
                  <c:v>9.65</c:v>
                </c:pt>
                <c:pt idx="108">
                  <c:v>13.5</c:v>
                </c:pt>
                <c:pt idx="109">
                  <c:v>13.61</c:v>
                </c:pt>
                <c:pt idx="110">
                  <c:v>10.01</c:v>
                </c:pt>
                <c:pt idx="111">
                  <c:v>13.48</c:v>
                </c:pt>
                <c:pt idx="112">
                  <c:v>13.219999999999999</c:v>
                </c:pt>
                <c:pt idx="113">
                  <c:v>11.18</c:v>
                </c:pt>
                <c:pt idx="114">
                  <c:v>15.83</c:v>
                </c:pt>
                <c:pt idx="115">
                  <c:v>12.67</c:v>
                </c:pt>
                <c:pt idx="116">
                  <c:v>14.14</c:v>
                </c:pt>
                <c:pt idx="117">
                  <c:v>11.97</c:v>
                </c:pt>
                <c:pt idx="118">
                  <c:v>11.75</c:v>
                </c:pt>
                <c:pt idx="119">
                  <c:v>9.1999999999999993</c:v>
                </c:pt>
                <c:pt idx="120">
                  <c:v>9.9400000000000013</c:v>
                </c:pt>
                <c:pt idx="121">
                  <c:v>9.91</c:v>
                </c:pt>
                <c:pt idx="122">
                  <c:v>9.92</c:v>
                </c:pt>
                <c:pt idx="123">
                  <c:v>11.15</c:v>
                </c:pt>
                <c:pt idx="124">
                  <c:v>9.6</c:v>
                </c:pt>
                <c:pt idx="125">
                  <c:v>10.3</c:v>
                </c:pt>
                <c:pt idx="126">
                  <c:v>9.8500000000000014</c:v>
                </c:pt>
                <c:pt idx="127">
                  <c:v>7.0299999999999994</c:v>
                </c:pt>
                <c:pt idx="128">
                  <c:v>8.77</c:v>
                </c:pt>
                <c:pt idx="129">
                  <c:v>7.5</c:v>
                </c:pt>
                <c:pt idx="130">
                  <c:v>12.09</c:v>
                </c:pt>
                <c:pt idx="131">
                  <c:v>10.77</c:v>
                </c:pt>
                <c:pt idx="132">
                  <c:v>12.28</c:v>
                </c:pt>
                <c:pt idx="133">
                  <c:v>10.73</c:v>
                </c:pt>
                <c:pt idx="134">
                  <c:v>8.26</c:v>
                </c:pt>
                <c:pt idx="135">
                  <c:v>11.469999999999999</c:v>
                </c:pt>
                <c:pt idx="136">
                  <c:v>13.72</c:v>
                </c:pt>
                <c:pt idx="137">
                  <c:v>11.83</c:v>
                </c:pt>
                <c:pt idx="138">
                  <c:v>11.09</c:v>
                </c:pt>
                <c:pt idx="139">
                  <c:v>10.53</c:v>
                </c:pt>
                <c:pt idx="140">
                  <c:v>10.83</c:v>
                </c:pt>
                <c:pt idx="141">
                  <c:v>13.629999999999999</c:v>
                </c:pt>
                <c:pt idx="142">
                  <c:v>11.46</c:v>
                </c:pt>
                <c:pt idx="143">
                  <c:v>9.379999999999999</c:v>
                </c:pt>
                <c:pt idx="144">
                  <c:v>9.18</c:v>
                </c:pt>
                <c:pt idx="145">
                  <c:v>8.65</c:v>
                </c:pt>
                <c:pt idx="146">
                  <c:v>11.620000000000001</c:v>
                </c:pt>
                <c:pt idx="147">
                  <c:v>10.350000000000001</c:v>
                </c:pt>
                <c:pt idx="148">
                  <c:v>9.64</c:v>
                </c:pt>
                <c:pt idx="149">
                  <c:v>13.09</c:v>
                </c:pt>
                <c:pt idx="150">
                  <c:v>10.48</c:v>
                </c:pt>
                <c:pt idx="151">
                  <c:v>11.6</c:v>
                </c:pt>
                <c:pt idx="152">
                  <c:v>12.13</c:v>
                </c:pt>
                <c:pt idx="153">
                  <c:v>14.299999999999999</c:v>
                </c:pt>
                <c:pt idx="154">
                  <c:v>11.22</c:v>
                </c:pt>
                <c:pt idx="155">
                  <c:v>13.68</c:v>
                </c:pt>
                <c:pt idx="156">
                  <c:v>10.51</c:v>
                </c:pt>
                <c:pt idx="157">
                  <c:v>10.95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6E-41B1-BF71-87A44DEA0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3071400"/>
        <c:axId val="883065496"/>
      </c:lineChart>
      <c:dateAx>
        <c:axId val="883071400"/>
        <c:scaling>
          <c:orientation val="minMax"/>
          <c:max val="46054"/>
          <c:min val="43497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3065496"/>
        <c:crosses val="autoZero"/>
        <c:auto val="1"/>
        <c:lblOffset val="100"/>
        <c:baseTimeUnit val="months"/>
        <c:majorUnit val="6"/>
        <c:majorTimeUnit val="months"/>
      </c:dateAx>
      <c:valAx>
        <c:axId val="883065496"/>
        <c:scaling>
          <c:orientation val="minMax"/>
          <c:max val="4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5.0362339980454789E-4"/>
              <c:y val="9.54642148755264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3071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1782696974180863"/>
          <c:y val="0.95328081317508306"/>
          <c:w val="0.40510137358725751"/>
          <c:h val="4.28079875595487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26: </a:t>
            </a: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שערי החליפין שקל-דולר, שקל-אירו והשער הנומינלי האפקטיבי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1/1/2010 = 100, אפריל 2025 עד מרץ 2026</a:t>
            </a:r>
          </a:p>
        </c:rich>
      </c:tx>
      <c:layout>
        <c:manualLayout>
          <c:xMode val="edge"/>
          <c:yMode val="edge"/>
          <c:x val="0.26060860240345513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6927932012761511E-2"/>
          <c:y val="0.12754409546322221"/>
          <c:w val="0.92275265716900179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נתונים'!$D$3</c:f>
              <c:strCache>
                <c:ptCount val="1"/>
                <c:pt idx="0">
                  <c:v>הנומינלי האפקטיבי (ציר שמאלי)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45609</c:v>
                </c:pt>
                <c:pt idx="1">
                  <c:v>45610</c:v>
                </c:pt>
                <c:pt idx="2">
                  <c:v>45611</c:v>
                </c:pt>
                <c:pt idx="3">
                  <c:v>45612</c:v>
                </c:pt>
                <c:pt idx="4">
                  <c:v>45613</c:v>
                </c:pt>
                <c:pt idx="5">
                  <c:v>45614</c:v>
                </c:pt>
                <c:pt idx="6">
                  <c:v>45615</c:v>
                </c:pt>
                <c:pt idx="7">
                  <c:v>45616</c:v>
                </c:pt>
                <c:pt idx="8">
                  <c:v>45617</c:v>
                </c:pt>
                <c:pt idx="9">
                  <c:v>45618</c:v>
                </c:pt>
                <c:pt idx="10">
                  <c:v>45619</c:v>
                </c:pt>
                <c:pt idx="11">
                  <c:v>45620</c:v>
                </c:pt>
                <c:pt idx="12">
                  <c:v>45621</c:v>
                </c:pt>
                <c:pt idx="13">
                  <c:v>45622</c:v>
                </c:pt>
                <c:pt idx="14">
                  <c:v>45623</c:v>
                </c:pt>
                <c:pt idx="15">
                  <c:v>45624</c:v>
                </c:pt>
                <c:pt idx="16">
                  <c:v>45625</c:v>
                </c:pt>
                <c:pt idx="17">
                  <c:v>45626</c:v>
                </c:pt>
                <c:pt idx="18">
                  <c:v>45627</c:v>
                </c:pt>
                <c:pt idx="19">
                  <c:v>45628</c:v>
                </c:pt>
                <c:pt idx="20">
                  <c:v>45629</c:v>
                </c:pt>
                <c:pt idx="21">
                  <c:v>45630</c:v>
                </c:pt>
                <c:pt idx="22">
                  <c:v>45631</c:v>
                </c:pt>
                <c:pt idx="23">
                  <c:v>45632</c:v>
                </c:pt>
                <c:pt idx="24">
                  <c:v>45633</c:v>
                </c:pt>
                <c:pt idx="25">
                  <c:v>45634</c:v>
                </c:pt>
                <c:pt idx="26">
                  <c:v>45635</c:v>
                </c:pt>
                <c:pt idx="27">
                  <c:v>45636</c:v>
                </c:pt>
                <c:pt idx="28">
                  <c:v>45637</c:v>
                </c:pt>
                <c:pt idx="29">
                  <c:v>45638</c:v>
                </c:pt>
                <c:pt idx="30">
                  <c:v>45639</c:v>
                </c:pt>
                <c:pt idx="31">
                  <c:v>45640</c:v>
                </c:pt>
                <c:pt idx="32">
                  <c:v>45641</c:v>
                </c:pt>
                <c:pt idx="33">
                  <c:v>45642</c:v>
                </c:pt>
                <c:pt idx="34">
                  <c:v>45643</c:v>
                </c:pt>
                <c:pt idx="35">
                  <c:v>45644</c:v>
                </c:pt>
                <c:pt idx="36">
                  <c:v>45645</c:v>
                </c:pt>
                <c:pt idx="37">
                  <c:v>45646</c:v>
                </c:pt>
                <c:pt idx="38">
                  <c:v>45647</c:v>
                </c:pt>
                <c:pt idx="39">
                  <c:v>45648</c:v>
                </c:pt>
                <c:pt idx="40">
                  <c:v>45649</c:v>
                </c:pt>
                <c:pt idx="41">
                  <c:v>45650</c:v>
                </c:pt>
                <c:pt idx="42">
                  <c:v>45651</c:v>
                </c:pt>
                <c:pt idx="43">
                  <c:v>45652</c:v>
                </c:pt>
                <c:pt idx="44">
                  <c:v>45653</c:v>
                </c:pt>
                <c:pt idx="45">
                  <c:v>45654</c:v>
                </c:pt>
                <c:pt idx="46">
                  <c:v>45655</c:v>
                </c:pt>
                <c:pt idx="47">
                  <c:v>45656</c:v>
                </c:pt>
                <c:pt idx="48">
                  <c:v>45657</c:v>
                </c:pt>
                <c:pt idx="49">
                  <c:v>45658</c:v>
                </c:pt>
                <c:pt idx="50">
                  <c:v>45659</c:v>
                </c:pt>
                <c:pt idx="51">
                  <c:v>45660</c:v>
                </c:pt>
                <c:pt idx="52">
                  <c:v>45661</c:v>
                </c:pt>
                <c:pt idx="53">
                  <c:v>45662</c:v>
                </c:pt>
                <c:pt idx="54">
                  <c:v>45663</c:v>
                </c:pt>
                <c:pt idx="55">
                  <c:v>45664</c:v>
                </c:pt>
                <c:pt idx="56">
                  <c:v>45665</c:v>
                </c:pt>
                <c:pt idx="57">
                  <c:v>45666</c:v>
                </c:pt>
                <c:pt idx="58">
                  <c:v>45667</c:v>
                </c:pt>
                <c:pt idx="59">
                  <c:v>45668</c:v>
                </c:pt>
                <c:pt idx="60">
                  <c:v>45669</c:v>
                </c:pt>
                <c:pt idx="61">
                  <c:v>45670</c:v>
                </c:pt>
                <c:pt idx="62">
                  <c:v>45671</c:v>
                </c:pt>
                <c:pt idx="63">
                  <c:v>45672</c:v>
                </c:pt>
                <c:pt idx="64">
                  <c:v>45673</c:v>
                </c:pt>
                <c:pt idx="65">
                  <c:v>45674</c:v>
                </c:pt>
                <c:pt idx="66">
                  <c:v>45675</c:v>
                </c:pt>
                <c:pt idx="67">
                  <c:v>45676</c:v>
                </c:pt>
                <c:pt idx="68">
                  <c:v>45677</c:v>
                </c:pt>
                <c:pt idx="69">
                  <c:v>45678</c:v>
                </c:pt>
                <c:pt idx="70">
                  <c:v>45679</c:v>
                </c:pt>
                <c:pt idx="71">
                  <c:v>45680</c:v>
                </c:pt>
                <c:pt idx="72">
                  <c:v>45681</c:v>
                </c:pt>
                <c:pt idx="73">
                  <c:v>45682</c:v>
                </c:pt>
                <c:pt idx="74">
                  <c:v>45683</c:v>
                </c:pt>
                <c:pt idx="75">
                  <c:v>45684</c:v>
                </c:pt>
                <c:pt idx="76">
                  <c:v>45685</c:v>
                </c:pt>
                <c:pt idx="77">
                  <c:v>45686</c:v>
                </c:pt>
                <c:pt idx="78">
                  <c:v>45687</c:v>
                </c:pt>
                <c:pt idx="79">
                  <c:v>45688</c:v>
                </c:pt>
                <c:pt idx="80">
                  <c:v>45689</c:v>
                </c:pt>
                <c:pt idx="81">
                  <c:v>45690</c:v>
                </c:pt>
                <c:pt idx="82">
                  <c:v>45691</c:v>
                </c:pt>
                <c:pt idx="83">
                  <c:v>45692</c:v>
                </c:pt>
                <c:pt idx="84">
                  <c:v>45693</c:v>
                </c:pt>
                <c:pt idx="85">
                  <c:v>45694</c:v>
                </c:pt>
                <c:pt idx="86">
                  <c:v>45695</c:v>
                </c:pt>
                <c:pt idx="87">
                  <c:v>45696</c:v>
                </c:pt>
                <c:pt idx="88">
                  <c:v>45697</c:v>
                </c:pt>
                <c:pt idx="89">
                  <c:v>45698</c:v>
                </c:pt>
                <c:pt idx="90">
                  <c:v>45699</c:v>
                </c:pt>
                <c:pt idx="91">
                  <c:v>45700</c:v>
                </c:pt>
                <c:pt idx="92">
                  <c:v>45701</c:v>
                </c:pt>
                <c:pt idx="93">
                  <c:v>45702</c:v>
                </c:pt>
                <c:pt idx="94">
                  <c:v>45703</c:v>
                </c:pt>
                <c:pt idx="95">
                  <c:v>45704</c:v>
                </c:pt>
                <c:pt idx="96">
                  <c:v>45705</c:v>
                </c:pt>
                <c:pt idx="97">
                  <c:v>45706</c:v>
                </c:pt>
                <c:pt idx="98">
                  <c:v>45707</c:v>
                </c:pt>
                <c:pt idx="99">
                  <c:v>45708</c:v>
                </c:pt>
                <c:pt idx="100">
                  <c:v>45709</c:v>
                </c:pt>
                <c:pt idx="101">
                  <c:v>45710</c:v>
                </c:pt>
                <c:pt idx="102">
                  <c:v>45711</c:v>
                </c:pt>
                <c:pt idx="103">
                  <c:v>45712</c:v>
                </c:pt>
                <c:pt idx="104">
                  <c:v>45713</c:v>
                </c:pt>
                <c:pt idx="105">
                  <c:v>45714</c:v>
                </c:pt>
                <c:pt idx="106">
                  <c:v>45715</c:v>
                </c:pt>
                <c:pt idx="107">
                  <c:v>45716</c:v>
                </c:pt>
                <c:pt idx="108">
                  <c:v>45717</c:v>
                </c:pt>
                <c:pt idx="109">
                  <c:v>45718</c:v>
                </c:pt>
                <c:pt idx="110">
                  <c:v>45719</c:v>
                </c:pt>
                <c:pt idx="111">
                  <c:v>45720</c:v>
                </c:pt>
                <c:pt idx="112">
                  <c:v>45721</c:v>
                </c:pt>
                <c:pt idx="113">
                  <c:v>45722</c:v>
                </c:pt>
                <c:pt idx="114">
                  <c:v>45723</c:v>
                </c:pt>
                <c:pt idx="115">
                  <c:v>45724</c:v>
                </c:pt>
                <c:pt idx="116">
                  <c:v>45725</c:v>
                </c:pt>
                <c:pt idx="117">
                  <c:v>45726</c:v>
                </c:pt>
                <c:pt idx="118">
                  <c:v>45727</c:v>
                </c:pt>
                <c:pt idx="119">
                  <c:v>45728</c:v>
                </c:pt>
                <c:pt idx="120">
                  <c:v>45729</c:v>
                </c:pt>
                <c:pt idx="121">
                  <c:v>45730</c:v>
                </c:pt>
                <c:pt idx="122">
                  <c:v>45731</c:v>
                </c:pt>
                <c:pt idx="123">
                  <c:v>45732</c:v>
                </c:pt>
                <c:pt idx="124">
                  <c:v>45733</c:v>
                </c:pt>
                <c:pt idx="125">
                  <c:v>45734</c:v>
                </c:pt>
                <c:pt idx="126">
                  <c:v>45735</c:v>
                </c:pt>
                <c:pt idx="127">
                  <c:v>45736</c:v>
                </c:pt>
                <c:pt idx="128">
                  <c:v>45737</c:v>
                </c:pt>
                <c:pt idx="129">
                  <c:v>45738</c:v>
                </c:pt>
                <c:pt idx="130">
                  <c:v>45739</c:v>
                </c:pt>
                <c:pt idx="131">
                  <c:v>45740</c:v>
                </c:pt>
                <c:pt idx="132">
                  <c:v>45741</c:v>
                </c:pt>
                <c:pt idx="133">
                  <c:v>45742</c:v>
                </c:pt>
                <c:pt idx="134">
                  <c:v>45743</c:v>
                </c:pt>
                <c:pt idx="135">
                  <c:v>45744</c:v>
                </c:pt>
                <c:pt idx="136">
                  <c:v>45745</c:v>
                </c:pt>
                <c:pt idx="137">
                  <c:v>45746</c:v>
                </c:pt>
                <c:pt idx="138">
                  <c:v>45747</c:v>
                </c:pt>
                <c:pt idx="139">
                  <c:v>45748</c:v>
                </c:pt>
                <c:pt idx="140">
                  <c:v>45749</c:v>
                </c:pt>
                <c:pt idx="141">
                  <c:v>45750</c:v>
                </c:pt>
                <c:pt idx="142">
                  <c:v>45751</c:v>
                </c:pt>
                <c:pt idx="143">
                  <c:v>45752</c:v>
                </c:pt>
                <c:pt idx="144">
                  <c:v>45753</c:v>
                </c:pt>
                <c:pt idx="145">
                  <c:v>45754</c:v>
                </c:pt>
                <c:pt idx="146">
                  <c:v>45755</c:v>
                </c:pt>
                <c:pt idx="147">
                  <c:v>45756</c:v>
                </c:pt>
                <c:pt idx="148">
                  <c:v>45757</c:v>
                </c:pt>
                <c:pt idx="149">
                  <c:v>45758</c:v>
                </c:pt>
                <c:pt idx="150">
                  <c:v>45759</c:v>
                </c:pt>
                <c:pt idx="151">
                  <c:v>45760</c:v>
                </c:pt>
                <c:pt idx="152">
                  <c:v>45761</c:v>
                </c:pt>
                <c:pt idx="153">
                  <c:v>45762</c:v>
                </c:pt>
                <c:pt idx="154">
                  <c:v>45763</c:v>
                </c:pt>
                <c:pt idx="155">
                  <c:v>45764</c:v>
                </c:pt>
                <c:pt idx="156">
                  <c:v>45765</c:v>
                </c:pt>
                <c:pt idx="157">
                  <c:v>45766</c:v>
                </c:pt>
                <c:pt idx="158">
                  <c:v>45767</c:v>
                </c:pt>
                <c:pt idx="159">
                  <c:v>45768</c:v>
                </c:pt>
                <c:pt idx="160">
                  <c:v>45769</c:v>
                </c:pt>
                <c:pt idx="161">
                  <c:v>45770</c:v>
                </c:pt>
                <c:pt idx="162">
                  <c:v>45771</c:v>
                </c:pt>
                <c:pt idx="163">
                  <c:v>45772</c:v>
                </c:pt>
                <c:pt idx="164">
                  <c:v>45773</c:v>
                </c:pt>
                <c:pt idx="165">
                  <c:v>45774</c:v>
                </c:pt>
                <c:pt idx="166">
                  <c:v>45775</c:v>
                </c:pt>
                <c:pt idx="167">
                  <c:v>45776</c:v>
                </c:pt>
                <c:pt idx="168">
                  <c:v>45777</c:v>
                </c:pt>
                <c:pt idx="169">
                  <c:v>45778</c:v>
                </c:pt>
                <c:pt idx="170">
                  <c:v>45779</c:v>
                </c:pt>
                <c:pt idx="171">
                  <c:v>45780</c:v>
                </c:pt>
                <c:pt idx="172">
                  <c:v>45781</c:v>
                </c:pt>
                <c:pt idx="173">
                  <c:v>45782</c:v>
                </c:pt>
                <c:pt idx="174">
                  <c:v>45783</c:v>
                </c:pt>
                <c:pt idx="175">
                  <c:v>45784</c:v>
                </c:pt>
                <c:pt idx="176">
                  <c:v>45785</c:v>
                </c:pt>
                <c:pt idx="177">
                  <c:v>45786</c:v>
                </c:pt>
                <c:pt idx="178">
                  <c:v>45787</c:v>
                </c:pt>
                <c:pt idx="179">
                  <c:v>45788</c:v>
                </c:pt>
                <c:pt idx="180">
                  <c:v>45789</c:v>
                </c:pt>
                <c:pt idx="181">
                  <c:v>45790</c:v>
                </c:pt>
                <c:pt idx="182">
                  <c:v>45791</c:v>
                </c:pt>
                <c:pt idx="183">
                  <c:v>45792</c:v>
                </c:pt>
                <c:pt idx="184">
                  <c:v>45793</c:v>
                </c:pt>
                <c:pt idx="185">
                  <c:v>45794</c:v>
                </c:pt>
                <c:pt idx="186">
                  <c:v>45795</c:v>
                </c:pt>
                <c:pt idx="187">
                  <c:v>45796</c:v>
                </c:pt>
                <c:pt idx="188">
                  <c:v>45797</c:v>
                </c:pt>
                <c:pt idx="189">
                  <c:v>45798</c:v>
                </c:pt>
                <c:pt idx="190">
                  <c:v>45799</c:v>
                </c:pt>
                <c:pt idx="191">
                  <c:v>45800</c:v>
                </c:pt>
                <c:pt idx="192">
                  <c:v>45801</c:v>
                </c:pt>
                <c:pt idx="193">
                  <c:v>45802</c:v>
                </c:pt>
                <c:pt idx="194">
                  <c:v>45803</c:v>
                </c:pt>
                <c:pt idx="195">
                  <c:v>45804</c:v>
                </c:pt>
                <c:pt idx="196">
                  <c:v>45805</c:v>
                </c:pt>
                <c:pt idx="197">
                  <c:v>45806</c:v>
                </c:pt>
                <c:pt idx="198">
                  <c:v>45807</c:v>
                </c:pt>
                <c:pt idx="199">
                  <c:v>45808</c:v>
                </c:pt>
                <c:pt idx="200">
                  <c:v>45809</c:v>
                </c:pt>
                <c:pt idx="201">
                  <c:v>45810</c:v>
                </c:pt>
                <c:pt idx="202">
                  <c:v>45811</c:v>
                </c:pt>
                <c:pt idx="203">
                  <c:v>45812</c:v>
                </c:pt>
                <c:pt idx="204">
                  <c:v>45813</c:v>
                </c:pt>
                <c:pt idx="205">
                  <c:v>45814</c:v>
                </c:pt>
                <c:pt idx="206">
                  <c:v>45815</c:v>
                </c:pt>
                <c:pt idx="207">
                  <c:v>45816</c:v>
                </c:pt>
                <c:pt idx="208">
                  <c:v>45817</c:v>
                </c:pt>
                <c:pt idx="209">
                  <c:v>45818</c:v>
                </c:pt>
                <c:pt idx="210">
                  <c:v>45819</c:v>
                </c:pt>
                <c:pt idx="211">
                  <c:v>45820</c:v>
                </c:pt>
                <c:pt idx="212">
                  <c:v>45821</c:v>
                </c:pt>
                <c:pt idx="213">
                  <c:v>45822</c:v>
                </c:pt>
                <c:pt idx="214">
                  <c:v>45823</c:v>
                </c:pt>
                <c:pt idx="215">
                  <c:v>45824</c:v>
                </c:pt>
                <c:pt idx="216">
                  <c:v>45825</c:v>
                </c:pt>
                <c:pt idx="217">
                  <c:v>45826</c:v>
                </c:pt>
                <c:pt idx="218">
                  <c:v>45827</c:v>
                </c:pt>
                <c:pt idx="219">
                  <c:v>45828</c:v>
                </c:pt>
                <c:pt idx="220">
                  <c:v>45829</c:v>
                </c:pt>
                <c:pt idx="221">
                  <c:v>45830</c:v>
                </c:pt>
                <c:pt idx="222">
                  <c:v>45831</c:v>
                </c:pt>
                <c:pt idx="223">
                  <c:v>45832</c:v>
                </c:pt>
                <c:pt idx="224">
                  <c:v>45833</c:v>
                </c:pt>
                <c:pt idx="225">
                  <c:v>45834</c:v>
                </c:pt>
                <c:pt idx="226">
                  <c:v>45835</c:v>
                </c:pt>
                <c:pt idx="227">
                  <c:v>45836</c:v>
                </c:pt>
                <c:pt idx="228">
                  <c:v>45837</c:v>
                </c:pt>
                <c:pt idx="229">
                  <c:v>45838</c:v>
                </c:pt>
                <c:pt idx="230">
                  <c:v>45839</c:v>
                </c:pt>
                <c:pt idx="231">
                  <c:v>45840</c:v>
                </c:pt>
                <c:pt idx="232">
                  <c:v>45841</c:v>
                </c:pt>
                <c:pt idx="233">
                  <c:v>45842</c:v>
                </c:pt>
                <c:pt idx="234">
                  <c:v>45843</c:v>
                </c:pt>
                <c:pt idx="235">
                  <c:v>45844</c:v>
                </c:pt>
                <c:pt idx="236">
                  <c:v>45845</c:v>
                </c:pt>
                <c:pt idx="237">
                  <c:v>45846</c:v>
                </c:pt>
                <c:pt idx="238">
                  <c:v>45847</c:v>
                </c:pt>
                <c:pt idx="239">
                  <c:v>45848</c:v>
                </c:pt>
                <c:pt idx="240">
                  <c:v>45849</c:v>
                </c:pt>
                <c:pt idx="241">
                  <c:v>45850</c:v>
                </c:pt>
                <c:pt idx="242">
                  <c:v>45851</c:v>
                </c:pt>
                <c:pt idx="243">
                  <c:v>45852</c:v>
                </c:pt>
                <c:pt idx="244">
                  <c:v>45853</c:v>
                </c:pt>
                <c:pt idx="245">
                  <c:v>45854</c:v>
                </c:pt>
                <c:pt idx="246">
                  <c:v>45855</c:v>
                </c:pt>
                <c:pt idx="247">
                  <c:v>45856</c:v>
                </c:pt>
                <c:pt idx="248">
                  <c:v>45857</c:v>
                </c:pt>
                <c:pt idx="249">
                  <c:v>45858</c:v>
                </c:pt>
                <c:pt idx="250">
                  <c:v>45859</c:v>
                </c:pt>
                <c:pt idx="251">
                  <c:v>45860</c:v>
                </c:pt>
                <c:pt idx="252">
                  <c:v>45861</c:v>
                </c:pt>
                <c:pt idx="253">
                  <c:v>45862</c:v>
                </c:pt>
                <c:pt idx="254">
                  <c:v>45863</c:v>
                </c:pt>
                <c:pt idx="255">
                  <c:v>45864</c:v>
                </c:pt>
                <c:pt idx="256">
                  <c:v>45865</c:v>
                </c:pt>
                <c:pt idx="257">
                  <c:v>45866</c:v>
                </c:pt>
                <c:pt idx="258">
                  <c:v>45867</c:v>
                </c:pt>
                <c:pt idx="259">
                  <c:v>45868</c:v>
                </c:pt>
                <c:pt idx="260">
                  <c:v>45869</c:v>
                </c:pt>
                <c:pt idx="261">
                  <c:v>45870</c:v>
                </c:pt>
                <c:pt idx="262">
                  <c:v>45871</c:v>
                </c:pt>
                <c:pt idx="263">
                  <c:v>45872</c:v>
                </c:pt>
                <c:pt idx="264">
                  <c:v>45873</c:v>
                </c:pt>
                <c:pt idx="265">
                  <c:v>45874</c:v>
                </c:pt>
                <c:pt idx="266">
                  <c:v>45875</c:v>
                </c:pt>
                <c:pt idx="267">
                  <c:v>45876</c:v>
                </c:pt>
                <c:pt idx="268">
                  <c:v>45877</c:v>
                </c:pt>
                <c:pt idx="269">
                  <c:v>45878</c:v>
                </c:pt>
                <c:pt idx="270">
                  <c:v>45879</c:v>
                </c:pt>
                <c:pt idx="271">
                  <c:v>45880</c:v>
                </c:pt>
                <c:pt idx="272">
                  <c:v>45881</c:v>
                </c:pt>
                <c:pt idx="273">
                  <c:v>45882</c:v>
                </c:pt>
                <c:pt idx="274">
                  <c:v>45883</c:v>
                </c:pt>
                <c:pt idx="275">
                  <c:v>45884</c:v>
                </c:pt>
                <c:pt idx="276">
                  <c:v>45885</c:v>
                </c:pt>
                <c:pt idx="277">
                  <c:v>45886</c:v>
                </c:pt>
                <c:pt idx="278">
                  <c:v>45887</c:v>
                </c:pt>
                <c:pt idx="279">
                  <c:v>45888</c:v>
                </c:pt>
                <c:pt idx="280">
                  <c:v>45889</c:v>
                </c:pt>
                <c:pt idx="281">
                  <c:v>45890</c:v>
                </c:pt>
                <c:pt idx="282">
                  <c:v>45891</c:v>
                </c:pt>
                <c:pt idx="283">
                  <c:v>45892</c:v>
                </c:pt>
                <c:pt idx="284">
                  <c:v>45893</c:v>
                </c:pt>
                <c:pt idx="285">
                  <c:v>45894</c:v>
                </c:pt>
                <c:pt idx="286">
                  <c:v>45895</c:v>
                </c:pt>
                <c:pt idx="287">
                  <c:v>45896</c:v>
                </c:pt>
                <c:pt idx="288">
                  <c:v>45897</c:v>
                </c:pt>
                <c:pt idx="289">
                  <c:v>45898</c:v>
                </c:pt>
                <c:pt idx="290">
                  <c:v>45899</c:v>
                </c:pt>
                <c:pt idx="291">
                  <c:v>45900</c:v>
                </c:pt>
                <c:pt idx="292">
                  <c:v>45901</c:v>
                </c:pt>
                <c:pt idx="293">
                  <c:v>45902</c:v>
                </c:pt>
                <c:pt idx="294">
                  <c:v>45903</c:v>
                </c:pt>
                <c:pt idx="295">
                  <c:v>45904</c:v>
                </c:pt>
                <c:pt idx="296">
                  <c:v>45905</c:v>
                </c:pt>
                <c:pt idx="297">
                  <c:v>45906</c:v>
                </c:pt>
                <c:pt idx="298">
                  <c:v>45907</c:v>
                </c:pt>
                <c:pt idx="299">
                  <c:v>45908</c:v>
                </c:pt>
                <c:pt idx="300">
                  <c:v>45909</c:v>
                </c:pt>
                <c:pt idx="301">
                  <c:v>45910</c:v>
                </c:pt>
                <c:pt idx="302">
                  <c:v>45911</c:v>
                </c:pt>
                <c:pt idx="303">
                  <c:v>45912</c:v>
                </c:pt>
                <c:pt idx="304">
                  <c:v>45913</c:v>
                </c:pt>
                <c:pt idx="305">
                  <c:v>45914</c:v>
                </c:pt>
                <c:pt idx="306">
                  <c:v>45915</c:v>
                </c:pt>
                <c:pt idx="307">
                  <c:v>45916</c:v>
                </c:pt>
                <c:pt idx="308">
                  <c:v>45917</c:v>
                </c:pt>
                <c:pt idx="309">
                  <c:v>45918</c:v>
                </c:pt>
                <c:pt idx="310">
                  <c:v>45919</c:v>
                </c:pt>
                <c:pt idx="311">
                  <c:v>45920</c:v>
                </c:pt>
                <c:pt idx="312">
                  <c:v>45921</c:v>
                </c:pt>
                <c:pt idx="313">
                  <c:v>45922</c:v>
                </c:pt>
                <c:pt idx="314">
                  <c:v>45923</c:v>
                </c:pt>
                <c:pt idx="315">
                  <c:v>45924</c:v>
                </c:pt>
                <c:pt idx="316">
                  <c:v>45925</c:v>
                </c:pt>
                <c:pt idx="317">
                  <c:v>45926</c:v>
                </c:pt>
                <c:pt idx="318">
                  <c:v>45927</c:v>
                </c:pt>
                <c:pt idx="319">
                  <c:v>45928</c:v>
                </c:pt>
                <c:pt idx="320">
                  <c:v>45929</c:v>
                </c:pt>
                <c:pt idx="321">
                  <c:v>45930</c:v>
                </c:pt>
                <c:pt idx="322">
                  <c:v>45931</c:v>
                </c:pt>
                <c:pt idx="323">
                  <c:v>45932</c:v>
                </c:pt>
                <c:pt idx="324">
                  <c:v>45933</c:v>
                </c:pt>
                <c:pt idx="325">
                  <c:v>45934</c:v>
                </c:pt>
                <c:pt idx="326">
                  <c:v>45935</c:v>
                </c:pt>
                <c:pt idx="327">
                  <c:v>45936</c:v>
                </c:pt>
                <c:pt idx="328">
                  <c:v>45937</c:v>
                </c:pt>
                <c:pt idx="329">
                  <c:v>45938</c:v>
                </c:pt>
                <c:pt idx="330">
                  <c:v>45939</c:v>
                </c:pt>
                <c:pt idx="331">
                  <c:v>45940</c:v>
                </c:pt>
                <c:pt idx="332">
                  <c:v>45941</c:v>
                </c:pt>
                <c:pt idx="333">
                  <c:v>45942</c:v>
                </c:pt>
                <c:pt idx="334">
                  <c:v>45943</c:v>
                </c:pt>
                <c:pt idx="335">
                  <c:v>45944</c:v>
                </c:pt>
                <c:pt idx="336">
                  <c:v>45945</c:v>
                </c:pt>
                <c:pt idx="337">
                  <c:v>45946</c:v>
                </c:pt>
                <c:pt idx="338">
                  <c:v>45947</c:v>
                </c:pt>
                <c:pt idx="339">
                  <c:v>45948</c:v>
                </c:pt>
                <c:pt idx="340">
                  <c:v>45949</c:v>
                </c:pt>
                <c:pt idx="341">
                  <c:v>45950</c:v>
                </c:pt>
                <c:pt idx="342">
                  <c:v>45951</c:v>
                </c:pt>
                <c:pt idx="343">
                  <c:v>45952</c:v>
                </c:pt>
                <c:pt idx="344">
                  <c:v>45953</c:v>
                </c:pt>
                <c:pt idx="345">
                  <c:v>45954</c:v>
                </c:pt>
                <c:pt idx="346">
                  <c:v>45955</c:v>
                </c:pt>
                <c:pt idx="347">
                  <c:v>45956</c:v>
                </c:pt>
                <c:pt idx="348">
                  <c:v>45957</c:v>
                </c:pt>
                <c:pt idx="349">
                  <c:v>45958</c:v>
                </c:pt>
                <c:pt idx="350">
                  <c:v>45959</c:v>
                </c:pt>
                <c:pt idx="351">
                  <c:v>45960</c:v>
                </c:pt>
                <c:pt idx="352">
                  <c:v>45961</c:v>
                </c:pt>
                <c:pt idx="353">
                  <c:v>45962</c:v>
                </c:pt>
                <c:pt idx="354">
                  <c:v>45963</c:v>
                </c:pt>
                <c:pt idx="355">
                  <c:v>45964</c:v>
                </c:pt>
                <c:pt idx="356">
                  <c:v>45965</c:v>
                </c:pt>
                <c:pt idx="357">
                  <c:v>45966</c:v>
                </c:pt>
                <c:pt idx="358">
                  <c:v>45967</c:v>
                </c:pt>
                <c:pt idx="359">
                  <c:v>45968</c:v>
                </c:pt>
                <c:pt idx="360">
                  <c:v>45969</c:v>
                </c:pt>
                <c:pt idx="361">
                  <c:v>45970</c:v>
                </c:pt>
                <c:pt idx="362">
                  <c:v>45971</c:v>
                </c:pt>
                <c:pt idx="363">
                  <c:v>45972</c:v>
                </c:pt>
                <c:pt idx="364">
                  <c:v>45973</c:v>
                </c:pt>
                <c:pt idx="365">
                  <c:v>45974</c:v>
                </c:pt>
                <c:pt idx="366">
                  <c:v>45975</c:v>
                </c:pt>
                <c:pt idx="367">
                  <c:v>45976</c:v>
                </c:pt>
                <c:pt idx="368">
                  <c:v>45977</c:v>
                </c:pt>
                <c:pt idx="369">
                  <c:v>45978</c:v>
                </c:pt>
                <c:pt idx="370">
                  <c:v>45979</c:v>
                </c:pt>
                <c:pt idx="371">
                  <c:v>45980</c:v>
                </c:pt>
                <c:pt idx="372">
                  <c:v>45981</c:v>
                </c:pt>
                <c:pt idx="373">
                  <c:v>45982</c:v>
                </c:pt>
                <c:pt idx="374">
                  <c:v>45983</c:v>
                </c:pt>
                <c:pt idx="375">
                  <c:v>45984</c:v>
                </c:pt>
                <c:pt idx="376">
                  <c:v>45985</c:v>
                </c:pt>
                <c:pt idx="377">
                  <c:v>45986</c:v>
                </c:pt>
                <c:pt idx="378">
                  <c:v>45987</c:v>
                </c:pt>
                <c:pt idx="379">
                  <c:v>45988</c:v>
                </c:pt>
                <c:pt idx="380">
                  <c:v>45989</c:v>
                </c:pt>
                <c:pt idx="381">
                  <c:v>45990</c:v>
                </c:pt>
                <c:pt idx="382">
                  <c:v>45991</c:v>
                </c:pt>
                <c:pt idx="383">
                  <c:v>45992</c:v>
                </c:pt>
                <c:pt idx="384">
                  <c:v>45993</c:v>
                </c:pt>
                <c:pt idx="385">
                  <c:v>45994</c:v>
                </c:pt>
                <c:pt idx="386">
                  <c:v>45995</c:v>
                </c:pt>
                <c:pt idx="387">
                  <c:v>45996</c:v>
                </c:pt>
                <c:pt idx="388">
                  <c:v>45997</c:v>
                </c:pt>
                <c:pt idx="389">
                  <c:v>45998</c:v>
                </c:pt>
                <c:pt idx="390">
                  <c:v>45999</c:v>
                </c:pt>
                <c:pt idx="391">
                  <c:v>46000</c:v>
                </c:pt>
                <c:pt idx="392">
                  <c:v>46001</c:v>
                </c:pt>
                <c:pt idx="393">
                  <c:v>46002</c:v>
                </c:pt>
                <c:pt idx="394">
                  <c:v>46003</c:v>
                </c:pt>
                <c:pt idx="395">
                  <c:v>46004</c:v>
                </c:pt>
                <c:pt idx="396">
                  <c:v>46005</c:v>
                </c:pt>
                <c:pt idx="397">
                  <c:v>46006</c:v>
                </c:pt>
                <c:pt idx="398">
                  <c:v>46007</c:v>
                </c:pt>
                <c:pt idx="399">
                  <c:v>46008</c:v>
                </c:pt>
                <c:pt idx="400">
                  <c:v>46009</c:v>
                </c:pt>
                <c:pt idx="401">
                  <c:v>46010</c:v>
                </c:pt>
                <c:pt idx="402">
                  <c:v>46011</c:v>
                </c:pt>
                <c:pt idx="403">
                  <c:v>46012</c:v>
                </c:pt>
                <c:pt idx="404">
                  <c:v>46013</c:v>
                </c:pt>
                <c:pt idx="405">
                  <c:v>46014</c:v>
                </c:pt>
                <c:pt idx="406">
                  <c:v>46015</c:v>
                </c:pt>
                <c:pt idx="407">
                  <c:v>46016</c:v>
                </c:pt>
                <c:pt idx="408">
                  <c:v>46017</c:v>
                </c:pt>
                <c:pt idx="409">
                  <c:v>46018</c:v>
                </c:pt>
                <c:pt idx="410">
                  <c:v>46019</c:v>
                </c:pt>
                <c:pt idx="411">
                  <c:v>46020</c:v>
                </c:pt>
                <c:pt idx="412">
                  <c:v>46021</c:v>
                </c:pt>
                <c:pt idx="413">
                  <c:v>46022</c:v>
                </c:pt>
                <c:pt idx="414">
                  <c:v>46023</c:v>
                </c:pt>
                <c:pt idx="415">
                  <c:v>46024</c:v>
                </c:pt>
                <c:pt idx="416">
                  <c:v>46025</c:v>
                </c:pt>
                <c:pt idx="417">
                  <c:v>46026</c:v>
                </c:pt>
                <c:pt idx="418">
                  <c:v>46027</c:v>
                </c:pt>
                <c:pt idx="419">
                  <c:v>46028</c:v>
                </c:pt>
                <c:pt idx="420">
                  <c:v>46029</c:v>
                </c:pt>
                <c:pt idx="421">
                  <c:v>46030</c:v>
                </c:pt>
                <c:pt idx="422">
                  <c:v>46031</c:v>
                </c:pt>
                <c:pt idx="423">
                  <c:v>46032</c:v>
                </c:pt>
                <c:pt idx="424">
                  <c:v>46033</c:v>
                </c:pt>
                <c:pt idx="425">
                  <c:v>46034</c:v>
                </c:pt>
                <c:pt idx="426">
                  <c:v>46035</c:v>
                </c:pt>
                <c:pt idx="427">
                  <c:v>46036</c:v>
                </c:pt>
                <c:pt idx="428">
                  <c:v>46037</c:v>
                </c:pt>
                <c:pt idx="429">
                  <c:v>46038</c:v>
                </c:pt>
                <c:pt idx="430">
                  <c:v>46039</c:v>
                </c:pt>
                <c:pt idx="431">
                  <c:v>46040</c:v>
                </c:pt>
                <c:pt idx="432">
                  <c:v>46041</c:v>
                </c:pt>
                <c:pt idx="433">
                  <c:v>46042</c:v>
                </c:pt>
                <c:pt idx="434">
                  <c:v>46043</c:v>
                </c:pt>
                <c:pt idx="435">
                  <c:v>46044</c:v>
                </c:pt>
                <c:pt idx="436">
                  <c:v>46045</c:v>
                </c:pt>
                <c:pt idx="437">
                  <c:v>46046</c:v>
                </c:pt>
                <c:pt idx="438">
                  <c:v>46047</c:v>
                </c:pt>
                <c:pt idx="439">
                  <c:v>46048</c:v>
                </c:pt>
                <c:pt idx="440">
                  <c:v>46049</c:v>
                </c:pt>
                <c:pt idx="441">
                  <c:v>46050</c:v>
                </c:pt>
                <c:pt idx="442">
                  <c:v>46051</c:v>
                </c:pt>
                <c:pt idx="443">
                  <c:v>46052</c:v>
                </c:pt>
                <c:pt idx="444">
                  <c:v>46053</c:v>
                </c:pt>
                <c:pt idx="445">
                  <c:v>46054</c:v>
                </c:pt>
                <c:pt idx="446">
                  <c:v>46055</c:v>
                </c:pt>
                <c:pt idx="447">
                  <c:v>46056</c:v>
                </c:pt>
                <c:pt idx="448">
                  <c:v>46057</c:v>
                </c:pt>
                <c:pt idx="449">
                  <c:v>46058</c:v>
                </c:pt>
                <c:pt idx="450">
                  <c:v>46059</c:v>
                </c:pt>
                <c:pt idx="451">
                  <c:v>46060</c:v>
                </c:pt>
                <c:pt idx="452">
                  <c:v>46061</c:v>
                </c:pt>
                <c:pt idx="453">
                  <c:v>46062</c:v>
                </c:pt>
                <c:pt idx="454">
                  <c:v>46063</c:v>
                </c:pt>
                <c:pt idx="455">
                  <c:v>46064</c:v>
                </c:pt>
                <c:pt idx="456">
                  <c:v>46065</c:v>
                </c:pt>
                <c:pt idx="457">
                  <c:v>46066</c:v>
                </c:pt>
                <c:pt idx="458">
                  <c:v>46067</c:v>
                </c:pt>
                <c:pt idx="459">
                  <c:v>46068</c:v>
                </c:pt>
                <c:pt idx="460">
                  <c:v>46069</c:v>
                </c:pt>
                <c:pt idx="461">
                  <c:v>46070</c:v>
                </c:pt>
                <c:pt idx="462">
                  <c:v>46071</c:v>
                </c:pt>
                <c:pt idx="463">
                  <c:v>46072</c:v>
                </c:pt>
                <c:pt idx="464">
                  <c:v>46073</c:v>
                </c:pt>
                <c:pt idx="465">
                  <c:v>46074</c:v>
                </c:pt>
                <c:pt idx="466">
                  <c:v>46075</c:v>
                </c:pt>
                <c:pt idx="467">
                  <c:v>46076</c:v>
                </c:pt>
                <c:pt idx="468">
                  <c:v>46077</c:v>
                </c:pt>
                <c:pt idx="469">
                  <c:v>46078</c:v>
                </c:pt>
                <c:pt idx="470">
                  <c:v>46079</c:v>
                </c:pt>
                <c:pt idx="471">
                  <c:v>46080</c:v>
                </c:pt>
                <c:pt idx="472">
                  <c:v>46081</c:v>
                </c:pt>
                <c:pt idx="473">
                  <c:v>46082</c:v>
                </c:pt>
                <c:pt idx="474">
                  <c:v>46083</c:v>
                </c:pt>
                <c:pt idx="475">
                  <c:v>46084</c:v>
                </c:pt>
                <c:pt idx="476">
                  <c:v>46085</c:v>
                </c:pt>
                <c:pt idx="477">
                  <c:v>46086</c:v>
                </c:pt>
                <c:pt idx="478">
                  <c:v>46087</c:v>
                </c:pt>
                <c:pt idx="479">
                  <c:v>46088</c:v>
                </c:pt>
                <c:pt idx="480">
                  <c:v>46089</c:v>
                </c:pt>
                <c:pt idx="481">
                  <c:v>46090</c:v>
                </c:pt>
                <c:pt idx="482">
                  <c:v>46091</c:v>
                </c:pt>
                <c:pt idx="483">
                  <c:v>46092</c:v>
                </c:pt>
                <c:pt idx="484">
                  <c:v>46093</c:v>
                </c:pt>
                <c:pt idx="485">
                  <c:v>46094</c:v>
                </c:pt>
                <c:pt idx="486">
                  <c:v>46095</c:v>
                </c:pt>
                <c:pt idx="487">
                  <c:v>46096</c:v>
                </c:pt>
                <c:pt idx="488">
                  <c:v>46097</c:v>
                </c:pt>
                <c:pt idx="489">
                  <c:v>46098</c:v>
                </c:pt>
                <c:pt idx="490">
                  <c:v>46099</c:v>
                </c:pt>
                <c:pt idx="491">
                  <c:v>46100</c:v>
                </c:pt>
                <c:pt idx="492">
                  <c:v>46101</c:v>
                </c:pt>
                <c:pt idx="493">
                  <c:v>46102</c:v>
                </c:pt>
                <c:pt idx="494">
                  <c:v>46103</c:v>
                </c:pt>
                <c:pt idx="495">
                  <c:v>46104</c:v>
                </c:pt>
                <c:pt idx="496">
                  <c:v>46105</c:v>
                </c:pt>
                <c:pt idx="497">
                  <c:v>46106</c:v>
                </c:pt>
                <c:pt idx="498">
                  <c:v>46107</c:v>
                </c:pt>
                <c:pt idx="499">
                  <c:v>46108</c:v>
                </c:pt>
              </c:numCache>
            </c:numRef>
          </c:cat>
          <c:val>
            <c:numRef>
              <c:f>'איור 6 נתונים'!$D$4:$D$4000</c:f>
              <c:numCache>
                <c:formatCode>#,##0.00</c:formatCode>
                <c:ptCount val="3997"/>
                <c:pt idx="0">
                  <c:v>75.489661524799999</c:v>
                </c:pt>
                <c:pt idx="1">
                  <c:v>75.200870413000004</c:v>
                </c:pt>
                <c:pt idx="2">
                  <c:v>75.261302884499997</c:v>
                </c:pt>
                <c:pt idx="3">
                  <c:v>75.261302884499997</c:v>
                </c:pt>
                <c:pt idx="4">
                  <c:v>75.261302884499997</c:v>
                </c:pt>
                <c:pt idx="5">
                  <c:v>74.979814612400006</c:v>
                </c:pt>
                <c:pt idx="6">
                  <c:v>75.270753107200008</c:v>
                </c:pt>
                <c:pt idx="7">
                  <c:v>75.150891711</c:v>
                </c:pt>
                <c:pt idx="8">
                  <c:v>74.981320075500008</c:v>
                </c:pt>
                <c:pt idx="9">
                  <c:v>74.384387530799998</c:v>
                </c:pt>
                <c:pt idx="10">
                  <c:v>74.384387530799998</c:v>
                </c:pt>
                <c:pt idx="11">
                  <c:v>74.384387530799998</c:v>
                </c:pt>
                <c:pt idx="12">
                  <c:v>73.630852340499999</c:v>
                </c:pt>
                <c:pt idx="13">
                  <c:v>73.0621024597</c:v>
                </c:pt>
                <c:pt idx="14">
                  <c:v>73.366846296700004</c:v>
                </c:pt>
                <c:pt idx="15">
                  <c:v>73.133998674500006</c:v>
                </c:pt>
                <c:pt idx="16">
                  <c:v>73.186532119000006</c:v>
                </c:pt>
                <c:pt idx="17">
                  <c:v>73.186532119000006</c:v>
                </c:pt>
                <c:pt idx="18">
                  <c:v>73.186532119000006</c:v>
                </c:pt>
                <c:pt idx="19">
                  <c:v>72.766111496700006</c:v>
                </c:pt>
                <c:pt idx="20">
                  <c:v>72.779155622800005</c:v>
                </c:pt>
                <c:pt idx="21">
                  <c:v>72.162569212799994</c:v>
                </c:pt>
                <c:pt idx="22">
                  <c:v>72.295439422800001</c:v>
                </c:pt>
                <c:pt idx="23">
                  <c:v>72.298542436299996</c:v>
                </c:pt>
                <c:pt idx="24">
                  <c:v>72.298542436299996</c:v>
                </c:pt>
                <c:pt idx="25">
                  <c:v>72.298542436299996</c:v>
                </c:pt>
                <c:pt idx="26">
                  <c:v>71.626495115099999</c:v>
                </c:pt>
                <c:pt idx="27">
                  <c:v>71.820535482599993</c:v>
                </c:pt>
                <c:pt idx="28">
                  <c:v>71.787673657200003</c:v>
                </c:pt>
                <c:pt idx="29">
                  <c:v>71.544408989099992</c:v>
                </c:pt>
                <c:pt idx="30">
                  <c:v>71.840907670800007</c:v>
                </c:pt>
                <c:pt idx="31">
                  <c:v>71.840907670800007</c:v>
                </c:pt>
                <c:pt idx="32">
                  <c:v>71.840907670800007</c:v>
                </c:pt>
                <c:pt idx="33">
                  <c:v>72.1441666363</c:v>
                </c:pt>
                <c:pt idx="34">
                  <c:v>72.007790309200004</c:v>
                </c:pt>
                <c:pt idx="35">
                  <c:v>71.684477835799996</c:v>
                </c:pt>
                <c:pt idx="36">
                  <c:v>72.045240259300002</c:v>
                </c:pt>
                <c:pt idx="37">
                  <c:v>72.637346410999996</c:v>
                </c:pt>
                <c:pt idx="38">
                  <c:v>72.637346410999996</c:v>
                </c:pt>
                <c:pt idx="39">
                  <c:v>72.637346410999996</c:v>
                </c:pt>
                <c:pt idx="40">
                  <c:v>72.649026223999996</c:v>
                </c:pt>
                <c:pt idx="41">
                  <c:v>72.930844816900006</c:v>
                </c:pt>
                <c:pt idx="42">
                  <c:v>72.930844816900006</c:v>
                </c:pt>
                <c:pt idx="43">
                  <c:v>73.025755539000002</c:v>
                </c:pt>
                <c:pt idx="44">
                  <c:v>73.155321222699996</c:v>
                </c:pt>
                <c:pt idx="45">
                  <c:v>73.155321222699996</c:v>
                </c:pt>
                <c:pt idx="46">
                  <c:v>73.155321222699996</c:v>
                </c:pt>
                <c:pt idx="47">
                  <c:v>72.566900449800002</c:v>
                </c:pt>
                <c:pt idx="48">
                  <c:v>72.4273895627</c:v>
                </c:pt>
                <c:pt idx="49">
                  <c:v>72.4273895627</c:v>
                </c:pt>
                <c:pt idx="50">
                  <c:v>72.200663847599998</c:v>
                </c:pt>
                <c:pt idx="51">
                  <c:v>72.264374478400001</c:v>
                </c:pt>
                <c:pt idx="52">
                  <c:v>72.264374478400001</c:v>
                </c:pt>
                <c:pt idx="53">
                  <c:v>72.264374478400001</c:v>
                </c:pt>
                <c:pt idx="54">
                  <c:v>72.239423431199995</c:v>
                </c:pt>
                <c:pt idx="55">
                  <c:v>72.049035214100002</c:v>
                </c:pt>
                <c:pt idx="56">
                  <c:v>72.415120083199994</c:v>
                </c:pt>
                <c:pt idx="57">
                  <c:v>72.410992852899994</c:v>
                </c:pt>
                <c:pt idx="58">
                  <c:v>72.546488712599995</c:v>
                </c:pt>
                <c:pt idx="59">
                  <c:v>72.546488712599995</c:v>
                </c:pt>
                <c:pt idx="60">
                  <c:v>72.546488712599995</c:v>
                </c:pt>
                <c:pt idx="61">
                  <c:v>72.334141009299998</c:v>
                </c:pt>
                <c:pt idx="62">
                  <c:v>71.699504669899994</c:v>
                </c:pt>
                <c:pt idx="63">
                  <c:v>71.621283467799998</c:v>
                </c:pt>
                <c:pt idx="64">
                  <c:v>71.645017334900004</c:v>
                </c:pt>
                <c:pt idx="65">
                  <c:v>71.219819248700006</c:v>
                </c:pt>
                <c:pt idx="66">
                  <c:v>71.219819248700006</c:v>
                </c:pt>
                <c:pt idx="67">
                  <c:v>71.219819248700006</c:v>
                </c:pt>
                <c:pt idx="68">
                  <c:v>70.893145555800004</c:v>
                </c:pt>
                <c:pt idx="69">
                  <c:v>71.131397378499997</c:v>
                </c:pt>
                <c:pt idx="70">
                  <c:v>70.570150794599996</c:v>
                </c:pt>
                <c:pt idx="71">
                  <c:v>70.789464989899997</c:v>
                </c:pt>
                <c:pt idx="72">
                  <c:v>71.454773099999997</c:v>
                </c:pt>
                <c:pt idx="73">
                  <c:v>71.454773099999997</c:v>
                </c:pt>
                <c:pt idx="74">
                  <c:v>71.454773099999997</c:v>
                </c:pt>
                <c:pt idx="75">
                  <c:v>72.336558753399999</c:v>
                </c:pt>
                <c:pt idx="76">
                  <c:v>72.104538386499996</c:v>
                </c:pt>
                <c:pt idx="77">
                  <c:v>71.707416717800001</c:v>
                </c:pt>
                <c:pt idx="78">
                  <c:v>71.408636830500001</c:v>
                </c:pt>
                <c:pt idx="79">
                  <c:v>71.180392581199996</c:v>
                </c:pt>
                <c:pt idx="80">
                  <c:v>71.180392581199996</c:v>
                </c:pt>
                <c:pt idx="81">
                  <c:v>71.180392581199996</c:v>
                </c:pt>
                <c:pt idx="82">
                  <c:v>71.450414655099991</c:v>
                </c:pt>
                <c:pt idx="83">
                  <c:v>71.081585699499996</c:v>
                </c:pt>
                <c:pt idx="84">
                  <c:v>70.848323689200001</c:v>
                </c:pt>
                <c:pt idx="85">
                  <c:v>70.796695469400007</c:v>
                </c:pt>
                <c:pt idx="86">
                  <c:v>70.705963323000006</c:v>
                </c:pt>
                <c:pt idx="87">
                  <c:v>70.705963323000006</c:v>
                </c:pt>
                <c:pt idx="88">
                  <c:v>70.705963323000006</c:v>
                </c:pt>
                <c:pt idx="89">
                  <c:v>70.764205742100003</c:v>
                </c:pt>
                <c:pt idx="90">
                  <c:v>71.2600133384</c:v>
                </c:pt>
                <c:pt idx="91">
                  <c:v>71.484205432899998</c:v>
                </c:pt>
                <c:pt idx="92">
                  <c:v>71.295791024300001</c:v>
                </c:pt>
                <c:pt idx="93">
                  <c:v>71.352676412199997</c:v>
                </c:pt>
                <c:pt idx="94">
                  <c:v>71.352676412199997</c:v>
                </c:pt>
                <c:pt idx="95">
                  <c:v>71.352676412199997</c:v>
                </c:pt>
                <c:pt idx="96">
                  <c:v>71.173340492299999</c:v>
                </c:pt>
                <c:pt idx="97">
                  <c:v>71.134531643700001</c:v>
                </c:pt>
                <c:pt idx="98">
                  <c:v>70.784328575000004</c:v>
                </c:pt>
                <c:pt idx="99">
                  <c:v>70.907078990299993</c:v>
                </c:pt>
                <c:pt idx="100">
                  <c:v>71.495859951299991</c:v>
                </c:pt>
                <c:pt idx="101">
                  <c:v>71.495859951299991</c:v>
                </c:pt>
                <c:pt idx="102">
                  <c:v>71.495859951299991</c:v>
                </c:pt>
                <c:pt idx="103">
                  <c:v>71.498045575900008</c:v>
                </c:pt>
                <c:pt idx="104">
                  <c:v>71.790049445299999</c:v>
                </c:pt>
                <c:pt idx="105">
                  <c:v>71.717208663500003</c:v>
                </c:pt>
                <c:pt idx="106">
                  <c:v>71.186658297099996</c:v>
                </c:pt>
                <c:pt idx="107">
                  <c:v>71.653406480499996</c:v>
                </c:pt>
                <c:pt idx="108">
                  <c:v>71.653406480499996</c:v>
                </c:pt>
                <c:pt idx="109">
                  <c:v>71.653406480499996</c:v>
                </c:pt>
                <c:pt idx="110">
                  <c:v>71.877798704599996</c:v>
                </c:pt>
                <c:pt idx="111">
                  <c:v>72.327747940799995</c:v>
                </c:pt>
                <c:pt idx="112">
                  <c:v>72.955567117299992</c:v>
                </c:pt>
                <c:pt idx="113">
                  <c:v>73.085113792300007</c:v>
                </c:pt>
                <c:pt idx="114">
                  <c:v>73.239508977300005</c:v>
                </c:pt>
                <c:pt idx="115">
                  <c:v>73.239508977300005</c:v>
                </c:pt>
                <c:pt idx="116">
                  <c:v>73.239508977300005</c:v>
                </c:pt>
                <c:pt idx="117">
                  <c:v>73.474655864100001</c:v>
                </c:pt>
                <c:pt idx="118">
                  <c:v>74.014335141900006</c:v>
                </c:pt>
                <c:pt idx="119">
                  <c:v>73.743656749599992</c:v>
                </c:pt>
                <c:pt idx="120">
                  <c:v>74.030408879999996</c:v>
                </c:pt>
                <c:pt idx="121">
                  <c:v>74.030408879999996</c:v>
                </c:pt>
                <c:pt idx="122">
                  <c:v>74.030408879999996</c:v>
                </c:pt>
                <c:pt idx="123">
                  <c:v>74.030408879999996</c:v>
                </c:pt>
                <c:pt idx="124">
                  <c:v>74.408522034299992</c:v>
                </c:pt>
                <c:pt idx="125">
                  <c:v>74.568939462499998</c:v>
                </c:pt>
                <c:pt idx="126">
                  <c:v>74.442544409999996</c:v>
                </c:pt>
                <c:pt idx="127">
                  <c:v>74.2942618278</c:v>
                </c:pt>
                <c:pt idx="128">
                  <c:v>74.782762529999999</c:v>
                </c:pt>
                <c:pt idx="129">
                  <c:v>74.782762529999999</c:v>
                </c:pt>
                <c:pt idx="130">
                  <c:v>74.782762529999999</c:v>
                </c:pt>
                <c:pt idx="131">
                  <c:v>74.924847670399998</c:v>
                </c:pt>
                <c:pt idx="132">
                  <c:v>74.129895984400008</c:v>
                </c:pt>
                <c:pt idx="133">
                  <c:v>74.079858793699998</c:v>
                </c:pt>
                <c:pt idx="134">
                  <c:v>74.191743296499993</c:v>
                </c:pt>
                <c:pt idx="135">
                  <c:v>74.405756022800006</c:v>
                </c:pt>
                <c:pt idx="136">
                  <c:v>74.405756022800006</c:v>
                </c:pt>
                <c:pt idx="137">
                  <c:v>74.405756022800006</c:v>
                </c:pt>
                <c:pt idx="138">
                  <c:v>75.128883760999997</c:v>
                </c:pt>
                <c:pt idx="139">
                  <c:v>74.764680534700005</c:v>
                </c:pt>
                <c:pt idx="140">
                  <c:v>74.712159397199997</c:v>
                </c:pt>
                <c:pt idx="141">
                  <c:v>75.415696290400007</c:v>
                </c:pt>
                <c:pt idx="142">
                  <c:v>75.618830744900009</c:v>
                </c:pt>
                <c:pt idx="143">
                  <c:v>75.618830744900009</c:v>
                </c:pt>
                <c:pt idx="144">
                  <c:v>75.618830744900009</c:v>
                </c:pt>
                <c:pt idx="145">
                  <c:v>76.300869741100001</c:v>
                </c:pt>
                <c:pt idx="146">
                  <c:v>76.0734485901</c:v>
                </c:pt>
                <c:pt idx="147">
                  <c:v>77.201045276599999</c:v>
                </c:pt>
                <c:pt idx="148">
                  <c:v>76.3368232288</c:v>
                </c:pt>
                <c:pt idx="149">
                  <c:v>76.368978086400006</c:v>
                </c:pt>
                <c:pt idx="150">
                  <c:v>76.368978086400006</c:v>
                </c:pt>
                <c:pt idx="151">
                  <c:v>76.368978086400006</c:v>
                </c:pt>
                <c:pt idx="152">
                  <c:v>75.807282160100002</c:v>
                </c:pt>
                <c:pt idx="153">
                  <c:v>75.792057162299997</c:v>
                </c:pt>
                <c:pt idx="154">
                  <c:v>75.851951439100006</c:v>
                </c:pt>
                <c:pt idx="155">
                  <c:v>75.941837981199996</c:v>
                </c:pt>
                <c:pt idx="156">
                  <c:v>75.941837981199996</c:v>
                </c:pt>
                <c:pt idx="157">
                  <c:v>75.941837981199996</c:v>
                </c:pt>
                <c:pt idx="158">
                  <c:v>75.941837981199996</c:v>
                </c:pt>
                <c:pt idx="159">
                  <c:v>76.411165550299998</c:v>
                </c:pt>
                <c:pt idx="160">
                  <c:v>76.849841854199994</c:v>
                </c:pt>
                <c:pt idx="161">
                  <c:v>75.562714579299993</c:v>
                </c:pt>
                <c:pt idx="162">
                  <c:v>75.089451891500005</c:v>
                </c:pt>
                <c:pt idx="163">
                  <c:v>74.288084975700002</c:v>
                </c:pt>
                <c:pt idx="164">
                  <c:v>74.288084975700002</c:v>
                </c:pt>
                <c:pt idx="165">
                  <c:v>74.288084975700002</c:v>
                </c:pt>
                <c:pt idx="166">
                  <c:v>74.653277684700001</c:v>
                </c:pt>
                <c:pt idx="167">
                  <c:v>74.6637222409</c:v>
                </c:pt>
                <c:pt idx="168">
                  <c:v>75.030550007000002</c:v>
                </c:pt>
                <c:pt idx="169">
                  <c:v>75.030550007000002</c:v>
                </c:pt>
                <c:pt idx="170">
                  <c:v>74.419554607500004</c:v>
                </c:pt>
                <c:pt idx="171">
                  <c:v>74.419554607500004</c:v>
                </c:pt>
                <c:pt idx="172">
                  <c:v>74.419554607500004</c:v>
                </c:pt>
                <c:pt idx="173">
                  <c:v>74.627016268600002</c:v>
                </c:pt>
                <c:pt idx="174">
                  <c:v>74.723308889099997</c:v>
                </c:pt>
                <c:pt idx="175">
                  <c:v>74.0978564073</c:v>
                </c:pt>
                <c:pt idx="176">
                  <c:v>73.7013246068</c:v>
                </c:pt>
                <c:pt idx="177">
                  <c:v>73.340908814399995</c:v>
                </c:pt>
                <c:pt idx="178">
                  <c:v>73.340908814399995</c:v>
                </c:pt>
                <c:pt idx="179">
                  <c:v>73.340908814399995</c:v>
                </c:pt>
                <c:pt idx="180">
                  <c:v>72.581776158099998</c:v>
                </c:pt>
                <c:pt idx="181">
                  <c:v>73.261443585400002</c:v>
                </c:pt>
                <c:pt idx="182">
                  <c:v>73.271751175899993</c:v>
                </c:pt>
                <c:pt idx="183">
                  <c:v>72.752009126800004</c:v>
                </c:pt>
                <c:pt idx="184">
                  <c:v>72.994955659599995</c:v>
                </c:pt>
                <c:pt idx="185">
                  <c:v>72.994955659599995</c:v>
                </c:pt>
                <c:pt idx="186">
                  <c:v>72.994955659599995</c:v>
                </c:pt>
                <c:pt idx="187">
                  <c:v>73.183549199799998</c:v>
                </c:pt>
                <c:pt idx="188">
                  <c:v>72.5601639371</c:v>
                </c:pt>
                <c:pt idx="189">
                  <c:v>73.356073431200002</c:v>
                </c:pt>
                <c:pt idx="190">
                  <c:v>73.6743365735</c:v>
                </c:pt>
                <c:pt idx="191">
                  <c:v>74.516354705300003</c:v>
                </c:pt>
                <c:pt idx="192">
                  <c:v>74.516354705300003</c:v>
                </c:pt>
                <c:pt idx="193">
                  <c:v>74.516354705300003</c:v>
                </c:pt>
                <c:pt idx="194">
                  <c:v>74.516354705300003</c:v>
                </c:pt>
                <c:pt idx="195">
                  <c:v>73.154667886499993</c:v>
                </c:pt>
                <c:pt idx="196">
                  <c:v>73.19162136029999</c:v>
                </c:pt>
                <c:pt idx="197">
                  <c:v>72.504577716</c:v>
                </c:pt>
                <c:pt idx="198">
                  <c:v>72.7317637206</c:v>
                </c:pt>
                <c:pt idx="199">
                  <c:v>72.7317637206</c:v>
                </c:pt>
                <c:pt idx="200">
                  <c:v>72.7317637206</c:v>
                </c:pt>
                <c:pt idx="201">
                  <c:v>72.7317637206</c:v>
                </c:pt>
                <c:pt idx="202">
                  <c:v>73.016351561899995</c:v>
                </c:pt>
                <c:pt idx="203">
                  <c:v>72.765819300299995</c:v>
                </c:pt>
                <c:pt idx="204">
                  <c:v>72.405974455800006</c:v>
                </c:pt>
                <c:pt idx="205">
                  <c:v>72.622407134499994</c:v>
                </c:pt>
                <c:pt idx="206">
                  <c:v>72.622407134499994</c:v>
                </c:pt>
                <c:pt idx="207">
                  <c:v>72.622407134499994</c:v>
                </c:pt>
                <c:pt idx="208">
                  <c:v>72.249111295500001</c:v>
                </c:pt>
                <c:pt idx="209">
                  <c:v>72.468749614999993</c:v>
                </c:pt>
                <c:pt idx="210">
                  <c:v>72.622366827899995</c:v>
                </c:pt>
                <c:pt idx="211">
                  <c:v>74.456415936900001</c:v>
                </c:pt>
                <c:pt idx="212">
                  <c:v>74.87763967250001</c:v>
                </c:pt>
                <c:pt idx="213">
                  <c:v>74.87763967250001</c:v>
                </c:pt>
                <c:pt idx="214">
                  <c:v>74.87763967250001</c:v>
                </c:pt>
                <c:pt idx="215">
                  <c:v>73.66991660459999</c:v>
                </c:pt>
                <c:pt idx="216">
                  <c:v>72.928646570200002</c:v>
                </c:pt>
                <c:pt idx="217">
                  <c:v>72.619300477899998</c:v>
                </c:pt>
                <c:pt idx="218">
                  <c:v>72.245942637799999</c:v>
                </c:pt>
                <c:pt idx="219">
                  <c:v>72.365776312400001</c:v>
                </c:pt>
                <c:pt idx="220">
                  <c:v>72.365776312400001</c:v>
                </c:pt>
                <c:pt idx="221">
                  <c:v>72.365776312400001</c:v>
                </c:pt>
                <c:pt idx="222">
                  <c:v>72.0026151199</c:v>
                </c:pt>
                <c:pt idx="223">
                  <c:v>70.933895877600008</c:v>
                </c:pt>
                <c:pt idx="224">
                  <c:v>71.034027172400002</c:v>
                </c:pt>
                <c:pt idx="225">
                  <c:v>71.113190052199997</c:v>
                </c:pt>
                <c:pt idx="226">
                  <c:v>70.9607753815</c:v>
                </c:pt>
                <c:pt idx="227">
                  <c:v>70.9607753815</c:v>
                </c:pt>
                <c:pt idx="228">
                  <c:v>70.9607753815</c:v>
                </c:pt>
                <c:pt idx="229">
                  <c:v>70.573321443799998</c:v>
                </c:pt>
                <c:pt idx="230">
                  <c:v>70.701899898800008</c:v>
                </c:pt>
                <c:pt idx="231">
                  <c:v>70.605377657999995</c:v>
                </c:pt>
                <c:pt idx="232">
                  <c:v>70.475809145499994</c:v>
                </c:pt>
                <c:pt idx="233">
                  <c:v>69.990533516900001</c:v>
                </c:pt>
                <c:pt idx="234">
                  <c:v>69.990533516900001</c:v>
                </c:pt>
                <c:pt idx="235">
                  <c:v>69.990533516900001</c:v>
                </c:pt>
                <c:pt idx="236">
                  <c:v>69.766004364200001</c:v>
                </c:pt>
                <c:pt idx="237">
                  <c:v>70.115289885300001</c:v>
                </c:pt>
                <c:pt idx="238">
                  <c:v>69.49267928110001</c:v>
                </c:pt>
                <c:pt idx="239">
                  <c:v>69.038021643699992</c:v>
                </c:pt>
                <c:pt idx="240">
                  <c:v>69.557991715900002</c:v>
                </c:pt>
                <c:pt idx="241">
                  <c:v>69.557991715900002</c:v>
                </c:pt>
                <c:pt idx="242">
                  <c:v>69.557991715900002</c:v>
                </c:pt>
                <c:pt idx="243">
                  <c:v>70.166216359099991</c:v>
                </c:pt>
                <c:pt idx="244">
                  <c:v>69.687593697300002</c:v>
                </c:pt>
                <c:pt idx="245">
                  <c:v>69.753986990299992</c:v>
                </c:pt>
                <c:pt idx="246">
                  <c:v>69.720732091299993</c:v>
                </c:pt>
                <c:pt idx="247">
                  <c:v>69.805971297300005</c:v>
                </c:pt>
                <c:pt idx="248">
                  <c:v>69.805971297300005</c:v>
                </c:pt>
                <c:pt idx="249">
                  <c:v>69.805971297300005</c:v>
                </c:pt>
                <c:pt idx="250">
                  <c:v>69.844111488300001</c:v>
                </c:pt>
                <c:pt idx="251">
                  <c:v>69.916661307799998</c:v>
                </c:pt>
                <c:pt idx="252">
                  <c:v>69.5524187539</c:v>
                </c:pt>
                <c:pt idx="253">
                  <c:v>69.791508200999999</c:v>
                </c:pt>
                <c:pt idx="254">
                  <c:v>70.080743877499998</c:v>
                </c:pt>
                <c:pt idx="255">
                  <c:v>70.080743877499998</c:v>
                </c:pt>
                <c:pt idx="256">
                  <c:v>70.080743877499998</c:v>
                </c:pt>
                <c:pt idx="257">
                  <c:v>69.752207604500001</c:v>
                </c:pt>
                <c:pt idx="258">
                  <c:v>69.717133478299999</c:v>
                </c:pt>
                <c:pt idx="259">
                  <c:v>69.693676249099994</c:v>
                </c:pt>
                <c:pt idx="260">
                  <c:v>69.902086118900002</c:v>
                </c:pt>
                <c:pt idx="261">
                  <c:v>70.316037168299999</c:v>
                </c:pt>
                <c:pt idx="262">
                  <c:v>70.316037168299999</c:v>
                </c:pt>
                <c:pt idx="263">
                  <c:v>70.316037168299999</c:v>
                </c:pt>
                <c:pt idx="264">
                  <c:v>70.5173756521</c:v>
                </c:pt>
                <c:pt idx="265">
                  <c:v>71.340276472200003</c:v>
                </c:pt>
                <c:pt idx="266">
                  <c:v>71.513038633500003</c:v>
                </c:pt>
                <c:pt idx="267">
                  <c:v>71.054437586600002</c:v>
                </c:pt>
                <c:pt idx="268">
                  <c:v>71.419378493500005</c:v>
                </c:pt>
                <c:pt idx="269">
                  <c:v>71.419378493500005</c:v>
                </c:pt>
                <c:pt idx="270">
                  <c:v>71.419378493500005</c:v>
                </c:pt>
                <c:pt idx="271">
                  <c:v>70.944884653499997</c:v>
                </c:pt>
                <c:pt idx="272">
                  <c:v>71.15438374</c:v>
                </c:pt>
                <c:pt idx="273">
                  <c:v>70.620380539199999</c:v>
                </c:pt>
                <c:pt idx="274">
                  <c:v>70.483582499500002</c:v>
                </c:pt>
                <c:pt idx="275">
                  <c:v>70.292017616799995</c:v>
                </c:pt>
                <c:pt idx="276">
                  <c:v>70.292017616799995</c:v>
                </c:pt>
                <c:pt idx="277">
                  <c:v>70.292017616799995</c:v>
                </c:pt>
                <c:pt idx="278">
                  <c:v>70.5149895964</c:v>
                </c:pt>
                <c:pt idx="279">
                  <c:v>70.301595542599998</c:v>
                </c:pt>
                <c:pt idx="280">
                  <c:v>70.620102053300002</c:v>
                </c:pt>
                <c:pt idx="281">
                  <c:v>70.977423477900004</c:v>
                </c:pt>
                <c:pt idx="282">
                  <c:v>70.587861524000004</c:v>
                </c:pt>
                <c:pt idx="283">
                  <c:v>70.587861524000004</c:v>
                </c:pt>
                <c:pt idx="284">
                  <c:v>70.587861524000004</c:v>
                </c:pt>
                <c:pt idx="285">
                  <c:v>70.271836598199997</c:v>
                </c:pt>
                <c:pt idx="286">
                  <c:v>69.972591011600002</c:v>
                </c:pt>
                <c:pt idx="287">
                  <c:v>69.356645630200006</c:v>
                </c:pt>
                <c:pt idx="288">
                  <c:v>69.191044609800002</c:v>
                </c:pt>
                <c:pt idx="289">
                  <c:v>69.309222091500004</c:v>
                </c:pt>
                <c:pt idx="290">
                  <c:v>69.309222091500004</c:v>
                </c:pt>
                <c:pt idx="291">
                  <c:v>69.309222091500004</c:v>
                </c:pt>
                <c:pt idx="292">
                  <c:v>69.831367477200004</c:v>
                </c:pt>
                <c:pt idx="293">
                  <c:v>70.249885718900003</c:v>
                </c:pt>
                <c:pt idx="294">
                  <c:v>69.959834548100005</c:v>
                </c:pt>
                <c:pt idx="295">
                  <c:v>69.850318654999995</c:v>
                </c:pt>
                <c:pt idx="296">
                  <c:v>69.459073746299993</c:v>
                </c:pt>
                <c:pt idx="297">
                  <c:v>69.459073746299993</c:v>
                </c:pt>
                <c:pt idx="298">
                  <c:v>69.459073746299993</c:v>
                </c:pt>
                <c:pt idx="299">
                  <c:v>69.201175245000002</c:v>
                </c:pt>
                <c:pt idx="300">
                  <c:v>69.514280461200002</c:v>
                </c:pt>
                <c:pt idx="301">
                  <c:v>69.373361338899997</c:v>
                </c:pt>
                <c:pt idx="302">
                  <c:v>69.366117789699999</c:v>
                </c:pt>
                <c:pt idx="303">
                  <c:v>69.285037696800003</c:v>
                </c:pt>
                <c:pt idx="304">
                  <c:v>69.285037696800003</c:v>
                </c:pt>
                <c:pt idx="305">
                  <c:v>69.285037696800003</c:v>
                </c:pt>
                <c:pt idx="306">
                  <c:v>69.654056758099998</c:v>
                </c:pt>
                <c:pt idx="307">
                  <c:v>69.8382807383</c:v>
                </c:pt>
                <c:pt idx="308">
                  <c:v>69.874590241000007</c:v>
                </c:pt>
                <c:pt idx="309">
                  <c:v>69.899711783299992</c:v>
                </c:pt>
                <c:pt idx="310">
                  <c:v>69.530989359299994</c:v>
                </c:pt>
                <c:pt idx="311">
                  <c:v>69.530989359299994</c:v>
                </c:pt>
                <c:pt idx="312">
                  <c:v>69.530989359299994</c:v>
                </c:pt>
                <c:pt idx="313">
                  <c:v>69.530989359299994</c:v>
                </c:pt>
                <c:pt idx="314">
                  <c:v>69.530989359299994</c:v>
                </c:pt>
                <c:pt idx="315">
                  <c:v>69.530989359299994</c:v>
                </c:pt>
                <c:pt idx="316">
                  <c:v>69.525941355</c:v>
                </c:pt>
                <c:pt idx="317">
                  <c:v>69.799599142800005</c:v>
                </c:pt>
                <c:pt idx="318">
                  <c:v>69.799599142800005</c:v>
                </c:pt>
                <c:pt idx="319">
                  <c:v>69.799599142800005</c:v>
                </c:pt>
                <c:pt idx="320">
                  <c:v>69.075610341000001</c:v>
                </c:pt>
                <c:pt idx="321">
                  <c:v>68.756725166700008</c:v>
                </c:pt>
                <c:pt idx="322">
                  <c:v>68.756725166700008</c:v>
                </c:pt>
                <c:pt idx="323">
                  <c:v>68.756725166700008</c:v>
                </c:pt>
                <c:pt idx="324">
                  <c:v>68.968986198799996</c:v>
                </c:pt>
                <c:pt idx="325">
                  <c:v>68.968986198799996</c:v>
                </c:pt>
                <c:pt idx="326">
                  <c:v>68.968986198799996</c:v>
                </c:pt>
                <c:pt idx="327">
                  <c:v>68.090231655800011</c:v>
                </c:pt>
                <c:pt idx="328">
                  <c:v>68.090231655800011</c:v>
                </c:pt>
                <c:pt idx="329">
                  <c:v>67.946177122199998</c:v>
                </c:pt>
                <c:pt idx="330">
                  <c:v>67.137896547499992</c:v>
                </c:pt>
                <c:pt idx="331">
                  <c:v>67.292185036999996</c:v>
                </c:pt>
                <c:pt idx="332">
                  <c:v>67.292185036999996</c:v>
                </c:pt>
                <c:pt idx="333">
                  <c:v>67.292185036999996</c:v>
                </c:pt>
                <c:pt idx="334">
                  <c:v>67.956153821000001</c:v>
                </c:pt>
                <c:pt idx="335">
                  <c:v>67.956153821000001</c:v>
                </c:pt>
                <c:pt idx="336">
                  <c:v>68.203341193900002</c:v>
                </c:pt>
                <c:pt idx="337">
                  <c:v>68.414577739599991</c:v>
                </c:pt>
                <c:pt idx="338">
                  <c:v>69.018892579999999</c:v>
                </c:pt>
                <c:pt idx="339">
                  <c:v>69.018892579999999</c:v>
                </c:pt>
                <c:pt idx="340">
                  <c:v>69.018892579999999</c:v>
                </c:pt>
                <c:pt idx="341">
                  <c:v>68.663627329700006</c:v>
                </c:pt>
                <c:pt idx="342">
                  <c:v>68.129532081199997</c:v>
                </c:pt>
                <c:pt idx="343">
                  <c:v>68.218995261499998</c:v>
                </c:pt>
                <c:pt idx="344">
                  <c:v>68.441642735300007</c:v>
                </c:pt>
                <c:pt idx="345">
                  <c:v>68.125496371500006</c:v>
                </c:pt>
                <c:pt idx="346">
                  <c:v>68.125496371500006</c:v>
                </c:pt>
                <c:pt idx="347">
                  <c:v>68.125496371500006</c:v>
                </c:pt>
                <c:pt idx="348">
                  <c:v>67.565290525800009</c:v>
                </c:pt>
                <c:pt idx="349">
                  <c:v>67.59716192869999</c:v>
                </c:pt>
                <c:pt idx="350">
                  <c:v>67.375865599299999</c:v>
                </c:pt>
                <c:pt idx="351">
                  <c:v>67.265612422700002</c:v>
                </c:pt>
                <c:pt idx="352">
                  <c:v>67.000684488399997</c:v>
                </c:pt>
                <c:pt idx="353">
                  <c:v>67.000684488399997</c:v>
                </c:pt>
                <c:pt idx="354">
                  <c:v>67.000684488399997</c:v>
                </c:pt>
                <c:pt idx="355">
                  <c:v>67.128679534300005</c:v>
                </c:pt>
                <c:pt idx="356">
                  <c:v>67.299975574499996</c:v>
                </c:pt>
                <c:pt idx="357">
                  <c:v>67.339231338999994</c:v>
                </c:pt>
                <c:pt idx="358">
                  <c:v>67.053048155200003</c:v>
                </c:pt>
                <c:pt idx="359">
                  <c:v>67.309067429799995</c:v>
                </c:pt>
                <c:pt idx="360">
                  <c:v>67.309067429799995</c:v>
                </c:pt>
                <c:pt idx="361">
                  <c:v>67.309067429799995</c:v>
                </c:pt>
                <c:pt idx="362">
                  <c:v>66.677351842200011</c:v>
                </c:pt>
                <c:pt idx="363">
                  <c:v>66.408709551499996</c:v>
                </c:pt>
                <c:pt idx="364">
                  <c:v>66.046667812799996</c:v>
                </c:pt>
                <c:pt idx="365">
                  <c:v>66.36877941169999</c:v>
                </c:pt>
                <c:pt idx="366">
                  <c:v>66.916790067299999</c:v>
                </c:pt>
                <c:pt idx="367">
                  <c:v>66.916790067299999</c:v>
                </c:pt>
                <c:pt idx="368">
                  <c:v>66.916790067299999</c:v>
                </c:pt>
                <c:pt idx="369">
                  <c:v>66.972928144800008</c:v>
                </c:pt>
                <c:pt idx="370">
                  <c:v>67.509397819699998</c:v>
                </c:pt>
                <c:pt idx="371">
                  <c:v>67.410077215499996</c:v>
                </c:pt>
                <c:pt idx="372">
                  <c:v>67.107229490099996</c:v>
                </c:pt>
                <c:pt idx="373">
                  <c:v>67.576564258399998</c:v>
                </c:pt>
                <c:pt idx="374">
                  <c:v>67.576564258399998</c:v>
                </c:pt>
                <c:pt idx="375">
                  <c:v>67.576564258399998</c:v>
                </c:pt>
                <c:pt idx="376">
                  <c:v>67.617067064899999</c:v>
                </c:pt>
                <c:pt idx="377">
                  <c:v>67.508087224700006</c:v>
                </c:pt>
                <c:pt idx="378">
                  <c:v>67.698909337099991</c:v>
                </c:pt>
                <c:pt idx="379">
                  <c:v>67.715874077899997</c:v>
                </c:pt>
                <c:pt idx="380">
                  <c:v>67.383417141899997</c:v>
                </c:pt>
                <c:pt idx="381">
                  <c:v>67.383417141899997</c:v>
                </c:pt>
                <c:pt idx="382">
                  <c:v>67.383417141899997</c:v>
                </c:pt>
                <c:pt idx="383">
                  <c:v>67.568507186600002</c:v>
                </c:pt>
                <c:pt idx="384">
                  <c:v>67.346896905199998</c:v>
                </c:pt>
                <c:pt idx="385">
                  <c:v>66.929270242900003</c:v>
                </c:pt>
                <c:pt idx="386">
                  <c:v>67.129424046600008</c:v>
                </c:pt>
                <c:pt idx="387">
                  <c:v>66.928047702000001</c:v>
                </c:pt>
                <c:pt idx="388">
                  <c:v>66.928047702000001</c:v>
                </c:pt>
                <c:pt idx="389">
                  <c:v>66.928047702000001</c:v>
                </c:pt>
                <c:pt idx="390">
                  <c:v>66.508155796699995</c:v>
                </c:pt>
                <c:pt idx="391">
                  <c:v>66.527877333900008</c:v>
                </c:pt>
                <c:pt idx="392">
                  <c:v>66.816561232400005</c:v>
                </c:pt>
                <c:pt idx="393">
                  <c:v>66.584243197500001</c:v>
                </c:pt>
                <c:pt idx="394">
                  <c:v>66.437240230900002</c:v>
                </c:pt>
                <c:pt idx="395">
                  <c:v>66.437240230900002</c:v>
                </c:pt>
                <c:pt idx="396">
                  <c:v>66.437240230900002</c:v>
                </c:pt>
                <c:pt idx="397">
                  <c:v>66.632599995800007</c:v>
                </c:pt>
                <c:pt idx="398">
                  <c:v>66.930415705099989</c:v>
                </c:pt>
                <c:pt idx="399">
                  <c:v>66.819191491599994</c:v>
                </c:pt>
                <c:pt idx="400">
                  <c:v>66.741499495400006</c:v>
                </c:pt>
                <c:pt idx="401">
                  <c:v>66.494321292699993</c:v>
                </c:pt>
                <c:pt idx="402">
                  <c:v>66.494321292699993</c:v>
                </c:pt>
                <c:pt idx="403">
                  <c:v>66.494321292699993</c:v>
                </c:pt>
                <c:pt idx="404">
                  <c:v>66.555500962600007</c:v>
                </c:pt>
                <c:pt idx="405">
                  <c:v>66.412667170600002</c:v>
                </c:pt>
                <c:pt idx="406">
                  <c:v>66.350693641099994</c:v>
                </c:pt>
                <c:pt idx="407">
                  <c:v>66.350693641099994</c:v>
                </c:pt>
                <c:pt idx="408">
                  <c:v>66.350693641099994</c:v>
                </c:pt>
                <c:pt idx="409">
                  <c:v>66.350693641099994</c:v>
                </c:pt>
                <c:pt idx="410">
                  <c:v>66.350693641099994</c:v>
                </c:pt>
                <c:pt idx="411">
                  <c:v>66.678466143699993</c:v>
                </c:pt>
                <c:pt idx="412">
                  <c:v>66.261804290800001</c:v>
                </c:pt>
                <c:pt idx="413">
                  <c:v>66.331272896400009</c:v>
                </c:pt>
                <c:pt idx="414">
                  <c:v>66.331272896400009</c:v>
                </c:pt>
                <c:pt idx="415">
                  <c:v>66.105478141100008</c:v>
                </c:pt>
                <c:pt idx="416">
                  <c:v>66.105478141100008</c:v>
                </c:pt>
                <c:pt idx="417">
                  <c:v>66.105478141100008</c:v>
                </c:pt>
                <c:pt idx="418">
                  <c:v>65.548081587700011</c:v>
                </c:pt>
                <c:pt idx="419">
                  <c:v>65.757178462100001</c:v>
                </c:pt>
                <c:pt idx="420">
                  <c:v>65.935164263399997</c:v>
                </c:pt>
                <c:pt idx="421">
                  <c:v>65.880700517800008</c:v>
                </c:pt>
                <c:pt idx="422">
                  <c:v>65.729122604600008</c:v>
                </c:pt>
                <c:pt idx="423">
                  <c:v>65.729122604600008</c:v>
                </c:pt>
                <c:pt idx="424">
                  <c:v>65.729122604600008</c:v>
                </c:pt>
                <c:pt idx="425">
                  <c:v>65.420571189</c:v>
                </c:pt>
                <c:pt idx="426">
                  <c:v>65.345710821799997</c:v>
                </c:pt>
                <c:pt idx="427">
                  <c:v>65.340324905299994</c:v>
                </c:pt>
                <c:pt idx="428">
                  <c:v>65.419619270299989</c:v>
                </c:pt>
                <c:pt idx="429">
                  <c:v>65.024532213900002</c:v>
                </c:pt>
                <c:pt idx="430">
                  <c:v>65.024532213900002</c:v>
                </c:pt>
                <c:pt idx="431">
                  <c:v>65.024532213900002</c:v>
                </c:pt>
                <c:pt idx="432">
                  <c:v>65.534490013300001</c:v>
                </c:pt>
                <c:pt idx="433">
                  <c:v>65.839704258200001</c:v>
                </c:pt>
                <c:pt idx="434">
                  <c:v>65.953379863600006</c:v>
                </c:pt>
                <c:pt idx="435">
                  <c:v>65.268881322799999</c:v>
                </c:pt>
                <c:pt idx="436">
                  <c:v>65.235478981599996</c:v>
                </c:pt>
                <c:pt idx="437">
                  <c:v>65.235478981599996</c:v>
                </c:pt>
                <c:pt idx="438">
                  <c:v>65.235478981599996</c:v>
                </c:pt>
                <c:pt idx="439">
                  <c:v>65.611756360699999</c:v>
                </c:pt>
                <c:pt idx="440">
                  <c:v>65.03966348809999</c:v>
                </c:pt>
                <c:pt idx="441">
                  <c:v>64.964048521400002</c:v>
                </c:pt>
                <c:pt idx="442">
                  <c:v>64.78861866150001</c:v>
                </c:pt>
                <c:pt idx="443">
                  <c:v>64.938718335000004</c:v>
                </c:pt>
                <c:pt idx="444">
                  <c:v>64.938718335000004</c:v>
                </c:pt>
                <c:pt idx="445">
                  <c:v>64.938718335000004</c:v>
                </c:pt>
                <c:pt idx="446">
                  <c:v>64.871331194199996</c:v>
                </c:pt>
                <c:pt idx="447">
                  <c:v>64.509195863000002</c:v>
                </c:pt>
                <c:pt idx="448">
                  <c:v>64.512524308699994</c:v>
                </c:pt>
                <c:pt idx="449">
                  <c:v>65.063981536499995</c:v>
                </c:pt>
                <c:pt idx="450">
                  <c:v>65.20623325630001</c:v>
                </c:pt>
                <c:pt idx="451">
                  <c:v>65.20623325630001</c:v>
                </c:pt>
                <c:pt idx="452">
                  <c:v>65.20623325630001</c:v>
                </c:pt>
                <c:pt idx="453">
                  <c:v>64.9694495026</c:v>
                </c:pt>
                <c:pt idx="454">
                  <c:v>64.647575930399995</c:v>
                </c:pt>
                <c:pt idx="455">
                  <c:v>64.588130979699997</c:v>
                </c:pt>
                <c:pt idx="456">
                  <c:v>64.343653052800008</c:v>
                </c:pt>
                <c:pt idx="457">
                  <c:v>64.55426942279999</c:v>
                </c:pt>
                <c:pt idx="458">
                  <c:v>64.55426942279999</c:v>
                </c:pt>
                <c:pt idx="459">
                  <c:v>64.55426942279999</c:v>
                </c:pt>
                <c:pt idx="460">
                  <c:v>64.6914911545</c:v>
                </c:pt>
                <c:pt idx="461">
                  <c:v>64.9638373457</c:v>
                </c:pt>
                <c:pt idx="462">
                  <c:v>64.852404249800003</c:v>
                </c:pt>
                <c:pt idx="463">
                  <c:v>65.468906714200003</c:v>
                </c:pt>
                <c:pt idx="464">
                  <c:v>65.187652009999994</c:v>
                </c:pt>
                <c:pt idx="465">
                  <c:v>65.187652009999994</c:v>
                </c:pt>
                <c:pt idx="466">
                  <c:v>65.187652009999994</c:v>
                </c:pt>
                <c:pt idx="467">
                  <c:v>65.224044729699997</c:v>
                </c:pt>
                <c:pt idx="468">
                  <c:v>65.083647975700003</c:v>
                </c:pt>
                <c:pt idx="469">
                  <c:v>64.800848027800001</c:v>
                </c:pt>
                <c:pt idx="470">
                  <c:v>65.142010871099998</c:v>
                </c:pt>
                <c:pt idx="471">
                  <c:v>65.341745548600002</c:v>
                </c:pt>
                <c:pt idx="472">
                  <c:v>65.341745548600002</c:v>
                </c:pt>
                <c:pt idx="473">
                  <c:v>65.341745548600002</c:v>
                </c:pt>
                <c:pt idx="474">
                  <c:v>64.062955414900003</c:v>
                </c:pt>
                <c:pt idx="475">
                  <c:v>64.062955414900003</c:v>
                </c:pt>
                <c:pt idx="476">
                  <c:v>64.062955414900003</c:v>
                </c:pt>
                <c:pt idx="477">
                  <c:v>63.753019898900007</c:v>
                </c:pt>
                <c:pt idx="478">
                  <c:v>63.812061546999999</c:v>
                </c:pt>
                <c:pt idx="479">
                  <c:v>63.812061546999999</c:v>
                </c:pt>
                <c:pt idx="480">
                  <c:v>63.812061546999999</c:v>
                </c:pt>
                <c:pt idx="481">
                  <c:v>64.450748088200001</c:v>
                </c:pt>
                <c:pt idx="482">
                  <c:v>64.201280792099993</c:v>
                </c:pt>
                <c:pt idx="483">
                  <c:v>64.466530065800001</c:v>
                </c:pt>
                <c:pt idx="484">
                  <c:v>64.500067946399994</c:v>
                </c:pt>
                <c:pt idx="485">
                  <c:v>64.831095679800001</c:v>
                </c:pt>
                <c:pt idx="486">
                  <c:v>64.831095679800001</c:v>
                </c:pt>
                <c:pt idx="487">
                  <c:v>64.831095679800001</c:v>
                </c:pt>
                <c:pt idx="488">
                  <c:v>64.3316976885</c:v>
                </c:pt>
                <c:pt idx="489">
                  <c:v>64.209682986800004</c:v>
                </c:pt>
                <c:pt idx="490">
                  <c:v>63.938140929400006</c:v>
                </c:pt>
                <c:pt idx="491">
                  <c:v>64.189200648099998</c:v>
                </c:pt>
                <c:pt idx="492">
                  <c:v>64.188230999200002</c:v>
                </c:pt>
                <c:pt idx="493">
                  <c:v>64.188230999200002</c:v>
                </c:pt>
                <c:pt idx="494">
                  <c:v>64.188230999200002</c:v>
                </c:pt>
                <c:pt idx="495">
                  <c:v>64.243751964300003</c:v>
                </c:pt>
                <c:pt idx="496">
                  <c:v>64.590977389399995</c:v>
                </c:pt>
                <c:pt idx="497">
                  <c:v>64.396603862999996</c:v>
                </c:pt>
                <c:pt idx="498">
                  <c:v>64.459489830899997</c:v>
                </c:pt>
                <c:pt idx="499">
                  <c:v>64.866183753900003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3B-48D7-AAEB-2323A5D3F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38400"/>
        <c:axId val="221240320"/>
      </c:lineChart>
      <c:lineChart>
        <c:grouping val="standard"/>
        <c:varyColors val="0"/>
        <c:ser>
          <c:idx val="0"/>
          <c:order val="0"/>
          <c:tx>
            <c:strRef>
              <c:f>'איור 6 נתונים'!$B$3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45609</c:v>
                </c:pt>
                <c:pt idx="1">
                  <c:v>45610</c:v>
                </c:pt>
                <c:pt idx="2">
                  <c:v>45611</c:v>
                </c:pt>
                <c:pt idx="3">
                  <c:v>45612</c:v>
                </c:pt>
                <c:pt idx="4">
                  <c:v>45613</c:v>
                </c:pt>
                <c:pt idx="5">
                  <c:v>45614</c:v>
                </c:pt>
                <c:pt idx="6">
                  <c:v>45615</c:v>
                </c:pt>
                <c:pt idx="7">
                  <c:v>45616</c:v>
                </c:pt>
                <c:pt idx="8">
                  <c:v>45617</c:v>
                </c:pt>
                <c:pt idx="9">
                  <c:v>45618</c:v>
                </c:pt>
                <c:pt idx="10">
                  <c:v>45619</c:v>
                </c:pt>
                <c:pt idx="11">
                  <c:v>45620</c:v>
                </c:pt>
                <c:pt idx="12">
                  <c:v>45621</c:v>
                </c:pt>
                <c:pt idx="13">
                  <c:v>45622</c:v>
                </c:pt>
                <c:pt idx="14">
                  <c:v>45623</c:v>
                </c:pt>
                <c:pt idx="15">
                  <c:v>45624</c:v>
                </c:pt>
                <c:pt idx="16">
                  <c:v>45625</c:v>
                </c:pt>
                <c:pt idx="17">
                  <c:v>45626</c:v>
                </c:pt>
                <c:pt idx="18">
                  <c:v>45627</c:v>
                </c:pt>
                <c:pt idx="19">
                  <c:v>45628</c:v>
                </c:pt>
                <c:pt idx="20">
                  <c:v>45629</c:v>
                </c:pt>
                <c:pt idx="21">
                  <c:v>45630</c:v>
                </c:pt>
                <c:pt idx="22">
                  <c:v>45631</c:v>
                </c:pt>
                <c:pt idx="23">
                  <c:v>45632</c:v>
                </c:pt>
                <c:pt idx="24">
                  <c:v>45633</c:v>
                </c:pt>
                <c:pt idx="25">
                  <c:v>45634</c:v>
                </c:pt>
                <c:pt idx="26">
                  <c:v>45635</c:v>
                </c:pt>
                <c:pt idx="27">
                  <c:v>45636</c:v>
                </c:pt>
                <c:pt idx="28">
                  <c:v>45637</c:v>
                </c:pt>
                <c:pt idx="29">
                  <c:v>45638</c:v>
                </c:pt>
                <c:pt idx="30">
                  <c:v>45639</c:v>
                </c:pt>
                <c:pt idx="31">
                  <c:v>45640</c:v>
                </c:pt>
                <c:pt idx="32">
                  <c:v>45641</c:v>
                </c:pt>
                <c:pt idx="33">
                  <c:v>45642</c:v>
                </c:pt>
                <c:pt idx="34">
                  <c:v>45643</c:v>
                </c:pt>
                <c:pt idx="35">
                  <c:v>45644</c:v>
                </c:pt>
                <c:pt idx="36">
                  <c:v>45645</c:v>
                </c:pt>
                <c:pt idx="37">
                  <c:v>45646</c:v>
                </c:pt>
                <c:pt idx="38">
                  <c:v>45647</c:v>
                </c:pt>
                <c:pt idx="39">
                  <c:v>45648</c:v>
                </c:pt>
                <c:pt idx="40">
                  <c:v>45649</c:v>
                </c:pt>
                <c:pt idx="41">
                  <c:v>45650</c:v>
                </c:pt>
                <c:pt idx="42">
                  <c:v>45651</c:v>
                </c:pt>
                <c:pt idx="43">
                  <c:v>45652</c:v>
                </c:pt>
                <c:pt idx="44">
                  <c:v>45653</c:v>
                </c:pt>
                <c:pt idx="45">
                  <c:v>45654</c:v>
                </c:pt>
                <c:pt idx="46">
                  <c:v>45655</c:v>
                </c:pt>
                <c:pt idx="47">
                  <c:v>45656</c:v>
                </c:pt>
                <c:pt idx="48">
                  <c:v>45657</c:v>
                </c:pt>
                <c:pt idx="49">
                  <c:v>45658</c:v>
                </c:pt>
                <c:pt idx="50">
                  <c:v>45659</c:v>
                </c:pt>
                <c:pt idx="51">
                  <c:v>45660</c:v>
                </c:pt>
                <c:pt idx="52">
                  <c:v>45661</c:v>
                </c:pt>
                <c:pt idx="53">
                  <c:v>45662</c:v>
                </c:pt>
                <c:pt idx="54">
                  <c:v>45663</c:v>
                </c:pt>
                <c:pt idx="55">
                  <c:v>45664</c:v>
                </c:pt>
                <c:pt idx="56">
                  <c:v>45665</c:v>
                </c:pt>
                <c:pt idx="57">
                  <c:v>45666</c:v>
                </c:pt>
                <c:pt idx="58">
                  <c:v>45667</c:v>
                </c:pt>
                <c:pt idx="59">
                  <c:v>45668</c:v>
                </c:pt>
                <c:pt idx="60">
                  <c:v>45669</c:v>
                </c:pt>
                <c:pt idx="61">
                  <c:v>45670</c:v>
                </c:pt>
                <c:pt idx="62">
                  <c:v>45671</c:v>
                </c:pt>
                <c:pt idx="63">
                  <c:v>45672</c:v>
                </c:pt>
                <c:pt idx="64">
                  <c:v>45673</c:v>
                </c:pt>
                <c:pt idx="65">
                  <c:v>45674</c:v>
                </c:pt>
                <c:pt idx="66">
                  <c:v>45675</c:v>
                </c:pt>
                <c:pt idx="67">
                  <c:v>45676</c:v>
                </c:pt>
                <c:pt idx="68">
                  <c:v>45677</c:v>
                </c:pt>
                <c:pt idx="69">
                  <c:v>45678</c:v>
                </c:pt>
                <c:pt idx="70">
                  <c:v>45679</c:v>
                </c:pt>
                <c:pt idx="71">
                  <c:v>45680</c:v>
                </c:pt>
                <c:pt idx="72">
                  <c:v>45681</c:v>
                </c:pt>
                <c:pt idx="73">
                  <c:v>45682</c:v>
                </c:pt>
                <c:pt idx="74">
                  <c:v>45683</c:v>
                </c:pt>
                <c:pt idx="75">
                  <c:v>45684</c:v>
                </c:pt>
                <c:pt idx="76">
                  <c:v>45685</c:v>
                </c:pt>
                <c:pt idx="77">
                  <c:v>45686</c:v>
                </c:pt>
                <c:pt idx="78">
                  <c:v>45687</c:v>
                </c:pt>
                <c:pt idx="79">
                  <c:v>45688</c:v>
                </c:pt>
                <c:pt idx="80">
                  <c:v>45689</c:v>
                </c:pt>
                <c:pt idx="81">
                  <c:v>45690</c:v>
                </c:pt>
                <c:pt idx="82">
                  <c:v>45691</c:v>
                </c:pt>
                <c:pt idx="83">
                  <c:v>45692</c:v>
                </c:pt>
                <c:pt idx="84">
                  <c:v>45693</c:v>
                </c:pt>
                <c:pt idx="85">
                  <c:v>45694</c:v>
                </c:pt>
                <c:pt idx="86">
                  <c:v>45695</c:v>
                </c:pt>
                <c:pt idx="87">
                  <c:v>45696</c:v>
                </c:pt>
                <c:pt idx="88">
                  <c:v>45697</c:v>
                </c:pt>
                <c:pt idx="89">
                  <c:v>45698</c:v>
                </c:pt>
                <c:pt idx="90">
                  <c:v>45699</c:v>
                </c:pt>
                <c:pt idx="91">
                  <c:v>45700</c:v>
                </c:pt>
                <c:pt idx="92">
                  <c:v>45701</c:v>
                </c:pt>
                <c:pt idx="93">
                  <c:v>45702</c:v>
                </c:pt>
                <c:pt idx="94">
                  <c:v>45703</c:v>
                </c:pt>
                <c:pt idx="95">
                  <c:v>45704</c:v>
                </c:pt>
                <c:pt idx="96">
                  <c:v>45705</c:v>
                </c:pt>
                <c:pt idx="97">
                  <c:v>45706</c:v>
                </c:pt>
                <c:pt idx="98">
                  <c:v>45707</c:v>
                </c:pt>
                <c:pt idx="99">
                  <c:v>45708</c:v>
                </c:pt>
                <c:pt idx="100">
                  <c:v>45709</c:v>
                </c:pt>
                <c:pt idx="101">
                  <c:v>45710</c:v>
                </c:pt>
                <c:pt idx="102">
                  <c:v>45711</c:v>
                </c:pt>
                <c:pt idx="103">
                  <c:v>45712</c:v>
                </c:pt>
                <c:pt idx="104">
                  <c:v>45713</c:v>
                </c:pt>
                <c:pt idx="105">
                  <c:v>45714</c:v>
                </c:pt>
                <c:pt idx="106">
                  <c:v>45715</c:v>
                </c:pt>
                <c:pt idx="107">
                  <c:v>45716</c:v>
                </c:pt>
                <c:pt idx="108">
                  <c:v>45717</c:v>
                </c:pt>
                <c:pt idx="109">
                  <c:v>45718</c:v>
                </c:pt>
                <c:pt idx="110">
                  <c:v>45719</c:v>
                </c:pt>
                <c:pt idx="111">
                  <c:v>45720</c:v>
                </c:pt>
                <c:pt idx="112">
                  <c:v>45721</c:v>
                </c:pt>
                <c:pt idx="113">
                  <c:v>45722</c:v>
                </c:pt>
                <c:pt idx="114">
                  <c:v>45723</c:v>
                </c:pt>
                <c:pt idx="115">
                  <c:v>45724</c:v>
                </c:pt>
                <c:pt idx="116">
                  <c:v>45725</c:v>
                </c:pt>
                <c:pt idx="117">
                  <c:v>45726</c:v>
                </c:pt>
                <c:pt idx="118">
                  <c:v>45727</c:v>
                </c:pt>
                <c:pt idx="119">
                  <c:v>45728</c:v>
                </c:pt>
                <c:pt idx="120">
                  <c:v>45729</c:v>
                </c:pt>
                <c:pt idx="121">
                  <c:v>45730</c:v>
                </c:pt>
                <c:pt idx="122">
                  <c:v>45731</c:v>
                </c:pt>
                <c:pt idx="123">
                  <c:v>45732</c:v>
                </c:pt>
                <c:pt idx="124">
                  <c:v>45733</c:v>
                </c:pt>
                <c:pt idx="125">
                  <c:v>45734</c:v>
                </c:pt>
                <c:pt idx="126">
                  <c:v>45735</c:v>
                </c:pt>
                <c:pt idx="127">
                  <c:v>45736</c:v>
                </c:pt>
                <c:pt idx="128">
                  <c:v>45737</c:v>
                </c:pt>
                <c:pt idx="129">
                  <c:v>45738</c:v>
                </c:pt>
                <c:pt idx="130">
                  <c:v>45739</c:v>
                </c:pt>
                <c:pt idx="131">
                  <c:v>45740</c:v>
                </c:pt>
                <c:pt idx="132">
                  <c:v>45741</c:v>
                </c:pt>
                <c:pt idx="133">
                  <c:v>45742</c:v>
                </c:pt>
                <c:pt idx="134">
                  <c:v>45743</c:v>
                </c:pt>
                <c:pt idx="135">
                  <c:v>45744</c:v>
                </c:pt>
                <c:pt idx="136">
                  <c:v>45745</c:v>
                </c:pt>
                <c:pt idx="137">
                  <c:v>45746</c:v>
                </c:pt>
                <c:pt idx="138">
                  <c:v>45747</c:v>
                </c:pt>
                <c:pt idx="139">
                  <c:v>45748</c:v>
                </c:pt>
                <c:pt idx="140">
                  <c:v>45749</c:v>
                </c:pt>
                <c:pt idx="141">
                  <c:v>45750</c:v>
                </c:pt>
                <c:pt idx="142">
                  <c:v>45751</c:v>
                </c:pt>
                <c:pt idx="143">
                  <c:v>45752</c:v>
                </c:pt>
                <c:pt idx="144">
                  <c:v>45753</c:v>
                </c:pt>
                <c:pt idx="145">
                  <c:v>45754</c:v>
                </c:pt>
                <c:pt idx="146">
                  <c:v>45755</c:v>
                </c:pt>
                <c:pt idx="147">
                  <c:v>45756</c:v>
                </c:pt>
                <c:pt idx="148">
                  <c:v>45757</c:v>
                </c:pt>
                <c:pt idx="149">
                  <c:v>45758</c:v>
                </c:pt>
                <c:pt idx="150">
                  <c:v>45759</c:v>
                </c:pt>
                <c:pt idx="151">
                  <c:v>45760</c:v>
                </c:pt>
                <c:pt idx="152">
                  <c:v>45761</c:v>
                </c:pt>
                <c:pt idx="153">
                  <c:v>45762</c:v>
                </c:pt>
                <c:pt idx="154">
                  <c:v>45763</c:v>
                </c:pt>
                <c:pt idx="155">
                  <c:v>45764</c:v>
                </c:pt>
                <c:pt idx="156">
                  <c:v>45765</c:v>
                </c:pt>
                <c:pt idx="157">
                  <c:v>45766</c:v>
                </c:pt>
                <c:pt idx="158">
                  <c:v>45767</c:v>
                </c:pt>
                <c:pt idx="159">
                  <c:v>45768</c:v>
                </c:pt>
                <c:pt idx="160">
                  <c:v>45769</c:v>
                </c:pt>
                <c:pt idx="161">
                  <c:v>45770</c:v>
                </c:pt>
                <c:pt idx="162">
                  <c:v>45771</c:v>
                </c:pt>
                <c:pt idx="163">
                  <c:v>45772</c:v>
                </c:pt>
                <c:pt idx="164">
                  <c:v>45773</c:v>
                </c:pt>
                <c:pt idx="165">
                  <c:v>45774</c:v>
                </c:pt>
                <c:pt idx="166">
                  <c:v>45775</c:v>
                </c:pt>
                <c:pt idx="167">
                  <c:v>45776</c:v>
                </c:pt>
                <c:pt idx="168">
                  <c:v>45777</c:v>
                </c:pt>
                <c:pt idx="169">
                  <c:v>45778</c:v>
                </c:pt>
                <c:pt idx="170">
                  <c:v>45779</c:v>
                </c:pt>
                <c:pt idx="171">
                  <c:v>45780</c:v>
                </c:pt>
                <c:pt idx="172">
                  <c:v>45781</c:v>
                </c:pt>
                <c:pt idx="173">
                  <c:v>45782</c:v>
                </c:pt>
                <c:pt idx="174">
                  <c:v>45783</c:v>
                </c:pt>
                <c:pt idx="175">
                  <c:v>45784</c:v>
                </c:pt>
                <c:pt idx="176">
                  <c:v>45785</c:v>
                </c:pt>
                <c:pt idx="177">
                  <c:v>45786</c:v>
                </c:pt>
                <c:pt idx="178">
                  <c:v>45787</c:v>
                </c:pt>
                <c:pt idx="179">
                  <c:v>45788</c:v>
                </c:pt>
                <c:pt idx="180">
                  <c:v>45789</c:v>
                </c:pt>
                <c:pt idx="181">
                  <c:v>45790</c:v>
                </c:pt>
                <c:pt idx="182">
                  <c:v>45791</c:v>
                </c:pt>
                <c:pt idx="183">
                  <c:v>45792</c:v>
                </c:pt>
                <c:pt idx="184">
                  <c:v>45793</c:v>
                </c:pt>
                <c:pt idx="185">
                  <c:v>45794</c:v>
                </c:pt>
                <c:pt idx="186">
                  <c:v>45795</c:v>
                </c:pt>
                <c:pt idx="187">
                  <c:v>45796</c:v>
                </c:pt>
                <c:pt idx="188">
                  <c:v>45797</c:v>
                </c:pt>
                <c:pt idx="189">
                  <c:v>45798</c:v>
                </c:pt>
                <c:pt idx="190">
                  <c:v>45799</c:v>
                </c:pt>
                <c:pt idx="191">
                  <c:v>45800</c:v>
                </c:pt>
                <c:pt idx="192">
                  <c:v>45801</c:v>
                </c:pt>
                <c:pt idx="193">
                  <c:v>45802</c:v>
                </c:pt>
                <c:pt idx="194">
                  <c:v>45803</c:v>
                </c:pt>
                <c:pt idx="195">
                  <c:v>45804</c:v>
                </c:pt>
                <c:pt idx="196">
                  <c:v>45805</c:v>
                </c:pt>
                <c:pt idx="197">
                  <c:v>45806</c:v>
                </c:pt>
                <c:pt idx="198">
                  <c:v>45807</c:v>
                </c:pt>
                <c:pt idx="199">
                  <c:v>45808</c:v>
                </c:pt>
                <c:pt idx="200">
                  <c:v>45809</c:v>
                </c:pt>
                <c:pt idx="201">
                  <c:v>45810</c:v>
                </c:pt>
                <c:pt idx="202">
                  <c:v>45811</c:v>
                </c:pt>
                <c:pt idx="203">
                  <c:v>45812</c:v>
                </c:pt>
                <c:pt idx="204">
                  <c:v>45813</c:v>
                </c:pt>
                <c:pt idx="205">
                  <c:v>45814</c:v>
                </c:pt>
                <c:pt idx="206">
                  <c:v>45815</c:v>
                </c:pt>
                <c:pt idx="207">
                  <c:v>45816</c:v>
                </c:pt>
                <c:pt idx="208">
                  <c:v>45817</c:v>
                </c:pt>
                <c:pt idx="209">
                  <c:v>45818</c:v>
                </c:pt>
                <c:pt idx="210">
                  <c:v>45819</c:v>
                </c:pt>
                <c:pt idx="211">
                  <c:v>45820</c:v>
                </c:pt>
                <c:pt idx="212">
                  <c:v>45821</c:v>
                </c:pt>
                <c:pt idx="213">
                  <c:v>45822</c:v>
                </c:pt>
                <c:pt idx="214">
                  <c:v>45823</c:v>
                </c:pt>
                <c:pt idx="215">
                  <c:v>45824</c:v>
                </c:pt>
                <c:pt idx="216">
                  <c:v>45825</c:v>
                </c:pt>
                <c:pt idx="217">
                  <c:v>45826</c:v>
                </c:pt>
                <c:pt idx="218">
                  <c:v>45827</c:v>
                </c:pt>
                <c:pt idx="219">
                  <c:v>45828</c:v>
                </c:pt>
                <c:pt idx="220">
                  <c:v>45829</c:v>
                </c:pt>
                <c:pt idx="221">
                  <c:v>45830</c:v>
                </c:pt>
                <c:pt idx="222">
                  <c:v>45831</c:v>
                </c:pt>
                <c:pt idx="223">
                  <c:v>45832</c:v>
                </c:pt>
                <c:pt idx="224">
                  <c:v>45833</c:v>
                </c:pt>
                <c:pt idx="225">
                  <c:v>45834</c:v>
                </c:pt>
                <c:pt idx="226">
                  <c:v>45835</c:v>
                </c:pt>
                <c:pt idx="227">
                  <c:v>45836</c:v>
                </c:pt>
                <c:pt idx="228">
                  <c:v>45837</c:v>
                </c:pt>
                <c:pt idx="229">
                  <c:v>45838</c:v>
                </c:pt>
                <c:pt idx="230">
                  <c:v>45839</c:v>
                </c:pt>
                <c:pt idx="231">
                  <c:v>45840</c:v>
                </c:pt>
                <c:pt idx="232">
                  <c:v>45841</c:v>
                </c:pt>
                <c:pt idx="233">
                  <c:v>45842</c:v>
                </c:pt>
                <c:pt idx="234">
                  <c:v>45843</c:v>
                </c:pt>
                <c:pt idx="235">
                  <c:v>45844</c:v>
                </c:pt>
                <c:pt idx="236">
                  <c:v>45845</c:v>
                </c:pt>
                <c:pt idx="237">
                  <c:v>45846</c:v>
                </c:pt>
                <c:pt idx="238">
                  <c:v>45847</c:v>
                </c:pt>
                <c:pt idx="239">
                  <c:v>45848</c:v>
                </c:pt>
                <c:pt idx="240">
                  <c:v>45849</c:v>
                </c:pt>
                <c:pt idx="241">
                  <c:v>45850</c:v>
                </c:pt>
                <c:pt idx="242">
                  <c:v>45851</c:v>
                </c:pt>
                <c:pt idx="243">
                  <c:v>45852</c:v>
                </c:pt>
                <c:pt idx="244">
                  <c:v>45853</c:v>
                </c:pt>
                <c:pt idx="245">
                  <c:v>45854</c:v>
                </c:pt>
                <c:pt idx="246">
                  <c:v>45855</c:v>
                </c:pt>
                <c:pt idx="247">
                  <c:v>45856</c:v>
                </c:pt>
                <c:pt idx="248">
                  <c:v>45857</c:v>
                </c:pt>
                <c:pt idx="249">
                  <c:v>45858</c:v>
                </c:pt>
                <c:pt idx="250">
                  <c:v>45859</c:v>
                </c:pt>
                <c:pt idx="251">
                  <c:v>45860</c:v>
                </c:pt>
                <c:pt idx="252">
                  <c:v>45861</c:v>
                </c:pt>
                <c:pt idx="253">
                  <c:v>45862</c:v>
                </c:pt>
                <c:pt idx="254">
                  <c:v>45863</c:v>
                </c:pt>
                <c:pt idx="255">
                  <c:v>45864</c:v>
                </c:pt>
                <c:pt idx="256">
                  <c:v>45865</c:v>
                </c:pt>
                <c:pt idx="257">
                  <c:v>45866</c:v>
                </c:pt>
                <c:pt idx="258">
                  <c:v>45867</c:v>
                </c:pt>
                <c:pt idx="259">
                  <c:v>45868</c:v>
                </c:pt>
                <c:pt idx="260">
                  <c:v>45869</c:v>
                </c:pt>
                <c:pt idx="261">
                  <c:v>45870</c:v>
                </c:pt>
                <c:pt idx="262">
                  <c:v>45871</c:v>
                </c:pt>
                <c:pt idx="263">
                  <c:v>45872</c:v>
                </c:pt>
                <c:pt idx="264">
                  <c:v>45873</c:v>
                </c:pt>
                <c:pt idx="265">
                  <c:v>45874</c:v>
                </c:pt>
                <c:pt idx="266">
                  <c:v>45875</c:v>
                </c:pt>
                <c:pt idx="267">
                  <c:v>45876</c:v>
                </c:pt>
                <c:pt idx="268">
                  <c:v>45877</c:v>
                </c:pt>
                <c:pt idx="269">
                  <c:v>45878</c:v>
                </c:pt>
                <c:pt idx="270">
                  <c:v>45879</c:v>
                </c:pt>
                <c:pt idx="271">
                  <c:v>45880</c:v>
                </c:pt>
                <c:pt idx="272">
                  <c:v>45881</c:v>
                </c:pt>
                <c:pt idx="273">
                  <c:v>45882</c:v>
                </c:pt>
                <c:pt idx="274">
                  <c:v>45883</c:v>
                </c:pt>
                <c:pt idx="275">
                  <c:v>45884</c:v>
                </c:pt>
                <c:pt idx="276">
                  <c:v>45885</c:v>
                </c:pt>
                <c:pt idx="277">
                  <c:v>45886</c:v>
                </c:pt>
                <c:pt idx="278">
                  <c:v>45887</c:v>
                </c:pt>
                <c:pt idx="279">
                  <c:v>45888</c:v>
                </c:pt>
                <c:pt idx="280">
                  <c:v>45889</c:v>
                </c:pt>
                <c:pt idx="281">
                  <c:v>45890</c:v>
                </c:pt>
                <c:pt idx="282">
                  <c:v>45891</c:v>
                </c:pt>
                <c:pt idx="283">
                  <c:v>45892</c:v>
                </c:pt>
                <c:pt idx="284">
                  <c:v>45893</c:v>
                </c:pt>
                <c:pt idx="285">
                  <c:v>45894</c:v>
                </c:pt>
                <c:pt idx="286">
                  <c:v>45895</c:v>
                </c:pt>
                <c:pt idx="287">
                  <c:v>45896</c:v>
                </c:pt>
                <c:pt idx="288">
                  <c:v>45897</c:v>
                </c:pt>
                <c:pt idx="289">
                  <c:v>45898</c:v>
                </c:pt>
                <c:pt idx="290">
                  <c:v>45899</c:v>
                </c:pt>
                <c:pt idx="291">
                  <c:v>45900</c:v>
                </c:pt>
                <c:pt idx="292">
                  <c:v>45901</c:v>
                </c:pt>
                <c:pt idx="293">
                  <c:v>45902</c:v>
                </c:pt>
                <c:pt idx="294">
                  <c:v>45903</c:v>
                </c:pt>
                <c:pt idx="295">
                  <c:v>45904</c:v>
                </c:pt>
                <c:pt idx="296">
                  <c:v>45905</c:v>
                </c:pt>
                <c:pt idx="297">
                  <c:v>45906</c:v>
                </c:pt>
                <c:pt idx="298">
                  <c:v>45907</c:v>
                </c:pt>
                <c:pt idx="299">
                  <c:v>45908</c:v>
                </c:pt>
                <c:pt idx="300">
                  <c:v>45909</c:v>
                </c:pt>
                <c:pt idx="301">
                  <c:v>45910</c:v>
                </c:pt>
                <c:pt idx="302">
                  <c:v>45911</c:v>
                </c:pt>
                <c:pt idx="303">
                  <c:v>45912</c:v>
                </c:pt>
                <c:pt idx="304">
                  <c:v>45913</c:v>
                </c:pt>
                <c:pt idx="305">
                  <c:v>45914</c:v>
                </c:pt>
                <c:pt idx="306">
                  <c:v>45915</c:v>
                </c:pt>
                <c:pt idx="307">
                  <c:v>45916</c:v>
                </c:pt>
                <c:pt idx="308">
                  <c:v>45917</c:v>
                </c:pt>
                <c:pt idx="309">
                  <c:v>45918</c:v>
                </c:pt>
                <c:pt idx="310">
                  <c:v>45919</c:v>
                </c:pt>
                <c:pt idx="311">
                  <c:v>45920</c:v>
                </c:pt>
                <c:pt idx="312">
                  <c:v>45921</c:v>
                </c:pt>
                <c:pt idx="313">
                  <c:v>45922</c:v>
                </c:pt>
                <c:pt idx="314">
                  <c:v>45923</c:v>
                </c:pt>
                <c:pt idx="315">
                  <c:v>45924</c:v>
                </c:pt>
                <c:pt idx="316">
                  <c:v>45925</c:v>
                </c:pt>
                <c:pt idx="317">
                  <c:v>45926</c:v>
                </c:pt>
                <c:pt idx="318">
                  <c:v>45927</c:v>
                </c:pt>
                <c:pt idx="319">
                  <c:v>45928</c:v>
                </c:pt>
                <c:pt idx="320">
                  <c:v>45929</c:v>
                </c:pt>
                <c:pt idx="321">
                  <c:v>45930</c:v>
                </c:pt>
                <c:pt idx="322">
                  <c:v>45931</c:v>
                </c:pt>
                <c:pt idx="323">
                  <c:v>45932</c:v>
                </c:pt>
                <c:pt idx="324">
                  <c:v>45933</c:v>
                </c:pt>
                <c:pt idx="325">
                  <c:v>45934</c:v>
                </c:pt>
                <c:pt idx="326">
                  <c:v>45935</c:v>
                </c:pt>
                <c:pt idx="327">
                  <c:v>45936</c:v>
                </c:pt>
                <c:pt idx="328">
                  <c:v>45937</c:v>
                </c:pt>
                <c:pt idx="329">
                  <c:v>45938</c:v>
                </c:pt>
                <c:pt idx="330">
                  <c:v>45939</c:v>
                </c:pt>
                <c:pt idx="331">
                  <c:v>45940</c:v>
                </c:pt>
                <c:pt idx="332">
                  <c:v>45941</c:v>
                </c:pt>
                <c:pt idx="333">
                  <c:v>45942</c:v>
                </c:pt>
                <c:pt idx="334">
                  <c:v>45943</c:v>
                </c:pt>
                <c:pt idx="335">
                  <c:v>45944</c:v>
                </c:pt>
                <c:pt idx="336">
                  <c:v>45945</c:v>
                </c:pt>
                <c:pt idx="337">
                  <c:v>45946</c:v>
                </c:pt>
                <c:pt idx="338">
                  <c:v>45947</c:v>
                </c:pt>
                <c:pt idx="339">
                  <c:v>45948</c:v>
                </c:pt>
                <c:pt idx="340">
                  <c:v>45949</c:v>
                </c:pt>
                <c:pt idx="341">
                  <c:v>45950</c:v>
                </c:pt>
                <c:pt idx="342">
                  <c:v>45951</c:v>
                </c:pt>
                <c:pt idx="343">
                  <c:v>45952</c:v>
                </c:pt>
                <c:pt idx="344">
                  <c:v>45953</c:v>
                </c:pt>
                <c:pt idx="345">
                  <c:v>45954</c:v>
                </c:pt>
                <c:pt idx="346">
                  <c:v>45955</c:v>
                </c:pt>
                <c:pt idx="347">
                  <c:v>45956</c:v>
                </c:pt>
                <c:pt idx="348">
                  <c:v>45957</c:v>
                </c:pt>
                <c:pt idx="349">
                  <c:v>45958</c:v>
                </c:pt>
                <c:pt idx="350">
                  <c:v>45959</c:v>
                </c:pt>
                <c:pt idx="351">
                  <c:v>45960</c:v>
                </c:pt>
                <c:pt idx="352">
                  <c:v>45961</c:v>
                </c:pt>
                <c:pt idx="353">
                  <c:v>45962</c:v>
                </c:pt>
                <c:pt idx="354">
                  <c:v>45963</c:v>
                </c:pt>
                <c:pt idx="355">
                  <c:v>45964</c:v>
                </c:pt>
                <c:pt idx="356">
                  <c:v>45965</c:v>
                </c:pt>
                <c:pt idx="357">
                  <c:v>45966</c:v>
                </c:pt>
                <c:pt idx="358">
                  <c:v>45967</c:v>
                </c:pt>
                <c:pt idx="359">
                  <c:v>45968</c:v>
                </c:pt>
                <c:pt idx="360">
                  <c:v>45969</c:v>
                </c:pt>
                <c:pt idx="361">
                  <c:v>45970</c:v>
                </c:pt>
                <c:pt idx="362">
                  <c:v>45971</c:v>
                </c:pt>
                <c:pt idx="363">
                  <c:v>45972</c:v>
                </c:pt>
                <c:pt idx="364">
                  <c:v>45973</c:v>
                </c:pt>
                <c:pt idx="365">
                  <c:v>45974</c:v>
                </c:pt>
                <c:pt idx="366">
                  <c:v>45975</c:v>
                </c:pt>
                <c:pt idx="367">
                  <c:v>45976</c:v>
                </c:pt>
                <c:pt idx="368">
                  <c:v>45977</c:v>
                </c:pt>
                <c:pt idx="369">
                  <c:v>45978</c:v>
                </c:pt>
                <c:pt idx="370">
                  <c:v>45979</c:v>
                </c:pt>
                <c:pt idx="371">
                  <c:v>45980</c:v>
                </c:pt>
                <c:pt idx="372">
                  <c:v>45981</c:v>
                </c:pt>
                <c:pt idx="373">
                  <c:v>45982</c:v>
                </c:pt>
                <c:pt idx="374">
                  <c:v>45983</c:v>
                </c:pt>
                <c:pt idx="375">
                  <c:v>45984</c:v>
                </c:pt>
                <c:pt idx="376">
                  <c:v>45985</c:v>
                </c:pt>
                <c:pt idx="377">
                  <c:v>45986</c:v>
                </c:pt>
                <c:pt idx="378">
                  <c:v>45987</c:v>
                </c:pt>
                <c:pt idx="379">
                  <c:v>45988</c:v>
                </c:pt>
                <c:pt idx="380">
                  <c:v>45989</c:v>
                </c:pt>
                <c:pt idx="381">
                  <c:v>45990</c:v>
                </c:pt>
                <c:pt idx="382">
                  <c:v>45991</c:v>
                </c:pt>
                <c:pt idx="383">
                  <c:v>45992</c:v>
                </c:pt>
                <c:pt idx="384">
                  <c:v>45993</c:v>
                </c:pt>
                <c:pt idx="385">
                  <c:v>45994</c:v>
                </c:pt>
                <c:pt idx="386">
                  <c:v>45995</c:v>
                </c:pt>
                <c:pt idx="387">
                  <c:v>45996</c:v>
                </c:pt>
                <c:pt idx="388">
                  <c:v>45997</c:v>
                </c:pt>
                <c:pt idx="389">
                  <c:v>45998</c:v>
                </c:pt>
                <c:pt idx="390">
                  <c:v>45999</c:v>
                </c:pt>
                <c:pt idx="391">
                  <c:v>46000</c:v>
                </c:pt>
                <c:pt idx="392">
                  <c:v>46001</c:v>
                </c:pt>
                <c:pt idx="393">
                  <c:v>46002</c:v>
                </c:pt>
                <c:pt idx="394">
                  <c:v>46003</c:v>
                </c:pt>
                <c:pt idx="395">
                  <c:v>46004</c:v>
                </c:pt>
                <c:pt idx="396">
                  <c:v>46005</c:v>
                </c:pt>
                <c:pt idx="397">
                  <c:v>46006</c:v>
                </c:pt>
                <c:pt idx="398">
                  <c:v>46007</c:v>
                </c:pt>
                <c:pt idx="399">
                  <c:v>46008</c:v>
                </c:pt>
                <c:pt idx="400">
                  <c:v>46009</c:v>
                </c:pt>
                <c:pt idx="401">
                  <c:v>46010</c:v>
                </c:pt>
                <c:pt idx="402">
                  <c:v>46011</c:v>
                </c:pt>
                <c:pt idx="403">
                  <c:v>46012</c:v>
                </c:pt>
                <c:pt idx="404">
                  <c:v>46013</c:v>
                </c:pt>
                <c:pt idx="405">
                  <c:v>46014</c:v>
                </c:pt>
                <c:pt idx="406">
                  <c:v>46015</c:v>
                </c:pt>
                <c:pt idx="407">
                  <c:v>46016</c:v>
                </c:pt>
                <c:pt idx="408">
                  <c:v>46017</c:v>
                </c:pt>
                <c:pt idx="409">
                  <c:v>46018</c:v>
                </c:pt>
                <c:pt idx="410">
                  <c:v>46019</c:v>
                </c:pt>
                <c:pt idx="411">
                  <c:v>46020</c:v>
                </c:pt>
                <c:pt idx="412">
                  <c:v>46021</c:v>
                </c:pt>
                <c:pt idx="413">
                  <c:v>46022</c:v>
                </c:pt>
                <c:pt idx="414">
                  <c:v>46023</c:v>
                </c:pt>
                <c:pt idx="415">
                  <c:v>46024</c:v>
                </c:pt>
                <c:pt idx="416">
                  <c:v>46025</c:v>
                </c:pt>
                <c:pt idx="417">
                  <c:v>46026</c:v>
                </c:pt>
                <c:pt idx="418">
                  <c:v>46027</c:v>
                </c:pt>
                <c:pt idx="419">
                  <c:v>46028</c:v>
                </c:pt>
                <c:pt idx="420">
                  <c:v>46029</c:v>
                </c:pt>
                <c:pt idx="421">
                  <c:v>46030</c:v>
                </c:pt>
                <c:pt idx="422">
                  <c:v>46031</c:v>
                </c:pt>
                <c:pt idx="423">
                  <c:v>46032</c:v>
                </c:pt>
                <c:pt idx="424">
                  <c:v>46033</c:v>
                </c:pt>
                <c:pt idx="425">
                  <c:v>46034</c:v>
                </c:pt>
                <c:pt idx="426">
                  <c:v>46035</c:v>
                </c:pt>
                <c:pt idx="427">
                  <c:v>46036</c:v>
                </c:pt>
                <c:pt idx="428">
                  <c:v>46037</c:v>
                </c:pt>
                <c:pt idx="429">
                  <c:v>46038</c:v>
                </c:pt>
                <c:pt idx="430">
                  <c:v>46039</c:v>
                </c:pt>
                <c:pt idx="431">
                  <c:v>46040</c:v>
                </c:pt>
                <c:pt idx="432">
                  <c:v>46041</c:v>
                </c:pt>
                <c:pt idx="433">
                  <c:v>46042</c:v>
                </c:pt>
                <c:pt idx="434">
                  <c:v>46043</c:v>
                </c:pt>
                <c:pt idx="435">
                  <c:v>46044</c:v>
                </c:pt>
                <c:pt idx="436">
                  <c:v>46045</c:v>
                </c:pt>
                <c:pt idx="437">
                  <c:v>46046</c:v>
                </c:pt>
                <c:pt idx="438">
                  <c:v>46047</c:v>
                </c:pt>
                <c:pt idx="439">
                  <c:v>46048</c:v>
                </c:pt>
                <c:pt idx="440">
                  <c:v>46049</c:v>
                </c:pt>
                <c:pt idx="441">
                  <c:v>46050</c:v>
                </c:pt>
                <c:pt idx="442">
                  <c:v>46051</c:v>
                </c:pt>
                <c:pt idx="443">
                  <c:v>46052</c:v>
                </c:pt>
                <c:pt idx="444">
                  <c:v>46053</c:v>
                </c:pt>
                <c:pt idx="445">
                  <c:v>46054</c:v>
                </c:pt>
                <c:pt idx="446">
                  <c:v>46055</c:v>
                </c:pt>
                <c:pt idx="447">
                  <c:v>46056</c:v>
                </c:pt>
                <c:pt idx="448">
                  <c:v>46057</c:v>
                </c:pt>
                <c:pt idx="449">
                  <c:v>46058</c:v>
                </c:pt>
                <c:pt idx="450">
                  <c:v>46059</c:v>
                </c:pt>
                <c:pt idx="451">
                  <c:v>46060</c:v>
                </c:pt>
                <c:pt idx="452">
                  <c:v>46061</c:v>
                </c:pt>
                <c:pt idx="453">
                  <c:v>46062</c:v>
                </c:pt>
                <c:pt idx="454">
                  <c:v>46063</c:v>
                </c:pt>
                <c:pt idx="455">
                  <c:v>46064</c:v>
                </c:pt>
                <c:pt idx="456">
                  <c:v>46065</c:v>
                </c:pt>
                <c:pt idx="457">
                  <c:v>46066</c:v>
                </c:pt>
                <c:pt idx="458">
                  <c:v>46067</c:v>
                </c:pt>
                <c:pt idx="459">
                  <c:v>46068</c:v>
                </c:pt>
                <c:pt idx="460">
                  <c:v>46069</c:v>
                </c:pt>
                <c:pt idx="461">
                  <c:v>46070</c:v>
                </c:pt>
                <c:pt idx="462">
                  <c:v>46071</c:v>
                </c:pt>
                <c:pt idx="463">
                  <c:v>46072</c:v>
                </c:pt>
                <c:pt idx="464">
                  <c:v>46073</c:v>
                </c:pt>
                <c:pt idx="465">
                  <c:v>46074</c:v>
                </c:pt>
                <c:pt idx="466">
                  <c:v>46075</c:v>
                </c:pt>
                <c:pt idx="467">
                  <c:v>46076</c:v>
                </c:pt>
                <c:pt idx="468">
                  <c:v>46077</c:v>
                </c:pt>
                <c:pt idx="469">
                  <c:v>46078</c:v>
                </c:pt>
                <c:pt idx="470">
                  <c:v>46079</c:v>
                </c:pt>
                <c:pt idx="471">
                  <c:v>46080</c:v>
                </c:pt>
                <c:pt idx="472">
                  <c:v>46081</c:v>
                </c:pt>
                <c:pt idx="473">
                  <c:v>46082</c:v>
                </c:pt>
                <c:pt idx="474">
                  <c:v>46083</c:v>
                </c:pt>
                <c:pt idx="475">
                  <c:v>46084</c:v>
                </c:pt>
                <c:pt idx="476">
                  <c:v>46085</c:v>
                </c:pt>
                <c:pt idx="477">
                  <c:v>46086</c:v>
                </c:pt>
                <c:pt idx="478">
                  <c:v>46087</c:v>
                </c:pt>
                <c:pt idx="479">
                  <c:v>46088</c:v>
                </c:pt>
                <c:pt idx="480">
                  <c:v>46089</c:v>
                </c:pt>
                <c:pt idx="481">
                  <c:v>46090</c:v>
                </c:pt>
                <c:pt idx="482">
                  <c:v>46091</c:v>
                </c:pt>
                <c:pt idx="483">
                  <c:v>46092</c:v>
                </c:pt>
                <c:pt idx="484">
                  <c:v>46093</c:v>
                </c:pt>
                <c:pt idx="485">
                  <c:v>46094</c:v>
                </c:pt>
                <c:pt idx="486">
                  <c:v>46095</c:v>
                </c:pt>
                <c:pt idx="487">
                  <c:v>46096</c:v>
                </c:pt>
                <c:pt idx="488">
                  <c:v>46097</c:v>
                </c:pt>
                <c:pt idx="489">
                  <c:v>46098</c:v>
                </c:pt>
                <c:pt idx="490">
                  <c:v>46099</c:v>
                </c:pt>
                <c:pt idx="491">
                  <c:v>46100</c:v>
                </c:pt>
                <c:pt idx="492">
                  <c:v>46101</c:v>
                </c:pt>
                <c:pt idx="493">
                  <c:v>46102</c:v>
                </c:pt>
                <c:pt idx="494">
                  <c:v>46103</c:v>
                </c:pt>
                <c:pt idx="495">
                  <c:v>46104</c:v>
                </c:pt>
                <c:pt idx="496">
                  <c:v>46105</c:v>
                </c:pt>
                <c:pt idx="497">
                  <c:v>46106</c:v>
                </c:pt>
                <c:pt idx="498">
                  <c:v>46107</c:v>
                </c:pt>
                <c:pt idx="499">
                  <c:v>46108</c:v>
                </c:pt>
              </c:numCache>
            </c:numRef>
          </c:cat>
          <c:val>
            <c:numRef>
              <c:f>'איור 6 נתונים'!$B$4:$B$4000</c:f>
              <c:numCache>
                <c:formatCode>#,##0.00</c:formatCode>
                <c:ptCount val="3997"/>
                <c:pt idx="0">
                  <c:v>3.9767999999999999</c:v>
                </c:pt>
                <c:pt idx="1">
                  <c:v>3.9376000000000002</c:v>
                </c:pt>
                <c:pt idx="2">
                  <c:v>3.9521000000000002</c:v>
                </c:pt>
                <c:pt idx="3">
                  <c:v>3.9521000000000002</c:v>
                </c:pt>
                <c:pt idx="4">
                  <c:v>3.9521000000000002</c:v>
                </c:pt>
                <c:pt idx="5">
                  <c:v>3.9344999999999999</c:v>
                </c:pt>
                <c:pt idx="6">
                  <c:v>3.9506000000000001</c:v>
                </c:pt>
                <c:pt idx="7">
                  <c:v>3.9451999999999998</c:v>
                </c:pt>
                <c:pt idx="8">
                  <c:v>3.9289000000000001</c:v>
                </c:pt>
                <c:pt idx="9">
                  <c:v>3.8546</c:v>
                </c:pt>
                <c:pt idx="10">
                  <c:v>3.8546</c:v>
                </c:pt>
                <c:pt idx="11">
                  <c:v>3.8546</c:v>
                </c:pt>
                <c:pt idx="12">
                  <c:v>3.8515999999999999</c:v>
                </c:pt>
                <c:pt idx="13">
                  <c:v>3.8292999999999999</c:v>
                </c:pt>
                <c:pt idx="14">
                  <c:v>3.8475000000000001</c:v>
                </c:pt>
                <c:pt idx="15">
                  <c:v>3.8452000000000002</c:v>
                </c:pt>
                <c:pt idx="16">
                  <c:v>3.8519000000000001</c:v>
                </c:pt>
                <c:pt idx="17">
                  <c:v>3.8519000000000001</c:v>
                </c:pt>
                <c:pt idx="18">
                  <c:v>3.8519000000000001</c:v>
                </c:pt>
                <c:pt idx="19">
                  <c:v>3.8209</c:v>
                </c:pt>
                <c:pt idx="20">
                  <c:v>3.8201999999999998</c:v>
                </c:pt>
                <c:pt idx="21">
                  <c:v>3.7829999999999999</c:v>
                </c:pt>
                <c:pt idx="22">
                  <c:v>3.7928999999999999</c:v>
                </c:pt>
                <c:pt idx="23">
                  <c:v>3.8043</c:v>
                </c:pt>
                <c:pt idx="24">
                  <c:v>3.8043</c:v>
                </c:pt>
                <c:pt idx="25">
                  <c:v>3.8043</c:v>
                </c:pt>
                <c:pt idx="26">
                  <c:v>3.7656999999999998</c:v>
                </c:pt>
                <c:pt idx="27">
                  <c:v>3.7690000000000001</c:v>
                </c:pt>
                <c:pt idx="28">
                  <c:v>3.7648000000000001</c:v>
                </c:pt>
                <c:pt idx="29">
                  <c:v>3.7490999999999999</c:v>
                </c:pt>
                <c:pt idx="30">
                  <c:v>3.7618999999999998</c:v>
                </c:pt>
                <c:pt idx="31">
                  <c:v>3.7618999999999998</c:v>
                </c:pt>
                <c:pt idx="32">
                  <c:v>3.7618999999999998</c:v>
                </c:pt>
                <c:pt idx="33">
                  <c:v>3.7852999999999999</c:v>
                </c:pt>
                <c:pt idx="34">
                  <c:v>3.7793999999999999</c:v>
                </c:pt>
                <c:pt idx="35">
                  <c:v>3.7627000000000002</c:v>
                </c:pt>
                <c:pt idx="36">
                  <c:v>3.7658999999999998</c:v>
                </c:pt>
                <c:pt idx="37">
                  <c:v>3.7944</c:v>
                </c:pt>
                <c:pt idx="38">
                  <c:v>3.7944</c:v>
                </c:pt>
                <c:pt idx="39">
                  <c:v>3.7944</c:v>
                </c:pt>
                <c:pt idx="40">
                  <c:v>3.7928000000000002</c:v>
                </c:pt>
                <c:pt idx="41">
                  <c:v>3.8109999999999999</c:v>
                </c:pt>
                <c:pt idx="42">
                  <c:v>3.8109999999999999</c:v>
                </c:pt>
                <c:pt idx="43">
                  <c:v>3.8155999999999999</c:v>
                </c:pt>
                <c:pt idx="44">
                  <c:v>3.8309000000000002</c:v>
                </c:pt>
                <c:pt idx="45">
                  <c:v>3.8309000000000002</c:v>
                </c:pt>
                <c:pt idx="46">
                  <c:v>3.8309000000000002</c:v>
                </c:pt>
                <c:pt idx="47">
                  <c:v>3.8096999999999999</c:v>
                </c:pt>
                <c:pt idx="48">
                  <c:v>3.7964000000000002</c:v>
                </c:pt>
                <c:pt idx="49">
                  <c:v>3.7964000000000002</c:v>
                </c:pt>
                <c:pt idx="50">
                  <c:v>3.7648999999999999</c:v>
                </c:pt>
                <c:pt idx="51">
                  <c:v>3.7605</c:v>
                </c:pt>
                <c:pt idx="52">
                  <c:v>3.7605</c:v>
                </c:pt>
                <c:pt idx="53">
                  <c:v>3.7605</c:v>
                </c:pt>
                <c:pt idx="54">
                  <c:v>3.7833999999999999</c:v>
                </c:pt>
                <c:pt idx="55">
                  <c:v>3.7753000000000001</c:v>
                </c:pt>
                <c:pt idx="56">
                  <c:v>3.7644000000000002</c:v>
                </c:pt>
                <c:pt idx="57">
                  <c:v>3.7698999999999998</c:v>
                </c:pt>
                <c:pt idx="58">
                  <c:v>3.7770999999999999</c:v>
                </c:pt>
                <c:pt idx="59">
                  <c:v>3.7770999999999999</c:v>
                </c:pt>
                <c:pt idx="60">
                  <c:v>3.7770999999999999</c:v>
                </c:pt>
                <c:pt idx="61">
                  <c:v>3.7435</c:v>
                </c:pt>
                <c:pt idx="62">
                  <c:v>3.726</c:v>
                </c:pt>
                <c:pt idx="63">
                  <c:v>3.7296999999999998</c:v>
                </c:pt>
                <c:pt idx="64">
                  <c:v>3.7231999999999998</c:v>
                </c:pt>
                <c:pt idx="65">
                  <c:v>3.7073999999999998</c:v>
                </c:pt>
                <c:pt idx="66">
                  <c:v>3.7073999999999998</c:v>
                </c:pt>
                <c:pt idx="67">
                  <c:v>3.7073999999999998</c:v>
                </c:pt>
                <c:pt idx="68">
                  <c:v>3.6966999999999999</c:v>
                </c:pt>
                <c:pt idx="69">
                  <c:v>3.7115999999999998</c:v>
                </c:pt>
                <c:pt idx="70">
                  <c:v>3.6962000000000002</c:v>
                </c:pt>
                <c:pt idx="71">
                  <c:v>3.7035</c:v>
                </c:pt>
                <c:pt idx="72">
                  <c:v>3.7513000000000001</c:v>
                </c:pt>
                <c:pt idx="73">
                  <c:v>3.7513000000000001</c:v>
                </c:pt>
                <c:pt idx="74">
                  <c:v>3.7513000000000001</c:v>
                </c:pt>
                <c:pt idx="75">
                  <c:v>3.8016999999999999</c:v>
                </c:pt>
                <c:pt idx="76">
                  <c:v>3.7698999999999998</c:v>
                </c:pt>
                <c:pt idx="77">
                  <c:v>3.7414000000000001</c:v>
                </c:pt>
                <c:pt idx="78">
                  <c:v>3.7246000000000001</c:v>
                </c:pt>
                <c:pt idx="79">
                  <c:v>3.7086000000000001</c:v>
                </c:pt>
                <c:pt idx="80">
                  <c:v>3.7086000000000001</c:v>
                </c:pt>
                <c:pt idx="81">
                  <c:v>3.7086000000000001</c:v>
                </c:pt>
                <c:pt idx="82">
                  <c:v>3.7008000000000001</c:v>
                </c:pt>
                <c:pt idx="83">
                  <c:v>3.6943000000000001</c:v>
                </c:pt>
                <c:pt idx="84">
                  <c:v>3.7004999999999999</c:v>
                </c:pt>
                <c:pt idx="85">
                  <c:v>3.6882999999999999</c:v>
                </c:pt>
                <c:pt idx="86">
                  <c:v>3.6879</c:v>
                </c:pt>
                <c:pt idx="87">
                  <c:v>3.6879</c:v>
                </c:pt>
                <c:pt idx="88">
                  <c:v>3.6879</c:v>
                </c:pt>
                <c:pt idx="89">
                  <c:v>3.6798999999999999</c:v>
                </c:pt>
                <c:pt idx="90">
                  <c:v>3.7027999999999999</c:v>
                </c:pt>
                <c:pt idx="91">
                  <c:v>3.7263000000000002</c:v>
                </c:pt>
                <c:pt idx="92">
                  <c:v>3.7181999999999999</c:v>
                </c:pt>
                <c:pt idx="93">
                  <c:v>3.7355999999999998</c:v>
                </c:pt>
                <c:pt idx="94">
                  <c:v>3.7355999999999998</c:v>
                </c:pt>
                <c:pt idx="95">
                  <c:v>3.7355999999999998</c:v>
                </c:pt>
                <c:pt idx="96">
                  <c:v>3.7271999999999998</c:v>
                </c:pt>
                <c:pt idx="97">
                  <c:v>3.7185999999999999</c:v>
                </c:pt>
                <c:pt idx="98">
                  <c:v>3.6932</c:v>
                </c:pt>
                <c:pt idx="99">
                  <c:v>3.6964999999999999</c:v>
                </c:pt>
                <c:pt idx="100">
                  <c:v>3.7332000000000001</c:v>
                </c:pt>
                <c:pt idx="101">
                  <c:v>3.7332000000000001</c:v>
                </c:pt>
                <c:pt idx="102">
                  <c:v>3.7332000000000001</c:v>
                </c:pt>
                <c:pt idx="103">
                  <c:v>3.7336999999999998</c:v>
                </c:pt>
                <c:pt idx="104">
                  <c:v>3.7570999999999999</c:v>
                </c:pt>
                <c:pt idx="105">
                  <c:v>3.7501000000000002</c:v>
                </c:pt>
                <c:pt idx="106">
                  <c:v>3.7225000000000001</c:v>
                </c:pt>
                <c:pt idx="107">
                  <c:v>3.7341000000000002</c:v>
                </c:pt>
                <c:pt idx="108">
                  <c:v>3.7341000000000002</c:v>
                </c:pt>
                <c:pt idx="109">
                  <c:v>3.7341000000000002</c:v>
                </c:pt>
                <c:pt idx="110">
                  <c:v>3.7625000000000002</c:v>
                </c:pt>
                <c:pt idx="111">
                  <c:v>3.7961999999999998</c:v>
                </c:pt>
                <c:pt idx="112">
                  <c:v>3.8744000000000001</c:v>
                </c:pt>
                <c:pt idx="113">
                  <c:v>3.9013</c:v>
                </c:pt>
                <c:pt idx="114">
                  <c:v>3.9226999999999999</c:v>
                </c:pt>
                <c:pt idx="115">
                  <c:v>3.9226999999999999</c:v>
                </c:pt>
                <c:pt idx="116">
                  <c:v>3.9226999999999999</c:v>
                </c:pt>
                <c:pt idx="117">
                  <c:v>3.9373999999999998</c:v>
                </c:pt>
                <c:pt idx="118">
                  <c:v>3.9813999999999998</c:v>
                </c:pt>
                <c:pt idx="119">
                  <c:v>3.9639000000000002</c:v>
                </c:pt>
                <c:pt idx="120">
                  <c:v>3.9681999999999999</c:v>
                </c:pt>
                <c:pt idx="121">
                  <c:v>3.9681999999999999</c:v>
                </c:pt>
                <c:pt idx="122">
                  <c:v>3.9681999999999999</c:v>
                </c:pt>
                <c:pt idx="123">
                  <c:v>3.9681999999999999</c:v>
                </c:pt>
                <c:pt idx="124">
                  <c:v>3.9929000000000001</c:v>
                </c:pt>
                <c:pt idx="125">
                  <c:v>4.0072999999999999</c:v>
                </c:pt>
                <c:pt idx="126">
                  <c:v>4.0056000000000003</c:v>
                </c:pt>
                <c:pt idx="127">
                  <c:v>3.9805000000000001</c:v>
                </c:pt>
                <c:pt idx="128">
                  <c:v>4.0035999999999996</c:v>
                </c:pt>
                <c:pt idx="129">
                  <c:v>4.0035999999999996</c:v>
                </c:pt>
                <c:pt idx="130">
                  <c:v>4.0035999999999996</c:v>
                </c:pt>
                <c:pt idx="131">
                  <c:v>4.0145</c:v>
                </c:pt>
                <c:pt idx="132">
                  <c:v>3.9676</c:v>
                </c:pt>
                <c:pt idx="133">
                  <c:v>3.9582999999999999</c:v>
                </c:pt>
                <c:pt idx="134">
                  <c:v>3.9632999999999998</c:v>
                </c:pt>
                <c:pt idx="135">
                  <c:v>3.9740000000000002</c:v>
                </c:pt>
                <c:pt idx="136">
                  <c:v>3.9740000000000002</c:v>
                </c:pt>
                <c:pt idx="137">
                  <c:v>3.9740000000000002</c:v>
                </c:pt>
                <c:pt idx="138">
                  <c:v>4.0218999999999996</c:v>
                </c:pt>
                <c:pt idx="139">
                  <c:v>3.9956</c:v>
                </c:pt>
                <c:pt idx="140">
                  <c:v>3.9923999999999999</c:v>
                </c:pt>
                <c:pt idx="141">
                  <c:v>4.0923999999999996</c:v>
                </c:pt>
                <c:pt idx="142">
                  <c:v>4.0888</c:v>
                </c:pt>
                <c:pt idx="143">
                  <c:v>4.0888</c:v>
                </c:pt>
                <c:pt idx="144">
                  <c:v>4.0888</c:v>
                </c:pt>
                <c:pt idx="145">
                  <c:v>4.1277999999999997</c:v>
                </c:pt>
                <c:pt idx="146">
                  <c:v>4.1191000000000004</c:v>
                </c:pt>
                <c:pt idx="147">
                  <c:v>4.2095000000000002</c:v>
                </c:pt>
                <c:pt idx="148">
                  <c:v>4.1578999999999997</c:v>
                </c:pt>
                <c:pt idx="149">
                  <c:v>4.2230999999999996</c:v>
                </c:pt>
                <c:pt idx="150">
                  <c:v>4.2230999999999996</c:v>
                </c:pt>
                <c:pt idx="151">
                  <c:v>4.2230999999999996</c:v>
                </c:pt>
                <c:pt idx="152">
                  <c:v>4.1985999999999999</c:v>
                </c:pt>
                <c:pt idx="153">
                  <c:v>4.1837999999999997</c:v>
                </c:pt>
                <c:pt idx="154">
                  <c:v>4.1985000000000001</c:v>
                </c:pt>
                <c:pt idx="155">
                  <c:v>4.1981999999999999</c:v>
                </c:pt>
                <c:pt idx="156">
                  <c:v>4.1981999999999999</c:v>
                </c:pt>
                <c:pt idx="157">
                  <c:v>4.1981999999999999</c:v>
                </c:pt>
                <c:pt idx="158">
                  <c:v>4.1981999999999999</c:v>
                </c:pt>
                <c:pt idx="159">
                  <c:v>4.2598000000000003</c:v>
                </c:pt>
                <c:pt idx="160">
                  <c:v>4.2771999999999997</c:v>
                </c:pt>
                <c:pt idx="161">
                  <c:v>4.1821999999999999</c:v>
                </c:pt>
                <c:pt idx="162">
                  <c:v>4.1520999999999999</c:v>
                </c:pt>
                <c:pt idx="163">
                  <c:v>4.1045999999999996</c:v>
                </c:pt>
                <c:pt idx="164">
                  <c:v>4.1045999999999996</c:v>
                </c:pt>
                <c:pt idx="165">
                  <c:v>4.1045999999999996</c:v>
                </c:pt>
                <c:pt idx="166">
                  <c:v>4.1200999999999999</c:v>
                </c:pt>
                <c:pt idx="167">
                  <c:v>4.1234999999999999</c:v>
                </c:pt>
                <c:pt idx="168">
                  <c:v>4.1399999999999997</c:v>
                </c:pt>
                <c:pt idx="169">
                  <c:v>4.1399999999999997</c:v>
                </c:pt>
                <c:pt idx="170">
                  <c:v>4.0917000000000003</c:v>
                </c:pt>
                <c:pt idx="171">
                  <c:v>4.0917000000000003</c:v>
                </c:pt>
                <c:pt idx="172">
                  <c:v>4.0917000000000003</c:v>
                </c:pt>
                <c:pt idx="173">
                  <c:v>4.1001000000000003</c:v>
                </c:pt>
                <c:pt idx="174">
                  <c:v>4.0960999999999999</c:v>
                </c:pt>
                <c:pt idx="175">
                  <c:v>4.0765000000000002</c:v>
                </c:pt>
                <c:pt idx="176">
                  <c:v>4.0430999999999999</c:v>
                </c:pt>
                <c:pt idx="177">
                  <c:v>4.0125999999999999</c:v>
                </c:pt>
                <c:pt idx="178">
                  <c:v>4.0125999999999999</c:v>
                </c:pt>
                <c:pt idx="179">
                  <c:v>4.0125999999999999</c:v>
                </c:pt>
                <c:pt idx="180">
                  <c:v>3.9333999999999998</c:v>
                </c:pt>
                <c:pt idx="181">
                  <c:v>3.9725999999999999</c:v>
                </c:pt>
                <c:pt idx="182">
                  <c:v>3.9982000000000002</c:v>
                </c:pt>
                <c:pt idx="183">
                  <c:v>3.9601999999999999</c:v>
                </c:pt>
                <c:pt idx="184">
                  <c:v>3.9775</c:v>
                </c:pt>
                <c:pt idx="185">
                  <c:v>3.9775</c:v>
                </c:pt>
                <c:pt idx="186">
                  <c:v>3.9775</c:v>
                </c:pt>
                <c:pt idx="187">
                  <c:v>4.0011999999999999</c:v>
                </c:pt>
                <c:pt idx="188">
                  <c:v>3.964</c:v>
                </c:pt>
                <c:pt idx="189">
                  <c:v>4.0266999999999999</c:v>
                </c:pt>
                <c:pt idx="190">
                  <c:v>4.0335000000000001</c:v>
                </c:pt>
                <c:pt idx="191">
                  <c:v>4.0864000000000003</c:v>
                </c:pt>
                <c:pt idx="192">
                  <c:v>4.0864000000000003</c:v>
                </c:pt>
                <c:pt idx="193">
                  <c:v>4.0864000000000003</c:v>
                </c:pt>
                <c:pt idx="194">
                  <c:v>4.0864000000000003</c:v>
                </c:pt>
                <c:pt idx="195">
                  <c:v>4.0138999999999996</c:v>
                </c:pt>
                <c:pt idx="196">
                  <c:v>4.0101000000000004</c:v>
                </c:pt>
                <c:pt idx="197">
                  <c:v>3.9607000000000001</c:v>
                </c:pt>
                <c:pt idx="198">
                  <c:v>3.9897999999999998</c:v>
                </c:pt>
                <c:pt idx="199">
                  <c:v>3.9897999999999998</c:v>
                </c:pt>
                <c:pt idx="200">
                  <c:v>3.9897999999999998</c:v>
                </c:pt>
                <c:pt idx="201">
                  <c:v>3.9897999999999998</c:v>
                </c:pt>
                <c:pt idx="202">
                  <c:v>4.0167000000000002</c:v>
                </c:pt>
                <c:pt idx="203">
                  <c:v>3.9986999999999999</c:v>
                </c:pt>
                <c:pt idx="204">
                  <c:v>3.9882</c:v>
                </c:pt>
                <c:pt idx="205">
                  <c:v>4.0022000000000002</c:v>
                </c:pt>
                <c:pt idx="206">
                  <c:v>4.0022000000000002</c:v>
                </c:pt>
                <c:pt idx="207">
                  <c:v>4.0022000000000002</c:v>
                </c:pt>
                <c:pt idx="208">
                  <c:v>3.9765999999999999</c:v>
                </c:pt>
                <c:pt idx="209">
                  <c:v>3.9914000000000001</c:v>
                </c:pt>
                <c:pt idx="210">
                  <c:v>4.0057</c:v>
                </c:pt>
                <c:pt idx="211">
                  <c:v>4.1436000000000002</c:v>
                </c:pt>
                <c:pt idx="212">
                  <c:v>4.1524999999999999</c:v>
                </c:pt>
                <c:pt idx="213">
                  <c:v>4.1524999999999999</c:v>
                </c:pt>
                <c:pt idx="214">
                  <c:v>4.1524999999999999</c:v>
                </c:pt>
                <c:pt idx="215">
                  <c:v>4.0936000000000003</c:v>
                </c:pt>
                <c:pt idx="216">
                  <c:v>4.0510999999999999</c:v>
                </c:pt>
                <c:pt idx="217">
                  <c:v>4.0240999999999998</c:v>
                </c:pt>
                <c:pt idx="218">
                  <c:v>3.9984000000000002</c:v>
                </c:pt>
                <c:pt idx="219">
                  <c:v>4.0122999999999998</c:v>
                </c:pt>
                <c:pt idx="220">
                  <c:v>4.0122999999999998</c:v>
                </c:pt>
                <c:pt idx="221">
                  <c:v>4.0122999999999998</c:v>
                </c:pt>
                <c:pt idx="222">
                  <c:v>3.9866999999999999</c:v>
                </c:pt>
                <c:pt idx="223">
                  <c:v>3.9481999999999999</c:v>
                </c:pt>
                <c:pt idx="224">
                  <c:v>3.9563999999999999</c:v>
                </c:pt>
                <c:pt idx="225">
                  <c:v>3.9809999999999999</c:v>
                </c:pt>
                <c:pt idx="226">
                  <c:v>3.9746000000000001</c:v>
                </c:pt>
                <c:pt idx="227">
                  <c:v>3.9746000000000001</c:v>
                </c:pt>
                <c:pt idx="228">
                  <c:v>3.9746000000000001</c:v>
                </c:pt>
                <c:pt idx="229">
                  <c:v>3.9552</c:v>
                </c:pt>
                <c:pt idx="230">
                  <c:v>3.9777999999999998</c:v>
                </c:pt>
                <c:pt idx="231">
                  <c:v>3.9643000000000002</c:v>
                </c:pt>
                <c:pt idx="232">
                  <c:v>3.9659</c:v>
                </c:pt>
                <c:pt idx="233">
                  <c:v>3.9325999999999999</c:v>
                </c:pt>
                <c:pt idx="234">
                  <c:v>3.9325999999999999</c:v>
                </c:pt>
                <c:pt idx="235">
                  <c:v>3.9325999999999999</c:v>
                </c:pt>
                <c:pt idx="236">
                  <c:v>3.9150999999999998</c:v>
                </c:pt>
                <c:pt idx="237">
                  <c:v>3.9359000000000002</c:v>
                </c:pt>
                <c:pt idx="238">
                  <c:v>3.8952</c:v>
                </c:pt>
                <c:pt idx="239">
                  <c:v>3.8727</c:v>
                </c:pt>
                <c:pt idx="240">
                  <c:v>3.8955000000000002</c:v>
                </c:pt>
                <c:pt idx="241">
                  <c:v>3.8955000000000002</c:v>
                </c:pt>
                <c:pt idx="242">
                  <c:v>3.8955000000000002</c:v>
                </c:pt>
                <c:pt idx="243">
                  <c:v>3.9329000000000001</c:v>
                </c:pt>
                <c:pt idx="244">
                  <c:v>3.9036</c:v>
                </c:pt>
                <c:pt idx="245">
                  <c:v>3.8976999999999999</c:v>
                </c:pt>
                <c:pt idx="246">
                  <c:v>3.8864999999999998</c:v>
                </c:pt>
                <c:pt idx="247">
                  <c:v>3.9066999999999998</c:v>
                </c:pt>
                <c:pt idx="248">
                  <c:v>3.9066999999999998</c:v>
                </c:pt>
                <c:pt idx="249">
                  <c:v>3.9066999999999998</c:v>
                </c:pt>
                <c:pt idx="250">
                  <c:v>3.9108999999999998</c:v>
                </c:pt>
                <c:pt idx="251">
                  <c:v>3.9260999999999999</c:v>
                </c:pt>
                <c:pt idx="252">
                  <c:v>3.9072</c:v>
                </c:pt>
                <c:pt idx="253">
                  <c:v>3.9260999999999999</c:v>
                </c:pt>
                <c:pt idx="254">
                  <c:v>3.9439000000000002</c:v>
                </c:pt>
                <c:pt idx="255">
                  <c:v>3.9439000000000002</c:v>
                </c:pt>
                <c:pt idx="256">
                  <c:v>3.9439000000000002</c:v>
                </c:pt>
                <c:pt idx="257">
                  <c:v>3.9085000000000001</c:v>
                </c:pt>
                <c:pt idx="258">
                  <c:v>3.8883000000000001</c:v>
                </c:pt>
                <c:pt idx="259">
                  <c:v>3.8824999999999998</c:v>
                </c:pt>
                <c:pt idx="260">
                  <c:v>3.8767</c:v>
                </c:pt>
                <c:pt idx="261">
                  <c:v>3.8980999999999999</c:v>
                </c:pt>
                <c:pt idx="262">
                  <c:v>3.8980999999999999</c:v>
                </c:pt>
                <c:pt idx="263">
                  <c:v>3.8980999999999999</c:v>
                </c:pt>
                <c:pt idx="264">
                  <c:v>3.9356</c:v>
                </c:pt>
                <c:pt idx="265">
                  <c:v>3.9777999999999998</c:v>
                </c:pt>
                <c:pt idx="266">
                  <c:v>4.0030000000000001</c:v>
                </c:pt>
                <c:pt idx="267">
                  <c:v>3.9881000000000002</c:v>
                </c:pt>
                <c:pt idx="268">
                  <c:v>4.0045999999999999</c:v>
                </c:pt>
                <c:pt idx="269">
                  <c:v>4.0045999999999999</c:v>
                </c:pt>
                <c:pt idx="270">
                  <c:v>4.0045999999999999</c:v>
                </c:pt>
                <c:pt idx="271">
                  <c:v>3.9719000000000002</c:v>
                </c:pt>
                <c:pt idx="272">
                  <c:v>3.9821</c:v>
                </c:pt>
                <c:pt idx="273">
                  <c:v>3.9702999999999999</c:v>
                </c:pt>
                <c:pt idx="274">
                  <c:v>3.9575999999999998</c:v>
                </c:pt>
                <c:pt idx="275">
                  <c:v>3.9468000000000001</c:v>
                </c:pt>
                <c:pt idx="276">
                  <c:v>3.9468000000000001</c:v>
                </c:pt>
                <c:pt idx="277">
                  <c:v>3.9468000000000001</c:v>
                </c:pt>
                <c:pt idx="278">
                  <c:v>3.9603999999999999</c:v>
                </c:pt>
                <c:pt idx="279">
                  <c:v>3.9499</c:v>
                </c:pt>
                <c:pt idx="280">
                  <c:v>3.9622999999999999</c:v>
                </c:pt>
                <c:pt idx="281">
                  <c:v>3.9839000000000002</c:v>
                </c:pt>
                <c:pt idx="282">
                  <c:v>3.9493999999999998</c:v>
                </c:pt>
                <c:pt idx="283">
                  <c:v>3.9493999999999998</c:v>
                </c:pt>
                <c:pt idx="284">
                  <c:v>3.9493999999999998</c:v>
                </c:pt>
                <c:pt idx="285">
                  <c:v>3.9508000000000001</c:v>
                </c:pt>
                <c:pt idx="286">
                  <c:v>3.923</c:v>
                </c:pt>
                <c:pt idx="287">
                  <c:v>3.8769999999999998</c:v>
                </c:pt>
                <c:pt idx="288">
                  <c:v>3.8805999999999998</c:v>
                </c:pt>
                <c:pt idx="289">
                  <c:v>3.8906999999999998</c:v>
                </c:pt>
                <c:pt idx="290">
                  <c:v>3.8906999999999998</c:v>
                </c:pt>
                <c:pt idx="291">
                  <c:v>3.8906999999999998</c:v>
                </c:pt>
                <c:pt idx="292">
                  <c:v>3.9327000000000001</c:v>
                </c:pt>
                <c:pt idx="293">
                  <c:v>3.9386000000000001</c:v>
                </c:pt>
                <c:pt idx="294">
                  <c:v>3.9258000000000002</c:v>
                </c:pt>
                <c:pt idx="295">
                  <c:v>3.9203999999999999</c:v>
                </c:pt>
                <c:pt idx="296">
                  <c:v>3.9037000000000002</c:v>
                </c:pt>
                <c:pt idx="297">
                  <c:v>3.9037000000000002</c:v>
                </c:pt>
                <c:pt idx="298">
                  <c:v>3.9037000000000002</c:v>
                </c:pt>
                <c:pt idx="299">
                  <c:v>3.8975</c:v>
                </c:pt>
                <c:pt idx="300">
                  <c:v>3.9211</c:v>
                </c:pt>
                <c:pt idx="301">
                  <c:v>3.9035000000000002</c:v>
                </c:pt>
                <c:pt idx="302">
                  <c:v>3.9015</c:v>
                </c:pt>
                <c:pt idx="303">
                  <c:v>3.9066000000000001</c:v>
                </c:pt>
                <c:pt idx="304">
                  <c:v>3.9066000000000001</c:v>
                </c:pt>
                <c:pt idx="305">
                  <c:v>3.9066000000000001</c:v>
                </c:pt>
                <c:pt idx="306">
                  <c:v>3.927</c:v>
                </c:pt>
                <c:pt idx="307">
                  <c:v>3.9478</c:v>
                </c:pt>
                <c:pt idx="308">
                  <c:v>3.9535999999999998</c:v>
                </c:pt>
                <c:pt idx="309">
                  <c:v>3.9561000000000002</c:v>
                </c:pt>
                <c:pt idx="310">
                  <c:v>3.9253999999999998</c:v>
                </c:pt>
                <c:pt idx="311">
                  <c:v>3.9253999999999998</c:v>
                </c:pt>
                <c:pt idx="312">
                  <c:v>3.9253999999999998</c:v>
                </c:pt>
                <c:pt idx="313">
                  <c:v>3.9253999999999998</c:v>
                </c:pt>
                <c:pt idx="314">
                  <c:v>3.9253999999999998</c:v>
                </c:pt>
                <c:pt idx="315">
                  <c:v>3.9253999999999998</c:v>
                </c:pt>
                <c:pt idx="316">
                  <c:v>3.9247000000000001</c:v>
                </c:pt>
                <c:pt idx="317">
                  <c:v>3.9289000000000001</c:v>
                </c:pt>
                <c:pt idx="318">
                  <c:v>3.9289000000000001</c:v>
                </c:pt>
                <c:pt idx="319">
                  <c:v>3.9289000000000001</c:v>
                </c:pt>
                <c:pt idx="320">
                  <c:v>3.8946000000000001</c:v>
                </c:pt>
                <c:pt idx="321">
                  <c:v>3.8807</c:v>
                </c:pt>
                <c:pt idx="322">
                  <c:v>3.8807</c:v>
                </c:pt>
                <c:pt idx="323">
                  <c:v>3.8807</c:v>
                </c:pt>
                <c:pt idx="324">
                  <c:v>3.8914</c:v>
                </c:pt>
                <c:pt idx="325">
                  <c:v>3.8914</c:v>
                </c:pt>
                <c:pt idx="326">
                  <c:v>3.8914</c:v>
                </c:pt>
                <c:pt idx="327">
                  <c:v>3.8311000000000002</c:v>
                </c:pt>
                <c:pt idx="328">
                  <c:v>3.8311000000000002</c:v>
                </c:pt>
                <c:pt idx="329">
                  <c:v>3.8136999999999999</c:v>
                </c:pt>
                <c:pt idx="330">
                  <c:v>3.7635000000000001</c:v>
                </c:pt>
                <c:pt idx="331">
                  <c:v>3.7679</c:v>
                </c:pt>
                <c:pt idx="332">
                  <c:v>3.7679</c:v>
                </c:pt>
                <c:pt idx="333">
                  <c:v>3.7679</c:v>
                </c:pt>
                <c:pt idx="334">
                  <c:v>3.8109999999999999</c:v>
                </c:pt>
                <c:pt idx="335">
                  <c:v>3.8109999999999999</c:v>
                </c:pt>
                <c:pt idx="336">
                  <c:v>3.8268</c:v>
                </c:pt>
                <c:pt idx="337">
                  <c:v>3.8443000000000001</c:v>
                </c:pt>
                <c:pt idx="338">
                  <c:v>3.8904999999999998</c:v>
                </c:pt>
                <c:pt idx="339">
                  <c:v>3.8904999999999998</c:v>
                </c:pt>
                <c:pt idx="340">
                  <c:v>3.8904999999999998</c:v>
                </c:pt>
                <c:pt idx="341">
                  <c:v>3.8578999999999999</c:v>
                </c:pt>
                <c:pt idx="342">
                  <c:v>3.8212000000000002</c:v>
                </c:pt>
                <c:pt idx="343">
                  <c:v>3.8206000000000002</c:v>
                </c:pt>
                <c:pt idx="344">
                  <c:v>3.8346</c:v>
                </c:pt>
                <c:pt idx="345">
                  <c:v>3.8233000000000001</c:v>
                </c:pt>
                <c:pt idx="346">
                  <c:v>3.8233000000000001</c:v>
                </c:pt>
                <c:pt idx="347">
                  <c:v>3.8233000000000001</c:v>
                </c:pt>
                <c:pt idx="348">
                  <c:v>3.7928000000000002</c:v>
                </c:pt>
                <c:pt idx="349">
                  <c:v>3.7991999999999999</c:v>
                </c:pt>
                <c:pt idx="350">
                  <c:v>3.7831000000000001</c:v>
                </c:pt>
                <c:pt idx="351">
                  <c:v>3.7645</c:v>
                </c:pt>
                <c:pt idx="352">
                  <c:v>3.7519</c:v>
                </c:pt>
                <c:pt idx="353">
                  <c:v>3.7519</c:v>
                </c:pt>
                <c:pt idx="354">
                  <c:v>3.7519</c:v>
                </c:pt>
                <c:pt idx="355">
                  <c:v>3.7486999999999999</c:v>
                </c:pt>
                <c:pt idx="356">
                  <c:v>3.7543000000000002</c:v>
                </c:pt>
                <c:pt idx="357">
                  <c:v>3.7585000000000002</c:v>
                </c:pt>
                <c:pt idx="358">
                  <c:v>3.7467999999999999</c:v>
                </c:pt>
                <c:pt idx="359">
                  <c:v>3.7662</c:v>
                </c:pt>
                <c:pt idx="360">
                  <c:v>3.7662</c:v>
                </c:pt>
                <c:pt idx="361">
                  <c:v>3.7662</c:v>
                </c:pt>
                <c:pt idx="362">
                  <c:v>3.7363</c:v>
                </c:pt>
                <c:pt idx="363">
                  <c:v>3.7229999999999999</c:v>
                </c:pt>
                <c:pt idx="364">
                  <c:v>3.7017000000000002</c:v>
                </c:pt>
                <c:pt idx="365">
                  <c:v>3.7267999999999999</c:v>
                </c:pt>
                <c:pt idx="366">
                  <c:v>3.7612999999999999</c:v>
                </c:pt>
                <c:pt idx="367">
                  <c:v>3.7612999999999999</c:v>
                </c:pt>
                <c:pt idx="368">
                  <c:v>3.7612999999999999</c:v>
                </c:pt>
                <c:pt idx="369">
                  <c:v>3.7593999999999999</c:v>
                </c:pt>
                <c:pt idx="370">
                  <c:v>3.7890000000000001</c:v>
                </c:pt>
                <c:pt idx="371">
                  <c:v>3.7829999999999999</c:v>
                </c:pt>
                <c:pt idx="372">
                  <c:v>3.7522000000000002</c:v>
                </c:pt>
                <c:pt idx="373">
                  <c:v>3.7835000000000001</c:v>
                </c:pt>
                <c:pt idx="374">
                  <c:v>3.7835000000000001</c:v>
                </c:pt>
                <c:pt idx="375">
                  <c:v>3.7835000000000001</c:v>
                </c:pt>
                <c:pt idx="376">
                  <c:v>3.7864</c:v>
                </c:pt>
                <c:pt idx="377">
                  <c:v>3.7759999999999998</c:v>
                </c:pt>
                <c:pt idx="378">
                  <c:v>3.7938000000000001</c:v>
                </c:pt>
                <c:pt idx="379">
                  <c:v>3.7959999999999998</c:v>
                </c:pt>
                <c:pt idx="380">
                  <c:v>3.7738999999999998</c:v>
                </c:pt>
                <c:pt idx="381">
                  <c:v>3.7738999999999998</c:v>
                </c:pt>
                <c:pt idx="382">
                  <c:v>3.7738999999999998</c:v>
                </c:pt>
                <c:pt idx="383">
                  <c:v>3.7959999999999998</c:v>
                </c:pt>
                <c:pt idx="384">
                  <c:v>3.7805</c:v>
                </c:pt>
                <c:pt idx="385">
                  <c:v>3.7671000000000001</c:v>
                </c:pt>
                <c:pt idx="386">
                  <c:v>3.7801</c:v>
                </c:pt>
                <c:pt idx="387">
                  <c:v>3.7614999999999998</c:v>
                </c:pt>
                <c:pt idx="388">
                  <c:v>3.7614999999999998</c:v>
                </c:pt>
                <c:pt idx="389">
                  <c:v>3.7614999999999998</c:v>
                </c:pt>
                <c:pt idx="390">
                  <c:v>3.7395999999999998</c:v>
                </c:pt>
                <c:pt idx="391">
                  <c:v>3.7393000000000001</c:v>
                </c:pt>
                <c:pt idx="392">
                  <c:v>3.7555000000000001</c:v>
                </c:pt>
                <c:pt idx="393">
                  <c:v>3.7608000000000001</c:v>
                </c:pt>
                <c:pt idx="394">
                  <c:v>3.7562000000000002</c:v>
                </c:pt>
                <c:pt idx="395">
                  <c:v>3.7562000000000002</c:v>
                </c:pt>
                <c:pt idx="396">
                  <c:v>3.7562000000000002</c:v>
                </c:pt>
                <c:pt idx="397">
                  <c:v>3.7690999999999999</c:v>
                </c:pt>
                <c:pt idx="398">
                  <c:v>3.7909000000000002</c:v>
                </c:pt>
                <c:pt idx="399">
                  <c:v>3.7761</c:v>
                </c:pt>
                <c:pt idx="400">
                  <c:v>3.7728000000000002</c:v>
                </c:pt>
                <c:pt idx="401">
                  <c:v>3.7574999999999998</c:v>
                </c:pt>
                <c:pt idx="402">
                  <c:v>3.7574999999999998</c:v>
                </c:pt>
                <c:pt idx="403">
                  <c:v>3.7574999999999998</c:v>
                </c:pt>
                <c:pt idx="404">
                  <c:v>3.7637</c:v>
                </c:pt>
                <c:pt idx="405">
                  <c:v>3.7664</c:v>
                </c:pt>
                <c:pt idx="406">
                  <c:v>3.7572999999999999</c:v>
                </c:pt>
                <c:pt idx="407">
                  <c:v>3.7572999999999999</c:v>
                </c:pt>
                <c:pt idx="408">
                  <c:v>3.7572999999999999</c:v>
                </c:pt>
                <c:pt idx="409">
                  <c:v>3.7572999999999999</c:v>
                </c:pt>
                <c:pt idx="410">
                  <c:v>3.7572999999999999</c:v>
                </c:pt>
                <c:pt idx="411">
                  <c:v>3.7684000000000002</c:v>
                </c:pt>
                <c:pt idx="412">
                  <c:v>3.7443</c:v>
                </c:pt>
                <c:pt idx="413">
                  <c:v>3.7454999999999998</c:v>
                </c:pt>
                <c:pt idx="414">
                  <c:v>3.7454999999999998</c:v>
                </c:pt>
                <c:pt idx="415">
                  <c:v>3.7307999999999999</c:v>
                </c:pt>
                <c:pt idx="416">
                  <c:v>3.7307999999999999</c:v>
                </c:pt>
                <c:pt idx="417">
                  <c:v>3.7307999999999999</c:v>
                </c:pt>
                <c:pt idx="418">
                  <c:v>3.6878000000000002</c:v>
                </c:pt>
                <c:pt idx="419">
                  <c:v>3.7046999999999999</c:v>
                </c:pt>
                <c:pt idx="420">
                  <c:v>3.7103999999999999</c:v>
                </c:pt>
                <c:pt idx="421">
                  <c:v>3.7050999999999998</c:v>
                </c:pt>
                <c:pt idx="422">
                  <c:v>3.6920000000000002</c:v>
                </c:pt>
                <c:pt idx="423">
                  <c:v>3.6920000000000002</c:v>
                </c:pt>
                <c:pt idx="424">
                  <c:v>3.6920000000000002</c:v>
                </c:pt>
                <c:pt idx="425">
                  <c:v>3.6821999999999999</c:v>
                </c:pt>
                <c:pt idx="426">
                  <c:v>3.6718999999999999</c:v>
                </c:pt>
                <c:pt idx="427">
                  <c:v>3.6697000000000002</c:v>
                </c:pt>
                <c:pt idx="428">
                  <c:v>3.6690999999999998</c:v>
                </c:pt>
                <c:pt idx="429">
                  <c:v>3.6433</c:v>
                </c:pt>
                <c:pt idx="430">
                  <c:v>3.6433</c:v>
                </c:pt>
                <c:pt idx="431">
                  <c:v>3.6433</c:v>
                </c:pt>
                <c:pt idx="432">
                  <c:v>3.6762000000000001</c:v>
                </c:pt>
                <c:pt idx="433">
                  <c:v>3.7149999999999999</c:v>
                </c:pt>
                <c:pt idx="434">
                  <c:v>3.7187000000000001</c:v>
                </c:pt>
                <c:pt idx="435">
                  <c:v>3.6753999999999998</c:v>
                </c:pt>
                <c:pt idx="436">
                  <c:v>3.6787999999999998</c:v>
                </c:pt>
                <c:pt idx="437">
                  <c:v>3.6787999999999998</c:v>
                </c:pt>
                <c:pt idx="438">
                  <c:v>3.6787999999999998</c:v>
                </c:pt>
                <c:pt idx="439">
                  <c:v>3.7179000000000002</c:v>
                </c:pt>
                <c:pt idx="440">
                  <c:v>3.6970999999999998</c:v>
                </c:pt>
                <c:pt idx="441">
                  <c:v>3.7039</c:v>
                </c:pt>
                <c:pt idx="442">
                  <c:v>3.6873</c:v>
                </c:pt>
                <c:pt idx="443">
                  <c:v>3.6934999999999998</c:v>
                </c:pt>
                <c:pt idx="444">
                  <c:v>3.6934999999999998</c:v>
                </c:pt>
                <c:pt idx="445">
                  <c:v>3.6934999999999998</c:v>
                </c:pt>
                <c:pt idx="446">
                  <c:v>3.6787999999999998</c:v>
                </c:pt>
                <c:pt idx="447">
                  <c:v>3.6408</c:v>
                </c:pt>
                <c:pt idx="448">
                  <c:v>3.6469</c:v>
                </c:pt>
                <c:pt idx="449">
                  <c:v>3.6774</c:v>
                </c:pt>
                <c:pt idx="450">
                  <c:v>3.6863999999999999</c:v>
                </c:pt>
                <c:pt idx="451">
                  <c:v>3.6863999999999999</c:v>
                </c:pt>
                <c:pt idx="452">
                  <c:v>3.6863999999999999</c:v>
                </c:pt>
                <c:pt idx="453">
                  <c:v>3.6842999999999999</c:v>
                </c:pt>
                <c:pt idx="454">
                  <c:v>3.6707000000000001</c:v>
                </c:pt>
                <c:pt idx="455">
                  <c:v>3.6667000000000001</c:v>
                </c:pt>
                <c:pt idx="456">
                  <c:v>3.6444000000000001</c:v>
                </c:pt>
                <c:pt idx="457">
                  <c:v>3.6549999999999998</c:v>
                </c:pt>
                <c:pt idx="458">
                  <c:v>3.6549999999999998</c:v>
                </c:pt>
                <c:pt idx="459">
                  <c:v>3.6549999999999998</c:v>
                </c:pt>
                <c:pt idx="460">
                  <c:v>3.6602999999999999</c:v>
                </c:pt>
                <c:pt idx="461">
                  <c:v>3.6715</c:v>
                </c:pt>
                <c:pt idx="462">
                  <c:v>3.6680999999999999</c:v>
                </c:pt>
                <c:pt idx="463">
                  <c:v>3.6922000000000001</c:v>
                </c:pt>
                <c:pt idx="464">
                  <c:v>3.6741999999999999</c:v>
                </c:pt>
                <c:pt idx="465">
                  <c:v>3.6741999999999999</c:v>
                </c:pt>
                <c:pt idx="466">
                  <c:v>3.6741999999999999</c:v>
                </c:pt>
                <c:pt idx="467">
                  <c:v>3.6781000000000001</c:v>
                </c:pt>
                <c:pt idx="468">
                  <c:v>3.6688000000000001</c:v>
                </c:pt>
                <c:pt idx="469">
                  <c:v>3.6499000000000001</c:v>
                </c:pt>
                <c:pt idx="470">
                  <c:v>3.6728000000000001</c:v>
                </c:pt>
                <c:pt idx="471">
                  <c:v>3.6879</c:v>
                </c:pt>
                <c:pt idx="472">
                  <c:v>3.6879</c:v>
                </c:pt>
                <c:pt idx="473">
                  <c:v>3.6879</c:v>
                </c:pt>
                <c:pt idx="474">
                  <c:v>3.6051000000000002</c:v>
                </c:pt>
                <c:pt idx="475">
                  <c:v>3.6051000000000002</c:v>
                </c:pt>
                <c:pt idx="476">
                  <c:v>3.6051000000000002</c:v>
                </c:pt>
                <c:pt idx="477">
                  <c:v>3.5703</c:v>
                </c:pt>
                <c:pt idx="478">
                  <c:v>3.5718000000000001</c:v>
                </c:pt>
                <c:pt idx="479">
                  <c:v>3.5718000000000001</c:v>
                </c:pt>
                <c:pt idx="480">
                  <c:v>3.5718000000000001</c:v>
                </c:pt>
                <c:pt idx="481">
                  <c:v>3.6006999999999998</c:v>
                </c:pt>
                <c:pt idx="482">
                  <c:v>3.5937000000000001</c:v>
                </c:pt>
                <c:pt idx="483">
                  <c:v>3.6027</c:v>
                </c:pt>
                <c:pt idx="484">
                  <c:v>3.5954000000000002</c:v>
                </c:pt>
                <c:pt idx="485">
                  <c:v>3.5994999999999999</c:v>
                </c:pt>
                <c:pt idx="486">
                  <c:v>3.5994999999999999</c:v>
                </c:pt>
                <c:pt idx="487">
                  <c:v>3.5994999999999999</c:v>
                </c:pt>
                <c:pt idx="488">
                  <c:v>3.5802</c:v>
                </c:pt>
                <c:pt idx="489">
                  <c:v>3.5794000000000001</c:v>
                </c:pt>
                <c:pt idx="490">
                  <c:v>3.5701999999999998</c:v>
                </c:pt>
                <c:pt idx="491">
                  <c:v>3.5798000000000001</c:v>
                </c:pt>
                <c:pt idx="492">
                  <c:v>3.5914000000000001</c:v>
                </c:pt>
                <c:pt idx="493">
                  <c:v>3.5914000000000001</c:v>
                </c:pt>
                <c:pt idx="494">
                  <c:v>3.5914000000000001</c:v>
                </c:pt>
                <c:pt idx="495">
                  <c:v>3.5994999999999999</c:v>
                </c:pt>
                <c:pt idx="496">
                  <c:v>3.6219000000000001</c:v>
                </c:pt>
                <c:pt idx="497">
                  <c:v>3.6137000000000001</c:v>
                </c:pt>
                <c:pt idx="498">
                  <c:v>3.6057999999999999</c:v>
                </c:pt>
                <c:pt idx="499">
                  <c:v>3.6282999999999999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3B-48D7-AAEB-2323A5D3FE78}"/>
            </c:ext>
          </c:extLst>
        </c:ser>
        <c:ser>
          <c:idx val="1"/>
          <c:order val="1"/>
          <c:tx>
            <c:strRef>
              <c:f>'איור 6 נתונים'!$C$3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22225">
              <a:solidFill>
                <a:srgbClr val="357C32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45609</c:v>
                </c:pt>
                <c:pt idx="1">
                  <c:v>45610</c:v>
                </c:pt>
                <c:pt idx="2">
                  <c:v>45611</c:v>
                </c:pt>
                <c:pt idx="3">
                  <c:v>45612</c:v>
                </c:pt>
                <c:pt idx="4">
                  <c:v>45613</c:v>
                </c:pt>
                <c:pt idx="5">
                  <c:v>45614</c:v>
                </c:pt>
                <c:pt idx="6">
                  <c:v>45615</c:v>
                </c:pt>
                <c:pt idx="7">
                  <c:v>45616</c:v>
                </c:pt>
                <c:pt idx="8">
                  <c:v>45617</c:v>
                </c:pt>
                <c:pt idx="9">
                  <c:v>45618</c:v>
                </c:pt>
                <c:pt idx="10">
                  <c:v>45619</c:v>
                </c:pt>
                <c:pt idx="11">
                  <c:v>45620</c:v>
                </c:pt>
                <c:pt idx="12">
                  <c:v>45621</c:v>
                </c:pt>
                <c:pt idx="13">
                  <c:v>45622</c:v>
                </c:pt>
                <c:pt idx="14">
                  <c:v>45623</c:v>
                </c:pt>
                <c:pt idx="15">
                  <c:v>45624</c:v>
                </c:pt>
                <c:pt idx="16">
                  <c:v>45625</c:v>
                </c:pt>
                <c:pt idx="17">
                  <c:v>45626</c:v>
                </c:pt>
                <c:pt idx="18">
                  <c:v>45627</c:v>
                </c:pt>
                <c:pt idx="19">
                  <c:v>45628</c:v>
                </c:pt>
                <c:pt idx="20">
                  <c:v>45629</c:v>
                </c:pt>
                <c:pt idx="21">
                  <c:v>45630</c:v>
                </c:pt>
                <c:pt idx="22">
                  <c:v>45631</c:v>
                </c:pt>
                <c:pt idx="23">
                  <c:v>45632</c:v>
                </c:pt>
                <c:pt idx="24">
                  <c:v>45633</c:v>
                </c:pt>
                <c:pt idx="25">
                  <c:v>45634</c:v>
                </c:pt>
                <c:pt idx="26">
                  <c:v>45635</c:v>
                </c:pt>
                <c:pt idx="27">
                  <c:v>45636</c:v>
                </c:pt>
                <c:pt idx="28">
                  <c:v>45637</c:v>
                </c:pt>
                <c:pt idx="29">
                  <c:v>45638</c:v>
                </c:pt>
                <c:pt idx="30">
                  <c:v>45639</c:v>
                </c:pt>
                <c:pt idx="31">
                  <c:v>45640</c:v>
                </c:pt>
                <c:pt idx="32">
                  <c:v>45641</c:v>
                </c:pt>
                <c:pt idx="33">
                  <c:v>45642</c:v>
                </c:pt>
                <c:pt idx="34">
                  <c:v>45643</c:v>
                </c:pt>
                <c:pt idx="35">
                  <c:v>45644</c:v>
                </c:pt>
                <c:pt idx="36">
                  <c:v>45645</c:v>
                </c:pt>
                <c:pt idx="37">
                  <c:v>45646</c:v>
                </c:pt>
                <c:pt idx="38">
                  <c:v>45647</c:v>
                </c:pt>
                <c:pt idx="39">
                  <c:v>45648</c:v>
                </c:pt>
                <c:pt idx="40">
                  <c:v>45649</c:v>
                </c:pt>
                <c:pt idx="41">
                  <c:v>45650</c:v>
                </c:pt>
                <c:pt idx="42">
                  <c:v>45651</c:v>
                </c:pt>
                <c:pt idx="43">
                  <c:v>45652</c:v>
                </c:pt>
                <c:pt idx="44">
                  <c:v>45653</c:v>
                </c:pt>
                <c:pt idx="45">
                  <c:v>45654</c:v>
                </c:pt>
                <c:pt idx="46">
                  <c:v>45655</c:v>
                </c:pt>
                <c:pt idx="47">
                  <c:v>45656</c:v>
                </c:pt>
                <c:pt idx="48">
                  <c:v>45657</c:v>
                </c:pt>
                <c:pt idx="49">
                  <c:v>45658</c:v>
                </c:pt>
                <c:pt idx="50">
                  <c:v>45659</c:v>
                </c:pt>
                <c:pt idx="51">
                  <c:v>45660</c:v>
                </c:pt>
                <c:pt idx="52">
                  <c:v>45661</c:v>
                </c:pt>
                <c:pt idx="53">
                  <c:v>45662</c:v>
                </c:pt>
                <c:pt idx="54">
                  <c:v>45663</c:v>
                </c:pt>
                <c:pt idx="55">
                  <c:v>45664</c:v>
                </c:pt>
                <c:pt idx="56">
                  <c:v>45665</c:v>
                </c:pt>
                <c:pt idx="57">
                  <c:v>45666</c:v>
                </c:pt>
                <c:pt idx="58">
                  <c:v>45667</c:v>
                </c:pt>
                <c:pt idx="59">
                  <c:v>45668</c:v>
                </c:pt>
                <c:pt idx="60">
                  <c:v>45669</c:v>
                </c:pt>
                <c:pt idx="61">
                  <c:v>45670</c:v>
                </c:pt>
                <c:pt idx="62">
                  <c:v>45671</c:v>
                </c:pt>
                <c:pt idx="63">
                  <c:v>45672</c:v>
                </c:pt>
                <c:pt idx="64">
                  <c:v>45673</c:v>
                </c:pt>
                <c:pt idx="65">
                  <c:v>45674</c:v>
                </c:pt>
                <c:pt idx="66">
                  <c:v>45675</c:v>
                </c:pt>
                <c:pt idx="67">
                  <c:v>45676</c:v>
                </c:pt>
                <c:pt idx="68">
                  <c:v>45677</c:v>
                </c:pt>
                <c:pt idx="69">
                  <c:v>45678</c:v>
                </c:pt>
                <c:pt idx="70">
                  <c:v>45679</c:v>
                </c:pt>
                <c:pt idx="71">
                  <c:v>45680</c:v>
                </c:pt>
                <c:pt idx="72">
                  <c:v>45681</c:v>
                </c:pt>
                <c:pt idx="73">
                  <c:v>45682</c:v>
                </c:pt>
                <c:pt idx="74">
                  <c:v>45683</c:v>
                </c:pt>
                <c:pt idx="75">
                  <c:v>45684</c:v>
                </c:pt>
                <c:pt idx="76">
                  <c:v>45685</c:v>
                </c:pt>
                <c:pt idx="77">
                  <c:v>45686</c:v>
                </c:pt>
                <c:pt idx="78">
                  <c:v>45687</c:v>
                </c:pt>
                <c:pt idx="79">
                  <c:v>45688</c:v>
                </c:pt>
                <c:pt idx="80">
                  <c:v>45689</c:v>
                </c:pt>
                <c:pt idx="81">
                  <c:v>45690</c:v>
                </c:pt>
                <c:pt idx="82">
                  <c:v>45691</c:v>
                </c:pt>
                <c:pt idx="83">
                  <c:v>45692</c:v>
                </c:pt>
                <c:pt idx="84">
                  <c:v>45693</c:v>
                </c:pt>
                <c:pt idx="85">
                  <c:v>45694</c:v>
                </c:pt>
                <c:pt idx="86">
                  <c:v>45695</c:v>
                </c:pt>
                <c:pt idx="87">
                  <c:v>45696</c:v>
                </c:pt>
                <c:pt idx="88">
                  <c:v>45697</c:v>
                </c:pt>
                <c:pt idx="89">
                  <c:v>45698</c:v>
                </c:pt>
                <c:pt idx="90">
                  <c:v>45699</c:v>
                </c:pt>
                <c:pt idx="91">
                  <c:v>45700</c:v>
                </c:pt>
                <c:pt idx="92">
                  <c:v>45701</c:v>
                </c:pt>
                <c:pt idx="93">
                  <c:v>45702</c:v>
                </c:pt>
                <c:pt idx="94">
                  <c:v>45703</c:v>
                </c:pt>
                <c:pt idx="95">
                  <c:v>45704</c:v>
                </c:pt>
                <c:pt idx="96">
                  <c:v>45705</c:v>
                </c:pt>
                <c:pt idx="97">
                  <c:v>45706</c:v>
                </c:pt>
                <c:pt idx="98">
                  <c:v>45707</c:v>
                </c:pt>
                <c:pt idx="99">
                  <c:v>45708</c:v>
                </c:pt>
                <c:pt idx="100">
                  <c:v>45709</c:v>
                </c:pt>
                <c:pt idx="101">
                  <c:v>45710</c:v>
                </c:pt>
                <c:pt idx="102">
                  <c:v>45711</c:v>
                </c:pt>
                <c:pt idx="103">
                  <c:v>45712</c:v>
                </c:pt>
                <c:pt idx="104">
                  <c:v>45713</c:v>
                </c:pt>
                <c:pt idx="105">
                  <c:v>45714</c:v>
                </c:pt>
                <c:pt idx="106">
                  <c:v>45715</c:v>
                </c:pt>
                <c:pt idx="107">
                  <c:v>45716</c:v>
                </c:pt>
                <c:pt idx="108">
                  <c:v>45717</c:v>
                </c:pt>
                <c:pt idx="109">
                  <c:v>45718</c:v>
                </c:pt>
                <c:pt idx="110">
                  <c:v>45719</c:v>
                </c:pt>
                <c:pt idx="111">
                  <c:v>45720</c:v>
                </c:pt>
                <c:pt idx="112">
                  <c:v>45721</c:v>
                </c:pt>
                <c:pt idx="113">
                  <c:v>45722</c:v>
                </c:pt>
                <c:pt idx="114">
                  <c:v>45723</c:v>
                </c:pt>
                <c:pt idx="115">
                  <c:v>45724</c:v>
                </c:pt>
                <c:pt idx="116">
                  <c:v>45725</c:v>
                </c:pt>
                <c:pt idx="117">
                  <c:v>45726</c:v>
                </c:pt>
                <c:pt idx="118">
                  <c:v>45727</c:v>
                </c:pt>
                <c:pt idx="119">
                  <c:v>45728</c:v>
                </c:pt>
                <c:pt idx="120">
                  <c:v>45729</c:v>
                </c:pt>
                <c:pt idx="121">
                  <c:v>45730</c:v>
                </c:pt>
                <c:pt idx="122">
                  <c:v>45731</c:v>
                </c:pt>
                <c:pt idx="123">
                  <c:v>45732</c:v>
                </c:pt>
                <c:pt idx="124">
                  <c:v>45733</c:v>
                </c:pt>
                <c:pt idx="125">
                  <c:v>45734</c:v>
                </c:pt>
                <c:pt idx="126">
                  <c:v>45735</c:v>
                </c:pt>
                <c:pt idx="127">
                  <c:v>45736</c:v>
                </c:pt>
                <c:pt idx="128">
                  <c:v>45737</c:v>
                </c:pt>
                <c:pt idx="129">
                  <c:v>45738</c:v>
                </c:pt>
                <c:pt idx="130">
                  <c:v>45739</c:v>
                </c:pt>
                <c:pt idx="131">
                  <c:v>45740</c:v>
                </c:pt>
                <c:pt idx="132">
                  <c:v>45741</c:v>
                </c:pt>
                <c:pt idx="133">
                  <c:v>45742</c:v>
                </c:pt>
                <c:pt idx="134">
                  <c:v>45743</c:v>
                </c:pt>
                <c:pt idx="135">
                  <c:v>45744</c:v>
                </c:pt>
                <c:pt idx="136">
                  <c:v>45745</c:v>
                </c:pt>
                <c:pt idx="137">
                  <c:v>45746</c:v>
                </c:pt>
                <c:pt idx="138">
                  <c:v>45747</c:v>
                </c:pt>
                <c:pt idx="139">
                  <c:v>45748</c:v>
                </c:pt>
                <c:pt idx="140">
                  <c:v>45749</c:v>
                </c:pt>
                <c:pt idx="141">
                  <c:v>45750</c:v>
                </c:pt>
                <c:pt idx="142">
                  <c:v>45751</c:v>
                </c:pt>
                <c:pt idx="143">
                  <c:v>45752</c:v>
                </c:pt>
                <c:pt idx="144">
                  <c:v>45753</c:v>
                </c:pt>
                <c:pt idx="145">
                  <c:v>45754</c:v>
                </c:pt>
                <c:pt idx="146">
                  <c:v>45755</c:v>
                </c:pt>
                <c:pt idx="147">
                  <c:v>45756</c:v>
                </c:pt>
                <c:pt idx="148">
                  <c:v>45757</c:v>
                </c:pt>
                <c:pt idx="149">
                  <c:v>45758</c:v>
                </c:pt>
                <c:pt idx="150">
                  <c:v>45759</c:v>
                </c:pt>
                <c:pt idx="151">
                  <c:v>45760</c:v>
                </c:pt>
                <c:pt idx="152">
                  <c:v>45761</c:v>
                </c:pt>
                <c:pt idx="153">
                  <c:v>45762</c:v>
                </c:pt>
                <c:pt idx="154">
                  <c:v>45763</c:v>
                </c:pt>
                <c:pt idx="155">
                  <c:v>45764</c:v>
                </c:pt>
                <c:pt idx="156">
                  <c:v>45765</c:v>
                </c:pt>
                <c:pt idx="157">
                  <c:v>45766</c:v>
                </c:pt>
                <c:pt idx="158">
                  <c:v>45767</c:v>
                </c:pt>
                <c:pt idx="159">
                  <c:v>45768</c:v>
                </c:pt>
                <c:pt idx="160">
                  <c:v>45769</c:v>
                </c:pt>
                <c:pt idx="161">
                  <c:v>45770</c:v>
                </c:pt>
                <c:pt idx="162">
                  <c:v>45771</c:v>
                </c:pt>
                <c:pt idx="163">
                  <c:v>45772</c:v>
                </c:pt>
                <c:pt idx="164">
                  <c:v>45773</c:v>
                </c:pt>
                <c:pt idx="165">
                  <c:v>45774</c:v>
                </c:pt>
                <c:pt idx="166">
                  <c:v>45775</c:v>
                </c:pt>
                <c:pt idx="167">
                  <c:v>45776</c:v>
                </c:pt>
                <c:pt idx="168">
                  <c:v>45777</c:v>
                </c:pt>
                <c:pt idx="169">
                  <c:v>45778</c:v>
                </c:pt>
                <c:pt idx="170">
                  <c:v>45779</c:v>
                </c:pt>
                <c:pt idx="171">
                  <c:v>45780</c:v>
                </c:pt>
                <c:pt idx="172">
                  <c:v>45781</c:v>
                </c:pt>
                <c:pt idx="173">
                  <c:v>45782</c:v>
                </c:pt>
                <c:pt idx="174">
                  <c:v>45783</c:v>
                </c:pt>
                <c:pt idx="175">
                  <c:v>45784</c:v>
                </c:pt>
                <c:pt idx="176">
                  <c:v>45785</c:v>
                </c:pt>
                <c:pt idx="177">
                  <c:v>45786</c:v>
                </c:pt>
                <c:pt idx="178">
                  <c:v>45787</c:v>
                </c:pt>
                <c:pt idx="179">
                  <c:v>45788</c:v>
                </c:pt>
                <c:pt idx="180">
                  <c:v>45789</c:v>
                </c:pt>
                <c:pt idx="181">
                  <c:v>45790</c:v>
                </c:pt>
                <c:pt idx="182">
                  <c:v>45791</c:v>
                </c:pt>
                <c:pt idx="183">
                  <c:v>45792</c:v>
                </c:pt>
                <c:pt idx="184">
                  <c:v>45793</c:v>
                </c:pt>
                <c:pt idx="185">
                  <c:v>45794</c:v>
                </c:pt>
                <c:pt idx="186">
                  <c:v>45795</c:v>
                </c:pt>
                <c:pt idx="187">
                  <c:v>45796</c:v>
                </c:pt>
                <c:pt idx="188">
                  <c:v>45797</c:v>
                </c:pt>
                <c:pt idx="189">
                  <c:v>45798</c:v>
                </c:pt>
                <c:pt idx="190">
                  <c:v>45799</c:v>
                </c:pt>
                <c:pt idx="191">
                  <c:v>45800</c:v>
                </c:pt>
                <c:pt idx="192">
                  <c:v>45801</c:v>
                </c:pt>
                <c:pt idx="193">
                  <c:v>45802</c:v>
                </c:pt>
                <c:pt idx="194">
                  <c:v>45803</c:v>
                </c:pt>
                <c:pt idx="195">
                  <c:v>45804</c:v>
                </c:pt>
                <c:pt idx="196">
                  <c:v>45805</c:v>
                </c:pt>
                <c:pt idx="197">
                  <c:v>45806</c:v>
                </c:pt>
                <c:pt idx="198">
                  <c:v>45807</c:v>
                </c:pt>
                <c:pt idx="199">
                  <c:v>45808</c:v>
                </c:pt>
                <c:pt idx="200">
                  <c:v>45809</c:v>
                </c:pt>
                <c:pt idx="201">
                  <c:v>45810</c:v>
                </c:pt>
                <c:pt idx="202">
                  <c:v>45811</c:v>
                </c:pt>
                <c:pt idx="203">
                  <c:v>45812</c:v>
                </c:pt>
                <c:pt idx="204">
                  <c:v>45813</c:v>
                </c:pt>
                <c:pt idx="205">
                  <c:v>45814</c:v>
                </c:pt>
                <c:pt idx="206">
                  <c:v>45815</c:v>
                </c:pt>
                <c:pt idx="207">
                  <c:v>45816</c:v>
                </c:pt>
                <c:pt idx="208">
                  <c:v>45817</c:v>
                </c:pt>
                <c:pt idx="209">
                  <c:v>45818</c:v>
                </c:pt>
                <c:pt idx="210">
                  <c:v>45819</c:v>
                </c:pt>
                <c:pt idx="211">
                  <c:v>45820</c:v>
                </c:pt>
                <c:pt idx="212">
                  <c:v>45821</c:v>
                </c:pt>
                <c:pt idx="213">
                  <c:v>45822</c:v>
                </c:pt>
                <c:pt idx="214">
                  <c:v>45823</c:v>
                </c:pt>
                <c:pt idx="215">
                  <c:v>45824</c:v>
                </c:pt>
                <c:pt idx="216">
                  <c:v>45825</c:v>
                </c:pt>
                <c:pt idx="217">
                  <c:v>45826</c:v>
                </c:pt>
                <c:pt idx="218">
                  <c:v>45827</c:v>
                </c:pt>
                <c:pt idx="219">
                  <c:v>45828</c:v>
                </c:pt>
                <c:pt idx="220">
                  <c:v>45829</c:v>
                </c:pt>
                <c:pt idx="221">
                  <c:v>45830</c:v>
                </c:pt>
                <c:pt idx="222">
                  <c:v>45831</c:v>
                </c:pt>
                <c:pt idx="223">
                  <c:v>45832</c:v>
                </c:pt>
                <c:pt idx="224">
                  <c:v>45833</c:v>
                </c:pt>
                <c:pt idx="225">
                  <c:v>45834</c:v>
                </c:pt>
                <c:pt idx="226">
                  <c:v>45835</c:v>
                </c:pt>
                <c:pt idx="227">
                  <c:v>45836</c:v>
                </c:pt>
                <c:pt idx="228">
                  <c:v>45837</c:v>
                </c:pt>
                <c:pt idx="229">
                  <c:v>45838</c:v>
                </c:pt>
                <c:pt idx="230">
                  <c:v>45839</c:v>
                </c:pt>
                <c:pt idx="231">
                  <c:v>45840</c:v>
                </c:pt>
                <c:pt idx="232">
                  <c:v>45841</c:v>
                </c:pt>
                <c:pt idx="233">
                  <c:v>45842</c:v>
                </c:pt>
                <c:pt idx="234">
                  <c:v>45843</c:v>
                </c:pt>
                <c:pt idx="235">
                  <c:v>45844</c:v>
                </c:pt>
                <c:pt idx="236">
                  <c:v>45845</c:v>
                </c:pt>
                <c:pt idx="237">
                  <c:v>45846</c:v>
                </c:pt>
                <c:pt idx="238">
                  <c:v>45847</c:v>
                </c:pt>
                <c:pt idx="239">
                  <c:v>45848</c:v>
                </c:pt>
                <c:pt idx="240">
                  <c:v>45849</c:v>
                </c:pt>
                <c:pt idx="241">
                  <c:v>45850</c:v>
                </c:pt>
                <c:pt idx="242">
                  <c:v>45851</c:v>
                </c:pt>
                <c:pt idx="243">
                  <c:v>45852</c:v>
                </c:pt>
                <c:pt idx="244">
                  <c:v>45853</c:v>
                </c:pt>
                <c:pt idx="245">
                  <c:v>45854</c:v>
                </c:pt>
                <c:pt idx="246">
                  <c:v>45855</c:v>
                </c:pt>
                <c:pt idx="247">
                  <c:v>45856</c:v>
                </c:pt>
                <c:pt idx="248">
                  <c:v>45857</c:v>
                </c:pt>
                <c:pt idx="249">
                  <c:v>45858</c:v>
                </c:pt>
                <c:pt idx="250">
                  <c:v>45859</c:v>
                </c:pt>
                <c:pt idx="251">
                  <c:v>45860</c:v>
                </c:pt>
                <c:pt idx="252">
                  <c:v>45861</c:v>
                </c:pt>
                <c:pt idx="253">
                  <c:v>45862</c:v>
                </c:pt>
                <c:pt idx="254">
                  <c:v>45863</c:v>
                </c:pt>
                <c:pt idx="255">
                  <c:v>45864</c:v>
                </c:pt>
                <c:pt idx="256">
                  <c:v>45865</c:v>
                </c:pt>
                <c:pt idx="257">
                  <c:v>45866</c:v>
                </c:pt>
                <c:pt idx="258">
                  <c:v>45867</c:v>
                </c:pt>
                <c:pt idx="259">
                  <c:v>45868</c:v>
                </c:pt>
                <c:pt idx="260">
                  <c:v>45869</c:v>
                </c:pt>
                <c:pt idx="261">
                  <c:v>45870</c:v>
                </c:pt>
                <c:pt idx="262">
                  <c:v>45871</c:v>
                </c:pt>
                <c:pt idx="263">
                  <c:v>45872</c:v>
                </c:pt>
                <c:pt idx="264">
                  <c:v>45873</c:v>
                </c:pt>
                <c:pt idx="265">
                  <c:v>45874</c:v>
                </c:pt>
                <c:pt idx="266">
                  <c:v>45875</c:v>
                </c:pt>
                <c:pt idx="267">
                  <c:v>45876</c:v>
                </c:pt>
                <c:pt idx="268">
                  <c:v>45877</c:v>
                </c:pt>
                <c:pt idx="269">
                  <c:v>45878</c:v>
                </c:pt>
                <c:pt idx="270">
                  <c:v>45879</c:v>
                </c:pt>
                <c:pt idx="271">
                  <c:v>45880</c:v>
                </c:pt>
                <c:pt idx="272">
                  <c:v>45881</c:v>
                </c:pt>
                <c:pt idx="273">
                  <c:v>45882</c:v>
                </c:pt>
                <c:pt idx="274">
                  <c:v>45883</c:v>
                </c:pt>
                <c:pt idx="275">
                  <c:v>45884</c:v>
                </c:pt>
                <c:pt idx="276">
                  <c:v>45885</c:v>
                </c:pt>
                <c:pt idx="277">
                  <c:v>45886</c:v>
                </c:pt>
                <c:pt idx="278">
                  <c:v>45887</c:v>
                </c:pt>
                <c:pt idx="279">
                  <c:v>45888</c:v>
                </c:pt>
                <c:pt idx="280">
                  <c:v>45889</c:v>
                </c:pt>
                <c:pt idx="281">
                  <c:v>45890</c:v>
                </c:pt>
                <c:pt idx="282">
                  <c:v>45891</c:v>
                </c:pt>
                <c:pt idx="283">
                  <c:v>45892</c:v>
                </c:pt>
                <c:pt idx="284">
                  <c:v>45893</c:v>
                </c:pt>
                <c:pt idx="285">
                  <c:v>45894</c:v>
                </c:pt>
                <c:pt idx="286">
                  <c:v>45895</c:v>
                </c:pt>
                <c:pt idx="287">
                  <c:v>45896</c:v>
                </c:pt>
                <c:pt idx="288">
                  <c:v>45897</c:v>
                </c:pt>
                <c:pt idx="289">
                  <c:v>45898</c:v>
                </c:pt>
                <c:pt idx="290">
                  <c:v>45899</c:v>
                </c:pt>
                <c:pt idx="291">
                  <c:v>45900</c:v>
                </c:pt>
                <c:pt idx="292">
                  <c:v>45901</c:v>
                </c:pt>
                <c:pt idx="293">
                  <c:v>45902</c:v>
                </c:pt>
                <c:pt idx="294">
                  <c:v>45903</c:v>
                </c:pt>
                <c:pt idx="295">
                  <c:v>45904</c:v>
                </c:pt>
                <c:pt idx="296">
                  <c:v>45905</c:v>
                </c:pt>
                <c:pt idx="297">
                  <c:v>45906</c:v>
                </c:pt>
                <c:pt idx="298">
                  <c:v>45907</c:v>
                </c:pt>
                <c:pt idx="299">
                  <c:v>45908</c:v>
                </c:pt>
                <c:pt idx="300">
                  <c:v>45909</c:v>
                </c:pt>
                <c:pt idx="301">
                  <c:v>45910</c:v>
                </c:pt>
                <c:pt idx="302">
                  <c:v>45911</c:v>
                </c:pt>
                <c:pt idx="303">
                  <c:v>45912</c:v>
                </c:pt>
                <c:pt idx="304">
                  <c:v>45913</c:v>
                </c:pt>
                <c:pt idx="305">
                  <c:v>45914</c:v>
                </c:pt>
                <c:pt idx="306">
                  <c:v>45915</c:v>
                </c:pt>
                <c:pt idx="307">
                  <c:v>45916</c:v>
                </c:pt>
                <c:pt idx="308">
                  <c:v>45917</c:v>
                </c:pt>
                <c:pt idx="309">
                  <c:v>45918</c:v>
                </c:pt>
                <c:pt idx="310">
                  <c:v>45919</c:v>
                </c:pt>
                <c:pt idx="311">
                  <c:v>45920</c:v>
                </c:pt>
                <c:pt idx="312">
                  <c:v>45921</c:v>
                </c:pt>
                <c:pt idx="313">
                  <c:v>45922</c:v>
                </c:pt>
                <c:pt idx="314">
                  <c:v>45923</c:v>
                </c:pt>
                <c:pt idx="315">
                  <c:v>45924</c:v>
                </c:pt>
                <c:pt idx="316">
                  <c:v>45925</c:v>
                </c:pt>
                <c:pt idx="317">
                  <c:v>45926</c:v>
                </c:pt>
                <c:pt idx="318">
                  <c:v>45927</c:v>
                </c:pt>
                <c:pt idx="319">
                  <c:v>45928</c:v>
                </c:pt>
                <c:pt idx="320">
                  <c:v>45929</c:v>
                </c:pt>
                <c:pt idx="321">
                  <c:v>45930</c:v>
                </c:pt>
                <c:pt idx="322">
                  <c:v>45931</c:v>
                </c:pt>
                <c:pt idx="323">
                  <c:v>45932</c:v>
                </c:pt>
                <c:pt idx="324">
                  <c:v>45933</c:v>
                </c:pt>
                <c:pt idx="325">
                  <c:v>45934</c:v>
                </c:pt>
                <c:pt idx="326">
                  <c:v>45935</c:v>
                </c:pt>
                <c:pt idx="327">
                  <c:v>45936</c:v>
                </c:pt>
                <c:pt idx="328">
                  <c:v>45937</c:v>
                </c:pt>
                <c:pt idx="329">
                  <c:v>45938</c:v>
                </c:pt>
                <c:pt idx="330">
                  <c:v>45939</c:v>
                </c:pt>
                <c:pt idx="331">
                  <c:v>45940</c:v>
                </c:pt>
                <c:pt idx="332">
                  <c:v>45941</c:v>
                </c:pt>
                <c:pt idx="333">
                  <c:v>45942</c:v>
                </c:pt>
                <c:pt idx="334">
                  <c:v>45943</c:v>
                </c:pt>
                <c:pt idx="335">
                  <c:v>45944</c:v>
                </c:pt>
                <c:pt idx="336">
                  <c:v>45945</c:v>
                </c:pt>
                <c:pt idx="337">
                  <c:v>45946</c:v>
                </c:pt>
                <c:pt idx="338">
                  <c:v>45947</c:v>
                </c:pt>
                <c:pt idx="339">
                  <c:v>45948</c:v>
                </c:pt>
                <c:pt idx="340">
                  <c:v>45949</c:v>
                </c:pt>
                <c:pt idx="341">
                  <c:v>45950</c:v>
                </c:pt>
                <c:pt idx="342">
                  <c:v>45951</c:v>
                </c:pt>
                <c:pt idx="343">
                  <c:v>45952</c:v>
                </c:pt>
                <c:pt idx="344">
                  <c:v>45953</c:v>
                </c:pt>
                <c:pt idx="345">
                  <c:v>45954</c:v>
                </c:pt>
                <c:pt idx="346">
                  <c:v>45955</c:v>
                </c:pt>
                <c:pt idx="347">
                  <c:v>45956</c:v>
                </c:pt>
                <c:pt idx="348">
                  <c:v>45957</c:v>
                </c:pt>
                <c:pt idx="349">
                  <c:v>45958</c:v>
                </c:pt>
                <c:pt idx="350">
                  <c:v>45959</c:v>
                </c:pt>
                <c:pt idx="351">
                  <c:v>45960</c:v>
                </c:pt>
                <c:pt idx="352">
                  <c:v>45961</c:v>
                </c:pt>
                <c:pt idx="353">
                  <c:v>45962</c:v>
                </c:pt>
                <c:pt idx="354">
                  <c:v>45963</c:v>
                </c:pt>
                <c:pt idx="355">
                  <c:v>45964</c:v>
                </c:pt>
                <c:pt idx="356">
                  <c:v>45965</c:v>
                </c:pt>
                <c:pt idx="357">
                  <c:v>45966</c:v>
                </c:pt>
                <c:pt idx="358">
                  <c:v>45967</c:v>
                </c:pt>
                <c:pt idx="359">
                  <c:v>45968</c:v>
                </c:pt>
                <c:pt idx="360">
                  <c:v>45969</c:v>
                </c:pt>
                <c:pt idx="361">
                  <c:v>45970</c:v>
                </c:pt>
                <c:pt idx="362">
                  <c:v>45971</c:v>
                </c:pt>
                <c:pt idx="363">
                  <c:v>45972</c:v>
                </c:pt>
                <c:pt idx="364">
                  <c:v>45973</c:v>
                </c:pt>
                <c:pt idx="365">
                  <c:v>45974</c:v>
                </c:pt>
                <c:pt idx="366">
                  <c:v>45975</c:v>
                </c:pt>
                <c:pt idx="367">
                  <c:v>45976</c:v>
                </c:pt>
                <c:pt idx="368">
                  <c:v>45977</c:v>
                </c:pt>
                <c:pt idx="369">
                  <c:v>45978</c:v>
                </c:pt>
                <c:pt idx="370">
                  <c:v>45979</c:v>
                </c:pt>
                <c:pt idx="371">
                  <c:v>45980</c:v>
                </c:pt>
                <c:pt idx="372">
                  <c:v>45981</c:v>
                </c:pt>
                <c:pt idx="373">
                  <c:v>45982</c:v>
                </c:pt>
                <c:pt idx="374">
                  <c:v>45983</c:v>
                </c:pt>
                <c:pt idx="375">
                  <c:v>45984</c:v>
                </c:pt>
                <c:pt idx="376">
                  <c:v>45985</c:v>
                </c:pt>
                <c:pt idx="377">
                  <c:v>45986</c:v>
                </c:pt>
                <c:pt idx="378">
                  <c:v>45987</c:v>
                </c:pt>
                <c:pt idx="379">
                  <c:v>45988</c:v>
                </c:pt>
                <c:pt idx="380">
                  <c:v>45989</c:v>
                </c:pt>
                <c:pt idx="381">
                  <c:v>45990</c:v>
                </c:pt>
                <c:pt idx="382">
                  <c:v>45991</c:v>
                </c:pt>
                <c:pt idx="383">
                  <c:v>45992</c:v>
                </c:pt>
                <c:pt idx="384">
                  <c:v>45993</c:v>
                </c:pt>
                <c:pt idx="385">
                  <c:v>45994</c:v>
                </c:pt>
                <c:pt idx="386">
                  <c:v>45995</c:v>
                </c:pt>
                <c:pt idx="387">
                  <c:v>45996</c:v>
                </c:pt>
                <c:pt idx="388">
                  <c:v>45997</c:v>
                </c:pt>
                <c:pt idx="389">
                  <c:v>45998</c:v>
                </c:pt>
                <c:pt idx="390">
                  <c:v>45999</c:v>
                </c:pt>
                <c:pt idx="391">
                  <c:v>46000</c:v>
                </c:pt>
                <c:pt idx="392">
                  <c:v>46001</c:v>
                </c:pt>
                <c:pt idx="393">
                  <c:v>46002</c:v>
                </c:pt>
                <c:pt idx="394">
                  <c:v>46003</c:v>
                </c:pt>
                <c:pt idx="395">
                  <c:v>46004</c:v>
                </c:pt>
                <c:pt idx="396">
                  <c:v>46005</c:v>
                </c:pt>
                <c:pt idx="397">
                  <c:v>46006</c:v>
                </c:pt>
                <c:pt idx="398">
                  <c:v>46007</c:v>
                </c:pt>
                <c:pt idx="399">
                  <c:v>46008</c:v>
                </c:pt>
                <c:pt idx="400">
                  <c:v>46009</c:v>
                </c:pt>
                <c:pt idx="401">
                  <c:v>46010</c:v>
                </c:pt>
                <c:pt idx="402">
                  <c:v>46011</c:v>
                </c:pt>
                <c:pt idx="403">
                  <c:v>46012</c:v>
                </c:pt>
                <c:pt idx="404">
                  <c:v>46013</c:v>
                </c:pt>
                <c:pt idx="405">
                  <c:v>46014</c:v>
                </c:pt>
                <c:pt idx="406">
                  <c:v>46015</c:v>
                </c:pt>
                <c:pt idx="407">
                  <c:v>46016</c:v>
                </c:pt>
                <c:pt idx="408">
                  <c:v>46017</c:v>
                </c:pt>
                <c:pt idx="409">
                  <c:v>46018</c:v>
                </c:pt>
                <c:pt idx="410">
                  <c:v>46019</c:v>
                </c:pt>
                <c:pt idx="411">
                  <c:v>46020</c:v>
                </c:pt>
                <c:pt idx="412">
                  <c:v>46021</c:v>
                </c:pt>
                <c:pt idx="413">
                  <c:v>46022</c:v>
                </c:pt>
                <c:pt idx="414">
                  <c:v>46023</c:v>
                </c:pt>
                <c:pt idx="415">
                  <c:v>46024</c:v>
                </c:pt>
                <c:pt idx="416">
                  <c:v>46025</c:v>
                </c:pt>
                <c:pt idx="417">
                  <c:v>46026</c:v>
                </c:pt>
                <c:pt idx="418">
                  <c:v>46027</c:v>
                </c:pt>
                <c:pt idx="419">
                  <c:v>46028</c:v>
                </c:pt>
                <c:pt idx="420">
                  <c:v>46029</c:v>
                </c:pt>
                <c:pt idx="421">
                  <c:v>46030</c:v>
                </c:pt>
                <c:pt idx="422">
                  <c:v>46031</c:v>
                </c:pt>
                <c:pt idx="423">
                  <c:v>46032</c:v>
                </c:pt>
                <c:pt idx="424">
                  <c:v>46033</c:v>
                </c:pt>
                <c:pt idx="425">
                  <c:v>46034</c:v>
                </c:pt>
                <c:pt idx="426">
                  <c:v>46035</c:v>
                </c:pt>
                <c:pt idx="427">
                  <c:v>46036</c:v>
                </c:pt>
                <c:pt idx="428">
                  <c:v>46037</c:v>
                </c:pt>
                <c:pt idx="429">
                  <c:v>46038</c:v>
                </c:pt>
                <c:pt idx="430">
                  <c:v>46039</c:v>
                </c:pt>
                <c:pt idx="431">
                  <c:v>46040</c:v>
                </c:pt>
                <c:pt idx="432">
                  <c:v>46041</c:v>
                </c:pt>
                <c:pt idx="433">
                  <c:v>46042</c:v>
                </c:pt>
                <c:pt idx="434">
                  <c:v>46043</c:v>
                </c:pt>
                <c:pt idx="435">
                  <c:v>46044</c:v>
                </c:pt>
                <c:pt idx="436">
                  <c:v>46045</c:v>
                </c:pt>
                <c:pt idx="437">
                  <c:v>46046</c:v>
                </c:pt>
                <c:pt idx="438">
                  <c:v>46047</c:v>
                </c:pt>
                <c:pt idx="439">
                  <c:v>46048</c:v>
                </c:pt>
                <c:pt idx="440">
                  <c:v>46049</c:v>
                </c:pt>
                <c:pt idx="441">
                  <c:v>46050</c:v>
                </c:pt>
                <c:pt idx="442">
                  <c:v>46051</c:v>
                </c:pt>
                <c:pt idx="443">
                  <c:v>46052</c:v>
                </c:pt>
                <c:pt idx="444">
                  <c:v>46053</c:v>
                </c:pt>
                <c:pt idx="445">
                  <c:v>46054</c:v>
                </c:pt>
                <c:pt idx="446">
                  <c:v>46055</c:v>
                </c:pt>
                <c:pt idx="447">
                  <c:v>46056</c:v>
                </c:pt>
                <c:pt idx="448">
                  <c:v>46057</c:v>
                </c:pt>
                <c:pt idx="449">
                  <c:v>46058</c:v>
                </c:pt>
                <c:pt idx="450">
                  <c:v>46059</c:v>
                </c:pt>
                <c:pt idx="451">
                  <c:v>46060</c:v>
                </c:pt>
                <c:pt idx="452">
                  <c:v>46061</c:v>
                </c:pt>
                <c:pt idx="453">
                  <c:v>46062</c:v>
                </c:pt>
                <c:pt idx="454">
                  <c:v>46063</c:v>
                </c:pt>
                <c:pt idx="455">
                  <c:v>46064</c:v>
                </c:pt>
                <c:pt idx="456">
                  <c:v>46065</c:v>
                </c:pt>
                <c:pt idx="457">
                  <c:v>46066</c:v>
                </c:pt>
                <c:pt idx="458">
                  <c:v>46067</c:v>
                </c:pt>
                <c:pt idx="459">
                  <c:v>46068</c:v>
                </c:pt>
                <c:pt idx="460">
                  <c:v>46069</c:v>
                </c:pt>
                <c:pt idx="461">
                  <c:v>46070</c:v>
                </c:pt>
                <c:pt idx="462">
                  <c:v>46071</c:v>
                </c:pt>
                <c:pt idx="463">
                  <c:v>46072</c:v>
                </c:pt>
                <c:pt idx="464">
                  <c:v>46073</c:v>
                </c:pt>
                <c:pt idx="465">
                  <c:v>46074</c:v>
                </c:pt>
                <c:pt idx="466">
                  <c:v>46075</c:v>
                </c:pt>
                <c:pt idx="467">
                  <c:v>46076</c:v>
                </c:pt>
                <c:pt idx="468">
                  <c:v>46077</c:v>
                </c:pt>
                <c:pt idx="469">
                  <c:v>46078</c:v>
                </c:pt>
                <c:pt idx="470">
                  <c:v>46079</c:v>
                </c:pt>
                <c:pt idx="471">
                  <c:v>46080</c:v>
                </c:pt>
                <c:pt idx="472">
                  <c:v>46081</c:v>
                </c:pt>
                <c:pt idx="473">
                  <c:v>46082</c:v>
                </c:pt>
                <c:pt idx="474">
                  <c:v>46083</c:v>
                </c:pt>
                <c:pt idx="475">
                  <c:v>46084</c:v>
                </c:pt>
                <c:pt idx="476">
                  <c:v>46085</c:v>
                </c:pt>
                <c:pt idx="477">
                  <c:v>46086</c:v>
                </c:pt>
                <c:pt idx="478">
                  <c:v>46087</c:v>
                </c:pt>
                <c:pt idx="479">
                  <c:v>46088</c:v>
                </c:pt>
                <c:pt idx="480">
                  <c:v>46089</c:v>
                </c:pt>
                <c:pt idx="481">
                  <c:v>46090</c:v>
                </c:pt>
                <c:pt idx="482">
                  <c:v>46091</c:v>
                </c:pt>
                <c:pt idx="483">
                  <c:v>46092</c:v>
                </c:pt>
                <c:pt idx="484">
                  <c:v>46093</c:v>
                </c:pt>
                <c:pt idx="485">
                  <c:v>46094</c:v>
                </c:pt>
                <c:pt idx="486">
                  <c:v>46095</c:v>
                </c:pt>
                <c:pt idx="487">
                  <c:v>46096</c:v>
                </c:pt>
                <c:pt idx="488">
                  <c:v>46097</c:v>
                </c:pt>
                <c:pt idx="489">
                  <c:v>46098</c:v>
                </c:pt>
                <c:pt idx="490">
                  <c:v>46099</c:v>
                </c:pt>
                <c:pt idx="491">
                  <c:v>46100</c:v>
                </c:pt>
                <c:pt idx="492">
                  <c:v>46101</c:v>
                </c:pt>
                <c:pt idx="493">
                  <c:v>46102</c:v>
                </c:pt>
                <c:pt idx="494">
                  <c:v>46103</c:v>
                </c:pt>
                <c:pt idx="495">
                  <c:v>46104</c:v>
                </c:pt>
                <c:pt idx="496">
                  <c:v>46105</c:v>
                </c:pt>
                <c:pt idx="497">
                  <c:v>46106</c:v>
                </c:pt>
                <c:pt idx="498">
                  <c:v>46107</c:v>
                </c:pt>
                <c:pt idx="499">
                  <c:v>46108</c:v>
                </c:pt>
              </c:numCache>
            </c:numRef>
          </c:cat>
          <c:val>
            <c:numRef>
              <c:f>'איור 6 נתונים'!$C$4:$C$4000</c:f>
              <c:numCache>
                <c:formatCode>#,##0.00</c:formatCode>
                <c:ptCount val="3997"/>
                <c:pt idx="0">
                  <c:v>3.7410000000000001</c:v>
                </c:pt>
                <c:pt idx="1">
                  <c:v>3.7480000000000002</c:v>
                </c:pt>
                <c:pt idx="2">
                  <c:v>3.7429999999999999</c:v>
                </c:pt>
                <c:pt idx="3">
                  <c:v>3.7429999999999999</c:v>
                </c:pt>
                <c:pt idx="4">
                  <c:v>3.7429999999999999</c:v>
                </c:pt>
                <c:pt idx="5">
                  <c:v>3.7330000000000001</c:v>
                </c:pt>
                <c:pt idx="6">
                  <c:v>3.7429999999999999</c:v>
                </c:pt>
                <c:pt idx="7">
                  <c:v>3.7389999999999999</c:v>
                </c:pt>
                <c:pt idx="8">
                  <c:v>3.7330000000000001</c:v>
                </c:pt>
                <c:pt idx="9">
                  <c:v>3.7280000000000002</c:v>
                </c:pt>
                <c:pt idx="10">
                  <c:v>3.7280000000000002</c:v>
                </c:pt>
                <c:pt idx="11">
                  <c:v>3.7280000000000002</c:v>
                </c:pt>
                <c:pt idx="12">
                  <c:v>3.6739999999999999</c:v>
                </c:pt>
                <c:pt idx="13">
                  <c:v>3.6429999999999998</c:v>
                </c:pt>
                <c:pt idx="14">
                  <c:v>3.6539999999999999</c:v>
                </c:pt>
                <c:pt idx="15">
                  <c:v>3.6459999999999999</c:v>
                </c:pt>
                <c:pt idx="16">
                  <c:v>3.6429999999999998</c:v>
                </c:pt>
                <c:pt idx="17">
                  <c:v>3.6429999999999998</c:v>
                </c:pt>
                <c:pt idx="18">
                  <c:v>3.6429999999999998</c:v>
                </c:pt>
                <c:pt idx="19">
                  <c:v>3.63</c:v>
                </c:pt>
                <c:pt idx="20">
                  <c:v>3.6339999999999999</c:v>
                </c:pt>
                <c:pt idx="21">
                  <c:v>3.6030000000000002</c:v>
                </c:pt>
                <c:pt idx="22">
                  <c:v>3.6030000000000002</c:v>
                </c:pt>
                <c:pt idx="23">
                  <c:v>3.5950000000000002</c:v>
                </c:pt>
                <c:pt idx="24">
                  <c:v>3.5950000000000002</c:v>
                </c:pt>
                <c:pt idx="25">
                  <c:v>3.5950000000000002</c:v>
                </c:pt>
                <c:pt idx="26">
                  <c:v>3.5649999999999999</c:v>
                </c:pt>
                <c:pt idx="27">
                  <c:v>3.5790000000000002</c:v>
                </c:pt>
                <c:pt idx="28">
                  <c:v>3.5840000000000001</c:v>
                </c:pt>
                <c:pt idx="29">
                  <c:v>3.5710000000000002</c:v>
                </c:pt>
                <c:pt idx="30">
                  <c:v>3.593</c:v>
                </c:pt>
                <c:pt idx="31">
                  <c:v>3.593</c:v>
                </c:pt>
                <c:pt idx="32">
                  <c:v>3.593</c:v>
                </c:pt>
                <c:pt idx="33">
                  <c:v>3.6080000000000001</c:v>
                </c:pt>
                <c:pt idx="34">
                  <c:v>3.601</c:v>
                </c:pt>
                <c:pt idx="35">
                  <c:v>3.585</c:v>
                </c:pt>
                <c:pt idx="36">
                  <c:v>3.6179999999999999</c:v>
                </c:pt>
                <c:pt idx="37">
                  <c:v>3.65</c:v>
                </c:pt>
                <c:pt idx="38">
                  <c:v>3.65</c:v>
                </c:pt>
                <c:pt idx="39">
                  <c:v>3.65</c:v>
                </c:pt>
                <c:pt idx="40">
                  <c:v>3.649</c:v>
                </c:pt>
                <c:pt idx="41">
                  <c:v>3.6629999999999998</c:v>
                </c:pt>
                <c:pt idx="42">
                  <c:v>3.6629999999999998</c:v>
                </c:pt>
                <c:pt idx="43">
                  <c:v>3.669</c:v>
                </c:pt>
                <c:pt idx="44">
                  <c:v>3.6779999999999999</c:v>
                </c:pt>
                <c:pt idx="45">
                  <c:v>3.6779999999999999</c:v>
                </c:pt>
                <c:pt idx="46">
                  <c:v>3.6779999999999999</c:v>
                </c:pt>
                <c:pt idx="47">
                  <c:v>3.6459999999999999</c:v>
                </c:pt>
                <c:pt idx="48">
                  <c:v>3.6469999999999998</c:v>
                </c:pt>
                <c:pt idx="49">
                  <c:v>3.6469999999999998</c:v>
                </c:pt>
                <c:pt idx="50">
                  <c:v>3.65</c:v>
                </c:pt>
                <c:pt idx="51">
                  <c:v>3.6560000000000001</c:v>
                </c:pt>
                <c:pt idx="52">
                  <c:v>3.6560000000000001</c:v>
                </c:pt>
                <c:pt idx="53">
                  <c:v>3.6560000000000001</c:v>
                </c:pt>
                <c:pt idx="54">
                  <c:v>3.6360000000000001</c:v>
                </c:pt>
                <c:pt idx="55">
                  <c:v>3.6269999999999998</c:v>
                </c:pt>
                <c:pt idx="56">
                  <c:v>3.6629999999999998</c:v>
                </c:pt>
                <c:pt idx="57">
                  <c:v>3.6579999999999999</c:v>
                </c:pt>
                <c:pt idx="58">
                  <c:v>3.665</c:v>
                </c:pt>
                <c:pt idx="59">
                  <c:v>3.665</c:v>
                </c:pt>
                <c:pt idx="60">
                  <c:v>3.665</c:v>
                </c:pt>
                <c:pt idx="61">
                  <c:v>3.6720000000000002</c:v>
                </c:pt>
                <c:pt idx="62">
                  <c:v>3.6309999999999998</c:v>
                </c:pt>
                <c:pt idx="63">
                  <c:v>3.621</c:v>
                </c:pt>
                <c:pt idx="64">
                  <c:v>3.625</c:v>
                </c:pt>
                <c:pt idx="65">
                  <c:v>3.6019999999999999</c:v>
                </c:pt>
                <c:pt idx="66">
                  <c:v>3.6019999999999999</c:v>
                </c:pt>
                <c:pt idx="67">
                  <c:v>3.6019999999999999</c:v>
                </c:pt>
                <c:pt idx="68">
                  <c:v>3.58</c:v>
                </c:pt>
                <c:pt idx="69">
                  <c:v>3.5830000000000002</c:v>
                </c:pt>
                <c:pt idx="70">
                  <c:v>3.5409999999999999</c:v>
                </c:pt>
                <c:pt idx="71">
                  <c:v>3.5569999999999999</c:v>
                </c:pt>
                <c:pt idx="72">
                  <c:v>3.5750000000000002</c:v>
                </c:pt>
                <c:pt idx="73">
                  <c:v>3.5750000000000002</c:v>
                </c:pt>
                <c:pt idx="74">
                  <c:v>3.5750000000000002</c:v>
                </c:pt>
                <c:pt idx="75">
                  <c:v>3.6150000000000002</c:v>
                </c:pt>
                <c:pt idx="76">
                  <c:v>3.6179999999999999</c:v>
                </c:pt>
                <c:pt idx="77">
                  <c:v>3.6</c:v>
                </c:pt>
                <c:pt idx="78">
                  <c:v>3.5840000000000001</c:v>
                </c:pt>
                <c:pt idx="79">
                  <c:v>3.577</c:v>
                </c:pt>
                <c:pt idx="80">
                  <c:v>3.577</c:v>
                </c:pt>
                <c:pt idx="81">
                  <c:v>3.577</c:v>
                </c:pt>
                <c:pt idx="82">
                  <c:v>3.609</c:v>
                </c:pt>
                <c:pt idx="83">
                  <c:v>3.5779999999999998</c:v>
                </c:pt>
                <c:pt idx="84">
                  <c:v>3.5529999999999999</c:v>
                </c:pt>
                <c:pt idx="85">
                  <c:v>3.56</c:v>
                </c:pt>
                <c:pt idx="86">
                  <c:v>3.55</c:v>
                </c:pt>
                <c:pt idx="87">
                  <c:v>3.55</c:v>
                </c:pt>
                <c:pt idx="88">
                  <c:v>3.55</c:v>
                </c:pt>
                <c:pt idx="89">
                  <c:v>3.5619999999999998</c:v>
                </c:pt>
                <c:pt idx="90">
                  <c:v>3.5880000000000001</c:v>
                </c:pt>
                <c:pt idx="91">
                  <c:v>3.5920000000000001</c:v>
                </c:pt>
                <c:pt idx="92">
                  <c:v>3.5760000000000001</c:v>
                </c:pt>
                <c:pt idx="93">
                  <c:v>3.5630000000000002</c:v>
                </c:pt>
                <c:pt idx="94">
                  <c:v>3.5630000000000002</c:v>
                </c:pt>
                <c:pt idx="95">
                  <c:v>3.5630000000000002</c:v>
                </c:pt>
                <c:pt idx="96">
                  <c:v>3.5539999999999998</c:v>
                </c:pt>
                <c:pt idx="97">
                  <c:v>3.5569999999999999</c:v>
                </c:pt>
                <c:pt idx="98">
                  <c:v>3.5409999999999999</c:v>
                </c:pt>
                <c:pt idx="99">
                  <c:v>3.5419999999999998</c:v>
                </c:pt>
                <c:pt idx="100">
                  <c:v>3.5670000000000002</c:v>
                </c:pt>
                <c:pt idx="101">
                  <c:v>3.5670000000000002</c:v>
                </c:pt>
                <c:pt idx="102">
                  <c:v>3.5670000000000002</c:v>
                </c:pt>
                <c:pt idx="103">
                  <c:v>3.5659999999999998</c:v>
                </c:pt>
                <c:pt idx="104">
                  <c:v>3.5790000000000002</c:v>
                </c:pt>
                <c:pt idx="105">
                  <c:v>3.5760000000000001</c:v>
                </c:pt>
                <c:pt idx="106">
                  <c:v>3.5529999999999999</c:v>
                </c:pt>
                <c:pt idx="107">
                  <c:v>3.59</c:v>
                </c:pt>
                <c:pt idx="108">
                  <c:v>3.59</c:v>
                </c:pt>
                <c:pt idx="109">
                  <c:v>3.59</c:v>
                </c:pt>
                <c:pt idx="110">
                  <c:v>3.5979999999999999</c:v>
                </c:pt>
                <c:pt idx="111">
                  <c:v>3.6110000000000002</c:v>
                </c:pt>
                <c:pt idx="112">
                  <c:v>3.621</c:v>
                </c:pt>
                <c:pt idx="113">
                  <c:v>3.6150000000000002</c:v>
                </c:pt>
                <c:pt idx="114">
                  <c:v>3.6120000000000001</c:v>
                </c:pt>
                <c:pt idx="115">
                  <c:v>3.6120000000000001</c:v>
                </c:pt>
                <c:pt idx="116">
                  <c:v>3.6120000000000001</c:v>
                </c:pt>
                <c:pt idx="117">
                  <c:v>3.6280000000000001</c:v>
                </c:pt>
                <c:pt idx="118">
                  <c:v>3.6459999999999999</c:v>
                </c:pt>
                <c:pt idx="119">
                  <c:v>3.637</c:v>
                </c:pt>
                <c:pt idx="120">
                  <c:v>3.6539999999999999</c:v>
                </c:pt>
                <c:pt idx="121">
                  <c:v>3.6539999999999999</c:v>
                </c:pt>
                <c:pt idx="122">
                  <c:v>3.6539999999999999</c:v>
                </c:pt>
                <c:pt idx="123">
                  <c:v>3.6539999999999999</c:v>
                </c:pt>
                <c:pt idx="124">
                  <c:v>3.6629999999999998</c:v>
                </c:pt>
                <c:pt idx="125">
                  <c:v>3.665</c:v>
                </c:pt>
                <c:pt idx="126">
                  <c:v>3.6709999999999998</c:v>
                </c:pt>
                <c:pt idx="127">
                  <c:v>3.6709999999999998</c:v>
                </c:pt>
                <c:pt idx="128">
                  <c:v>3.6970000000000001</c:v>
                </c:pt>
                <c:pt idx="129">
                  <c:v>3.6970000000000001</c:v>
                </c:pt>
                <c:pt idx="130">
                  <c:v>3.6970000000000001</c:v>
                </c:pt>
                <c:pt idx="131">
                  <c:v>3.7029999999999998</c:v>
                </c:pt>
                <c:pt idx="132">
                  <c:v>3.6659999999999999</c:v>
                </c:pt>
                <c:pt idx="133">
                  <c:v>3.6669999999999998</c:v>
                </c:pt>
                <c:pt idx="134">
                  <c:v>3.6749999999999998</c:v>
                </c:pt>
                <c:pt idx="135">
                  <c:v>3.6840000000000002</c:v>
                </c:pt>
                <c:pt idx="136">
                  <c:v>3.6840000000000002</c:v>
                </c:pt>
                <c:pt idx="137">
                  <c:v>3.6840000000000002</c:v>
                </c:pt>
                <c:pt idx="138">
                  <c:v>3.718</c:v>
                </c:pt>
                <c:pt idx="139">
                  <c:v>3.7050000000000001</c:v>
                </c:pt>
                <c:pt idx="140">
                  <c:v>3.6989999999999998</c:v>
                </c:pt>
                <c:pt idx="141">
                  <c:v>3.7050000000000001</c:v>
                </c:pt>
                <c:pt idx="142">
                  <c:v>3.72</c:v>
                </c:pt>
                <c:pt idx="143">
                  <c:v>3.72</c:v>
                </c:pt>
                <c:pt idx="144">
                  <c:v>3.72</c:v>
                </c:pt>
                <c:pt idx="145">
                  <c:v>3.7709999999999999</c:v>
                </c:pt>
                <c:pt idx="146">
                  <c:v>3.766</c:v>
                </c:pt>
                <c:pt idx="147">
                  <c:v>3.8130000000000002</c:v>
                </c:pt>
                <c:pt idx="148">
                  <c:v>3.7570000000000001</c:v>
                </c:pt>
                <c:pt idx="149">
                  <c:v>3.726</c:v>
                </c:pt>
                <c:pt idx="150">
                  <c:v>3.726</c:v>
                </c:pt>
                <c:pt idx="151">
                  <c:v>3.726</c:v>
                </c:pt>
                <c:pt idx="152">
                  <c:v>3.6850000000000001</c:v>
                </c:pt>
                <c:pt idx="153">
                  <c:v>3.69</c:v>
                </c:pt>
                <c:pt idx="154">
                  <c:v>3.6880000000000002</c:v>
                </c:pt>
                <c:pt idx="155">
                  <c:v>3.6909999999999998</c:v>
                </c:pt>
                <c:pt idx="156">
                  <c:v>3.6909999999999998</c:v>
                </c:pt>
                <c:pt idx="157">
                  <c:v>3.6909999999999998</c:v>
                </c:pt>
                <c:pt idx="158">
                  <c:v>3.6909999999999998</c:v>
                </c:pt>
                <c:pt idx="159">
                  <c:v>3.6920000000000002</c:v>
                </c:pt>
                <c:pt idx="160">
                  <c:v>3.72</c:v>
                </c:pt>
                <c:pt idx="161">
                  <c:v>3.6680000000000001</c:v>
                </c:pt>
                <c:pt idx="162">
                  <c:v>3.6480000000000001</c:v>
                </c:pt>
                <c:pt idx="163">
                  <c:v>3.6120000000000001</c:v>
                </c:pt>
                <c:pt idx="164">
                  <c:v>3.6120000000000001</c:v>
                </c:pt>
                <c:pt idx="165">
                  <c:v>3.6120000000000001</c:v>
                </c:pt>
                <c:pt idx="166">
                  <c:v>3.6309999999999998</c:v>
                </c:pt>
                <c:pt idx="167">
                  <c:v>3.6230000000000002</c:v>
                </c:pt>
                <c:pt idx="168">
                  <c:v>3.637</c:v>
                </c:pt>
                <c:pt idx="169">
                  <c:v>3.637</c:v>
                </c:pt>
                <c:pt idx="170">
                  <c:v>3.6139999999999999</c:v>
                </c:pt>
                <c:pt idx="171">
                  <c:v>3.6139999999999999</c:v>
                </c:pt>
                <c:pt idx="172">
                  <c:v>3.6139999999999999</c:v>
                </c:pt>
                <c:pt idx="173">
                  <c:v>3.6120000000000001</c:v>
                </c:pt>
                <c:pt idx="174">
                  <c:v>3.6179999999999999</c:v>
                </c:pt>
                <c:pt idx="175">
                  <c:v>3.5870000000000002</c:v>
                </c:pt>
                <c:pt idx="176">
                  <c:v>3.5790000000000002</c:v>
                </c:pt>
                <c:pt idx="177">
                  <c:v>3.569</c:v>
                </c:pt>
                <c:pt idx="178">
                  <c:v>3.569</c:v>
                </c:pt>
                <c:pt idx="179">
                  <c:v>3.569</c:v>
                </c:pt>
                <c:pt idx="180">
                  <c:v>3.5449999999999999</c:v>
                </c:pt>
                <c:pt idx="181">
                  <c:v>3.5760000000000001</c:v>
                </c:pt>
                <c:pt idx="182">
                  <c:v>3.5590000000000002</c:v>
                </c:pt>
                <c:pt idx="183">
                  <c:v>3.54</c:v>
                </c:pt>
                <c:pt idx="184">
                  <c:v>3.5489999999999999</c:v>
                </c:pt>
                <c:pt idx="185">
                  <c:v>3.5489999999999999</c:v>
                </c:pt>
                <c:pt idx="186">
                  <c:v>3.5489999999999999</c:v>
                </c:pt>
                <c:pt idx="187">
                  <c:v>3.552</c:v>
                </c:pt>
                <c:pt idx="188">
                  <c:v>3.5249999999999999</c:v>
                </c:pt>
                <c:pt idx="189">
                  <c:v>3.5489999999999999</c:v>
                </c:pt>
                <c:pt idx="190">
                  <c:v>3.57</c:v>
                </c:pt>
                <c:pt idx="191">
                  <c:v>3.6030000000000002</c:v>
                </c:pt>
                <c:pt idx="192">
                  <c:v>3.6030000000000002</c:v>
                </c:pt>
                <c:pt idx="193">
                  <c:v>3.6030000000000002</c:v>
                </c:pt>
                <c:pt idx="194">
                  <c:v>3.6030000000000002</c:v>
                </c:pt>
                <c:pt idx="195">
                  <c:v>3.5369999999999999</c:v>
                </c:pt>
                <c:pt idx="196">
                  <c:v>3.54</c:v>
                </c:pt>
                <c:pt idx="197">
                  <c:v>3.512</c:v>
                </c:pt>
                <c:pt idx="198">
                  <c:v>3.5179999999999998</c:v>
                </c:pt>
                <c:pt idx="199">
                  <c:v>3.5179999999999998</c:v>
                </c:pt>
                <c:pt idx="200">
                  <c:v>3.5179999999999998</c:v>
                </c:pt>
                <c:pt idx="201">
                  <c:v>3.5179999999999998</c:v>
                </c:pt>
                <c:pt idx="202">
                  <c:v>3.5259999999999998</c:v>
                </c:pt>
                <c:pt idx="203">
                  <c:v>3.5139999999999998</c:v>
                </c:pt>
                <c:pt idx="204">
                  <c:v>3.4910000000000001</c:v>
                </c:pt>
                <c:pt idx="205">
                  <c:v>3.5019999999999998</c:v>
                </c:pt>
                <c:pt idx="206">
                  <c:v>3.5019999999999998</c:v>
                </c:pt>
                <c:pt idx="207">
                  <c:v>3.5019999999999998</c:v>
                </c:pt>
                <c:pt idx="208">
                  <c:v>3.484</c:v>
                </c:pt>
                <c:pt idx="209">
                  <c:v>3.4950000000000001</c:v>
                </c:pt>
                <c:pt idx="210">
                  <c:v>3.5030000000000001</c:v>
                </c:pt>
                <c:pt idx="211">
                  <c:v>3.5710000000000002</c:v>
                </c:pt>
                <c:pt idx="212">
                  <c:v>3.6</c:v>
                </c:pt>
                <c:pt idx="213">
                  <c:v>3.6</c:v>
                </c:pt>
                <c:pt idx="214">
                  <c:v>3.6</c:v>
                </c:pt>
                <c:pt idx="215">
                  <c:v>3.5369999999999999</c:v>
                </c:pt>
                <c:pt idx="216">
                  <c:v>3.5030000000000001</c:v>
                </c:pt>
                <c:pt idx="217">
                  <c:v>3.4980000000000002</c:v>
                </c:pt>
                <c:pt idx="218">
                  <c:v>3.484</c:v>
                </c:pt>
                <c:pt idx="219">
                  <c:v>3.4849999999999999</c:v>
                </c:pt>
                <c:pt idx="220">
                  <c:v>3.4849999999999999</c:v>
                </c:pt>
                <c:pt idx="221">
                  <c:v>3.4849999999999999</c:v>
                </c:pt>
                <c:pt idx="222">
                  <c:v>3.4790000000000001</c:v>
                </c:pt>
                <c:pt idx="223">
                  <c:v>3.4049999999999998</c:v>
                </c:pt>
                <c:pt idx="224">
                  <c:v>3.4089999999999998</c:v>
                </c:pt>
                <c:pt idx="225">
                  <c:v>3.4020000000000001</c:v>
                </c:pt>
                <c:pt idx="226">
                  <c:v>3.3919999999999999</c:v>
                </c:pt>
                <c:pt idx="227">
                  <c:v>3.3919999999999999</c:v>
                </c:pt>
                <c:pt idx="228">
                  <c:v>3.3919999999999999</c:v>
                </c:pt>
                <c:pt idx="229">
                  <c:v>3.3719999999999999</c:v>
                </c:pt>
                <c:pt idx="230">
                  <c:v>3.3690000000000002</c:v>
                </c:pt>
                <c:pt idx="231">
                  <c:v>3.371</c:v>
                </c:pt>
                <c:pt idx="232">
                  <c:v>3.3610000000000002</c:v>
                </c:pt>
                <c:pt idx="233">
                  <c:v>3.34</c:v>
                </c:pt>
                <c:pt idx="234">
                  <c:v>3.34</c:v>
                </c:pt>
                <c:pt idx="235">
                  <c:v>3.34</c:v>
                </c:pt>
                <c:pt idx="236">
                  <c:v>3.3370000000000002</c:v>
                </c:pt>
                <c:pt idx="237">
                  <c:v>3.355</c:v>
                </c:pt>
                <c:pt idx="238">
                  <c:v>3.3279999999999998</c:v>
                </c:pt>
                <c:pt idx="239">
                  <c:v>3.306</c:v>
                </c:pt>
                <c:pt idx="240">
                  <c:v>3.3340000000000001</c:v>
                </c:pt>
                <c:pt idx="241">
                  <c:v>3.3340000000000001</c:v>
                </c:pt>
                <c:pt idx="242">
                  <c:v>3.3340000000000001</c:v>
                </c:pt>
                <c:pt idx="243">
                  <c:v>3.3650000000000002</c:v>
                </c:pt>
                <c:pt idx="244">
                  <c:v>3.3450000000000002</c:v>
                </c:pt>
                <c:pt idx="245">
                  <c:v>3.355</c:v>
                </c:pt>
                <c:pt idx="246">
                  <c:v>3.359</c:v>
                </c:pt>
                <c:pt idx="247">
                  <c:v>3.355</c:v>
                </c:pt>
                <c:pt idx="248">
                  <c:v>3.355</c:v>
                </c:pt>
                <c:pt idx="249">
                  <c:v>3.355</c:v>
                </c:pt>
                <c:pt idx="250">
                  <c:v>3.355</c:v>
                </c:pt>
                <c:pt idx="251">
                  <c:v>3.3540000000000001</c:v>
                </c:pt>
                <c:pt idx="252">
                  <c:v>3.3319999999999999</c:v>
                </c:pt>
                <c:pt idx="253">
                  <c:v>3.3410000000000002</c:v>
                </c:pt>
                <c:pt idx="254">
                  <c:v>3.3610000000000002</c:v>
                </c:pt>
                <c:pt idx="255">
                  <c:v>3.3610000000000002</c:v>
                </c:pt>
                <c:pt idx="256">
                  <c:v>3.3610000000000002</c:v>
                </c:pt>
                <c:pt idx="257">
                  <c:v>3.3559999999999999</c:v>
                </c:pt>
                <c:pt idx="258">
                  <c:v>3.367</c:v>
                </c:pt>
                <c:pt idx="259">
                  <c:v>3.3660000000000001</c:v>
                </c:pt>
                <c:pt idx="260">
                  <c:v>3.3879999999999999</c:v>
                </c:pt>
                <c:pt idx="261">
                  <c:v>3.4140000000000001</c:v>
                </c:pt>
                <c:pt idx="262">
                  <c:v>3.4140000000000001</c:v>
                </c:pt>
                <c:pt idx="263">
                  <c:v>3.4140000000000001</c:v>
                </c:pt>
                <c:pt idx="264">
                  <c:v>3.4039999999999999</c:v>
                </c:pt>
                <c:pt idx="265">
                  <c:v>3.4470000000000001</c:v>
                </c:pt>
                <c:pt idx="266">
                  <c:v>3.448</c:v>
                </c:pt>
                <c:pt idx="267">
                  <c:v>3.4169999999999998</c:v>
                </c:pt>
                <c:pt idx="268">
                  <c:v>3.4350000000000001</c:v>
                </c:pt>
                <c:pt idx="269">
                  <c:v>3.4350000000000001</c:v>
                </c:pt>
                <c:pt idx="270">
                  <c:v>3.4350000000000001</c:v>
                </c:pt>
                <c:pt idx="271">
                  <c:v>3.4180000000000001</c:v>
                </c:pt>
                <c:pt idx="272">
                  <c:v>3.4289999999999998</c:v>
                </c:pt>
                <c:pt idx="273">
                  <c:v>3.3889999999999998</c:v>
                </c:pt>
                <c:pt idx="274">
                  <c:v>3.3849999999999998</c:v>
                </c:pt>
                <c:pt idx="275">
                  <c:v>3.38</c:v>
                </c:pt>
                <c:pt idx="276">
                  <c:v>3.38</c:v>
                </c:pt>
                <c:pt idx="277">
                  <c:v>3.38</c:v>
                </c:pt>
                <c:pt idx="278">
                  <c:v>3.39</c:v>
                </c:pt>
                <c:pt idx="279">
                  <c:v>3.38</c:v>
                </c:pt>
                <c:pt idx="280">
                  <c:v>3.4</c:v>
                </c:pt>
                <c:pt idx="281">
                  <c:v>3.419</c:v>
                </c:pt>
                <c:pt idx="282">
                  <c:v>3.4060000000000001</c:v>
                </c:pt>
                <c:pt idx="283">
                  <c:v>3.4060000000000001</c:v>
                </c:pt>
                <c:pt idx="284">
                  <c:v>3.4060000000000001</c:v>
                </c:pt>
                <c:pt idx="285">
                  <c:v>3.3780000000000001</c:v>
                </c:pt>
                <c:pt idx="286">
                  <c:v>3.3690000000000002</c:v>
                </c:pt>
                <c:pt idx="287">
                  <c:v>3.3460000000000001</c:v>
                </c:pt>
                <c:pt idx="288">
                  <c:v>3.3250000000000002</c:v>
                </c:pt>
                <c:pt idx="289">
                  <c:v>3.3319999999999999</c:v>
                </c:pt>
                <c:pt idx="290">
                  <c:v>3.3319999999999999</c:v>
                </c:pt>
                <c:pt idx="291">
                  <c:v>3.3319999999999999</c:v>
                </c:pt>
                <c:pt idx="292">
                  <c:v>3.3540000000000001</c:v>
                </c:pt>
                <c:pt idx="293">
                  <c:v>3.3860000000000001</c:v>
                </c:pt>
                <c:pt idx="294">
                  <c:v>3.371</c:v>
                </c:pt>
                <c:pt idx="295">
                  <c:v>3.3639999999999999</c:v>
                </c:pt>
                <c:pt idx="296">
                  <c:v>3.343</c:v>
                </c:pt>
                <c:pt idx="297">
                  <c:v>3.343</c:v>
                </c:pt>
                <c:pt idx="298">
                  <c:v>3.343</c:v>
                </c:pt>
                <c:pt idx="299">
                  <c:v>3.3239999999999998</c:v>
                </c:pt>
                <c:pt idx="300">
                  <c:v>3.335</c:v>
                </c:pt>
                <c:pt idx="301">
                  <c:v>3.3359999999999999</c:v>
                </c:pt>
                <c:pt idx="302">
                  <c:v>3.339</c:v>
                </c:pt>
                <c:pt idx="303">
                  <c:v>3.327</c:v>
                </c:pt>
                <c:pt idx="304">
                  <c:v>3.327</c:v>
                </c:pt>
                <c:pt idx="305">
                  <c:v>3.327</c:v>
                </c:pt>
                <c:pt idx="306">
                  <c:v>3.3410000000000002</c:v>
                </c:pt>
                <c:pt idx="307">
                  <c:v>3.343</c:v>
                </c:pt>
                <c:pt idx="308">
                  <c:v>3.34</c:v>
                </c:pt>
                <c:pt idx="309">
                  <c:v>3.343</c:v>
                </c:pt>
                <c:pt idx="310">
                  <c:v>3.3359999999999999</c:v>
                </c:pt>
                <c:pt idx="311">
                  <c:v>3.3359999999999999</c:v>
                </c:pt>
                <c:pt idx="312">
                  <c:v>3.3359999999999999</c:v>
                </c:pt>
                <c:pt idx="313">
                  <c:v>3.3359999999999999</c:v>
                </c:pt>
                <c:pt idx="314">
                  <c:v>3.3359999999999999</c:v>
                </c:pt>
                <c:pt idx="315">
                  <c:v>3.3359999999999999</c:v>
                </c:pt>
                <c:pt idx="316">
                  <c:v>3.3439999999999999</c:v>
                </c:pt>
                <c:pt idx="317">
                  <c:v>3.3660000000000001</c:v>
                </c:pt>
                <c:pt idx="318">
                  <c:v>3.3660000000000001</c:v>
                </c:pt>
                <c:pt idx="319">
                  <c:v>3.3660000000000001</c:v>
                </c:pt>
                <c:pt idx="320">
                  <c:v>3.323</c:v>
                </c:pt>
                <c:pt idx="321">
                  <c:v>3.306</c:v>
                </c:pt>
                <c:pt idx="322">
                  <c:v>3.306</c:v>
                </c:pt>
                <c:pt idx="323">
                  <c:v>3.306</c:v>
                </c:pt>
                <c:pt idx="324">
                  <c:v>3.3149999999999999</c:v>
                </c:pt>
                <c:pt idx="325">
                  <c:v>3.3149999999999999</c:v>
                </c:pt>
                <c:pt idx="326">
                  <c:v>3.3149999999999999</c:v>
                </c:pt>
                <c:pt idx="327">
                  <c:v>3.2810000000000001</c:v>
                </c:pt>
                <c:pt idx="328">
                  <c:v>3.2810000000000001</c:v>
                </c:pt>
                <c:pt idx="329">
                  <c:v>3.2789999999999999</c:v>
                </c:pt>
                <c:pt idx="330">
                  <c:v>3.242</c:v>
                </c:pt>
                <c:pt idx="331">
                  <c:v>3.254</c:v>
                </c:pt>
                <c:pt idx="332">
                  <c:v>3.254</c:v>
                </c:pt>
                <c:pt idx="333">
                  <c:v>3.254</c:v>
                </c:pt>
                <c:pt idx="334">
                  <c:v>3.2839999999999998</c:v>
                </c:pt>
                <c:pt idx="335">
                  <c:v>3.2839999999999998</c:v>
                </c:pt>
                <c:pt idx="336">
                  <c:v>3.2909999999999999</c:v>
                </c:pt>
                <c:pt idx="337">
                  <c:v>3.2959999999999998</c:v>
                </c:pt>
                <c:pt idx="338">
                  <c:v>3.3239999999999998</c:v>
                </c:pt>
                <c:pt idx="339">
                  <c:v>3.3239999999999998</c:v>
                </c:pt>
                <c:pt idx="340">
                  <c:v>3.3239999999999998</c:v>
                </c:pt>
                <c:pt idx="341">
                  <c:v>3.3109999999999999</c:v>
                </c:pt>
                <c:pt idx="342">
                  <c:v>3.2890000000000001</c:v>
                </c:pt>
                <c:pt idx="343">
                  <c:v>3.298</c:v>
                </c:pt>
                <c:pt idx="344">
                  <c:v>3.3090000000000002</c:v>
                </c:pt>
                <c:pt idx="345">
                  <c:v>3.29</c:v>
                </c:pt>
                <c:pt idx="346">
                  <c:v>3.29</c:v>
                </c:pt>
                <c:pt idx="347">
                  <c:v>3.29</c:v>
                </c:pt>
                <c:pt idx="348">
                  <c:v>3.2589999999999999</c:v>
                </c:pt>
                <c:pt idx="349">
                  <c:v>3.2589999999999999</c:v>
                </c:pt>
                <c:pt idx="350">
                  <c:v>3.25</c:v>
                </c:pt>
                <c:pt idx="351">
                  <c:v>3.2570000000000001</c:v>
                </c:pt>
                <c:pt idx="352">
                  <c:v>3.2429999999999999</c:v>
                </c:pt>
                <c:pt idx="353">
                  <c:v>3.2429999999999999</c:v>
                </c:pt>
                <c:pt idx="354">
                  <c:v>3.2429999999999999</c:v>
                </c:pt>
                <c:pt idx="355">
                  <c:v>3.2549999999999999</c:v>
                </c:pt>
                <c:pt idx="356">
                  <c:v>3.2679999999999998</c:v>
                </c:pt>
                <c:pt idx="357">
                  <c:v>3.2719999999999998</c:v>
                </c:pt>
                <c:pt idx="358">
                  <c:v>3.2530000000000001</c:v>
                </c:pt>
                <c:pt idx="359">
                  <c:v>3.2650000000000001</c:v>
                </c:pt>
                <c:pt idx="360">
                  <c:v>3.2650000000000001</c:v>
                </c:pt>
                <c:pt idx="361">
                  <c:v>3.2650000000000001</c:v>
                </c:pt>
                <c:pt idx="362">
                  <c:v>3.23</c:v>
                </c:pt>
                <c:pt idx="363">
                  <c:v>3.2170000000000001</c:v>
                </c:pt>
                <c:pt idx="364">
                  <c:v>3.2</c:v>
                </c:pt>
                <c:pt idx="365">
                  <c:v>3.2090000000000001</c:v>
                </c:pt>
                <c:pt idx="366">
                  <c:v>3.2349999999999999</c:v>
                </c:pt>
                <c:pt idx="367">
                  <c:v>3.2349999999999999</c:v>
                </c:pt>
                <c:pt idx="368">
                  <c:v>3.2349999999999999</c:v>
                </c:pt>
                <c:pt idx="369">
                  <c:v>3.2410000000000001</c:v>
                </c:pt>
                <c:pt idx="370">
                  <c:v>3.27</c:v>
                </c:pt>
                <c:pt idx="371">
                  <c:v>3.266</c:v>
                </c:pt>
                <c:pt idx="372">
                  <c:v>3.2589999999999999</c:v>
                </c:pt>
                <c:pt idx="373">
                  <c:v>3.28</c:v>
                </c:pt>
                <c:pt idx="374">
                  <c:v>3.28</c:v>
                </c:pt>
                <c:pt idx="375">
                  <c:v>3.28</c:v>
                </c:pt>
                <c:pt idx="376">
                  <c:v>3.282</c:v>
                </c:pt>
                <c:pt idx="377">
                  <c:v>3.2749999999999999</c:v>
                </c:pt>
                <c:pt idx="378">
                  <c:v>3.2789999999999999</c:v>
                </c:pt>
                <c:pt idx="379">
                  <c:v>3.2770000000000001</c:v>
                </c:pt>
                <c:pt idx="380">
                  <c:v>3.2629999999999999</c:v>
                </c:pt>
                <c:pt idx="381">
                  <c:v>3.2629999999999999</c:v>
                </c:pt>
                <c:pt idx="382">
                  <c:v>3.2629999999999999</c:v>
                </c:pt>
                <c:pt idx="383">
                  <c:v>3.2639999999999998</c:v>
                </c:pt>
                <c:pt idx="384">
                  <c:v>3.2570000000000001</c:v>
                </c:pt>
                <c:pt idx="385">
                  <c:v>3.2290000000000001</c:v>
                </c:pt>
                <c:pt idx="386">
                  <c:v>3.2370000000000001</c:v>
                </c:pt>
                <c:pt idx="387">
                  <c:v>3.2290000000000001</c:v>
                </c:pt>
                <c:pt idx="388">
                  <c:v>3.2290000000000001</c:v>
                </c:pt>
                <c:pt idx="389">
                  <c:v>3.2290000000000001</c:v>
                </c:pt>
                <c:pt idx="390">
                  <c:v>3.21</c:v>
                </c:pt>
                <c:pt idx="391">
                  <c:v>3.2130000000000001</c:v>
                </c:pt>
                <c:pt idx="392">
                  <c:v>3.2280000000000002</c:v>
                </c:pt>
                <c:pt idx="393">
                  <c:v>3.2109999999999999</c:v>
                </c:pt>
                <c:pt idx="394">
                  <c:v>3.202</c:v>
                </c:pt>
                <c:pt idx="395">
                  <c:v>3.202</c:v>
                </c:pt>
                <c:pt idx="396">
                  <c:v>3.202</c:v>
                </c:pt>
                <c:pt idx="397">
                  <c:v>3.2090000000000001</c:v>
                </c:pt>
                <c:pt idx="398">
                  <c:v>3.222</c:v>
                </c:pt>
                <c:pt idx="399">
                  <c:v>3.2229999999999999</c:v>
                </c:pt>
                <c:pt idx="400">
                  <c:v>3.218</c:v>
                </c:pt>
                <c:pt idx="401">
                  <c:v>3.2080000000000002</c:v>
                </c:pt>
                <c:pt idx="402">
                  <c:v>3.2080000000000002</c:v>
                </c:pt>
                <c:pt idx="403">
                  <c:v>3.2080000000000002</c:v>
                </c:pt>
                <c:pt idx="404">
                  <c:v>3.206</c:v>
                </c:pt>
                <c:pt idx="405">
                  <c:v>3.1909999999999998</c:v>
                </c:pt>
                <c:pt idx="406">
                  <c:v>3.1859999999999999</c:v>
                </c:pt>
                <c:pt idx="407">
                  <c:v>3.1859999999999999</c:v>
                </c:pt>
                <c:pt idx="408">
                  <c:v>3.1859999999999999</c:v>
                </c:pt>
                <c:pt idx="409">
                  <c:v>3.1859999999999999</c:v>
                </c:pt>
                <c:pt idx="410">
                  <c:v>3.1859999999999999</c:v>
                </c:pt>
                <c:pt idx="411">
                  <c:v>3.2029999999999998</c:v>
                </c:pt>
                <c:pt idx="412">
                  <c:v>3.1819999999999999</c:v>
                </c:pt>
                <c:pt idx="413">
                  <c:v>3.19</c:v>
                </c:pt>
                <c:pt idx="414">
                  <c:v>3.19</c:v>
                </c:pt>
                <c:pt idx="415">
                  <c:v>3.181</c:v>
                </c:pt>
                <c:pt idx="416">
                  <c:v>3.181</c:v>
                </c:pt>
                <c:pt idx="417">
                  <c:v>3.181</c:v>
                </c:pt>
                <c:pt idx="418">
                  <c:v>3.1579999999999999</c:v>
                </c:pt>
                <c:pt idx="419">
                  <c:v>3.1640000000000001</c:v>
                </c:pt>
                <c:pt idx="420">
                  <c:v>3.1749999999999998</c:v>
                </c:pt>
                <c:pt idx="421">
                  <c:v>3.1739999999999999</c:v>
                </c:pt>
                <c:pt idx="422">
                  <c:v>3.17</c:v>
                </c:pt>
                <c:pt idx="423">
                  <c:v>3.17</c:v>
                </c:pt>
                <c:pt idx="424">
                  <c:v>3.17</c:v>
                </c:pt>
                <c:pt idx="425">
                  <c:v>3.15</c:v>
                </c:pt>
                <c:pt idx="426">
                  <c:v>3.1509999999999998</c:v>
                </c:pt>
                <c:pt idx="427">
                  <c:v>3.1509999999999998</c:v>
                </c:pt>
                <c:pt idx="428">
                  <c:v>3.1560000000000001</c:v>
                </c:pt>
                <c:pt idx="429">
                  <c:v>3.1379999999999999</c:v>
                </c:pt>
                <c:pt idx="430">
                  <c:v>3.1379999999999999</c:v>
                </c:pt>
                <c:pt idx="431">
                  <c:v>3.1379999999999999</c:v>
                </c:pt>
                <c:pt idx="432">
                  <c:v>3.16</c:v>
                </c:pt>
                <c:pt idx="433">
                  <c:v>3.1659999999999999</c:v>
                </c:pt>
                <c:pt idx="434">
                  <c:v>3.1739999999999999</c:v>
                </c:pt>
                <c:pt idx="435">
                  <c:v>3.141</c:v>
                </c:pt>
                <c:pt idx="436">
                  <c:v>3.1349999999999998</c:v>
                </c:pt>
                <c:pt idx="437">
                  <c:v>3.1349999999999998</c:v>
                </c:pt>
                <c:pt idx="438">
                  <c:v>3.1349999999999998</c:v>
                </c:pt>
                <c:pt idx="439">
                  <c:v>3.137</c:v>
                </c:pt>
                <c:pt idx="440">
                  <c:v>3.1040000000000001</c:v>
                </c:pt>
                <c:pt idx="441">
                  <c:v>3.0910000000000002</c:v>
                </c:pt>
                <c:pt idx="442">
                  <c:v>3.0859999999999999</c:v>
                </c:pt>
                <c:pt idx="443">
                  <c:v>3.0950000000000002</c:v>
                </c:pt>
                <c:pt idx="444">
                  <c:v>3.0950000000000002</c:v>
                </c:pt>
                <c:pt idx="445">
                  <c:v>3.0950000000000002</c:v>
                </c:pt>
                <c:pt idx="446">
                  <c:v>3.101</c:v>
                </c:pt>
                <c:pt idx="447">
                  <c:v>3.0880000000000001</c:v>
                </c:pt>
                <c:pt idx="448">
                  <c:v>3.0859999999999999</c:v>
                </c:pt>
                <c:pt idx="449">
                  <c:v>3.117</c:v>
                </c:pt>
                <c:pt idx="450">
                  <c:v>3.125</c:v>
                </c:pt>
                <c:pt idx="451">
                  <c:v>3.125</c:v>
                </c:pt>
                <c:pt idx="452">
                  <c:v>3.125</c:v>
                </c:pt>
                <c:pt idx="453">
                  <c:v>3.1059999999999999</c:v>
                </c:pt>
                <c:pt idx="454">
                  <c:v>3.0840000000000001</c:v>
                </c:pt>
                <c:pt idx="455">
                  <c:v>3.0779999999999998</c:v>
                </c:pt>
                <c:pt idx="456">
                  <c:v>3.0680000000000001</c:v>
                </c:pt>
                <c:pt idx="457">
                  <c:v>3.081</c:v>
                </c:pt>
                <c:pt idx="458">
                  <c:v>3.081</c:v>
                </c:pt>
                <c:pt idx="459">
                  <c:v>3.081</c:v>
                </c:pt>
                <c:pt idx="460">
                  <c:v>3.0880000000000001</c:v>
                </c:pt>
                <c:pt idx="461">
                  <c:v>3.105</c:v>
                </c:pt>
                <c:pt idx="462">
                  <c:v>3.0979999999999999</c:v>
                </c:pt>
                <c:pt idx="463">
                  <c:v>3.1360000000000001</c:v>
                </c:pt>
                <c:pt idx="464">
                  <c:v>3.1230000000000002</c:v>
                </c:pt>
                <c:pt idx="465">
                  <c:v>3.1230000000000002</c:v>
                </c:pt>
                <c:pt idx="466">
                  <c:v>3.1230000000000002</c:v>
                </c:pt>
                <c:pt idx="467">
                  <c:v>3.1230000000000002</c:v>
                </c:pt>
                <c:pt idx="468">
                  <c:v>3.1139999999999999</c:v>
                </c:pt>
                <c:pt idx="469">
                  <c:v>3.1</c:v>
                </c:pt>
                <c:pt idx="470">
                  <c:v>3.11</c:v>
                </c:pt>
                <c:pt idx="471">
                  <c:v>3.1219999999999999</c:v>
                </c:pt>
                <c:pt idx="472">
                  <c:v>3.1219999999999999</c:v>
                </c:pt>
                <c:pt idx="473">
                  <c:v>3.1219999999999999</c:v>
                </c:pt>
                <c:pt idx="474">
                  <c:v>3.073</c:v>
                </c:pt>
                <c:pt idx="475">
                  <c:v>3.073</c:v>
                </c:pt>
                <c:pt idx="476">
                  <c:v>3.073</c:v>
                </c:pt>
                <c:pt idx="477">
                  <c:v>3.0720000000000001</c:v>
                </c:pt>
                <c:pt idx="478">
                  <c:v>3.077</c:v>
                </c:pt>
                <c:pt idx="479">
                  <c:v>3.077</c:v>
                </c:pt>
                <c:pt idx="480">
                  <c:v>3.077</c:v>
                </c:pt>
                <c:pt idx="481">
                  <c:v>3.1150000000000002</c:v>
                </c:pt>
                <c:pt idx="482">
                  <c:v>3.0910000000000002</c:v>
                </c:pt>
                <c:pt idx="483">
                  <c:v>3.1059999999999999</c:v>
                </c:pt>
                <c:pt idx="484">
                  <c:v>3.1139999999999999</c:v>
                </c:pt>
                <c:pt idx="485">
                  <c:v>3.1469999999999998</c:v>
                </c:pt>
                <c:pt idx="486">
                  <c:v>3.1469999999999998</c:v>
                </c:pt>
                <c:pt idx="487">
                  <c:v>3.1469999999999998</c:v>
                </c:pt>
                <c:pt idx="488">
                  <c:v>3.1190000000000002</c:v>
                </c:pt>
                <c:pt idx="489">
                  <c:v>3.11</c:v>
                </c:pt>
                <c:pt idx="490">
                  <c:v>3.0960000000000001</c:v>
                </c:pt>
                <c:pt idx="491">
                  <c:v>3.1190000000000002</c:v>
                </c:pt>
                <c:pt idx="492">
                  <c:v>3.109</c:v>
                </c:pt>
                <c:pt idx="493">
                  <c:v>3.109</c:v>
                </c:pt>
                <c:pt idx="494">
                  <c:v>3.109</c:v>
                </c:pt>
                <c:pt idx="495">
                  <c:v>3.1120000000000001</c:v>
                </c:pt>
                <c:pt idx="496">
                  <c:v>3.125</c:v>
                </c:pt>
                <c:pt idx="497">
                  <c:v>3.1139999999999999</c:v>
                </c:pt>
                <c:pt idx="498">
                  <c:v>3.129</c:v>
                </c:pt>
                <c:pt idx="499">
                  <c:v>3.149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3B-48D7-AAEB-2323A5D3FE78}"/>
            </c:ext>
          </c:extLst>
        </c:ser>
        <c:ser>
          <c:idx val="3"/>
          <c:order val="3"/>
          <c:tx>
            <c:strRef>
              <c:f>'איור 6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9525">
                <a:noFill/>
              </a:ln>
            </c:spPr>
          </c:marker>
          <c:dPt>
            <c:idx val="454"/>
            <c:bubble3D val="0"/>
            <c:extLst>
              <c:ext xmlns:c16="http://schemas.microsoft.com/office/drawing/2014/chart" uri="{C3380CC4-5D6E-409C-BE32-E72D297353CC}">
                <c16:uniqueId val="{00000003-0C3B-48D7-AAEB-2323A5D3FE78}"/>
              </c:ext>
            </c:extLst>
          </c:dPt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45609</c:v>
                </c:pt>
                <c:pt idx="1">
                  <c:v>45610</c:v>
                </c:pt>
                <c:pt idx="2">
                  <c:v>45611</c:v>
                </c:pt>
                <c:pt idx="3">
                  <c:v>45612</c:v>
                </c:pt>
                <c:pt idx="4">
                  <c:v>45613</c:v>
                </c:pt>
                <c:pt idx="5">
                  <c:v>45614</c:v>
                </c:pt>
                <c:pt idx="6">
                  <c:v>45615</c:v>
                </c:pt>
                <c:pt idx="7">
                  <c:v>45616</c:v>
                </c:pt>
                <c:pt idx="8">
                  <c:v>45617</c:v>
                </c:pt>
                <c:pt idx="9">
                  <c:v>45618</c:v>
                </c:pt>
                <c:pt idx="10">
                  <c:v>45619</c:v>
                </c:pt>
                <c:pt idx="11">
                  <c:v>45620</c:v>
                </c:pt>
                <c:pt idx="12">
                  <c:v>45621</c:v>
                </c:pt>
                <c:pt idx="13">
                  <c:v>45622</c:v>
                </c:pt>
                <c:pt idx="14">
                  <c:v>45623</c:v>
                </c:pt>
                <c:pt idx="15">
                  <c:v>45624</c:v>
                </c:pt>
                <c:pt idx="16">
                  <c:v>45625</c:v>
                </c:pt>
                <c:pt idx="17">
                  <c:v>45626</c:v>
                </c:pt>
                <c:pt idx="18">
                  <c:v>45627</c:v>
                </c:pt>
                <c:pt idx="19">
                  <c:v>45628</c:v>
                </c:pt>
                <c:pt idx="20">
                  <c:v>45629</c:v>
                </c:pt>
                <c:pt idx="21">
                  <c:v>45630</c:v>
                </c:pt>
                <c:pt idx="22">
                  <c:v>45631</c:v>
                </c:pt>
                <c:pt idx="23">
                  <c:v>45632</c:v>
                </c:pt>
                <c:pt idx="24">
                  <c:v>45633</c:v>
                </c:pt>
                <c:pt idx="25">
                  <c:v>45634</c:v>
                </c:pt>
                <c:pt idx="26">
                  <c:v>45635</c:v>
                </c:pt>
                <c:pt idx="27">
                  <c:v>45636</c:v>
                </c:pt>
                <c:pt idx="28">
                  <c:v>45637</c:v>
                </c:pt>
                <c:pt idx="29">
                  <c:v>45638</c:v>
                </c:pt>
                <c:pt idx="30">
                  <c:v>45639</c:v>
                </c:pt>
                <c:pt idx="31">
                  <c:v>45640</c:v>
                </c:pt>
                <c:pt idx="32">
                  <c:v>45641</c:v>
                </c:pt>
                <c:pt idx="33">
                  <c:v>45642</c:v>
                </c:pt>
                <c:pt idx="34">
                  <c:v>45643</c:v>
                </c:pt>
                <c:pt idx="35">
                  <c:v>45644</c:v>
                </c:pt>
                <c:pt idx="36">
                  <c:v>45645</c:v>
                </c:pt>
                <c:pt idx="37">
                  <c:v>45646</c:v>
                </c:pt>
                <c:pt idx="38">
                  <c:v>45647</c:v>
                </c:pt>
                <c:pt idx="39">
                  <c:v>45648</c:v>
                </c:pt>
                <c:pt idx="40">
                  <c:v>45649</c:v>
                </c:pt>
                <c:pt idx="41">
                  <c:v>45650</c:v>
                </c:pt>
                <c:pt idx="42">
                  <c:v>45651</c:v>
                </c:pt>
                <c:pt idx="43">
                  <c:v>45652</c:v>
                </c:pt>
                <c:pt idx="44">
                  <c:v>45653</c:v>
                </c:pt>
                <c:pt idx="45">
                  <c:v>45654</c:v>
                </c:pt>
                <c:pt idx="46">
                  <c:v>45655</c:v>
                </c:pt>
                <c:pt idx="47">
                  <c:v>45656</c:v>
                </c:pt>
                <c:pt idx="48">
                  <c:v>45657</c:v>
                </c:pt>
                <c:pt idx="49">
                  <c:v>45658</c:v>
                </c:pt>
                <c:pt idx="50">
                  <c:v>45659</c:v>
                </c:pt>
                <c:pt idx="51">
                  <c:v>45660</c:v>
                </c:pt>
                <c:pt idx="52">
                  <c:v>45661</c:v>
                </c:pt>
                <c:pt idx="53">
                  <c:v>45662</c:v>
                </c:pt>
                <c:pt idx="54">
                  <c:v>45663</c:v>
                </c:pt>
                <c:pt idx="55">
                  <c:v>45664</c:v>
                </c:pt>
                <c:pt idx="56">
                  <c:v>45665</c:v>
                </c:pt>
                <c:pt idx="57">
                  <c:v>45666</c:v>
                </c:pt>
                <c:pt idx="58">
                  <c:v>45667</c:v>
                </c:pt>
                <c:pt idx="59">
                  <c:v>45668</c:v>
                </c:pt>
                <c:pt idx="60">
                  <c:v>45669</c:v>
                </c:pt>
                <c:pt idx="61">
                  <c:v>45670</c:v>
                </c:pt>
                <c:pt idx="62">
                  <c:v>45671</c:v>
                </c:pt>
                <c:pt idx="63">
                  <c:v>45672</c:v>
                </c:pt>
                <c:pt idx="64">
                  <c:v>45673</c:v>
                </c:pt>
                <c:pt idx="65">
                  <c:v>45674</c:v>
                </c:pt>
                <c:pt idx="66">
                  <c:v>45675</c:v>
                </c:pt>
                <c:pt idx="67">
                  <c:v>45676</c:v>
                </c:pt>
                <c:pt idx="68">
                  <c:v>45677</c:v>
                </c:pt>
                <c:pt idx="69">
                  <c:v>45678</c:v>
                </c:pt>
                <c:pt idx="70">
                  <c:v>45679</c:v>
                </c:pt>
                <c:pt idx="71">
                  <c:v>45680</c:v>
                </c:pt>
                <c:pt idx="72">
                  <c:v>45681</c:v>
                </c:pt>
                <c:pt idx="73">
                  <c:v>45682</c:v>
                </c:pt>
                <c:pt idx="74">
                  <c:v>45683</c:v>
                </c:pt>
                <c:pt idx="75">
                  <c:v>45684</c:v>
                </c:pt>
                <c:pt idx="76">
                  <c:v>45685</c:v>
                </c:pt>
                <c:pt idx="77">
                  <c:v>45686</c:v>
                </c:pt>
                <c:pt idx="78">
                  <c:v>45687</c:v>
                </c:pt>
                <c:pt idx="79">
                  <c:v>45688</c:v>
                </c:pt>
                <c:pt idx="80">
                  <c:v>45689</c:v>
                </c:pt>
                <c:pt idx="81">
                  <c:v>45690</c:v>
                </c:pt>
                <c:pt idx="82">
                  <c:v>45691</c:v>
                </c:pt>
                <c:pt idx="83">
                  <c:v>45692</c:v>
                </c:pt>
                <c:pt idx="84">
                  <c:v>45693</c:v>
                </c:pt>
                <c:pt idx="85">
                  <c:v>45694</c:v>
                </c:pt>
                <c:pt idx="86">
                  <c:v>45695</c:v>
                </c:pt>
                <c:pt idx="87">
                  <c:v>45696</c:v>
                </c:pt>
                <c:pt idx="88">
                  <c:v>45697</c:v>
                </c:pt>
                <c:pt idx="89">
                  <c:v>45698</c:v>
                </c:pt>
                <c:pt idx="90">
                  <c:v>45699</c:v>
                </c:pt>
                <c:pt idx="91">
                  <c:v>45700</c:v>
                </c:pt>
                <c:pt idx="92">
                  <c:v>45701</c:v>
                </c:pt>
                <c:pt idx="93">
                  <c:v>45702</c:v>
                </c:pt>
                <c:pt idx="94">
                  <c:v>45703</c:v>
                </c:pt>
                <c:pt idx="95">
                  <c:v>45704</c:v>
                </c:pt>
                <c:pt idx="96">
                  <c:v>45705</c:v>
                </c:pt>
                <c:pt idx="97">
                  <c:v>45706</c:v>
                </c:pt>
                <c:pt idx="98">
                  <c:v>45707</c:v>
                </c:pt>
                <c:pt idx="99">
                  <c:v>45708</c:v>
                </c:pt>
                <c:pt idx="100">
                  <c:v>45709</c:v>
                </c:pt>
                <c:pt idx="101">
                  <c:v>45710</c:v>
                </c:pt>
                <c:pt idx="102">
                  <c:v>45711</c:v>
                </c:pt>
                <c:pt idx="103">
                  <c:v>45712</c:v>
                </c:pt>
                <c:pt idx="104">
                  <c:v>45713</c:v>
                </c:pt>
                <c:pt idx="105">
                  <c:v>45714</c:v>
                </c:pt>
                <c:pt idx="106">
                  <c:v>45715</c:v>
                </c:pt>
                <c:pt idx="107">
                  <c:v>45716</c:v>
                </c:pt>
                <c:pt idx="108">
                  <c:v>45717</c:v>
                </c:pt>
                <c:pt idx="109">
                  <c:v>45718</c:v>
                </c:pt>
                <c:pt idx="110">
                  <c:v>45719</c:v>
                </c:pt>
                <c:pt idx="111">
                  <c:v>45720</c:v>
                </c:pt>
                <c:pt idx="112">
                  <c:v>45721</c:v>
                </c:pt>
                <c:pt idx="113">
                  <c:v>45722</c:v>
                </c:pt>
                <c:pt idx="114">
                  <c:v>45723</c:v>
                </c:pt>
                <c:pt idx="115">
                  <c:v>45724</c:v>
                </c:pt>
                <c:pt idx="116">
                  <c:v>45725</c:v>
                </c:pt>
                <c:pt idx="117">
                  <c:v>45726</c:v>
                </c:pt>
                <c:pt idx="118">
                  <c:v>45727</c:v>
                </c:pt>
                <c:pt idx="119">
                  <c:v>45728</c:v>
                </c:pt>
                <c:pt idx="120">
                  <c:v>45729</c:v>
                </c:pt>
                <c:pt idx="121">
                  <c:v>45730</c:v>
                </c:pt>
                <c:pt idx="122">
                  <c:v>45731</c:v>
                </c:pt>
                <c:pt idx="123">
                  <c:v>45732</c:v>
                </c:pt>
                <c:pt idx="124">
                  <c:v>45733</c:v>
                </c:pt>
                <c:pt idx="125">
                  <c:v>45734</c:v>
                </c:pt>
                <c:pt idx="126">
                  <c:v>45735</c:v>
                </c:pt>
                <c:pt idx="127">
                  <c:v>45736</c:v>
                </c:pt>
                <c:pt idx="128">
                  <c:v>45737</c:v>
                </c:pt>
                <c:pt idx="129">
                  <c:v>45738</c:v>
                </c:pt>
                <c:pt idx="130">
                  <c:v>45739</c:v>
                </c:pt>
                <c:pt idx="131">
                  <c:v>45740</c:v>
                </c:pt>
                <c:pt idx="132">
                  <c:v>45741</c:v>
                </c:pt>
                <c:pt idx="133">
                  <c:v>45742</c:v>
                </c:pt>
                <c:pt idx="134">
                  <c:v>45743</c:v>
                </c:pt>
                <c:pt idx="135">
                  <c:v>45744</c:v>
                </c:pt>
                <c:pt idx="136">
                  <c:v>45745</c:v>
                </c:pt>
                <c:pt idx="137">
                  <c:v>45746</c:v>
                </c:pt>
                <c:pt idx="138">
                  <c:v>45747</c:v>
                </c:pt>
                <c:pt idx="139">
                  <c:v>45748</c:v>
                </c:pt>
                <c:pt idx="140">
                  <c:v>45749</c:v>
                </c:pt>
                <c:pt idx="141">
                  <c:v>45750</c:v>
                </c:pt>
                <c:pt idx="142">
                  <c:v>45751</c:v>
                </c:pt>
                <c:pt idx="143">
                  <c:v>45752</c:v>
                </c:pt>
                <c:pt idx="144">
                  <c:v>45753</c:v>
                </c:pt>
                <c:pt idx="145">
                  <c:v>45754</c:v>
                </c:pt>
                <c:pt idx="146">
                  <c:v>45755</c:v>
                </c:pt>
                <c:pt idx="147">
                  <c:v>45756</c:v>
                </c:pt>
                <c:pt idx="148">
                  <c:v>45757</c:v>
                </c:pt>
                <c:pt idx="149">
                  <c:v>45758</c:v>
                </c:pt>
                <c:pt idx="150">
                  <c:v>45759</c:v>
                </c:pt>
                <c:pt idx="151">
                  <c:v>45760</c:v>
                </c:pt>
                <c:pt idx="152">
                  <c:v>45761</c:v>
                </c:pt>
                <c:pt idx="153">
                  <c:v>45762</c:v>
                </c:pt>
                <c:pt idx="154">
                  <c:v>45763</c:v>
                </c:pt>
                <c:pt idx="155">
                  <c:v>45764</c:v>
                </c:pt>
                <c:pt idx="156">
                  <c:v>45765</c:v>
                </c:pt>
                <c:pt idx="157">
                  <c:v>45766</c:v>
                </c:pt>
                <c:pt idx="158">
                  <c:v>45767</c:v>
                </c:pt>
                <c:pt idx="159">
                  <c:v>45768</c:v>
                </c:pt>
                <c:pt idx="160">
                  <c:v>45769</c:v>
                </c:pt>
                <c:pt idx="161">
                  <c:v>45770</c:v>
                </c:pt>
                <c:pt idx="162">
                  <c:v>45771</c:v>
                </c:pt>
                <c:pt idx="163">
                  <c:v>45772</c:v>
                </c:pt>
                <c:pt idx="164">
                  <c:v>45773</c:v>
                </c:pt>
                <c:pt idx="165">
                  <c:v>45774</c:v>
                </c:pt>
                <c:pt idx="166">
                  <c:v>45775</c:v>
                </c:pt>
                <c:pt idx="167">
                  <c:v>45776</c:v>
                </c:pt>
                <c:pt idx="168">
                  <c:v>45777</c:v>
                </c:pt>
                <c:pt idx="169">
                  <c:v>45778</c:v>
                </c:pt>
                <c:pt idx="170">
                  <c:v>45779</c:v>
                </c:pt>
                <c:pt idx="171">
                  <c:v>45780</c:v>
                </c:pt>
                <c:pt idx="172">
                  <c:v>45781</c:v>
                </c:pt>
                <c:pt idx="173">
                  <c:v>45782</c:v>
                </c:pt>
                <c:pt idx="174">
                  <c:v>45783</c:v>
                </c:pt>
                <c:pt idx="175">
                  <c:v>45784</c:v>
                </c:pt>
                <c:pt idx="176">
                  <c:v>45785</c:v>
                </c:pt>
                <c:pt idx="177">
                  <c:v>45786</c:v>
                </c:pt>
                <c:pt idx="178">
                  <c:v>45787</c:v>
                </c:pt>
                <c:pt idx="179">
                  <c:v>45788</c:v>
                </c:pt>
                <c:pt idx="180">
                  <c:v>45789</c:v>
                </c:pt>
                <c:pt idx="181">
                  <c:v>45790</c:v>
                </c:pt>
                <c:pt idx="182">
                  <c:v>45791</c:v>
                </c:pt>
                <c:pt idx="183">
                  <c:v>45792</c:v>
                </c:pt>
                <c:pt idx="184">
                  <c:v>45793</c:v>
                </c:pt>
                <c:pt idx="185">
                  <c:v>45794</c:v>
                </c:pt>
                <c:pt idx="186">
                  <c:v>45795</c:v>
                </c:pt>
                <c:pt idx="187">
                  <c:v>45796</c:v>
                </c:pt>
                <c:pt idx="188">
                  <c:v>45797</c:v>
                </c:pt>
                <c:pt idx="189">
                  <c:v>45798</c:v>
                </c:pt>
                <c:pt idx="190">
                  <c:v>45799</c:v>
                </c:pt>
                <c:pt idx="191">
                  <c:v>45800</c:v>
                </c:pt>
                <c:pt idx="192">
                  <c:v>45801</c:v>
                </c:pt>
                <c:pt idx="193">
                  <c:v>45802</c:v>
                </c:pt>
                <c:pt idx="194">
                  <c:v>45803</c:v>
                </c:pt>
                <c:pt idx="195">
                  <c:v>45804</c:v>
                </c:pt>
                <c:pt idx="196">
                  <c:v>45805</c:v>
                </c:pt>
                <c:pt idx="197">
                  <c:v>45806</c:v>
                </c:pt>
                <c:pt idx="198">
                  <c:v>45807</c:v>
                </c:pt>
                <c:pt idx="199">
                  <c:v>45808</c:v>
                </c:pt>
                <c:pt idx="200">
                  <c:v>45809</c:v>
                </c:pt>
                <c:pt idx="201">
                  <c:v>45810</c:v>
                </c:pt>
                <c:pt idx="202">
                  <c:v>45811</c:v>
                </c:pt>
                <c:pt idx="203">
                  <c:v>45812</c:v>
                </c:pt>
                <c:pt idx="204">
                  <c:v>45813</c:v>
                </c:pt>
                <c:pt idx="205">
                  <c:v>45814</c:v>
                </c:pt>
                <c:pt idx="206">
                  <c:v>45815</c:v>
                </c:pt>
                <c:pt idx="207">
                  <c:v>45816</c:v>
                </c:pt>
                <c:pt idx="208">
                  <c:v>45817</c:v>
                </c:pt>
                <c:pt idx="209">
                  <c:v>45818</c:v>
                </c:pt>
                <c:pt idx="210">
                  <c:v>45819</c:v>
                </c:pt>
                <c:pt idx="211">
                  <c:v>45820</c:v>
                </c:pt>
                <c:pt idx="212">
                  <c:v>45821</c:v>
                </c:pt>
                <c:pt idx="213">
                  <c:v>45822</c:v>
                </c:pt>
                <c:pt idx="214">
                  <c:v>45823</c:v>
                </c:pt>
                <c:pt idx="215">
                  <c:v>45824</c:v>
                </c:pt>
                <c:pt idx="216">
                  <c:v>45825</c:v>
                </c:pt>
                <c:pt idx="217">
                  <c:v>45826</c:v>
                </c:pt>
                <c:pt idx="218">
                  <c:v>45827</c:v>
                </c:pt>
                <c:pt idx="219">
                  <c:v>45828</c:v>
                </c:pt>
                <c:pt idx="220">
                  <c:v>45829</c:v>
                </c:pt>
                <c:pt idx="221">
                  <c:v>45830</c:v>
                </c:pt>
                <c:pt idx="222">
                  <c:v>45831</c:v>
                </c:pt>
                <c:pt idx="223">
                  <c:v>45832</c:v>
                </c:pt>
                <c:pt idx="224">
                  <c:v>45833</c:v>
                </c:pt>
                <c:pt idx="225">
                  <c:v>45834</c:v>
                </c:pt>
                <c:pt idx="226">
                  <c:v>45835</c:v>
                </c:pt>
                <c:pt idx="227">
                  <c:v>45836</c:v>
                </c:pt>
                <c:pt idx="228">
                  <c:v>45837</c:v>
                </c:pt>
                <c:pt idx="229">
                  <c:v>45838</c:v>
                </c:pt>
                <c:pt idx="230">
                  <c:v>45839</c:v>
                </c:pt>
                <c:pt idx="231">
                  <c:v>45840</c:v>
                </c:pt>
                <c:pt idx="232">
                  <c:v>45841</c:v>
                </c:pt>
                <c:pt idx="233">
                  <c:v>45842</c:v>
                </c:pt>
                <c:pt idx="234">
                  <c:v>45843</c:v>
                </c:pt>
                <c:pt idx="235">
                  <c:v>45844</c:v>
                </c:pt>
                <c:pt idx="236">
                  <c:v>45845</c:v>
                </c:pt>
                <c:pt idx="237">
                  <c:v>45846</c:v>
                </c:pt>
                <c:pt idx="238">
                  <c:v>45847</c:v>
                </c:pt>
                <c:pt idx="239">
                  <c:v>45848</c:v>
                </c:pt>
                <c:pt idx="240">
                  <c:v>45849</c:v>
                </c:pt>
                <c:pt idx="241">
                  <c:v>45850</c:v>
                </c:pt>
                <c:pt idx="242">
                  <c:v>45851</c:v>
                </c:pt>
                <c:pt idx="243">
                  <c:v>45852</c:v>
                </c:pt>
                <c:pt idx="244">
                  <c:v>45853</c:v>
                </c:pt>
                <c:pt idx="245">
                  <c:v>45854</c:v>
                </c:pt>
                <c:pt idx="246">
                  <c:v>45855</c:v>
                </c:pt>
                <c:pt idx="247">
                  <c:v>45856</c:v>
                </c:pt>
                <c:pt idx="248">
                  <c:v>45857</c:v>
                </c:pt>
                <c:pt idx="249">
                  <c:v>45858</c:v>
                </c:pt>
                <c:pt idx="250">
                  <c:v>45859</c:v>
                </c:pt>
                <c:pt idx="251">
                  <c:v>45860</c:v>
                </c:pt>
                <c:pt idx="252">
                  <c:v>45861</c:v>
                </c:pt>
                <c:pt idx="253">
                  <c:v>45862</c:v>
                </c:pt>
                <c:pt idx="254">
                  <c:v>45863</c:v>
                </c:pt>
                <c:pt idx="255">
                  <c:v>45864</c:v>
                </c:pt>
                <c:pt idx="256">
                  <c:v>45865</c:v>
                </c:pt>
                <c:pt idx="257">
                  <c:v>45866</c:v>
                </c:pt>
                <c:pt idx="258">
                  <c:v>45867</c:v>
                </c:pt>
                <c:pt idx="259">
                  <c:v>45868</c:v>
                </c:pt>
                <c:pt idx="260">
                  <c:v>45869</c:v>
                </c:pt>
                <c:pt idx="261">
                  <c:v>45870</c:v>
                </c:pt>
                <c:pt idx="262">
                  <c:v>45871</c:v>
                </c:pt>
                <c:pt idx="263">
                  <c:v>45872</c:v>
                </c:pt>
                <c:pt idx="264">
                  <c:v>45873</c:v>
                </c:pt>
                <c:pt idx="265">
                  <c:v>45874</c:v>
                </c:pt>
                <c:pt idx="266">
                  <c:v>45875</c:v>
                </c:pt>
                <c:pt idx="267">
                  <c:v>45876</c:v>
                </c:pt>
                <c:pt idx="268">
                  <c:v>45877</c:v>
                </c:pt>
                <c:pt idx="269">
                  <c:v>45878</c:v>
                </c:pt>
                <c:pt idx="270">
                  <c:v>45879</c:v>
                </c:pt>
                <c:pt idx="271">
                  <c:v>45880</c:v>
                </c:pt>
                <c:pt idx="272">
                  <c:v>45881</c:v>
                </c:pt>
                <c:pt idx="273">
                  <c:v>45882</c:v>
                </c:pt>
                <c:pt idx="274">
                  <c:v>45883</c:v>
                </c:pt>
                <c:pt idx="275">
                  <c:v>45884</c:v>
                </c:pt>
                <c:pt idx="276">
                  <c:v>45885</c:v>
                </c:pt>
                <c:pt idx="277">
                  <c:v>45886</c:v>
                </c:pt>
                <c:pt idx="278">
                  <c:v>45887</c:v>
                </c:pt>
                <c:pt idx="279">
                  <c:v>45888</c:v>
                </c:pt>
                <c:pt idx="280">
                  <c:v>45889</c:v>
                </c:pt>
                <c:pt idx="281">
                  <c:v>45890</c:v>
                </c:pt>
                <c:pt idx="282">
                  <c:v>45891</c:v>
                </c:pt>
                <c:pt idx="283">
                  <c:v>45892</c:v>
                </c:pt>
                <c:pt idx="284">
                  <c:v>45893</c:v>
                </c:pt>
                <c:pt idx="285">
                  <c:v>45894</c:v>
                </c:pt>
                <c:pt idx="286">
                  <c:v>45895</c:v>
                </c:pt>
                <c:pt idx="287">
                  <c:v>45896</c:v>
                </c:pt>
                <c:pt idx="288">
                  <c:v>45897</c:v>
                </c:pt>
                <c:pt idx="289">
                  <c:v>45898</c:v>
                </c:pt>
                <c:pt idx="290">
                  <c:v>45899</c:v>
                </c:pt>
                <c:pt idx="291">
                  <c:v>45900</c:v>
                </c:pt>
                <c:pt idx="292">
                  <c:v>45901</c:v>
                </c:pt>
                <c:pt idx="293">
                  <c:v>45902</c:v>
                </c:pt>
                <c:pt idx="294">
                  <c:v>45903</c:v>
                </c:pt>
                <c:pt idx="295">
                  <c:v>45904</c:v>
                </c:pt>
                <c:pt idx="296">
                  <c:v>45905</c:v>
                </c:pt>
                <c:pt idx="297">
                  <c:v>45906</c:v>
                </c:pt>
                <c:pt idx="298">
                  <c:v>45907</c:v>
                </c:pt>
                <c:pt idx="299">
                  <c:v>45908</c:v>
                </c:pt>
                <c:pt idx="300">
                  <c:v>45909</c:v>
                </c:pt>
                <c:pt idx="301">
                  <c:v>45910</c:v>
                </c:pt>
                <c:pt idx="302">
                  <c:v>45911</c:v>
                </c:pt>
                <c:pt idx="303">
                  <c:v>45912</c:v>
                </c:pt>
                <c:pt idx="304">
                  <c:v>45913</c:v>
                </c:pt>
                <c:pt idx="305">
                  <c:v>45914</c:v>
                </c:pt>
                <c:pt idx="306">
                  <c:v>45915</c:v>
                </c:pt>
                <c:pt idx="307">
                  <c:v>45916</c:v>
                </c:pt>
                <c:pt idx="308">
                  <c:v>45917</c:v>
                </c:pt>
                <c:pt idx="309">
                  <c:v>45918</c:v>
                </c:pt>
                <c:pt idx="310">
                  <c:v>45919</c:v>
                </c:pt>
                <c:pt idx="311">
                  <c:v>45920</c:v>
                </c:pt>
                <c:pt idx="312">
                  <c:v>45921</c:v>
                </c:pt>
                <c:pt idx="313">
                  <c:v>45922</c:v>
                </c:pt>
                <c:pt idx="314">
                  <c:v>45923</c:v>
                </c:pt>
                <c:pt idx="315">
                  <c:v>45924</c:v>
                </c:pt>
                <c:pt idx="316">
                  <c:v>45925</c:v>
                </c:pt>
                <c:pt idx="317">
                  <c:v>45926</c:v>
                </c:pt>
                <c:pt idx="318">
                  <c:v>45927</c:v>
                </c:pt>
                <c:pt idx="319">
                  <c:v>45928</c:v>
                </c:pt>
                <c:pt idx="320">
                  <c:v>45929</c:v>
                </c:pt>
                <c:pt idx="321">
                  <c:v>45930</c:v>
                </c:pt>
                <c:pt idx="322">
                  <c:v>45931</c:v>
                </c:pt>
                <c:pt idx="323">
                  <c:v>45932</c:v>
                </c:pt>
                <c:pt idx="324">
                  <c:v>45933</c:v>
                </c:pt>
                <c:pt idx="325">
                  <c:v>45934</c:v>
                </c:pt>
                <c:pt idx="326">
                  <c:v>45935</c:v>
                </c:pt>
                <c:pt idx="327">
                  <c:v>45936</c:v>
                </c:pt>
                <c:pt idx="328">
                  <c:v>45937</c:v>
                </c:pt>
                <c:pt idx="329">
                  <c:v>45938</c:v>
                </c:pt>
                <c:pt idx="330">
                  <c:v>45939</c:v>
                </c:pt>
                <c:pt idx="331">
                  <c:v>45940</c:v>
                </c:pt>
                <c:pt idx="332">
                  <c:v>45941</c:v>
                </c:pt>
                <c:pt idx="333">
                  <c:v>45942</c:v>
                </c:pt>
                <c:pt idx="334">
                  <c:v>45943</c:v>
                </c:pt>
                <c:pt idx="335">
                  <c:v>45944</c:v>
                </c:pt>
                <c:pt idx="336">
                  <c:v>45945</c:v>
                </c:pt>
                <c:pt idx="337">
                  <c:v>45946</c:v>
                </c:pt>
                <c:pt idx="338">
                  <c:v>45947</c:v>
                </c:pt>
                <c:pt idx="339">
                  <c:v>45948</c:v>
                </c:pt>
                <c:pt idx="340">
                  <c:v>45949</c:v>
                </c:pt>
                <c:pt idx="341">
                  <c:v>45950</c:v>
                </c:pt>
                <c:pt idx="342">
                  <c:v>45951</c:v>
                </c:pt>
                <c:pt idx="343">
                  <c:v>45952</c:v>
                </c:pt>
                <c:pt idx="344">
                  <c:v>45953</c:v>
                </c:pt>
                <c:pt idx="345">
                  <c:v>45954</c:v>
                </c:pt>
                <c:pt idx="346">
                  <c:v>45955</c:v>
                </c:pt>
                <c:pt idx="347">
                  <c:v>45956</c:v>
                </c:pt>
                <c:pt idx="348">
                  <c:v>45957</c:v>
                </c:pt>
                <c:pt idx="349">
                  <c:v>45958</c:v>
                </c:pt>
                <c:pt idx="350">
                  <c:v>45959</c:v>
                </c:pt>
                <c:pt idx="351">
                  <c:v>45960</c:v>
                </c:pt>
                <c:pt idx="352">
                  <c:v>45961</c:v>
                </c:pt>
                <c:pt idx="353">
                  <c:v>45962</c:v>
                </c:pt>
                <c:pt idx="354">
                  <c:v>45963</c:v>
                </c:pt>
                <c:pt idx="355">
                  <c:v>45964</c:v>
                </c:pt>
                <c:pt idx="356">
                  <c:v>45965</c:v>
                </c:pt>
                <c:pt idx="357">
                  <c:v>45966</c:v>
                </c:pt>
                <c:pt idx="358">
                  <c:v>45967</c:v>
                </c:pt>
                <c:pt idx="359">
                  <c:v>45968</c:v>
                </c:pt>
                <c:pt idx="360">
                  <c:v>45969</c:v>
                </c:pt>
                <c:pt idx="361">
                  <c:v>45970</c:v>
                </c:pt>
                <c:pt idx="362">
                  <c:v>45971</c:v>
                </c:pt>
                <c:pt idx="363">
                  <c:v>45972</c:v>
                </c:pt>
                <c:pt idx="364">
                  <c:v>45973</c:v>
                </c:pt>
                <c:pt idx="365">
                  <c:v>45974</c:v>
                </c:pt>
                <c:pt idx="366">
                  <c:v>45975</c:v>
                </c:pt>
                <c:pt idx="367">
                  <c:v>45976</c:v>
                </c:pt>
                <c:pt idx="368">
                  <c:v>45977</c:v>
                </c:pt>
                <c:pt idx="369">
                  <c:v>45978</c:v>
                </c:pt>
                <c:pt idx="370">
                  <c:v>45979</c:v>
                </c:pt>
                <c:pt idx="371">
                  <c:v>45980</c:v>
                </c:pt>
                <c:pt idx="372">
                  <c:v>45981</c:v>
                </c:pt>
                <c:pt idx="373">
                  <c:v>45982</c:v>
                </c:pt>
                <c:pt idx="374">
                  <c:v>45983</c:v>
                </c:pt>
                <c:pt idx="375">
                  <c:v>45984</c:v>
                </c:pt>
                <c:pt idx="376">
                  <c:v>45985</c:v>
                </c:pt>
                <c:pt idx="377">
                  <c:v>45986</c:v>
                </c:pt>
                <c:pt idx="378">
                  <c:v>45987</c:v>
                </c:pt>
                <c:pt idx="379">
                  <c:v>45988</c:v>
                </c:pt>
                <c:pt idx="380">
                  <c:v>45989</c:v>
                </c:pt>
                <c:pt idx="381">
                  <c:v>45990</c:v>
                </c:pt>
                <c:pt idx="382">
                  <c:v>45991</c:v>
                </c:pt>
                <c:pt idx="383">
                  <c:v>45992</c:v>
                </c:pt>
                <c:pt idx="384">
                  <c:v>45993</c:v>
                </c:pt>
                <c:pt idx="385">
                  <c:v>45994</c:v>
                </c:pt>
                <c:pt idx="386">
                  <c:v>45995</c:v>
                </c:pt>
                <c:pt idx="387">
                  <c:v>45996</c:v>
                </c:pt>
                <c:pt idx="388">
                  <c:v>45997</c:v>
                </c:pt>
                <c:pt idx="389">
                  <c:v>45998</c:v>
                </c:pt>
                <c:pt idx="390">
                  <c:v>45999</c:v>
                </c:pt>
                <c:pt idx="391">
                  <c:v>46000</c:v>
                </c:pt>
                <c:pt idx="392">
                  <c:v>46001</c:v>
                </c:pt>
                <c:pt idx="393">
                  <c:v>46002</c:v>
                </c:pt>
                <c:pt idx="394">
                  <c:v>46003</c:v>
                </c:pt>
                <c:pt idx="395">
                  <c:v>46004</c:v>
                </c:pt>
                <c:pt idx="396">
                  <c:v>46005</c:v>
                </c:pt>
                <c:pt idx="397">
                  <c:v>46006</c:v>
                </c:pt>
                <c:pt idx="398">
                  <c:v>46007</c:v>
                </c:pt>
                <c:pt idx="399">
                  <c:v>46008</c:v>
                </c:pt>
                <c:pt idx="400">
                  <c:v>46009</c:v>
                </c:pt>
                <c:pt idx="401">
                  <c:v>46010</c:v>
                </c:pt>
                <c:pt idx="402">
                  <c:v>46011</c:v>
                </c:pt>
                <c:pt idx="403">
                  <c:v>46012</c:v>
                </c:pt>
                <c:pt idx="404">
                  <c:v>46013</c:v>
                </c:pt>
                <c:pt idx="405">
                  <c:v>46014</c:v>
                </c:pt>
                <c:pt idx="406">
                  <c:v>46015</c:v>
                </c:pt>
                <c:pt idx="407">
                  <c:v>46016</c:v>
                </c:pt>
                <c:pt idx="408">
                  <c:v>46017</c:v>
                </c:pt>
                <c:pt idx="409">
                  <c:v>46018</c:v>
                </c:pt>
                <c:pt idx="410">
                  <c:v>46019</c:v>
                </c:pt>
                <c:pt idx="411">
                  <c:v>46020</c:v>
                </c:pt>
                <c:pt idx="412">
                  <c:v>46021</c:v>
                </c:pt>
                <c:pt idx="413">
                  <c:v>46022</c:v>
                </c:pt>
                <c:pt idx="414">
                  <c:v>46023</c:v>
                </c:pt>
                <c:pt idx="415">
                  <c:v>46024</c:v>
                </c:pt>
                <c:pt idx="416">
                  <c:v>46025</c:v>
                </c:pt>
                <c:pt idx="417">
                  <c:v>46026</c:v>
                </c:pt>
                <c:pt idx="418">
                  <c:v>46027</c:v>
                </c:pt>
                <c:pt idx="419">
                  <c:v>46028</c:v>
                </c:pt>
                <c:pt idx="420">
                  <c:v>46029</c:v>
                </c:pt>
                <c:pt idx="421">
                  <c:v>46030</c:v>
                </c:pt>
                <c:pt idx="422">
                  <c:v>46031</c:v>
                </c:pt>
                <c:pt idx="423">
                  <c:v>46032</c:v>
                </c:pt>
                <c:pt idx="424">
                  <c:v>46033</c:v>
                </c:pt>
                <c:pt idx="425">
                  <c:v>46034</c:v>
                </c:pt>
                <c:pt idx="426">
                  <c:v>46035</c:v>
                </c:pt>
                <c:pt idx="427">
                  <c:v>46036</c:v>
                </c:pt>
                <c:pt idx="428">
                  <c:v>46037</c:v>
                </c:pt>
                <c:pt idx="429">
                  <c:v>46038</c:v>
                </c:pt>
                <c:pt idx="430">
                  <c:v>46039</c:v>
                </c:pt>
                <c:pt idx="431">
                  <c:v>46040</c:v>
                </c:pt>
                <c:pt idx="432">
                  <c:v>46041</c:v>
                </c:pt>
                <c:pt idx="433">
                  <c:v>46042</c:v>
                </c:pt>
                <c:pt idx="434">
                  <c:v>46043</c:v>
                </c:pt>
                <c:pt idx="435">
                  <c:v>46044</c:v>
                </c:pt>
                <c:pt idx="436">
                  <c:v>46045</c:v>
                </c:pt>
                <c:pt idx="437">
                  <c:v>46046</c:v>
                </c:pt>
                <c:pt idx="438">
                  <c:v>46047</c:v>
                </c:pt>
                <c:pt idx="439">
                  <c:v>46048</c:v>
                </c:pt>
                <c:pt idx="440">
                  <c:v>46049</c:v>
                </c:pt>
                <c:pt idx="441">
                  <c:v>46050</c:v>
                </c:pt>
                <c:pt idx="442">
                  <c:v>46051</c:v>
                </c:pt>
                <c:pt idx="443">
                  <c:v>46052</c:v>
                </c:pt>
                <c:pt idx="444">
                  <c:v>46053</c:v>
                </c:pt>
                <c:pt idx="445">
                  <c:v>46054</c:v>
                </c:pt>
                <c:pt idx="446">
                  <c:v>46055</c:v>
                </c:pt>
                <c:pt idx="447">
                  <c:v>46056</c:v>
                </c:pt>
                <c:pt idx="448">
                  <c:v>46057</c:v>
                </c:pt>
                <c:pt idx="449">
                  <c:v>46058</c:v>
                </c:pt>
                <c:pt idx="450">
                  <c:v>46059</c:v>
                </c:pt>
                <c:pt idx="451">
                  <c:v>46060</c:v>
                </c:pt>
                <c:pt idx="452">
                  <c:v>46061</c:v>
                </c:pt>
                <c:pt idx="453">
                  <c:v>46062</c:v>
                </c:pt>
                <c:pt idx="454">
                  <c:v>46063</c:v>
                </c:pt>
                <c:pt idx="455">
                  <c:v>46064</c:v>
                </c:pt>
                <c:pt idx="456">
                  <c:v>46065</c:v>
                </c:pt>
                <c:pt idx="457">
                  <c:v>46066</c:v>
                </c:pt>
                <c:pt idx="458">
                  <c:v>46067</c:v>
                </c:pt>
                <c:pt idx="459">
                  <c:v>46068</c:v>
                </c:pt>
                <c:pt idx="460">
                  <c:v>46069</c:v>
                </c:pt>
                <c:pt idx="461">
                  <c:v>46070</c:v>
                </c:pt>
                <c:pt idx="462">
                  <c:v>46071</c:v>
                </c:pt>
                <c:pt idx="463">
                  <c:v>46072</c:v>
                </c:pt>
                <c:pt idx="464">
                  <c:v>46073</c:v>
                </c:pt>
                <c:pt idx="465">
                  <c:v>46074</c:v>
                </c:pt>
                <c:pt idx="466">
                  <c:v>46075</c:v>
                </c:pt>
                <c:pt idx="467">
                  <c:v>46076</c:v>
                </c:pt>
                <c:pt idx="468">
                  <c:v>46077</c:v>
                </c:pt>
                <c:pt idx="469">
                  <c:v>46078</c:v>
                </c:pt>
                <c:pt idx="470">
                  <c:v>46079</c:v>
                </c:pt>
                <c:pt idx="471">
                  <c:v>46080</c:v>
                </c:pt>
                <c:pt idx="472">
                  <c:v>46081</c:v>
                </c:pt>
                <c:pt idx="473">
                  <c:v>46082</c:v>
                </c:pt>
                <c:pt idx="474">
                  <c:v>46083</c:v>
                </c:pt>
                <c:pt idx="475">
                  <c:v>46084</c:v>
                </c:pt>
                <c:pt idx="476">
                  <c:v>46085</c:v>
                </c:pt>
                <c:pt idx="477">
                  <c:v>46086</c:v>
                </c:pt>
                <c:pt idx="478">
                  <c:v>46087</c:v>
                </c:pt>
                <c:pt idx="479">
                  <c:v>46088</c:v>
                </c:pt>
                <c:pt idx="480">
                  <c:v>46089</c:v>
                </c:pt>
                <c:pt idx="481">
                  <c:v>46090</c:v>
                </c:pt>
                <c:pt idx="482">
                  <c:v>46091</c:v>
                </c:pt>
                <c:pt idx="483">
                  <c:v>46092</c:v>
                </c:pt>
                <c:pt idx="484">
                  <c:v>46093</c:v>
                </c:pt>
                <c:pt idx="485">
                  <c:v>46094</c:v>
                </c:pt>
                <c:pt idx="486">
                  <c:v>46095</c:v>
                </c:pt>
                <c:pt idx="487">
                  <c:v>46096</c:v>
                </c:pt>
                <c:pt idx="488">
                  <c:v>46097</c:v>
                </c:pt>
                <c:pt idx="489">
                  <c:v>46098</c:v>
                </c:pt>
                <c:pt idx="490">
                  <c:v>46099</c:v>
                </c:pt>
                <c:pt idx="491">
                  <c:v>46100</c:v>
                </c:pt>
                <c:pt idx="492">
                  <c:v>46101</c:v>
                </c:pt>
                <c:pt idx="493">
                  <c:v>46102</c:v>
                </c:pt>
                <c:pt idx="494">
                  <c:v>46103</c:v>
                </c:pt>
                <c:pt idx="495">
                  <c:v>46104</c:v>
                </c:pt>
                <c:pt idx="496">
                  <c:v>46105</c:v>
                </c:pt>
                <c:pt idx="497">
                  <c:v>46106</c:v>
                </c:pt>
                <c:pt idx="498">
                  <c:v>46107</c:v>
                </c:pt>
                <c:pt idx="499">
                  <c:v>46108</c:v>
                </c:pt>
              </c:numCache>
            </c:numRef>
          </c:cat>
          <c:val>
            <c:numRef>
              <c:f>'איור 6 נתונים'!$E$4:$E$4000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200</c:v>
                </c:pt>
                <c:pt idx="468">
                  <c:v>-100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C3B-48D7-AAEB-2323A5D3F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48512"/>
        <c:axId val="221246592"/>
      </c:lineChart>
      <c:dateAx>
        <c:axId val="221238400"/>
        <c:scaling>
          <c:orientation val="minMax"/>
          <c:max val="46108"/>
          <c:min val="45748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ln>
            <a:noFill/>
          </a:ln>
        </c:spPr>
        <c:txPr>
          <a:bodyPr rot="-2700000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1240320"/>
        <c:crosses val="autoZero"/>
        <c:auto val="1"/>
        <c:lblOffset val="100"/>
        <c:baseTimeUnit val="days"/>
      </c:dateAx>
      <c:valAx>
        <c:axId val="221240320"/>
        <c:scaling>
          <c:orientation val="minMax"/>
          <c:max val="90"/>
          <c:min val="6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מדד</a:t>
                </a:r>
                <a:endParaRPr lang="en-US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1238400"/>
        <c:crosses val="autoZero"/>
        <c:crossBetween val="between"/>
        <c:majorUnit val="1.5"/>
      </c:valAx>
      <c:valAx>
        <c:axId val="221246592"/>
        <c:scaling>
          <c:orientation val="minMax"/>
          <c:max val="4.4000000000000004"/>
          <c:min val="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ש"ח</a:t>
                </a:r>
                <a:endParaRPr lang="en-US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96634731193868217"/>
              <c:y val="4.5943329925307946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1248512"/>
        <c:crosses val="max"/>
        <c:crossBetween val="between"/>
        <c:majorUnit val="0.1"/>
      </c:valAx>
      <c:dateAx>
        <c:axId val="2212485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1246592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"/>
          <c:y val="0.956540412340805"/>
          <c:w val="0.99999259242865735"/>
          <c:h val="4.3459587659195033E-2"/>
        </c:manualLayout>
      </c:layout>
      <c:overlay val="0"/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27: 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התשואות הנומינליות על </a:t>
            </a:r>
            <a:r>
              <a:rPr lang="he-IL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האג"ח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הממשלתיות ל-10 שנים בישראל, ארה"ב וגרמניה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אפריל 2024 עד מרץ 2026</a:t>
            </a:r>
          </a:p>
        </c:rich>
      </c:tx>
      <c:layout>
        <c:manualLayout>
          <c:xMode val="edge"/>
          <c:yMode val="edge"/>
          <c:x val="0.17824656610075471"/>
          <c:y val="2.1829616509365973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9811363071642375E-2"/>
          <c:y val="0.14188058331273612"/>
          <c:w val="0.92446198152021908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7 נתונים'!$C$3</c:f>
              <c:strCache>
                <c:ptCount val="1"/>
                <c:pt idx="0">
                  <c:v>ישראל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729"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00B0F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4.1%</a:t>
                    </a:r>
                    <a:endParaRPr lang="en-US" sz="1100" dirty="0">
                      <a:solidFill>
                        <a:srgbClr val="00B0F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BD-44A8-8908-CD7C7B20D7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45379</c:v>
                </c:pt>
                <c:pt idx="1">
                  <c:v>45380</c:v>
                </c:pt>
                <c:pt idx="2">
                  <c:v>45381</c:v>
                </c:pt>
                <c:pt idx="3">
                  <c:v>45382</c:v>
                </c:pt>
                <c:pt idx="4">
                  <c:v>45383</c:v>
                </c:pt>
                <c:pt idx="5">
                  <c:v>45384</c:v>
                </c:pt>
                <c:pt idx="6">
                  <c:v>45385</c:v>
                </c:pt>
                <c:pt idx="7">
                  <c:v>45386</c:v>
                </c:pt>
                <c:pt idx="8">
                  <c:v>45387</c:v>
                </c:pt>
                <c:pt idx="9">
                  <c:v>45388</c:v>
                </c:pt>
                <c:pt idx="10">
                  <c:v>45389</c:v>
                </c:pt>
                <c:pt idx="11">
                  <c:v>45390</c:v>
                </c:pt>
                <c:pt idx="12">
                  <c:v>45391</c:v>
                </c:pt>
                <c:pt idx="13">
                  <c:v>45392</c:v>
                </c:pt>
                <c:pt idx="14">
                  <c:v>45393</c:v>
                </c:pt>
                <c:pt idx="15">
                  <c:v>45394</c:v>
                </c:pt>
                <c:pt idx="16">
                  <c:v>45395</c:v>
                </c:pt>
                <c:pt idx="17">
                  <c:v>45396</c:v>
                </c:pt>
                <c:pt idx="18">
                  <c:v>45397</c:v>
                </c:pt>
                <c:pt idx="19">
                  <c:v>45398</c:v>
                </c:pt>
                <c:pt idx="20">
                  <c:v>45399</c:v>
                </c:pt>
                <c:pt idx="21">
                  <c:v>45400</c:v>
                </c:pt>
                <c:pt idx="22">
                  <c:v>45401</c:v>
                </c:pt>
                <c:pt idx="23">
                  <c:v>45402</c:v>
                </c:pt>
                <c:pt idx="24">
                  <c:v>45403</c:v>
                </c:pt>
                <c:pt idx="25">
                  <c:v>45404</c:v>
                </c:pt>
                <c:pt idx="26">
                  <c:v>45405</c:v>
                </c:pt>
                <c:pt idx="27">
                  <c:v>45406</c:v>
                </c:pt>
                <c:pt idx="28">
                  <c:v>45407</c:v>
                </c:pt>
                <c:pt idx="29">
                  <c:v>45408</c:v>
                </c:pt>
                <c:pt idx="30">
                  <c:v>45409</c:v>
                </c:pt>
                <c:pt idx="31">
                  <c:v>45410</c:v>
                </c:pt>
                <c:pt idx="32">
                  <c:v>45411</c:v>
                </c:pt>
                <c:pt idx="33">
                  <c:v>45412</c:v>
                </c:pt>
                <c:pt idx="34">
                  <c:v>45413</c:v>
                </c:pt>
                <c:pt idx="35">
                  <c:v>45414</c:v>
                </c:pt>
                <c:pt idx="36">
                  <c:v>45415</c:v>
                </c:pt>
                <c:pt idx="37">
                  <c:v>45416</c:v>
                </c:pt>
                <c:pt idx="38">
                  <c:v>45417</c:v>
                </c:pt>
                <c:pt idx="39">
                  <c:v>45418</c:v>
                </c:pt>
                <c:pt idx="40">
                  <c:v>45419</c:v>
                </c:pt>
                <c:pt idx="41">
                  <c:v>45420</c:v>
                </c:pt>
                <c:pt idx="42">
                  <c:v>45421</c:v>
                </c:pt>
                <c:pt idx="43">
                  <c:v>45422</c:v>
                </c:pt>
                <c:pt idx="44">
                  <c:v>45423</c:v>
                </c:pt>
                <c:pt idx="45">
                  <c:v>45424</c:v>
                </c:pt>
                <c:pt idx="46">
                  <c:v>45425</c:v>
                </c:pt>
                <c:pt idx="47">
                  <c:v>45426</c:v>
                </c:pt>
                <c:pt idx="48">
                  <c:v>45427</c:v>
                </c:pt>
                <c:pt idx="49">
                  <c:v>45428</c:v>
                </c:pt>
                <c:pt idx="50">
                  <c:v>45429</c:v>
                </c:pt>
                <c:pt idx="51">
                  <c:v>45430</c:v>
                </c:pt>
                <c:pt idx="52">
                  <c:v>45431</c:v>
                </c:pt>
                <c:pt idx="53">
                  <c:v>45432</c:v>
                </c:pt>
                <c:pt idx="54">
                  <c:v>45433</c:v>
                </c:pt>
                <c:pt idx="55">
                  <c:v>45434</c:v>
                </c:pt>
                <c:pt idx="56">
                  <c:v>45435</c:v>
                </c:pt>
                <c:pt idx="57">
                  <c:v>45436</c:v>
                </c:pt>
                <c:pt idx="58">
                  <c:v>45437</c:v>
                </c:pt>
                <c:pt idx="59">
                  <c:v>45438</c:v>
                </c:pt>
                <c:pt idx="60">
                  <c:v>45439</c:v>
                </c:pt>
                <c:pt idx="61">
                  <c:v>45440</c:v>
                </c:pt>
                <c:pt idx="62">
                  <c:v>45441</c:v>
                </c:pt>
                <c:pt idx="63">
                  <c:v>45442</c:v>
                </c:pt>
                <c:pt idx="64">
                  <c:v>45443</c:v>
                </c:pt>
                <c:pt idx="65">
                  <c:v>45444</c:v>
                </c:pt>
                <c:pt idx="66">
                  <c:v>45445</c:v>
                </c:pt>
                <c:pt idx="67">
                  <c:v>45446</c:v>
                </c:pt>
                <c:pt idx="68">
                  <c:v>45447</c:v>
                </c:pt>
                <c:pt idx="69">
                  <c:v>45448</c:v>
                </c:pt>
                <c:pt idx="70">
                  <c:v>45449</c:v>
                </c:pt>
                <c:pt idx="71">
                  <c:v>45450</c:v>
                </c:pt>
                <c:pt idx="72">
                  <c:v>45451</c:v>
                </c:pt>
                <c:pt idx="73">
                  <c:v>45452</c:v>
                </c:pt>
                <c:pt idx="74">
                  <c:v>45453</c:v>
                </c:pt>
                <c:pt idx="75">
                  <c:v>45454</c:v>
                </c:pt>
                <c:pt idx="76">
                  <c:v>45455</c:v>
                </c:pt>
                <c:pt idx="77">
                  <c:v>45456</c:v>
                </c:pt>
                <c:pt idx="78">
                  <c:v>45457</c:v>
                </c:pt>
                <c:pt idx="79">
                  <c:v>45458</c:v>
                </c:pt>
                <c:pt idx="80">
                  <c:v>45459</c:v>
                </c:pt>
                <c:pt idx="81">
                  <c:v>45460</c:v>
                </c:pt>
                <c:pt idx="82">
                  <c:v>45461</c:v>
                </c:pt>
                <c:pt idx="83">
                  <c:v>45462</c:v>
                </c:pt>
                <c:pt idx="84">
                  <c:v>45463</c:v>
                </c:pt>
                <c:pt idx="85">
                  <c:v>45464</c:v>
                </c:pt>
                <c:pt idx="86">
                  <c:v>45465</c:v>
                </c:pt>
                <c:pt idx="87">
                  <c:v>45466</c:v>
                </c:pt>
                <c:pt idx="88">
                  <c:v>45467</c:v>
                </c:pt>
                <c:pt idx="89">
                  <c:v>45468</c:v>
                </c:pt>
                <c:pt idx="90">
                  <c:v>45469</c:v>
                </c:pt>
                <c:pt idx="91">
                  <c:v>45470</c:v>
                </c:pt>
                <c:pt idx="92">
                  <c:v>45471</c:v>
                </c:pt>
                <c:pt idx="93">
                  <c:v>45472</c:v>
                </c:pt>
                <c:pt idx="94">
                  <c:v>45473</c:v>
                </c:pt>
                <c:pt idx="95">
                  <c:v>45474</c:v>
                </c:pt>
                <c:pt idx="96">
                  <c:v>45475</c:v>
                </c:pt>
                <c:pt idx="97">
                  <c:v>45476</c:v>
                </c:pt>
                <c:pt idx="98">
                  <c:v>45477</c:v>
                </c:pt>
                <c:pt idx="99">
                  <c:v>45478</c:v>
                </c:pt>
                <c:pt idx="100">
                  <c:v>45479</c:v>
                </c:pt>
                <c:pt idx="101">
                  <c:v>45480</c:v>
                </c:pt>
                <c:pt idx="102">
                  <c:v>45481</c:v>
                </c:pt>
                <c:pt idx="103">
                  <c:v>45482</c:v>
                </c:pt>
                <c:pt idx="104">
                  <c:v>45483</c:v>
                </c:pt>
                <c:pt idx="105">
                  <c:v>45484</c:v>
                </c:pt>
                <c:pt idx="106">
                  <c:v>45485</c:v>
                </c:pt>
                <c:pt idx="107">
                  <c:v>45486</c:v>
                </c:pt>
                <c:pt idx="108">
                  <c:v>45487</c:v>
                </c:pt>
                <c:pt idx="109">
                  <c:v>45488</c:v>
                </c:pt>
                <c:pt idx="110">
                  <c:v>45489</c:v>
                </c:pt>
                <c:pt idx="111">
                  <c:v>45490</c:v>
                </c:pt>
                <c:pt idx="112">
                  <c:v>45491</c:v>
                </c:pt>
                <c:pt idx="113">
                  <c:v>45492</c:v>
                </c:pt>
                <c:pt idx="114">
                  <c:v>45493</c:v>
                </c:pt>
                <c:pt idx="115">
                  <c:v>45494</c:v>
                </c:pt>
                <c:pt idx="116">
                  <c:v>45495</c:v>
                </c:pt>
                <c:pt idx="117">
                  <c:v>45496</c:v>
                </c:pt>
                <c:pt idx="118">
                  <c:v>45497</c:v>
                </c:pt>
                <c:pt idx="119">
                  <c:v>45498</c:v>
                </c:pt>
                <c:pt idx="120">
                  <c:v>45499</c:v>
                </c:pt>
                <c:pt idx="121">
                  <c:v>45500</c:v>
                </c:pt>
                <c:pt idx="122">
                  <c:v>45501</c:v>
                </c:pt>
                <c:pt idx="123">
                  <c:v>45502</c:v>
                </c:pt>
                <c:pt idx="124">
                  <c:v>45503</c:v>
                </c:pt>
                <c:pt idx="125">
                  <c:v>45504</c:v>
                </c:pt>
                <c:pt idx="126">
                  <c:v>45505</c:v>
                </c:pt>
                <c:pt idx="127">
                  <c:v>45506</c:v>
                </c:pt>
                <c:pt idx="128">
                  <c:v>45507</c:v>
                </c:pt>
                <c:pt idx="129">
                  <c:v>45508</c:v>
                </c:pt>
                <c:pt idx="130">
                  <c:v>45509</c:v>
                </c:pt>
                <c:pt idx="131">
                  <c:v>45510</c:v>
                </c:pt>
                <c:pt idx="132">
                  <c:v>45511</c:v>
                </c:pt>
                <c:pt idx="133">
                  <c:v>45512</c:v>
                </c:pt>
                <c:pt idx="134">
                  <c:v>45513</c:v>
                </c:pt>
                <c:pt idx="135">
                  <c:v>45514</c:v>
                </c:pt>
                <c:pt idx="136">
                  <c:v>45515</c:v>
                </c:pt>
                <c:pt idx="137">
                  <c:v>45516</c:v>
                </c:pt>
                <c:pt idx="138">
                  <c:v>45517</c:v>
                </c:pt>
                <c:pt idx="139">
                  <c:v>45518</c:v>
                </c:pt>
                <c:pt idx="140">
                  <c:v>45519</c:v>
                </c:pt>
                <c:pt idx="141">
                  <c:v>45520</c:v>
                </c:pt>
                <c:pt idx="142">
                  <c:v>45521</c:v>
                </c:pt>
                <c:pt idx="143">
                  <c:v>45522</c:v>
                </c:pt>
                <c:pt idx="144">
                  <c:v>45523</c:v>
                </c:pt>
                <c:pt idx="145">
                  <c:v>45524</c:v>
                </c:pt>
                <c:pt idx="146">
                  <c:v>45525</c:v>
                </c:pt>
                <c:pt idx="147">
                  <c:v>45526</c:v>
                </c:pt>
                <c:pt idx="148">
                  <c:v>45527</c:v>
                </c:pt>
                <c:pt idx="149">
                  <c:v>45528</c:v>
                </c:pt>
                <c:pt idx="150">
                  <c:v>45529</c:v>
                </c:pt>
                <c:pt idx="151">
                  <c:v>45530</c:v>
                </c:pt>
                <c:pt idx="152">
                  <c:v>45531</c:v>
                </c:pt>
                <c:pt idx="153">
                  <c:v>45532</c:v>
                </c:pt>
                <c:pt idx="154">
                  <c:v>45533</c:v>
                </c:pt>
                <c:pt idx="155">
                  <c:v>45534</c:v>
                </c:pt>
                <c:pt idx="156">
                  <c:v>45535</c:v>
                </c:pt>
                <c:pt idx="157">
                  <c:v>45536</c:v>
                </c:pt>
                <c:pt idx="158">
                  <c:v>45537</c:v>
                </c:pt>
                <c:pt idx="159">
                  <c:v>45538</c:v>
                </c:pt>
                <c:pt idx="160">
                  <c:v>45539</c:v>
                </c:pt>
                <c:pt idx="161">
                  <c:v>45540</c:v>
                </c:pt>
                <c:pt idx="162">
                  <c:v>45541</c:v>
                </c:pt>
                <c:pt idx="163">
                  <c:v>45542</c:v>
                </c:pt>
                <c:pt idx="164">
                  <c:v>45543</c:v>
                </c:pt>
                <c:pt idx="165">
                  <c:v>45544</c:v>
                </c:pt>
                <c:pt idx="166">
                  <c:v>45545</c:v>
                </c:pt>
                <c:pt idx="167">
                  <c:v>45546</c:v>
                </c:pt>
                <c:pt idx="168">
                  <c:v>45547</c:v>
                </c:pt>
                <c:pt idx="169">
                  <c:v>45548</c:v>
                </c:pt>
                <c:pt idx="170">
                  <c:v>45549</c:v>
                </c:pt>
                <c:pt idx="171">
                  <c:v>45550</c:v>
                </c:pt>
                <c:pt idx="172">
                  <c:v>45551</c:v>
                </c:pt>
                <c:pt idx="173">
                  <c:v>45552</c:v>
                </c:pt>
                <c:pt idx="174">
                  <c:v>45553</c:v>
                </c:pt>
                <c:pt idx="175">
                  <c:v>45554</c:v>
                </c:pt>
                <c:pt idx="176">
                  <c:v>45555</c:v>
                </c:pt>
                <c:pt idx="177">
                  <c:v>45556</c:v>
                </c:pt>
                <c:pt idx="178">
                  <c:v>45557</c:v>
                </c:pt>
                <c:pt idx="179">
                  <c:v>45558</c:v>
                </c:pt>
                <c:pt idx="180">
                  <c:v>45559</c:v>
                </c:pt>
                <c:pt idx="181">
                  <c:v>45560</c:v>
                </c:pt>
                <c:pt idx="182">
                  <c:v>45561</c:v>
                </c:pt>
                <c:pt idx="183">
                  <c:v>45562</c:v>
                </c:pt>
                <c:pt idx="184">
                  <c:v>45563</c:v>
                </c:pt>
                <c:pt idx="185">
                  <c:v>45564</c:v>
                </c:pt>
                <c:pt idx="186">
                  <c:v>45565</c:v>
                </c:pt>
                <c:pt idx="187">
                  <c:v>45566</c:v>
                </c:pt>
                <c:pt idx="188">
                  <c:v>45567</c:v>
                </c:pt>
                <c:pt idx="189">
                  <c:v>45568</c:v>
                </c:pt>
                <c:pt idx="190">
                  <c:v>45569</c:v>
                </c:pt>
                <c:pt idx="191">
                  <c:v>45570</c:v>
                </c:pt>
                <c:pt idx="192">
                  <c:v>45571</c:v>
                </c:pt>
                <c:pt idx="193">
                  <c:v>45572</c:v>
                </c:pt>
                <c:pt idx="194">
                  <c:v>45573</c:v>
                </c:pt>
                <c:pt idx="195">
                  <c:v>45574</c:v>
                </c:pt>
                <c:pt idx="196">
                  <c:v>45575</c:v>
                </c:pt>
                <c:pt idx="197">
                  <c:v>45576</c:v>
                </c:pt>
                <c:pt idx="198">
                  <c:v>45577</c:v>
                </c:pt>
                <c:pt idx="199">
                  <c:v>45578</c:v>
                </c:pt>
                <c:pt idx="200">
                  <c:v>45579</c:v>
                </c:pt>
                <c:pt idx="201">
                  <c:v>45580</c:v>
                </c:pt>
                <c:pt idx="202">
                  <c:v>45581</c:v>
                </c:pt>
                <c:pt idx="203">
                  <c:v>45582</c:v>
                </c:pt>
                <c:pt idx="204">
                  <c:v>45583</c:v>
                </c:pt>
                <c:pt idx="205">
                  <c:v>45584</c:v>
                </c:pt>
                <c:pt idx="206">
                  <c:v>45585</c:v>
                </c:pt>
                <c:pt idx="207">
                  <c:v>45586</c:v>
                </c:pt>
                <c:pt idx="208">
                  <c:v>45587</c:v>
                </c:pt>
                <c:pt idx="209">
                  <c:v>45588</c:v>
                </c:pt>
                <c:pt idx="210">
                  <c:v>45589</c:v>
                </c:pt>
                <c:pt idx="211">
                  <c:v>45590</c:v>
                </c:pt>
                <c:pt idx="212">
                  <c:v>45591</c:v>
                </c:pt>
                <c:pt idx="213">
                  <c:v>45592</c:v>
                </c:pt>
                <c:pt idx="214">
                  <c:v>45593</c:v>
                </c:pt>
                <c:pt idx="215">
                  <c:v>45594</c:v>
                </c:pt>
                <c:pt idx="216">
                  <c:v>45595</c:v>
                </c:pt>
                <c:pt idx="217">
                  <c:v>45596</c:v>
                </c:pt>
                <c:pt idx="218">
                  <c:v>45597</c:v>
                </c:pt>
                <c:pt idx="219">
                  <c:v>45598</c:v>
                </c:pt>
                <c:pt idx="220">
                  <c:v>45599</c:v>
                </c:pt>
                <c:pt idx="221">
                  <c:v>45600</c:v>
                </c:pt>
                <c:pt idx="222">
                  <c:v>45601</c:v>
                </c:pt>
                <c:pt idx="223">
                  <c:v>45602</c:v>
                </c:pt>
                <c:pt idx="224">
                  <c:v>45603</c:v>
                </c:pt>
                <c:pt idx="225">
                  <c:v>45604</c:v>
                </c:pt>
                <c:pt idx="226">
                  <c:v>45605</c:v>
                </c:pt>
                <c:pt idx="227">
                  <c:v>45606</c:v>
                </c:pt>
                <c:pt idx="228">
                  <c:v>45607</c:v>
                </c:pt>
                <c:pt idx="229">
                  <c:v>45608</c:v>
                </c:pt>
                <c:pt idx="230">
                  <c:v>45609</c:v>
                </c:pt>
                <c:pt idx="231">
                  <c:v>45610</c:v>
                </c:pt>
                <c:pt idx="232">
                  <c:v>45611</c:v>
                </c:pt>
                <c:pt idx="233">
                  <c:v>45612</c:v>
                </c:pt>
                <c:pt idx="234">
                  <c:v>45613</c:v>
                </c:pt>
                <c:pt idx="235">
                  <c:v>45614</c:v>
                </c:pt>
                <c:pt idx="236">
                  <c:v>45615</c:v>
                </c:pt>
                <c:pt idx="237">
                  <c:v>45616</c:v>
                </c:pt>
                <c:pt idx="238">
                  <c:v>45617</c:v>
                </c:pt>
                <c:pt idx="239">
                  <c:v>45618</c:v>
                </c:pt>
                <c:pt idx="240">
                  <c:v>45619</c:v>
                </c:pt>
                <c:pt idx="241">
                  <c:v>45620</c:v>
                </c:pt>
                <c:pt idx="242">
                  <c:v>45621</c:v>
                </c:pt>
                <c:pt idx="243">
                  <c:v>45622</c:v>
                </c:pt>
                <c:pt idx="244">
                  <c:v>45623</c:v>
                </c:pt>
                <c:pt idx="245">
                  <c:v>45624</c:v>
                </c:pt>
                <c:pt idx="246">
                  <c:v>45625</c:v>
                </c:pt>
                <c:pt idx="247">
                  <c:v>45626</c:v>
                </c:pt>
                <c:pt idx="248">
                  <c:v>45627</c:v>
                </c:pt>
                <c:pt idx="249">
                  <c:v>45628</c:v>
                </c:pt>
                <c:pt idx="250">
                  <c:v>45629</c:v>
                </c:pt>
                <c:pt idx="251">
                  <c:v>45630</c:v>
                </c:pt>
                <c:pt idx="252">
                  <c:v>45631</c:v>
                </c:pt>
                <c:pt idx="253">
                  <c:v>45632</c:v>
                </c:pt>
                <c:pt idx="254">
                  <c:v>45633</c:v>
                </c:pt>
                <c:pt idx="255">
                  <c:v>45634</c:v>
                </c:pt>
                <c:pt idx="256">
                  <c:v>45635</c:v>
                </c:pt>
                <c:pt idx="257">
                  <c:v>45636</c:v>
                </c:pt>
                <c:pt idx="258">
                  <c:v>45637</c:v>
                </c:pt>
                <c:pt idx="259">
                  <c:v>45638</c:v>
                </c:pt>
                <c:pt idx="260">
                  <c:v>45639</c:v>
                </c:pt>
                <c:pt idx="261">
                  <c:v>45640</c:v>
                </c:pt>
                <c:pt idx="262">
                  <c:v>45641</c:v>
                </c:pt>
                <c:pt idx="263">
                  <c:v>45642</c:v>
                </c:pt>
                <c:pt idx="264">
                  <c:v>45643</c:v>
                </c:pt>
                <c:pt idx="265">
                  <c:v>45644</c:v>
                </c:pt>
                <c:pt idx="266">
                  <c:v>45645</c:v>
                </c:pt>
                <c:pt idx="267">
                  <c:v>45646</c:v>
                </c:pt>
                <c:pt idx="268">
                  <c:v>45647</c:v>
                </c:pt>
                <c:pt idx="269">
                  <c:v>45648</c:v>
                </c:pt>
                <c:pt idx="270">
                  <c:v>45649</c:v>
                </c:pt>
                <c:pt idx="271">
                  <c:v>45650</c:v>
                </c:pt>
                <c:pt idx="272">
                  <c:v>45651</c:v>
                </c:pt>
                <c:pt idx="273">
                  <c:v>45652</c:v>
                </c:pt>
                <c:pt idx="274">
                  <c:v>45653</c:v>
                </c:pt>
                <c:pt idx="275">
                  <c:v>45654</c:v>
                </c:pt>
                <c:pt idx="276">
                  <c:v>45655</c:v>
                </c:pt>
                <c:pt idx="277">
                  <c:v>45656</c:v>
                </c:pt>
                <c:pt idx="278">
                  <c:v>45657</c:v>
                </c:pt>
                <c:pt idx="279">
                  <c:v>45658</c:v>
                </c:pt>
                <c:pt idx="280">
                  <c:v>45659</c:v>
                </c:pt>
                <c:pt idx="281">
                  <c:v>45660</c:v>
                </c:pt>
                <c:pt idx="282">
                  <c:v>45661</c:v>
                </c:pt>
                <c:pt idx="283">
                  <c:v>45662</c:v>
                </c:pt>
                <c:pt idx="284">
                  <c:v>45663</c:v>
                </c:pt>
                <c:pt idx="285">
                  <c:v>45664</c:v>
                </c:pt>
                <c:pt idx="286">
                  <c:v>45665</c:v>
                </c:pt>
                <c:pt idx="287">
                  <c:v>45666</c:v>
                </c:pt>
                <c:pt idx="288">
                  <c:v>45667</c:v>
                </c:pt>
                <c:pt idx="289">
                  <c:v>45668</c:v>
                </c:pt>
                <c:pt idx="290">
                  <c:v>45669</c:v>
                </c:pt>
                <c:pt idx="291">
                  <c:v>45670</c:v>
                </c:pt>
                <c:pt idx="292">
                  <c:v>45671</c:v>
                </c:pt>
                <c:pt idx="293">
                  <c:v>45672</c:v>
                </c:pt>
                <c:pt idx="294">
                  <c:v>45673</c:v>
                </c:pt>
                <c:pt idx="295">
                  <c:v>45674</c:v>
                </c:pt>
                <c:pt idx="296">
                  <c:v>45675</c:v>
                </c:pt>
                <c:pt idx="297">
                  <c:v>45676</c:v>
                </c:pt>
                <c:pt idx="298">
                  <c:v>45677</c:v>
                </c:pt>
                <c:pt idx="299">
                  <c:v>45678</c:v>
                </c:pt>
                <c:pt idx="300">
                  <c:v>45679</c:v>
                </c:pt>
                <c:pt idx="301">
                  <c:v>45680</c:v>
                </c:pt>
                <c:pt idx="302">
                  <c:v>45681</c:v>
                </c:pt>
                <c:pt idx="303">
                  <c:v>45682</c:v>
                </c:pt>
                <c:pt idx="304">
                  <c:v>45683</c:v>
                </c:pt>
                <c:pt idx="305">
                  <c:v>45684</c:v>
                </c:pt>
                <c:pt idx="306">
                  <c:v>45685</c:v>
                </c:pt>
                <c:pt idx="307">
                  <c:v>45686</c:v>
                </c:pt>
                <c:pt idx="308">
                  <c:v>45687</c:v>
                </c:pt>
                <c:pt idx="309">
                  <c:v>45688</c:v>
                </c:pt>
                <c:pt idx="310">
                  <c:v>45689</c:v>
                </c:pt>
                <c:pt idx="311">
                  <c:v>45690</c:v>
                </c:pt>
                <c:pt idx="312">
                  <c:v>45691</c:v>
                </c:pt>
                <c:pt idx="313">
                  <c:v>45692</c:v>
                </c:pt>
                <c:pt idx="314">
                  <c:v>45693</c:v>
                </c:pt>
                <c:pt idx="315">
                  <c:v>45694</c:v>
                </c:pt>
                <c:pt idx="316">
                  <c:v>45695</c:v>
                </c:pt>
                <c:pt idx="317">
                  <c:v>45696</c:v>
                </c:pt>
                <c:pt idx="318">
                  <c:v>45697</c:v>
                </c:pt>
                <c:pt idx="319">
                  <c:v>45698</c:v>
                </c:pt>
                <c:pt idx="320">
                  <c:v>45699</c:v>
                </c:pt>
                <c:pt idx="321">
                  <c:v>45700</c:v>
                </c:pt>
                <c:pt idx="322">
                  <c:v>45701</c:v>
                </c:pt>
                <c:pt idx="323">
                  <c:v>45702</c:v>
                </c:pt>
                <c:pt idx="324">
                  <c:v>45703</c:v>
                </c:pt>
                <c:pt idx="325">
                  <c:v>45704</c:v>
                </c:pt>
                <c:pt idx="326">
                  <c:v>45705</c:v>
                </c:pt>
                <c:pt idx="327">
                  <c:v>45706</c:v>
                </c:pt>
                <c:pt idx="328">
                  <c:v>45707</c:v>
                </c:pt>
                <c:pt idx="329">
                  <c:v>45708</c:v>
                </c:pt>
                <c:pt idx="330">
                  <c:v>45709</c:v>
                </c:pt>
                <c:pt idx="331">
                  <c:v>45710</c:v>
                </c:pt>
                <c:pt idx="332">
                  <c:v>45711</c:v>
                </c:pt>
                <c:pt idx="333">
                  <c:v>45712</c:v>
                </c:pt>
                <c:pt idx="334">
                  <c:v>45713</c:v>
                </c:pt>
                <c:pt idx="335">
                  <c:v>45714</c:v>
                </c:pt>
                <c:pt idx="336">
                  <c:v>45715</c:v>
                </c:pt>
                <c:pt idx="337">
                  <c:v>45716</c:v>
                </c:pt>
                <c:pt idx="338">
                  <c:v>45717</c:v>
                </c:pt>
                <c:pt idx="339">
                  <c:v>45718</c:v>
                </c:pt>
                <c:pt idx="340">
                  <c:v>45719</c:v>
                </c:pt>
                <c:pt idx="341">
                  <c:v>45720</c:v>
                </c:pt>
                <c:pt idx="342">
                  <c:v>45721</c:v>
                </c:pt>
                <c:pt idx="343">
                  <c:v>45722</c:v>
                </c:pt>
                <c:pt idx="344">
                  <c:v>45723</c:v>
                </c:pt>
                <c:pt idx="345">
                  <c:v>45724</c:v>
                </c:pt>
                <c:pt idx="346">
                  <c:v>45725</c:v>
                </c:pt>
                <c:pt idx="347">
                  <c:v>45726</c:v>
                </c:pt>
                <c:pt idx="348">
                  <c:v>45727</c:v>
                </c:pt>
                <c:pt idx="349">
                  <c:v>45728</c:v>
                </c:pt>
                <c:pt idx="350">
                  <c:v>45729</c:v>
                </c:pt>
                <c:pt idx="351">
                  <c:v>45730</c:v>
                </c:pt>
                <c:pt idx="352">
                  <c:v>45731</c:v>
                </c:pt>
                <c:pt idx="353">
                  <c:v>45732</c:v>
                </c:pt>
                <c:pt idx="354">
                  <c:v>45733</c:v>
                </c:pt>
                <c:pt idx="355">
                  <c:v>45734</c:v>
                </c:pt>
                <c:pt idx="356">
                  <c:v>45735</c:v>
                </c:pt>
                <c:pt idx="357">
                  <c:v>45736</c:v>
                </c:pt>
                <c:pt idx="358">
                  <c:v>45737</c:v>
                </c:pt>
                <c:pt idx="359">
                  <c:v>45738</c:v>
                </c:pt>
                <c:pt idx="360">
                  <c:v>45739</c:v>
                </c:pt>
                <c:pt idx="361">
                  <c:v>45740</c:v>
                </c:pt>
                <c:pt idx="362">
                  <c:v>45741</c:v>
                </c:pt>
                <c:pt idx="363">
                  <c:v>45742</c:v>
                </c:pt>
                <c:pt idx="364">
                  <c:v>45743</c:v>
                </c:pt>
                <c:pt idx="365">
                  <c:v>45744</c:v>
                </c:pt>
                <c:pt idx="366">
                  <c:v>45745</c:v>
                </c:pt>
                <c:pt idx="367">
                  <c:v>45746</c:v>
                </c:pt>
                <c:pt idx="368">
                  <c:v>45747</c:v>
                </c:pt>
                <c:pt idx="369">
                  <c:v>45748</c:v>
                </c:pt>
                <c:pt idx="370">
                  <c:v>45749</c:v>
                </c:pt>
                <c:pt idx="371">
                  <c:v>45750</c:v>
                </c:pt>
                <c:pt idx="372">
                  <c:v>45751</c:v>
                </c:pt>
                <c:pt idx="373">
                  <c:v>45752</c:v>
                </c:pt>
                <c:pt idx="374">
                  <c:v>45753</c:v>
                </c:pt>
                <c:pt idx="375">
                  <c:v>45754</c:v>
                </c:pt>
                <c:pt idx="376">
                  <c:v>45755</c:v>
                </c:pt>
                <c:pt idx="377">
                  <c:v>45756</c:v>
                </c:pt>
                <c:pt idx="378">
                  <c:v>45757</c:v>
                </c:pt>
                <c:pt idx="379">
                  <c:v>45758</c:v>
                </c:pt>
                <c:pt idx="380">
                  <c:v>45759</c:v>
                </c:pt>
                <c:pt idx="381">
                  <c:v>45760</c:v>
                </c:pt>
                <c:pt idx="382">
                  <c:v>45761</c:v>
                </c:pt>
                <c:pt idx="383">
                  <c:v>45762</c:v>
                </c:pt>
                <c:pt idx="384">
                  <c:v>45763</c:v>
                </c:pt>
                <c:pt idx="385">
                  <c:v>45764</c:v>
                </c:pt>
                <c:pt idx="386">
                  <c:v>45765</c:v>
                </c:pt>
                <c:pt idx="387">
                  <c:v>45766</c:v>
                </c:pt>
                <c:pt idx="388">
                  <c:v>45767</c:v>
                </c:pt>
                <c:pt idx="389">
                  <c:v>45768</c:v>
                </c:pt>
                <c:pt idx="390">
                  <c:v>45769</c:v>
                </c:pt>
                <c:pt idx="391">
                  <c:v>45770</c:v>
                </c:pt>
                <c:pt idx="392">
                  <c:v>45771</c:v>
                </c:pt>
                <c:pt idx="393">
                  <c:v>45772</c:v>
                </c:pt>
                <c:pt idx="394">
                  <c:v>45773</c:v>
                </c:pt>
                <c:pt idx="395">
                  <c:v>45774</c:v>
                </c:pt>
                <c:pt idx="396">
                  <c:v>45775</c:v>
                </c:pt>
                <c:pt idx="397">
                  <c:v>45776</c:v>
                </c:pt>
                <c:pt idx="398">
                  <c:v>45777</c:v>
                </c:pt>
                <c:pt idx="399">
                  <c:v>45778</c:v>
                </c:pt>
                <c:pt idx="400">
                  <c:v>45779</c:v>
                </c:pt>
                <c:pt idx="401">
                  <c:v>45780</c:v>
                </c:pt>
                <c:pt idx="402">
                  <c:v>45781</c:v>
                </c:pt>
                <c:pt idx="403">
                  <c:v>45782</c:v>
                </c:pt>
                <c:pt idx="404">
                  <c:v>45783</c:v>
                </c:pt>
                <c:pt idx="405">
                  <c:v>45784</c:v>
                </c:pt>
                <c:pt idx="406">
                  <c:v>45785</c:v>
                </c:pt>
                <c:pt idx="407">
                  <c:v>45786</c:v>
                </c:pt>
                <c:pt idx="408">
                  <c:v>45787</c:v>
                </c:pt>
                <c:pt idx="409">
                  <c:v>45788</c:v>
                </c:pt>
                <c:pt idx="410">
                  <c:v>45789</c:v>
                </c:pt>
                <c:pt idx="411">
                  <c:v>45790</c:v>
                </c:pt>
                <c:pt idx="412">
                  <c:v>45791</c:v>
                </c:pt>
                <c:pt idx="413">
                  <c:v>45792</c:v>
                </c:pt>
                <c:pt idx="414">
                  <c:v>45793</c:v>
                </c:pt>
                <c:pt idx="415">
                  <c:v>45794</c:v>
                </c:pt>
                <c:pt idx="416">
                  <c:v>45795</c:v>
                </c:pt>
                <c:pt idx="417">
                  <c:v>45796</c:v>
                </c:pt>
                <c:pt idx="418">
                  <c:v>45797</c:v>
                </c:pt>
                <c:pt idx="419">
                  <c:v>45798</c:v>
                </c:pt>
                <c:pt idx="420">
                  <c:v>45799</c:v>
                </c:pt>
                <c:pt idx="421">
                  <c:v>45800</c:v>
                </c:pt>
                <c:pt idx="422">
                  <c:v>45801</c:v>
                </c:pt>
                <c:pt idx="423">
                  <c:v>45802</c:v>
                </c:pt>
                <c:pt idx="424">
                  <c:v>45803</c:v>
                </c:pt>
                <c:pt idx="425">
                  <c:v>45804</c:v>
                </c:pt>
                <c:pt idx="426">
                  <c:v>45805</c:v>
                </c:pt>
                <c:pt idx="427">
                  <c:v>45806</c:v>
                </c:pt>
                <c:pt idx="428">
                  <c:v>45807</c:v>
                </c:pt>
                <c:pt idx="429">
                  <c:v>45808</c:v>
                </c:pt>
                <c:pt idx="430">
                  <c:v>45809</c:v>
                </c:pt>
                <c:pt idx="431">
                  <c:v>45810</c:v>
                </c:pt>
                <c:pt idx="432">
                  <c:v>45811</c:v>
                </c:pt>
                <c:pt idx="433">
                  <c:v>45812</c:v>
                </c:pt>
                <c:pt idx="434">
                  <c:v>45813</c:v>
                </c:pt>
                <c:pt idx="435">
                  <c:v>45814</c:v>
                </c:pt>
                <c:pt idx="436">
                  <c:v>45815</c:v>
                </c:pt>
                <c:pt idx="437">
                  <c:v>45816</c:v>
                </c:pt>
                <c:pt idx="438">
                  <c:v>45817</c:v>
                </c:pt>
                <c:pt idx="439">
                  <c:v>45818</c:v>
                </c:pt>
                <c:pt idx="440">
                  <c:v>45819</c:v>
                </c:pt>
                <c:pt idx="441">
                  <c:v>45820</c:v>
                </c:pt>
                <c:pt idx="442">
                  <c:v>45821</c:v>
                </c:pt>
                <c:pt idx="443">
                  <c:v>45822</c:v>
                </c:pt>
                <c:pt idx="444">
                  <c:v>45823</c:v>
                </c:pt>
                <c:pt idx="445">
                  <c:v>45824</c:v>
                </c:pt>
                <c:pt idx="446">
                  <c:v>45825</c:v>
                </c:pt>
                <c:pt idx="447">
                  <c:v>45826</c:v>
                </c:pt>
                <c:pt idx="448">
                  <c:v>45827</c:v>
                </c:pt>
                <c:pt idx="449">
                  <c:v>45828</c:v>
                </c:pt>
                <c:pt idx="450">
                  <c:v>45829</c:v>
                </c:pt>
                <c:pt idx="451">
                  <c:v>45830</c:v>
                </c:pt>
                <c:pt idx="452">
                  <c:v>45831</c:v>
                </c:pt>
                <c:pt idx="453">
                  <c:v>45832</c:v>
                </c:pt>
                <c:pt idx="454">
                  <c:v>45833</c:v>
                </c:pt>
                <c:pt idx="455">
                  <c:v>45834</c:v>
                </c:pt>
                <c:pt idx="456">
                  <c:v>45835</c:v>
                </c:pt>
                <c:pt idx="457">
                  <c:v>45836</c:v>
                </c:pt>
                <c:pt idx="458">
                  <c:v>45837</c:v>
                </c:pt>
                <c:pt idx="459">
                  <c:v>45838</c:v>
                </c:pt>
                <c:pt idx="460">
                  <c:v>45839</c:v>
                </c:pt>
                <c:pt idx="461">
                  <c:v>45840</c:v>
                </c:pt>
                <c:pt idx="462">
                  <c:v>45841</c:v>
                </c:pt>
                <c:pt idx="463">
                  <c:v>45842</c:v>
                </c:pt>
                <c:pt idx="464">
                  <c:v>45843</c:v>
                </c:pt>
                <c:pt idx="465">
                  <c:v>45844</c:v>
                </c:pt>
                <c:pt idx="466">
                  <c:v>45845</c:v>
                </c:pt>
                <c:pt idx="467">
                  <c:v>45846</c:v>
                </c:pt>
                <c:pt idx="468">
                  <c:v>45847</c:v>
                </c:pt>
                <c:pt idx="469">
                  <c:v>45848</c:v>
                </c:pt>
                <c:pt idx="470">
                  <c:v>45849</c:v>
                </c:pt>
                <c:pt idx="471">
                  <c:v>45850</c:v>
                </c:pt>
                <c:pt idx="472">
                  <c:v>45851</c:v>
                </c:pt>
                <c:pt idx="473">
                  <c:v>45852</c:v>
                </c:pt>
                <c:pt idx="474">
                  <c:v>45853</c:v>
                </c:pt>
                <c:pt idx="475">
                  <c:v>45854</c:v>
                </c:pt>
                <c:pt idx="476">
                  <c:v>45855</c:v>
                </c:pt>
                <c:pt idx="477">
                  <c:v>45856</c:v>
                </c:pt>
                <c:pt idx="478">
                  <c:v>45857</c:v>
                </c:pt>
                <c:pt idx="479">
                  <c:v>45858</c:v>
                </c:pt>
                <c:pt idx="480">
                  <c:v>45859</c:v>
                </c:pt>
                <c:pt idx="481">
                  <c:v>45860</c:v>
                </c:pt>
                <c:pt idx="482">
                  <c:v>45861</c:v>
                </c:pt>
                <c:pt idx="483">
                  <c:v>45862</c:v>
                </c:pt>
                <c:pt idx="484">
                  <c:v>45863</c:v>
                </c:pt>
                <c:pt idx="485">
                  <c:v>45864</c:v>
                </c:pt>
                <c:pt idx="486">
                  <c:v>45865</c:v>
                </c:pt>
                <c:pt idx="487">
                  <c:v>45866</c:v>
                </c:pt>
                <c:pt idx="488">
                  <c:v>45867</c:v>
                </c:pt>
                <c:pt idx="489">
                  <c:v>45868</c:v>
                </c:pt>
                <c:pt idx="490">
                  <c:v>45869</c:v>
                </c:pt>
                <c:pt idx="491">
                  <c:v>45870</c:v>
                </c:pt>
                <c:pt idx="492">
                  <c:v>45871</c:v>
                </c:pt>
                <c:pt idx="493">
                  <c:v>45872</c:v>
                </c:pt>
                <c:pt idx="494">
                  <c:v>45873</c:v>
                </c:pt>
                <c:pt idx="495">
                  <c:v>45874</c:v>
                </c:pt>
                <c:pt idx="496">
                  <c:v>45875</c:v>
                </c:pt>
                <c:pt idx="497">
                  <c:v>45876</c:v>
                </c:pt>
                <c:pt idx="498">
                  <c:v>45877</c:v>
                </c:pt>
                <c:pt idx="499">
                  <c:v>45878</c:v>
                </c:pt>
                <c:pt idx="500">
                  <c:v>45879</c:v>
                </c:pt>
                <c:pt idx="501">
                  <c:v>45880</c:v>
                </c:pt>
                <c:pt idx="502">
                  <c:v>45881</c:v>
                </c:pt>
                <c:pt idx="503">
                  <c:v>45882</c:v>
                </c:pt>
                <c:pt idx="504">
                  <c:v>45883</c:v>
                </c:pt>
                <c:pt idx="505">
                  <c:v>45884</c:v>
                </c:pt>
                <c:pt idx="506">
                  <c:v>45885</c:v>
                </c:pt>
                <c:pt idx="507">
                  <c:v>45886</c:v>
                </c:pt>
                <c:pt idx="508">
                  <c:v>45887</c:v>
                </c:pt>
                <c:pt idx="509">
                  <c:v>45888</c:v>
                </c:pt>
                <c:pt idx="510">
                  <c:v>45889</c:v>
                </c:pt>
                <c:pt idx="511">
                  <c:v>45890</c:v>
                </c:pt>
                <c:pt idx="512">
                  <c:v>45891</c:v>
                </c:pt>
                <c:pt idx="513">
                  <c:v>45892</c:v>
                </c:pt>
                <c:pt idx="514">
                  <c:v>45893</c:v>
                </c:pt>
                <c:pt idx="515">
                  <c:v>45894</c:v>
                </c:pt>
                <c:pt idx="516">
                  <c:v>45895</c:v>
                </c:pt>
                <c:pt idx="517">
                  <c:v>45896</c:v>
                </c:pt>
                <c:pt idx="518">
                  <c:v>45897</c:v>
                </c:pt>
                <c:pt idx="519">
                  <c:v>45898</c:v>
                </c:pt>
                <c:pt idx="520">
                  <c:v>45899</c:v>
                </c:pt>
                <c:pt idx="521">
                  <c:v>45900</c:v>
                </c:pt>
                <c:pt idx="522">
                  <c:v>45901</c:v>
                </c:pt>
                <c:pt idx="523">
                  <c:v>45902</c:v>
                </c:pt>
                <c:pt idx="524">
                  <c:v>45903</c:v>
                </c:pt>
                <c:pt idx="525">
                  <c:v>45904</c:v>
                </c:pt>
                <c:pt idx="526">
                  <c:v>45905</c:v>
                </c:pt>
                <c:pt idx="527">
                  <c:v>45906</c:v>
                </c:pt>
                <c:pt idx="528">
                  <c:v>45907</c:v>
                </c:pt>
                <c:pt idx="529">
                  <c:v>45908</c:v>
                </c:pt>
                <c:pt idx="530">
                  <c:v>45909</c:v>
                </c:pt>
                <c:pt idx="531">
                  <c:v>45910</c:v>
                </c:pt>
                <c:pt idx="532">
                  <c:v>45911</c:v>
                </c:pt>
                <c:pt idx="533">
                  <c:v>45912</c:v>
                </c:pt>
                <c:pt idx="534">
                  <c:v>45913</c:v>
                </c:pt>
                <c:pt idx="535">
                  <c:v>45914</c:v>
                </c:pt>
                <c:pt idx="536">
                  <c:v>45915</c:v>
                </c:pt>
                <c:pt idx="537">
                  <c:v>45916</c:v>
                </c:pt>
                <c:pt idx="538">
                  <c:v>45917</c:v>
                </c:pt>
                <c:pt idx="539">
                  <c:v>45918</c:v>
                </c:pt>
                <c:pt idx="540">
                  <c:v>45919</c:v>
                </c:pt>
                <c:pt idx="541">
                  <c:v>45920</c:v>
                </c:pt>
                <c:pt idx="542">
                  <c:v>45921</c:v>
                </c:pt>
                <c:pt idx="543">
                  <c:v>45922</c:v>
                </c:pt>
                <c:pt idx="544">
                  <c:v>45923</c:v>
                </c:pt>
                <c:pt idx="545">
                  <c:v>45924</c:v>
                </c:pt>
                <c:pt idx="546">
                  <c:v>45925</c:v>
                </c:pt>
                <c:pt idx="547">
                  <c:v>45926</c:v>
                </c:pt>
                <c:pt idx="548">
                  <c:v>45927</c:v>
                </c:pt>
                <c:pt idx="549">
                  <c:v>45928</c:v>
                </c:pt>
                <c:pt idx="550">
                  <c:v>45929</c:v>
                </c:pt>
                <c:pt idx="551">
                  <c:v>45930</c:v>
                </c:pt>
                <c:pt idx="552">
                  <c:v>45931</c:v>
                </c:pt>
                <c:pt idx="553">
                  <c:v>45932</c:v>
                </c:pt>
                <c:pt idx="554">
                  <c:v>45933</c:v>
                </c:pt>
                <c:pt idx="555">
                  <c:v>45934</c:v>
                </c:pt>
                <c:pt idx="556">
                  <c:v>45935</c:v>
                </c:pt>
                <c:pt idx="557">
                  <c:v>45936</c:v>
                </c:pt>
                <c:pt idx="558">
                  <c:v>45937</c:v>
                </c:pt>
                <c:pt idx="559">
                  <c:v>45938</c:v>
                </c:pt>
                <c:pt idx="560">
                  <c:v>45939</c:v>
                </c:pt>
                <c:pt idx="561">
                  <c:v>45940</c:v>
                </c:pt>
                <c:pt idx="562">
                  <c:v>45941</c:v>
                </c:pt>
                <c:pt idx="563">
                  <c:v>45942</c:v>
                </c:pt>
                <c:pt idx="564">
                  <c:v>45943</c:v>
                </c:pt>
                <c:pt idx="565">
                  <c:v>45944</c:v>
                </c:pt>
                <c:pt idx="566">
                  <c:v>45945</c:v>
                </c:pt>
                <c:pt idx="567">
                  <c:v>45946</c:v>
                </c:pt>
                <c:pt idx="568">
                  <c:v>45947</c:v>
                </c:pt>
                <c:pt idx="569">
                  <c:v>45948</c:v>
                </c:pt>
                <c:pt idx="570">
                  <c:v>45949</c:v>
                </c:pt>
                <c:pt idx="571">
                  <c:v>45950</c:v>
                </c:pt>
                <c:pt idx="572">
                  <c:v>45951</c:v>
                </c:pt>
                <c:pt idx="573">
                  <c:v>45952</c:v>
                </c:pt>
                <c:pt idx="574">
                  <c:v>45953</c:v>
                </c:pt>
                <c:pt idx="575">
                  <c:v>45954</c:v>
                </c:pt>
                <c:pt idx="576">
                  <c:v>45955</c:v>
                </c:pt>
                <c:pt idx="577">
                  <c:v>45956</c:v>
                </c:pt>
                <c:pt idx="578">
                  <c:v>45957</c:v>
                </c:pt>
                <c:pt idx="579">
                  <c:v>45958</c:v>
                </c:pt>
                <c:pt idx="580">
                  <c:v>45959</c:v>
                </c:pt>
                <c:pt idx="581">
                  <c:v>45960</c:v>
                </c:pt>
                <c:pt idx="582">
                  <c:v>45961</c:v>
                </c:pt>
                <c:pt idx="583">
                  <c:v>45962</c:v>
                </c:pt>
                <c:pt idx="584">
                  <c:v>45963</c:v>
                </c:pt>
                <c:pt idx="585">
                  <c:v>45964</c:v>
                </c:pt>
                <c:pt idx="586">
                  <c:v>45965</c:v>
                </c:pt>
                <c:pt idx="587">
                  <c:v>45966</c:v>
                </c:pt>
                <c:pt idx="588">
                  <c:v>45967</c:v>
                </c:pt>
                <c:pt idx="589">
                  <c:v>45968</c:v>
                </c:pt>
                <c:pt idx="590">
                  <c:v>45969</c:v>
                </c:pt>
                <c:pt idx="591">
                  <c:v>45970</c:v>
                </c:pt>
                <c:pt idx="592">
                  <c:v>45971</c:v>
                </c:pt>
                <c:pt idx="593">
                  <c:v>45972</c:v>
                </c:pt>
                <c:pt idx="594">
                  <c:v>45973</c:v>
                </c:pt>
                <c:pt idx="595">
                  <c:v>45974</c:v>
                </c:pt>
                <c:pt idx="596">
                  <c:v>45975</c:v>
                </c:pt>
                <c:pt idx="597">
                  <c:v>45976</c:v>
                </c:pt>
                <c:pt idx="598">
                  <c:v>45977</c:v>
                </c:pt>
                <c:pt idx="599">
                  <c:v>45978</c:v>
                </c:pt>
                <c:pt idx="600">
                  <c:v>45979</c:v>
                </c:pt>
                <c:pt idx="601">
                  <c:v>45980</c:v>
                </c:pt>
                <c:pt idx="602">
                  <c:v>45981</c:v>
                </c:pt>
                <c:pt idx="603">
                  <c:v>45982</c:v>
                </c:pt>
                <c:pt idx="604">
                  <c:v>45983</c:v>
                </c:pt>
                <c:pt idx="605">
                  <c:v>45984</c:v>
                </c:pt>
                <c:pt idx="606">
                  <c:v>45985</c:v>
                </c:pt>
                <c:pt idx="607">
                  <c:v>45986</c:v>
                </c:pt>
                <c:pt idx="608">
                  <c:v>45987</c:v>
                </c:pt>
                <c:pt idx="609">
                  <c:v>45988</c:v>
                </c:pt>
                <c:pt idx="610">
                  <c:v>45989</c:v>
                </c:pt>
                <c:pt idx="611">
                  <c:v>45990</c:v>
                </c:pt>
                <c:pt idx="612">
                  <c:v>45991</c:v>
                </c:pt>
                <c:pt idx="613">
                  <c:v>45992</c:v>
                </c:pt>
                <c:pt idx="614">
                  <c:v>45993</c:v>
                </c:pt>
                <c:pt idx="615">
                  <c:v>45994</c:v>
                </c:pt>
                <c:pt idx="616">
                  <c:v>45995</c:v>
                </c:pt>
                <c:pt idx="617">
                  <c:v>45996</c:v>
                </c:pt>
                <c:pt idx="618">
                  <c:v>45997</c:v>
                </c:pt>
                <c:pt idx="619">
                  <c:v>45998</c:v>
                </c:pt>
                <c:pt idx="620">
                  <c:v>45999</c:v>
                </c:pt>
                <c:pt idx="621">
                  <c:v>46000</c:v>
                </c:pt>
                <c:pt idx="622">
                  <c:v>46001</c:v>
                </c:pt>
                <c:pt idx="623">
                  <c:v>46002</c:v>
                </c:pt>
                <c:pt idx="624">
                  <c:v>46003</c:v>
                </c:pt>
                <c:pt idx="625">
                  <c:v>46004</c:v>
                </c:pt>
                <c:pt idx="626">
                  <c:v>46005</c:v>
                </c:pt>
                <c:pt idx="627">
                  <c:v>46006</c:v>
                </c:pt>
                <c:pt idx="628">
                  <c:v>46007</c:v>
                </c:pt>
                <c:pt idx="629">
                  <c:v>46008</c:v>
                </c:pt>
                <c:pt idx="630">
                  <c:v>46009</c:v>
                </c:pt>
                <c:pt idx="631">
                  <c:v>46010</c:v>
                </c:pt>
                <c:pt idx="632">
                  <c:v>46011</c:v>
                </c:pt>
                <c:pt idx="633">
                  <c:v>46012</c:v>
                </c:pt>
                <c:pt idx="634">
                  <c:v>46013</c:v>
                </c:pt>
                <c:pt idx="635">
                  <c:v>46014</c:v>
                </c:pt>
                <c:pt idx="636">
                  <c:v>46015</c:v>
                </c:pt>
                <c:pt idx="637">
                  <c:v>46016</c:v>
                </c:pt>
                <c:pt idx="638">
                  <c:v>46017</c:v>
                </c:pt>
                <c:pt idx="639">
                  <c:v>46018</c:v>
                </c:pt>
                <c:pt idx="640">
                  <c:v>46019</c:v>
                </c:pt>
                <c:pt idx="641">
                  <c:v>46020</c:v>
                </c:pt>
                <c:pt idx="642">
                  <c:v>46021</c:v>
                </c:pt>
                <c:pt idx="643">
                  <c:v>46022</c:v>
                </c:pt>
                <c:pt idx="644">
                  <c:v>46023</c:v>
                </c:pt>
                <c:pt idx="645">
                  <c:v>46024</c:v>
                </c:pt>
                <c:pt idx="646">
                  <c:v>46025</c:v>
                </c:pt>
                <c:pt idx="647">
                  <c:v>46026</c:v>
                </c:pt>
                <c:pt idx="648">
                  <c:v>46027</c:v>
                </c:pt>
                <c:pt idx="649">
                  <c:v>46028</c:v>
                </c:pt>
                <c:pt idx="650">
                  <c:v>46029</c:v>
                </c:pt>
                <c:pt idx="651">
                  <c:v>46030</c:v>
                </c:pt>
                <c:pt idx="652">
                  <c:v>46031</c:v>
                </c:pt>
                <c:pt idx="653">
                  <c:v>46032</c:v>
                </c:pt>
                <c:pt idx="654">
                  <c:v>46033</c:v>
                </c:pt>
                <c:pt idx="655">
                  <c:v>46034</c:v>
                </c:pt>
                <c:pt idx="656">
                  <c:v>46035</c:v>
                </c:pt>
                <c:pt idx="657">
                  <c:v>46036</c:v>
                </c:pt>
                <c:pt idx="658">
                  <c:v>46037</c:v>
                </c:pt>
                <c:pt idx="659">
                  <c:v>46038</c:v>
                </c:pt>
                <c:pt idx="660">
                  <c:v>46039</c:v>
                </c:pt>
                <c:pt idx="661">
                  <c:v>46040</c:v>
                </c:pt>
                <c:pt idx="662">
                  <c:v>46041</c:v>
                </c:pt>
                <c:pt idx="663">
                  <c:v>46042</c:v>
                </c:pt>
                <c:pt idx="664">
                  <c:v>46043</c:v>
                </c:pt>
                <c:pt idx="665">
                  <c:v>46044</c:v>
                </c:pt>
                <c:pt idx="666">
                  <c:v>46045</c:v>
                </c:pt>
                <c:pt idx="667">
                  <c:v>46046</c:v>
                </c:pt>
                <c:pt idx="668">
                  <c:v>46047</c:v>
                </c:pt>
                <c:pt idx="669">
                  <c:v>46048</c:v>
                </c:pt>
                <c:pt idx="670">
                  <c:v>46049</c:v>
                </c:pt>
                <c:pt idx="671">
                  <c:v>46050</c:v>
                </c:pt>
                <c:pt idx="672">
                  <c:v>46051</c:v>
                </c:pt>
                <c:pt idx="673">
                  <c:v>46052</c:v>
                </c:pt>
                <c:pt idx="674">
                  <c:v>46053</c:v>
                </c:pt>
                <c:pt idx="675">
                  <c:v>46054</c:v>
                </c:pt>
                <c:pt idx="676">
                  <c:v>46055</c:v>
                </c:pt>
                <c:pt idx="677">
                  <c:v>46056</c:v>
                </c:pt>
                <c:pt idx="678">
                  <c:v>46057</c:v>
                </c:pt>
                <c:pt idx="679">
                  <c:v>46058</c:v>
                </c:pt>
                <c:pt idx="680">
                  <c:v>46059</c:v>
                </c:pt>
                <c:pt idx="681">
                  <c:v>46060</c:v>
                </c:pt>
                <c:pt idx="682">
                  <c:v>46061</c:v>
                </c:pt>
                <c:pt idx="683">
                  <c:v>46062</c:v>
                </c:pt>
                <c:pt idx="684">
                  <c:v>46063</c:v>
                </c:pt>
                <c:pt idx="685">
                  <c:v>46064</c:v>
                </c:pt>
                <c:pt idx="686">
                  <c:v>46065</c:v>
                </c:pt>
                <c:pt idx="687">
                  <c:v>46066</c:v>
                </c:pt>
                <c:pt idx="688">
                  <c:v>46067</c:v>
                </c:pt>
                <c:pt idx="689">
                  <c:v>46068</c:v>
                </c:pt>
                <c:pt idx="690">
                  <c:v>46069</c:v>
                </c:pt>
                <c:pt idx="691">
                  <c:v>46070</c:v>
                </c:pt>
                <c:pt idx="692">
                  <c:v>46071</c:v>
                </c:pt>
                <c:pt idx="693">
                  <c:v>46072</c:v>
                </c:pt>
                <c:pt idx="694">
                  <c:v>46073</c:v>
                </c:pt>
                <c:pt idx="695">
                  <c:v>46074</c:v>
                </c:pt>
                <c:pt idx="696">
                  <c:v>46075</c:v>
                </c:pt>
                <c:pt idx="697">
                  <c:v>46076</c:v>
                </c:pt>
                <c:pt idx="698">
                  <c:v>46077</c:v>
                </c:pt>
                <c:pt idx="699">
                  <c:v>46078</c:v>
                </c:pt>
                <c:pt idx="700">
                  <c:v>46079</c:v>
                </c:pt>
                <c:pt idx="701">
                  <c:v>46080</c:v>
                </c:pt>
                <c:pt idx="702">
                  <c:v>46081</c:v>
                </c:pt>
                <c:pt idx="703">
                  <c:v>46082</c:v>
                </c:pt>
                <c:pt idx="704">
                  <c:v>46083</c:v>
                </c:pt>
                <c:pt idx="705">
                  <c:v>46084</c:v>
                </c:pt>
                <c:pt idx="706">
                  <c:v>46085</c:v>
                </c:pt>
                <c:pt idx="707">
                  <c:v>46086</c:v>
                </c:pt>
                <c:pt idx="708">
                  <c:v>46087</c:v>
                </c:pt>
                <c:pt idx="709">
                  <c:v>46088</c:v>
                </c:pt>
                <c:pt idx="710">
                  <c:v>46089</c:v>
                </c:pt>
                <c:pt idx="711">
                  <c:v>46090</c:v>
                </c:pt>
                <c:pt idx="712">
                  <c:v>46091</c:v>
                </c:pt>
                <c:pt idx="713">
                  <c:v>46092</c:v>
                </c:pt>
                <c:pt idx="714">
                  <c:v>46093</c:v>
                </c:pt>
                <c:pt idx="715">
                  <c:v>46094</c:v>
                </c:pt>
                <c:pt idx="716">
                  <c:v>46095</c:v>
                </c:pt>
                <c:pt idx="717">
                  <c:v>46096</c:v>
                </c:pt>
                <c:pt idx="718">
                  <c:v>46097</c:v>
                </c:pt>
                <c:pt idx="719">
                  <c:v>46098</c:v>
                </c:pt>
                <c:pt idx="720">
                  <c:v>46099</c:v>
                </c:pt>
                <c:pt idx="721">
                  <c:v>46100</c:v>
                </c:pt>
                <c:pt idx="722">
                  <c:v>46101</c:v>
                </c:pt>
                <c:pt idx="723">
                  <c:v>46102</c:v>
                </c:pt>
                <c:pt idx="724">
                  <c:v>46103</c:v>
                </c:pt>
                <c:pt idx="725">
                  <c:v>46104</c:v>
                </c:pt>
                <c:pt idx="726">
                  <c:v>46105</c:v>
                </c:pt>
                <c:pt idx="727">
                  <c:v>46106</c:v>
                </c:pt>
                <c:pt idx="728">
                  <c:v>46107</c:v>
                </c:pt>
                <c:pt idx="729">
                  <c:v>46108</c:v>
                </c:pt>
              </c:numCache>
            </c:numRef>
          </c:cat>
          <c:val>
            <c:numRef>
              <c:f>'איור 7 נתונים'!$C$4:$C$5000</c:f>
              <c:numCache>
                <c:formatCode>0.00</c:formatCode>
                <c:ptCount val="4997"/>
                <c:pt idx="0">
                  <c:v>4.3998192808579999</c:v>
                </c:pt>
                <c:pt idx="1">
                  <c:v>4.3998192808579999</c:v>
                </c:pt>
                <c:pt idx="2">
                  <c:v>4.3998192808579999</c:v>
                </c:pt>
                <c:pt idx="3">
                  <c:v>4.1799576845309998</c:v>
                </c:pt>
                <c:pt idx="4">
                  <c:v>4.4476889874319996</c:v>
                </c:pt>
                <c:pt idx="5">
                  <c:v>4.4993223930989998</c:v>
                </c:pt>
                <c:pt idx="6">
                  <c:v>4.5106254320880002</c:v>
                </c:pt>
                <c:pt idx="7">
                  <c:v>4.5249656631540001</c:v>
                </c:pt>
                <c:pt idx="8">
                  <c:v>4.5249656631540001</c:v>
                </c:pt>
                <c:pt idx="9">
                  <c:v>4.5249656631540001</c:v>
                </c:pt>
                <c:pt idx="10">
                  <c:v>4.5818108569330001</c:v>
                </c:pt>
                <c:pt idx="11">
                  <c:v>4.5253193873899997</c:v>
                </c:pt>
                <c:pt idx="12">
                  <c:v>4.5623625963360004</c:v>
                </c:pt>
                <c:pt idx="13">
                  <c:v>4.6246819916530004</c:v>
                </c:pt>
                <c:pt idx="14">
                  <c:v>4.6773603573209996</c:v>
                </c:pt>
                <c:pt idx="15">
                  <c:v>4.6773603573209996</c:v>
                </c:pt>
                <c:pt idx="16">
                  <c:v>4.6773603573209996</c:v>
                </c:pt>
                <c:pt idx="17">
                  <c:v>4.7070411419219997</c:v>
                </c:pt>
                <c:pt idx="18">
                  <c:v>4.7728742424809996</c:v>
                </c:pt>
                <c:pt idx="19">
                  <c:v>4.8138587736479996</c:v>
                </c:pt>
                <c:pt idx="20">
                  <c:v>4.8893552818300003</c:v>
                </c:pt>
                <c:pt idx="21">
                  <c:v>4.8130144363399996</c:v>
                </c:pt>
                <c:pt idx="22">
                  <c:v>4.8130144363399996</c:v>
                </c:pt>
                <c:pt idx="23">
                  <c:v>4.8130144363399996</c:v>
                </c:pt>
                <c:pt idx="24">
                  <c:v>4.7733598659769996</c:v>
                </c:pt>
                <c:pt idx="25">
                  <c:v>4.7733598659769996</c:v>
                </c:pt>
                <c:pt idx="26">
                  <c:v>4.7733598659769996</c:v>
                </c:pt>
                <c:pt idx="27">
                  <c:v>4.73751415043</c:v>
                </c:pt>
                <c:pt idx="28">
                  <c:v>4.7445391874649996</c:v>
                </c:pt>
                <c:pt idx="29">
                  <c:v>4.7445391874649996</c:v>
                </c:pt>
                <c:pt idx="30">
                  <c:v>4.7445391874649996</c:v>
                </c:pt>
                <c:pt idx="31">
                  <c:v>4.7445391874649996</c:v>
                </c:pt>
                <c:pt idx="32">
                  <c:v>4.7445391874649996</c:v>
                </c:pt>
                <c:pt idx="33">
                  <c:v>4.7396206148699997</c:v>
                </c:pt>
                <c:pt idx="34">
                  <c:v>4.6869934157820001</c:v>
                </c:pt>
                <c:pt idx="35">
                  <c:v>4.6569945366840004</c:v>
                </c:pt>
                <c:pt idx="36">
                  <c:v>4.6569945366840004</c:v>
                </c:pt>
                <c:pt idx="37">
                  <c:v>4.6569945366840004</c:v>
                </c:pt>
                <c:pt idx="38">
                  <c:v>4.5979493461159997</c:v>
                </c:pt>
                <c:pt idx="39">
                  <c:v>4.6565247341829998</c:v>
                </c:pt>
                <c:pt idx="40">
                  <c:v>4.580630648953</c:v>
                </c:pt>
                <c:pt idx="41">
                  <c:v>4.5839916796580003</c:v>
                </c:pt>
                <c:pt idx="42">
                  <c:v>4.5891909360019998</c:v>
                </c:pt>
                <c:pt idx="43">
                  <c:v>4.5891909360019998</c:v>
                </c:pt>
                <c:pt idx="44">
                  <c:v>4.5891909360019998</c:v>
                </c:pt>
                <c:pt idx="45">
                  <c:v>4.6096430934320001</c:v>
                </c:pt>
                <c:pt idx="46">
                  <c:v>4.6096430934320001</c:v>
                </c:pt>
                <c:pt idx="47">
                  <c:v>4.6096430934320001</c:v>
                </c:pt>
                <c:pt idx="48">
                  <c:v>4.5920567796410001</c:v>
                </c:pt>
                <c:pt idx="49">
                  <c:v>4.6566108625210001</c:v>
                </c:pt>
                <c:pt idx="50">
                  <c:v>4.6566108625210001</c:v>
                </c:pt>
                <c:pt idx="51">
                  <c:v>4.6566108625210001</c:v>
                </c:pt>
                <c:pt idx="52">
                  <c:v>4.760497551566</c:v>
                </c:pt>
                <c:pt idx="53">
                  <c:v>4.8300619992750002</c:v>
                </c:pt>
                <c:pt idx="54">
                  <c:v>4.7812611543530004</c:v>
                </c:pt>
                <c:pt idx="55">
                  <c:v>4.8404579427750001</c:v>
                </c:pt>
                <c:pt idx="56">
                  <c:v>4.8896884288870002</c:v>
                </c:pt>
                <c:pt idx="57">
                  <c:v>4.8896884288870002</c:v>
                </c:pt>
                <c:pt idx="58">
                  <c:v>4.8896884288870002</c:v>
                </c:pt>
                <c:pt idx="59">
                  <c:v>4.9552361950849999</c:v>
                </c:pt>
                <c:pt idx="60">
                  <c:v>4.9887507131850004</c:v>
                </c:pt>
                <c:pt idx="61">
                  <c:v>4.9627275383829996</c:v>
                </c:pt>
                <c:pt idx="62">
                  <c:v>5.0398528052460003</c:v>
                </c:pt>
                <c:pt idx="63">
                  <c:v>4.9919963192679999</c:v>
                </c:pt>
                <c:pt idx="64">
                  <c:v>4.9919963192679999</c:v>
                </c:pt>
                <c:pt idx="65">
                  <c:v>4.9919963192679999</c:v>
                </c:pt>
                <c:pt idx="66">
                  <c:v>4.9601746815769996</c:v>
                </c:pt>
                <c:pt idx="67">
                  <c:v>4.805862703871</c:v>
                </c:pt>
                <c:pt idx="68">
                  <c:v>4.792956592276</c:v>
                </c:pt>
                <c:pt idx="69">
                  <c:v>4.8376789383709999</c:v>
                </c:pt>
                <c:pt idx="70">
                  <c:v>4.8894135939929999</c:v>
                </c:pt>
                <c:pt idx="71">
                  <c:v>4.8894135939929999</c:v>
                </c:pt>
                <c:pt idx="72">
                  <c:v>4.8894135939929999</c:v>
                </c:pt>
                <c:pt idx="73">
                  <c:v>4.9482201482869996</c:v>
                </c:pt>
                <c:pt idx="74">
                  <c:v>4.9994588882790003</c:v>
                </c:pt>
                <c:pt idx="75">
                  <c:v>4.9994588882790003</c:v>
                </c:pt>
                <c:pt idx="76">
                  <c:v>4.9994588882790003</c:v>
                </c:pt>
                <c:pt idx="77">
                  <c:v>4.9446349482059997</c:v>
                </c:pt>
                <c:pt idx="78">
                  <c:v>4.9446349482059997</c:v>
                </c:pt>
                <c:pt idx="79">
                  <c:v>4.9446349482059997</c:v>
                </c:pt>
                <c:pt idx="80">
                  <c:v>4.8827364822629997</c:v>
                </c:pt>
                <c:pt idx="81">
                  <c:v>4.8835576352030001</c:v>
                </c:pt>
                <c:pt idx="82">
                  <c:v>4.8373715330840001</c:v>
                </c:pt>
                <c:pt idx="83">
                  <c:v>4.7781606005680004</c:v>
                </c:pt>
                <c:pt idx="84">
                  <c:v>4.8208503775190001</c:v>
                </c:pt>
                <c:pt idx="85">
                  <c:v>4.8208503775190001</c:v>
                </c:pt>
                <c:pt idx="86">
                  <c:v>4.8208503775190001</c:v>
                </c:pt>
                <c:pt idx="87">
                  <c:v>4.8808551101309998</c:v>
                </c:pt>
                <c:pt idx="88">
                  <c:v>4.8578160772569996</c:v>
                </c:pt>
                <c:pt idx="89">
                  <c:v>4.8755007032449997</c:v>
                </c:pt>
                <c:pt idx="90">
                  <c:v>4.9149512497670003</c:v>
                </c:pt>
                <c:pt idx="91">
                  <c:v>4.941552816343</c:v>
                </c:pt>
                <c:pt idx="92">
                  <c:v>4.941552816343</c:v>
                </c:pt>
                <c:pt idx="93">
                  <c:v>4.941552816343</c:v>
                </c:pt>
                <c:pt idx="94">
                  <c:v>5.0133282486060002</c:v>
                </c:pt>
                <c:pt idx="95">
                  <c:v>5.1112083331319997</c:v>
                </c:pt>
                <c:pt idx="96">
                  <c:v>5.1593956775100001</c:v>
                </c:pt>
                <c:pt idx="97">
                  <c:v>5.0917867859800001</c:v>
                </c:pt>
                <c:pt idx="98">
                  <c:v>5.018373976665</c:v>
                </c:pt>
                <c:pt idx="99">
                  <c:v>5.018373976665</c:v>
                </c:pt>
                <c:pt idx="100">
                  <c:v>5.018373976665</c:v>
                </c:pt>
                <c:pt idx="101">
                  <c:v>4.8375258500180003</c:v>
                </c:pt>
                <c:pt idx="102">
                  <c:v>4.9205548002170003</c:v>
                </c:pt>
                <c:pt idx="103">
                  <c:v>4.8918974059479998</c:v>
                </c:pt>
                <c:pt idx="104">
                  <c:v>4.8675021327139998</c:v>
                </c:pt>
                <c:pt idx="105">
                  <c:v>4.6987893629680002</c:v>
                </c:pt>
                <c:pt idx="106">
                  <c:v>4.6987893629680002</c:v>
                </c:pt>
                <c:pt idx="107">
                  <c:v>4.6987893629680002</c:v>
                </c:pt>
                <c:pt idx="108">
                  <c:v>4.7398809548829997</c:v>
                </c:pt>
                <c:pt idx="109">
                  <c:v>4.7211786534789999</c:v>
                </c:pt>
                <c:pt idx="110">
                  <c:v>4.7079465998729999</c:v>
                </c:pt>
                <c:pt idx="111">
                  <c:v>4.7072535885039999</c:v>
                </c:pt>
                <c:pt idx="112">
                  <c:v>4.7096719479190003</c:v>
                </c:pt>
                <c:pt idx="113">
                  <c:v>4.7096719479190003</c:v>
                </c:pt>
                <c:pt idx="114">
                  <c:v>4.7096719479190003</c:v>
                </c:pt>
                <c:pt idx="115">
                  <c:v>4.7862591264579999</c:v>
                </c:pt>
                <c:pt idx="116">
                  <c:v>4.7880910806679999</c:v>
                </c:pt>
                <c:pt idx="117">
                  <c:v>4.7432390737530001</c:v>
                </c:pt>
                <c:pt idx="118">
                  <c:v>4.7271417620839999</c:v>
                </c:pt>
                <c:pt idx="119">
                  <c:v>4.7180626251250004</c:v>
                </c:pt>
                <c:pt idx="120">
                  <c:v>4.7180626251250004</c:v>
                </c:pt>
                <c:pt idx="121">
                  <c:v>4.7180626251250004</c:v>
                </c:pt>
                <c:pt idx="122">
                  <c:v>4.8793203803320004</c:v>
                </c:pt>
                <c:pt idx="123">
                  <c:v>4.9071580718760002</c:v>
                </c:pt>
                <c:pt idx="124">
                  <c:v>4.9035930472259999</c:v>
                </c:pt>
                <c:pt idx="125">
                  <c:v>4.8958123182659996</c:v>
                </c:pt>
                <c:pt idx="126">
                  <c:v>4.9176957059269997</c:v>
                </c:pt>
                <c:pt idx="127">
                  <c:v>4.9176957059269997</c:v>
                </c:pt>
                <c:pt idx="128">
                  <c:v>4.9176957059269997</c:v>
                </c:pt>
                <c:pt idx="129">
                  <c:v>4.7438510543190002</c:v>
                </c:pt>
                <c:pt idx="130">
                  <c:v>4.577010642107</c:v>
                </c:pt>
                <c:pt idx="131">
                  <c:v>4.630381114135</c:v>
                </c:pt>
                <c:pt idx="132">
                  <c:v>4.6040116804169999</c:v>
                </c:pt>
                <c:pt idx="133">
                  <c:v>4.6144912778440004</c:v>
                </c:pt>
                <c:pt idx="134">
                  <c:v>4.6144912778440004</c:v>
                </c:pt>
                <c:pt idx="135">
                  <c:v>4.6144912778440004</c:v>
                </c:pt>
                <c:pt idx="136">
                  <c:v>4.5903313738709999</c:v>
                </c:pt>
                <c:pt idx="137">
                  <c:v>4.7543308048909996</c:v>
                </c:pt>
                <c:pt idx="138">
                  <c:v>4.7543308048909996</c:v>
                </c:pt>
                <c:pt idx="139">
                  <c:v>4.691051110948</c:v>
                </c:pt>
                <c:pt idx="140">
                  <c:v>4.7133487807599996</c:v>
                </c:pt>
                <c:pt idx="141">
                  <c:v>4.7133487807599996</c:v>
                </c:pt>
                <c:pt idx="142">
                  <c:v>4.7133487807599996</c:v>
                </c:pt>
                <c:pt idx="143">
                  <c:v>4.7184330363380003</c:v>
                </c:pt>
                <c:pt idx="144">
                  <c:v>4.7388774674759997</c:v>
                </c:pt>
                <c:pt idx="145">
                  <c:v>4.7354975429500001</c:v>
                </c:pt>
                <c:pt idx="146">
                  <c:v>4.8077455479779996</c:v>
                </c:pt>
                <c:pt idx="147">
                  <c:v>4.8326020412719997</c:v>
                </c:pt>
                <c:pt idx="148">
                  <c:v>4.8326020412719997</c:v>
                </c:pt>
                <c:pt idx="149">
                  <c:v>4.8326020412719997</c:v>
                </c:pt>
                <c:pt idx="150">
                  <c:v>4.7767606605079997</c:v>
                </c:pt>
                <c:pt idx="151">
                  <c:v>4.7540788258199997</c:v>
                </c:pt>
                <c:pt idx="152">
                  <c:v>4.7655464253590001</c:v>
                </c:pt>
                <c:pt idx="153">
                  <c:v>4.7716689530740002</c:v>
                </c:pt>
                <c:pt idx="154">
                  <c:v>4.8130314246900001</c:v>
                </c:pt>
                <c:pt idx="155">
                  <c:v>4.8130314246900001</c:v>
                </c:pt>
                <c:pt idx="156">
                  <c:v>4.8130314246900001</c:v>
                </c:pt>
                <c:pt idx="157">
                  <c:v>4.8482297702760002</c:v>
                </c:pt>
                <c:pt idx="158">
                  <c:v>4.8968405829080002</c:v>
                </c:pt>
                <c:pt idx="159">
                  <c:v>4.8908471921330001</c:v>
                </c:pt>
                <c:pt idx="160">
                  <c:v>4.8418453220459998</c:v>
                </c:pt>
                <c:pt idx="161">
                  <c:v>4.7849260659899997</c:v>
                </c:pt>
                <c:pt idx="162">
                  <c:v>4.7849260659899997</c:v>
                </c:pt>
                <c:pt idx="163">
                  <c:v>4.7849260659899997</c:v>
                </c:pt>
                <c:pt idx="164">
                  <c:v>4.7802797472740002</c:v>
                </c:pt>
                <c:pt idx="165">
                  <c:v>4.8349816387670002</c:v>
                </c:pt>
                <c:pt idx="166">
                  <c:v>4.8193798312879998</c:v>
                </c:pt>
                <c:pt idx="167">
                  <c:v>4.8110448289669998</c:v>
                </c:pt>
                <c:pt idx="168">
                  <c:v>4.8154159043320002</c:v>
                </c:pt>
                <c:pt idx="169">
                  <c:v>4.8154159043320002</c:v>
                </c:pt>
                <c:pt idx="170">
                  <c:v>4.8154159043320002</c:v>
                </c:pt>
                <c:pt idx="171">
                  <c:v>4.8471869906479998</c:v>
                </c:pt>
                <c:pt idx="172">
                  <c:v>4.8915160004900002</c:v>
                </c:pt>
                <c:pt idx="173">
                  <c:v>4.9840242649970001</c:v>
                </c:pt>
                <c:pt idx="174">
                  <c:v>4.965082251918</c:v>
                </c:pt>
                <c:pt idx="175">
                  <c:v>4.9925137358329996</c:v>
                </c:pt>
                <c:pt idx="176">
                  <c:v>4.9925137358329996</c:v>
                </c:pt>
                <c:pt idx="177">
                  <c:v>4.9925137358329996</c:v>
                </c:pt>
                <c:pt idx="178">
                  <c:v>5.0547373713620001</c:v>
                </c:pt>
                <c:pt idx="179">
                  <c:v>5.1123289497769999</c:v>
                </c:pt>
                <c:pt idx="180">
                  <c:v>5.064504323075</c:v>
                </c:pt>
                <c:pt idx="181">
                  <c:v>4.9760018359289999</c:v>
                </c:pt>
                <c:pt idx="182">
                  <c:v>4.8472087700040003</c:v>
                </c:pt>
                <c:pt idx="183">
                  <c:v>4.8472087700040003</c:v>
                </c:pt>
                <c:pt idx="184">
                  <c:v>4.8472087700040003</c:v>
                </c:pt>
                <c:pt idx="185">
                  <c:v>4.8874003643880002</c:v>
                </c:pt>
                <c:pt idx="186">
                  <c:v>4.8654768648489997</c:v>
                </c:pt>
                <c:pt idx="187">
                  <c:v>4.8716983420939997</c:v>
                </c:pt>
                <c:pt idx="188">
                  <c:v>4.8716983420939997</c:v>
                </c:pt>
                <c:pt idx="189">
                  <c:v>4.8716983420939997</c:v>
                </c:pt>
                <c:pt idx="190">
                  <c:v>4.8716983420939997</c:v>
                </c:pt>
                <c:pt idx="191">
                  <c:v>4.8716983420939997</c:v>
                </c:pt>
                <c:pt idx="192">
                  <c:v>4.9779000341859998</c:v>
                </c:pt>
                <c:pt idx="193">
                  <c:v>4.9822026792010004</c:v>
                </c:pt>
                <c:pt idx="194">
                  <c:v>4.9313722168750003</c:v>
                </c:pt>
                <c:pt idx="195">
                  <c:v>4.908176500902</c:v>
                </c:pt>
                <c:pt idx="196">
                  <c:v>4.9602893039509999</c:v>
                </c:pt>
                <c:pt idx="197">
                  <c:v>4.9602893039509999</c:v>
                </c:pt>
                <c:pt idx="198">
                  <c:v>4.9602893039509999</c:v>
                </c:pt>
                <c:pt idx="199">
                  <c:v>5.0102438981809998</c:v>
                </c:pt>
                <c:pt idx="200">
                  <c:v>5.0331785632240003</c:v>
                </c:pt>
                <c:pt idx="201">
                  <c:v>4.9713227663839996</c:v>
                </c:pt>
                <c:pt idx="202">
                  <c:v>4.9713227663839996</c:v>
                </c:pt>
                <c:pt idx="203">
                  <c:v>4.9713227663839996</c:v>
                </c:pt>
                <c:pt idx="204">
                  <c:v>4.9713227663839996</c:v>
                </c:pt>
                <c:pt idx="205">
                  <c:v>4.9713227663839996</c:v>
                </c:pt>
                <c:pt idx="206">
                  <c:v>4.8219806333559996</c:v>
                </c:pt>
                <c:pt idx="207">
                  <c:v>4.884633813512</c:v>
                </c:pt>
                <c:pt idx="208">
                  <c:v>4.9620714672600004</c:v>
                </c:pt>
                <c:pt idx="209">
                  <c:v>4.9620714672600004</c:v>
                </c:pt>
                <c:pt idx="210">
                  <c:v>4.9620714672600004</c:v>
                </c:pt>
                <c:pt idx="211">
                  <c:v>4.9620714672600004</c:v>
                </c:pt>
                <c:pt idx="212">
                  <c:v>4.9620714672600004</c:v>
                </c:pt>
                <c:pt idx="213">
                  <c:v>4.9499483239039996</c:v>
                </c:pt>
                <c:pt idx="214">
                  <c:v>4.9395015980909998</c:v>
                </c:pt>
                <c:pt idx="215">
                  <c:v>4.8669448688249997</c:v>
                </c:pt>
                <c:pt idx="216">
                  <c:v>4.7688070836070002</c:v>
                </c:pt>
                <c:pt idx="217">
                  <c:v>4.8308282429159997</c:v>
                </c:pt>
                <c:pt idx="218">
                  <c:v>4.8308282429159997</c:v>
                </c:pt>
                <c:pt idx="219">
                  <c:v>4.8308282429159997</c:v>
                </c:pt>
                <c:pt idx="220">
                  <c:v>4.8906333895170002</c:v>
                </c:pt>
                <c:pt idx="221">
                  <c:v>4.8466428010899998</c:v>
                </c:pt>
                <c:pt idx="222">
                  <c:v>4.8439613839030002</c:v>
                </c:pt>
                <c:pt idx="223">
                  <c:v>4.8733064913600002</c:v>
                </c:pt>
                <c:pt idx="224">
                  <c:v>4.8177310727149996</c:v>
                </c:pt>
                <c:pt idx="225">
                  <c:v>4.8177310727149996</c:v>
                </c:pt>
                <c:pt idx="226">
                  <c:v>4.8177310727149996</c:v>
                </c:pt>
                <c:pt idx="227">
                  <c:v>4.7819976033499998</c:v>
                </c:pt>
                <c:pt idx="228">
                  <c:v>4.7877738468990003</c:v>
                </c:pt>
                <c:pt idx="229">
                  <c:v>4.8147794076689996</c:v>
                </c:pt>
                <c:pt idx="230">
                  <c:v>4.8219839486750002</c:v>
                </c:pt>
                <c:pt idx="231">
                  <c:v>4.8200886461890002</c:v>
                </c:pt>
                <c:pt idx="232">
                  <c:v>4.8200886461890002</c:v>
                </c:pt>
                <c:pt idx="233">
                  <c:v>4.8200886461890002</c:v>
                </c:pt>
                <c:pt idx="234">
                  <c:v>4.8203649342709998</c:v>
                </c:pt>
                <c:pt idx="235">
                  <c:v>4.7298826122440003</c:v>
                </c:pt>
                <c:pt idx="236">
                  <c:v>4.7101579809079999</c:v>
                </c:pt>
                <c:pt idx="237">
                  <c:v>4.6448451919410001</c:v>
                </c:pt>
                <c:pt idx="238">
                  <c:v>4.6113945970249999</c:v>
                </c:pt>
                <c:pt idx="239">
                  <c:v>4.6113945970249999</c:v>
                </c:pt>
                <c:pt idx="240">
                  <c:v>4.6113945970249999</c:v>
                </c:pt>
                <c:pt idx="241">
                  <c:v>4.5521100761540003</c:v>
                </c:pt>
                <c:pt idx="242">
                  <c:v>4.4671857309769996</c:v>
                </c:pt>
                <c:pt idx="243">
                  <c:v>4.4888654617419999</c:v>
                </c:pt>
                <c:pt idx="244">
                  <c:v>4.4977742152840001</c:v>
                </c:pt>
                <c:pt idx="245">
                  <c:v>4.523585400979</c:v>
                </c:pt>
                <c:pt idx="246">
                  <c:v>4.523585400979</c:v>
                </c:pt>
                <c:pt idx="247">
                  <c:v>4.523585400979</c:v>
                </c:pt>
                <c:pt idx="248">
                  <c:v>4.4956211320900001</c:v>
                </c:pt>
                <c:pt idx="249">
                  <c:v>4.5622888000139996</c:v>
                </c:pt>
                <c:pt idx="250">
                  <c:v>4.5943478603330004</c:v>
                </c:pt>
                <c:pt idx="251">
                  <c:v>4.5863605230570004</c:v>
                </c:pt>
                <c:pt idx="252">
                  <c:v>4.5573814653219999</c:v>
                </c:pt>
                <c:pt idx="253">
                  <c:v>4.5573814653219999</c:v>
                </c:pt>
                <c:pt idx="254">
                  <c:v>4.5573814653219999</c:v>
                </c:pt>
                <c:pt idx="255">
                  <c:v>4.4828385517599996</c:v>
                </c:pt>
                <c:pt idx="256">
                  <c:v>4.3875648157100002</c:v>
                </c:pt>
                <c:pt idx="257">
                  <c:v>4.3951729268469997</c:v>
                </c:pt>
                <c:pt idx="258">
                  <c:v>4.3945251868649997</c:v>
                </c:pt>
                <c:pt idx="259">
                  <c:v>4.3706028625029996</c:v>
                </c:pt>
                <c:pt idx="260">
                  <c:v>4.3706028625029996</c:v>
                </c:pt>
                <c:pt idx="261">
                  <c:v>4.3706028625029996</c:v>
                </c:pt>
                <c:pt idx="262">
                  <c:v>4.4096010608049996</c:v>
                </c:pt>
                <c:pt idx="263">
                  <c:v>4.3805724735889999</c:v>
                </c:pt>
                <c:pt idx="264">
                  <c:v>4.3752912528719996</c:v>
                </c:pt>
                <c:pt idx="265">
                  <c:v>4.3950896840029996</c:v>
                </c:pt>
                <c:pt idx="266">
                  <c:v>4.4756899598480002</c:v>
                </c:pt>
                <c:pt idx="267">
                  <c:v>4.4756899598480002</c:v>
                </c:pt>
                <c:pt idx="268">
                  <c:v>4.4756899598480002</c:v>
                </c:pt>
                <c:pt idx="269">
                  <c:v>4.4763323775639998</c:v>
                </c:pt>
                <c:pt idx="270">
                  <c:v>4.5049866475320002</c:v>
                </c:pt>
                <c:pt idx="271">
                  <c:v>4.5119503664560003</c:v>
                </c:pt>
                <c:pt idx="272">
                  <c:v>4.5061505709020002</c:v>
                </c:pt>
                <c:pt idx="273">
                  <c:v>4.5342029081849997</c:v>
                </c:pt>
                <c:pt idx="274">
                  <c:v>4.5342029081849997</c:v>
                </c:pt>
                <c:pt idx="275">
                  <c:v>4.5342029081849997</c:v>
                </c:pt>
                <c:pt idx="276">
                  <c:v>4.543367867582</c:v>
                </c:pt>
                <c:pt idx="277">
                  <c:v>4.4922790051180002</c:v>
                </c:pt>
                <c:pt idx="278">
                  <c:v>4.4696134998429997</c:v>
                </c:pt>
                <c:pt idx="279">
                  <c:v>4.469322040842</c:v>
                </c:pt>
                <c:pt idx="280">
                  <c:v>4.4494583420040001</c:v>
                </c:pt>
                <c:pt idx="281">
                  <c:v>4.4494583420040001</c:v>
                </c:pt>
                <c:pt idx="282">
                  <c:v>4.4494583420040001</c:v>
                </c:pt>
                <c:pt idx="283">
                  <c:v>4.4689176764759999</c:v>
                </c:pt>
                <c:pt idx="284">
                  <c:v>4.4473545854619996</c:v>
                </c:pt>
                <c:pt idx="285">
                  <c:v>4.4536460023939997</c:v>
                </c:pt>
                <c:pt idx="286">
                  <c:v>4.4821845513719998</c:v>
                </c:pt>
                <c:pt idx="287">
                  <c:v>4.475521435658</c:v>
                </c:pt>
                <c:pt idx="288">
                  <c:v>4.475521435658</c:v>
                </c:pt>
                <c:pt idx="289">
                  <c:v>4.475521435658</c:v>
                </c:pt>
                <c:pt idx="290">
                  <c:v>4.5396057127149998</c:v>
                </c:pt>
                <c:pt idx="291">
                  <c:v>4.5611725120660003</c:v>
                </c:pt>
                <c:pt idx="292">
                  <c:v>4.587811461707</c:v>
                </c:pt>
                <c:pt idx="293">
                  <c:v>4.4400059574880002</c:v>
                </c:pt>
                <c:pt idx="294">
                  <c:v>4.4712288063459997</c:v>
                </c:pt>
                <c:pt idx="295">
                  <c:v>4.4712288063459997</c:v>
                </c:pt>
                <c:pt idx="296">
                  <c:v>4.4712288063459997</c:v>
                </c:pt>
                <c:pt idx="297">
                  <c:v>4.4414846939360002</c:v>
                </c:pt>
                <c:pt idx="298">
                  <c:v>4.4426677825200001</c:v>
                </c:pt>
                <c:pt idx="299">
                  <c:v>4.448444520412</c:v>
                </c:pt>
                <c:pt idx="300">
                  <c:v>4.4474096943459998</c:v>
                </c:pt>
                <c:pt idx="301">
                  <c:v>4.491509149583</c:v>
                </c:pt>
                <c:pt idx="302">
                  <c:v>4.491509149583</c:v>
                </c:pt>
                <c:pt idx="303">
                  <c:v>4.491509149583</c:v>
                </c:pt>
                <c:pt idx="304">
                  <c:v>4.4976915655880001</c:v>
                </c:pt>
                <c:pt idx="305">
                  <c:v>4.5004705037389998</c:v>
                </c:pt>
                <c:pt idx="306">
                  <c:v>4.4851632914659998</c:v>
                </c:pt>
                <c:pt idx="307">
                  <c:v>4.4611633494099996</c:v>
                </c:pt>
                <c:pt idx="308">
                  <c:v>4.4204610205380002</c:v>
                </c:pt>
                <c:pt idx="309">
                  <c:v>4.4204610205380002</c:v>
                </c:pt>
                <c:pt idx="310">
                  <c:v>4.4204610205380002</c:v>
                </c:pt>
                <c:pt idx="311">
                  <c:v>4.4269628566949999</c:v>
                </c:pt>
                <c:pt idx="312">
                  <c:v>4.3726169780250004</c:v>
                </c:pt>
                <c:pt idx="313">
                  <c:v>4.3645485010430001</c:v>
                </c:pt>
                <c:pt idx="314">
                  <c:v>4.2609400384929996</c:v>
                </c:pt>
                <c:pt idx="315">
                  <c:v>4.2557112856800003</c:v>
                </c:pt>
                <c:pt idx="316">
                  <c:v>4.2557112856800003</c:v>
                </c:pt>
                <c:pt idx="317">
                  <c:v>4.2557112856800003</c:v>
                </c:pt>
                <c:pt idx="318">
                  <c:v>4.2832107703459998</c:v>
                </c:pt>
                <c:pt idx="319">
                  <c:v>4.2641664620529998</c:v>
                </c:pt>
                <c:pt idx="320">
                  <c:v>4.2799719424939999</c:v>
                </c:pt>
                <c:pt idx="321">
                  <c:v>4.3323227835070002</c:v>
                </c:pt>
                <c:pt idx="322">
                  <c:v>4.3009082364350002</c:v>
                </c:pt>
                <c:pt idx="323">
                  <c:v>4.3009082364350002</c:v>
                </c:pt>
                <c:pt idx="324">
                  <c:v>4.3009082364350002</c:v>
                </c:pt>
                <c:pt idx="325">
                  <c:v>4.2790399638160004</c:v>
                </c:pt>
                <c:pt idx="326">
                  <c:v>4.287032717452</c:v>
                </c:pt>
                <c:pt idx="327">
                  <c:v>4.2880550660630004</c:v>
                </c:pt>
                <c:pt idx="328">
                  <c:v>4.3034520054999996</c:v>
                </c:pt>
                <c:pt idx="329">
                  <c:v>4.296833593363</c:v>
                </c:pt>
                <c:pt idx="330">
                  <c:v>4.296833593363</c:v>
                </c:pt>
                <c:pt idx="331">
                  <c:v>4.296833593363</c:v>
                </c:pt>
                <c:pt idx="332">
                  <c:v>4.2952985779650001</c:v>
                </c:pt>
                <c:pt idx="333">
                  <c:v>4.3087865451000003</c:v>
                </c:pt>
                <c:pt idx="334">
                  <c:v>4.3094861474300004</c:v>
                </c:pt>
                <c:pt idx="335">
                  <c:v>4.3250399316730004</c:v>
                </c:pt>
                <c:pt idx="336">
                  <c:v>4.3256162911990002</c:v>
                </c:pt>
                <c:pt idx="337">
                  <c:v>4.3256162911990002</c:v>
                </c:pt>
                <c:pt idx="338">
                  <c:v>4.3256162911990002</c:v>
                </c:pt>
                <c:pt idx="339">
                  <c:v>4.2952713172500001</c:v>
                </c:pt>
                <c:pt idx="340">
                  <c:v>4.3027960041469999</c:v>
                </c:pt>
                <c:pt idx="341">
                  <c:v>4.2848966906469999</c:v>
                </c:pt>
                <c:pt idx="342">
                  <c:v>4.3285353172200001</c:v>
                </c:pt>
                <c:pt idx="343">
                  <c:v>4.367578109758</c:v>
                </c:pt>
                <c:pt idx="344">
                  <c:v>4.367578109758</c:v>
                </c:pt>
                <c:pt idx="345">
                  <c:v>4.367578109758</c:v>
                </c:pt>
                <c:pt idx="346">
                  <c:v>4.3653484178950004</c:v>
                </c:pt>
                <c:pt idx="347">
                  <c:v>4.3638718256970002</c:v>
                </c:pt>
                <c:pt idx="348">
                  <c:v>4.3553804891260004</c:v>
                </c:pt>
                <c:pt idx="349">
                  <c:v>4.3736664498150004</c:v>
                </c:pt>
                <c:pt idx="350">
                  <c:v>4.3817398604789997</c:v>
                </c:pt>
                <c:pt idx="351">
                  <c:v>4.3817398604789997</c:v>
                </c:pt>
                <c:pt idx="352">
                  <c:v>4.3817398604789997</c:v>
                </c:pt>
                <c:pt idx="353">
                  <c:v>4.3266203056980004</c:v>
                </c:pt>
                <c:pt idx="354">
                  <c:v>4.3414627561080001</c:v>
                </c:pt>
                <c:pt idx="355">
                  <c:v>4.3465542555940004</c:v>
                </c:pt>
                <c:pt idx="356">
                  <c:v>4.3595992376029997</c:v>
                </c:pt>
                <c:pt idx="357">
                  <c:v>4.3613390721379997</c:v>
                </c:pt>
                <c:pt idx="358">
                  <c:v>4.3613390721379997</c:v>
                </c:pt>
                <c:pt idx="359">
                  <c:v>4.3613390721379997</c:v>
                </c:pt>
                <c:pt idx="360">
                  <c:v>4.4947136796080001</c:v>
                </c:pt>
                <c:pt idx="361">
                  <c:v>4.5156597090049999</c:v>
                </c:pt>
                <c:pt idx="362">
                  <c:v>4.5045511408359999</c:v>
                </c:pt>
                <c:pt idx="363">
                  <c:v>4.5414202547549998</c:v>
                </c:pt>
                <c:pt idx="364">
                  <c:v>4.5557994388310004</c:v>
                </c:pt>
                <c:pt idx="365">
                  <c:v>4.5557994388310004</c:v>
                </c:pt>
                <c:pt idx="366">
                  <c:v>4.5557994388310004</c:v>
                </c:pt>
                <c:pt idx="367">
                  <c:v>4.5438570944379997</c:v>
                </c:pt>
                <c:pt idx="368">
                  <c:v>4.4883292719860002</c:v>
                </c:pt>
                <c:pt idx="369">
                  <c:v>4.4834915998730001</c:v>
                </c:pt>
                <c:pt idx="370">
                  <c:v>4.4928732650149996</c:v>
                </c:pt>
                <c:pt idx="371">
                  <c:v>4.3990490443330001</c:v>
                </c:pt>
                <c:pt idx="372">
                  <c:v>4.3990490443330001</c:v>
                </c:pt>
                <c:pt idx="373">
                  <c:v>4.3990490443330001</c:v>
                </c:pt>
                <c:pt idx="374">
                  <c:v>4.325741907796</c:v>
                </c:pt>
                <c:pt idx="375">
                  <c:v>4.3580767633199997</c:v>
                </c:pt>
                <c:pt idx="376">
                  <c:v>4.3878559651030002</c:v>
                </c:pt>
                <c:pt idx="377">
                  <c:v>4.4409430211840002</c:v>
                </c:pt>
                <c:pt idx="378">
                  <c:v>4.3858847166460002</c:v>
                </c:pt>
                <c:pt idx="379">
                  <c:v>4.3858847166460002</c:v>
                </c:pt>
                <c:pt idx="380">
                  <c:v>4.3858847166460002</c:v>
                </c:pt>
                <c:pt idx="381">
                  <c:v>4.3858847166460002</c:v>
                </c:pt>
                <c:pt idx="382">
                  <c:v>4.363797367538</c:v>
                </c:pt>
                <c:pt idx="383">
                  <c:v>4.3297104529589996</c:v>
                </c:pt>
                <c:pt idx="384">
                  <c:v>4.3401796457869999</c:v>
                </c:pt>
                <c:pt idx="385">
                  <c:v>4.3571539945</c:v>
                </c:pt>
                <c:pt idx="386">
                  <c:v>4.3571539945</c:v>
                </c:pt>
                <c:pt idx="387">
                  <c:v>4.3571539945</c:v>
                </c:pt>
                <c:pt idx="388">
                  <c:v>4.3683995804139997</c:v>
                </c:pt>
                <c:pt idx="389">
                  <c:v>4.4176971353130003</c:v>
                </c:pt>
                <c:pt idx="390">
                  <c:v>4.401190552399</c:v>
                </c:pt>
                <c:pt idx="391">
                  <c:v>4.3808006451250003</c:v>
                </c:pt>
                <c:pt idx="392">
                  <c:v>4.3837030589479999</c:v>
                </c:pt>
                <c:pt idx="393">
                  <c:v>4.3837030589479999</c:v>
                </c:pt>
                <c:pt idx="394">
                  <c:v>4.3837030589479999</c:v>
                </c:pt>
                <c:pt idx="395">
                  <c:v>4.3471658614819999</c:v>
                </c:pt>
                <c:pt idx="396">
                  <c:v>4.3385637311369996</c:v>
                </c:pt>
                <c:pt idx="397">
                  <c:v>4.310430467153</c:v>
                </c:pt>
                <c:pt idx="398">
                  <c:v>4.310430467153</c:v>
                </c:pt>
                <c:pt idx="399">
                  <c:v>4.310430467153</c:v>
                </c:pt>
                <c:pt idx="400">
                  <c:v>4.310430467153</c:v>
                </c:pt>
                <c:pt idx="401">
                  <c:v>4.310430467153</c:v>
                </c:pt>
                <c:pt idx="402">
                  <c:v>4.3655445447909997</c:v>
                </c:pt>
                <c:pt idx="403">
                  <c:v>4.3696921452669999</c:v>
                </c:pt>
                <c:pt idx="404">
                  <c:v>4.3830813680089999</c:v>
                </c:pt>
                <c:pt idx="405">
                  <c:v>4.3679897701839998</c:v>
                </c:pt>
                <c:pt idx="406">
                  <c:v>4.3529146789439999</c:v>
                </c:pt>
                <c:pt idx="407">
                  <c:v>4.3529146789439999</c:v>
                </c:pt>
                <c:pt idx="408">
                  <c:v>4.3529146789439999</c:v>
                </c:pt>
                <c:pt idx="409">
                  <c:v>4.3808648566950001</c:v>
                </c:pt>
                <c:pt idx="410">
                  <c:v>4.3724494638119999</c:v>
                </c:pt>
                <c:pt idx="411">
                  <c:v>4.373628285663</c:v>
                </c:pt>
                <c:pt idx="412">
                  <c:v>4.3497530058449998</c:v>
                </c:pt>
                <c:pt idx="413">
                  <c:v>4.3603230779080002</c:v>
                </c:pt>
                <c:pt idx="414">
                  <c:v>4.3603230779080002</c:v>
                </c:pt>
                <c:pt idx="415">
                  <c:v>4.3603230779080002</c:v>
                </c:pt>
                <c:pt idx="416">
                  <c:v>4.3743234885920002</c:v>
                </c:pt>
                <c:pt idx="417">
                  <c:v>4.4303361674320003</c:v>
                </c:pt>
                <c:pt idx="418">
                  <c:v>4.4815322983439998</c:v>
                </c:pt>
                <c:pt idx="419">
                  <c:v>4.5636952217179996</c:v>
                </c:pt>
                <c:pt idx="420">
                  <c:v>4.5965169997190003</c:v>
                </c:pt>
                <c:pt idx="421">
                  <c:v>4.5965169997190003</c:v>
                </c:pt>
                <c:pt idx="422">
                  <c:v>4.5965169997190003</c:v>
                </c:pt>
                <c:pt idx="423">
                  <c:v>4.5640447095630003</c:v>
                </c:pt>
                <c:pt idx="424">
                  <c:v>4.5446010785329998</c:v>
                </c:pt>
                <c:pt idx="425">
                  <c:v>4.4877860452349996</c:v>
                </c:pt>
                <c:pt idx="426">
                  <c:v>4.4721310523230002</c:v>
                </c:pt>
                <c:pt idx="427">
                  <c:v>4.4686918801399997</c:v>
                </c:pt>
                <c:pt idx="428">
                  <c:v>4.4686918801399997</c:v>
                </c:pt>
                <c:pt idx="429">
                  <c:v>4.4686918801399997</c:v>
                </c:pt>
                <c:pt idx="430">
                  <c:v>4.4686918801399997</c:v>
                </c:pt>
                <c:pt idx="431">
                  <c:v>4.4686918801399997</c:v>
                </c:pt>
                <c:pt idx="432">
                  <c:v>4.5378516584910003</c:v>
                </c:pt>
                <c:pt idx="433">
                  <c:v>4.5041235177749996</c:v>
                </c:pt>
                <c:pt idx="434">
                  <c:v>4.4907740236559999</c:v>
                </c:pt>
                <c:pt idx="435">
                  <c:v>4.4907740236559999</c:v>
                </c:pt>
                <c:pt idx="436">
                  <c:v>4.4907740236559999</c:v>
                </c:pt>
                <c:pt idx="437">
                  <c:v>4.5482055965799999</c:v>
                </c:pt>
                <c:pt idx="438">
                  <c:v>4.5435644868980001</c:v>
                </c:pt>
                <c:pt idx="439">
                  <c:v>4.5151772553110003</c:v>
                </c:pt>
                <c:pt idx="440">
                  <c:v>4.5557900946360004</c:v>
                </c:pt>
                <c:pt idx="441">
                  <c:v>4.5898328948509999</c:v>
                </c:pt>
                <c:pt idx="442">
                  <c:v>4.5898328948509999</c:v>
                </c:pt>
                <c:pt idx="443">
                  <c:v>4.5898328948509999</c:v>
                </c:pt>
                <c:pt idx="444">
                  <c:v>4.6350871040649997</c:v>
                </c:pt>
                <c:pt idx="445">
                  <c:v>4.5321053381769998</c:v>
                </c:pt>
                <c:pt idx="446">
                  <c:v>4.546519720089</c:v>
                </c:pt>
                <c:pt idx="447">
                  <c:v>4.49703595145</c:v>
                </c:pt>
                <c:pt idx="448">
                  <c:v>4.481218702624</c:v>
                </c:pt>
                <c:pt idx="449">
                  <c:v>4.481218702624</c:v>
                </c:pt>
                <c:pt idx="450">
                  <c:v>4.481218702624</c:v>
                </c:pt>
                <c:pt idx="451">
                  <c:v>4.3680854742430002</c:v>
                </c:pt>
                <c:pt idx="452">
                  <c:v>4.3915784729310001</c:v>
                </c:pt>
                <c:pt idx="453">
                  <c:v>4.2830984344959999</c:v>
                </c:pt>
                <c:pt idx="454">
                  <c:v>4.2697739487239996</c:v>
                </c:pt>
                <c:pt idx="455">
                  <c:v>4.2205670645279998</c:v>
                </c:pt>
                <c:pt idx="456">
                  <c:v>4.2205670645279998</c:v>
                </c:pt>
                <c:pt idx="457">
                  <c:v>4.2205670645279998</c:v>
                </c:pt>
                <c:pt idx="458">
                  <c:v>4.1775325764050004</c:v>
                </c:pt>
                <c:pt idx="459">
                  <c:v>4.1282095750799996</c:v>
                </c:pt>
                <c:pt idx="460">
                  <c:v>4.1231410687169996</c:v>
                </c:pt>
                <c:pt idx="461">
                  <c:v>4.1285018519719996</c:v>
                </c:pt>
                <c:pt idx="462">
                  <c:v>4.0880714502359998</c:v>
                </c:pt>
                <c:pt idx="463">
                  <c:v>4.0880714502359998</c:v>
                </c:pt>
                <c:pt idx="464">
                  <c:v>4.0880714502359998</c:v>
                </c:pt>
                <c:pt idx="465">
                  <c:v>4.0861838626870002</c:v>
                </c:pt>
                <c:pt idx="466">
                  <c:v>4.1123537733799997</c:v>
                </c:pt>
                <c:pt idx="467">
                  <c:v>4.1673212755220002</c:v>
                </c:pt>
                <c:pt idx="468">
                  <c:v>4.1132184128420004</c:v>
                </c:pt>
                <c:pt idx="469">
                  <c:v>4.1094573945470003</c:v>
                </c:pt>
                <c:pt idx="470">
                  <c:v>4.1094573945470003</c:v>
                </c:pt>
                <c:pt idx="471">
                  <c:v>4.1094573945470003</c:v>
                </c:pt>
                <c:pt idx="472">
                  <c:v>4.1518409952460003</c:v>
                </c:pt>
                <c:pt idx="473">
                  <c:v>4.1949019692910001</c:v>
                </c:pt>
                <c:pt idx="474">
                  <c:v>4.1927702763720003</c:v>
                </c:pt>
                <c:pt idx="475">
                  <c:v>4.2276971473109999</c:v>
                </c:pt>
                <c:pt idx="476">
                  <c:v>4.2338743118400002</c:v>
                </c:pt>
                <c:pt idx="477">
                  <c:v>4.2338743118400002</c:v>
                </c:pt>
                <c:pt idx="478">
                  <c:v>4.2338743118400002</c:v>
                </c:pt>
                <c:pt idx="479">
                  <c:v>4.2170156851550002</c:v>
                </c:pt>
                <c:pt idx="480">
                  <c:v>4.2119718909210002</c:v>
                </c:pt>
                <c:pt idx="481">
                  <c:v>4.2195635662560003</c:v>
                </c:pt>
                <c:pt idx="482">
                  <c:v>4.2138503678820003</c:v>
                </c:pt>
                <c:pt idx="483">
                  <c:v>4.2384812593849999</c:v>
                </c:pt>
                <c:pt idx="484">
                  <c:v>4.2384812593849999</c:v>
                </c:pt>
                <c:pt idx="485">
                  <c:v>4.2384812593849999</c:v>
                </c:pt>
                <c:pt idx="486">
                  <c:v>4.2703149909510003</c:v>
                </c:pt>
                <c:pt idx="487">
                  <c:v>4.3080068522910002</c:v>
                </c:pt>
                <c:pt idx="488">
                  <c:v>4.308124025933</c:v>
                </c:pt>
                <c:pt idx="489">
                  <c:v>4.2984138378469998</c:v>
                </c:pt>
                <c:pt idx="490">
                  <c:v>4.3044886011069998</c:v>
                </c:pt>
                <c:pt idx="491">
                  <c:v>4.3044886011069998</c:v>
                </c:pt>
                <c:pt idx="492">
                  <c:v>4.3044886011069998</c:v>
                </c:pt>
                <c:pt idx="493">
                  <c:v>4.3044886011069998</c:v>
                </c:pt>
                <c:pt idx="494">
                  <c:v>4.2402105839250002</c:v>
                </c:pt>
                <c:pt idx="495">
                  <c:v>4.2662762213049996</c:v>
                </c:pt>
                <c:pt idx="496">
                  <c:v>4.2412366852180003</c:v>
                </c:pt>
                <c:pt idx="497">
                  <c:v>4.2346718043519997</c:v>
                </c:pt>
                <c:pt idx="498">
                  <c:v>4.2346718043519997</c:v>
                </c:pt>
                <c:pt idx="499">
                  <c:v>4.2346718043519997</c:v>
                </c:pt>
                <c:pt idx="500">
                  <c:v>4.2437858427890003</c:v>
                </c:pt>
                <c:pt idx="501">
                  <c:v>4.2521238390049998</c:v>
                </c:pt>
                <c:pt idx="502">
                  <c:v>4.2502360904180003</c:v>
                </c:pt>
                <c:pt idx="503">
                  <c:v>4.1948855942629999</c:v>
                </c:pt>
                <c:pt idx="504">
                  <c:v>4.1882466764639998</c:v>
                </c:pt>
                <c:pt idx="505">
                  <c:v>4.1882466764639998</c:v>
                </c:pt>
                <c:pt idx="506">
                  <c:v>4.1882466764639998</c:v>
                </c:pt>
                <c:pt idx="507">
                  <c:v>4.1783075021669998</c:v>
                </c:pt>
                <c:pt idx="508">
                  <c:v>4.1656482723829997</c:v>
                </c:pt>
                <c:pt idx="509">
                  <c:v>4.1685087926320001</c:v>
                </c:pt>
                <c:pt idx="510">
                  <c:v>4.1802159967070001</c:v>
                </c:pt>
                <c:pt idx="511">
                  <c:v>4.1907980954359996</c:v>
                </c:pt>
                <c:pt idx="512">
                  <c:v>4.1907980954359996</c:v>
                </c:pt>
                <c:pt idx="513">
                  <c:v>4.1907980954359996</c:v>
                </c:pt>
                <c:pt idx="514">
                  <c:v>4.1313975443200004</c:v>
                </c:pt>
                <c:pt idx="515">
                  <c:v>4.1445885846059998</c:v>
                </c:pt>
                <c:pt idx="516">
                  <c:v>4.1635230497410003</c:v>
                </c:pt>
                <c:pt idx="517">
                  <c:v>4.1681886803910002</c:v>
                </c:pt>
                <c:pt idx="518">
                  <c:v>4.1288081897389999</c:v>
                </c:pt>
                <c:pt idx="519">
                  <c:v>4.1288081897389999</c:v>
                </c:pt>
                <c:pt idx="520">
                  <c:v>4.1288081897389999</c:v>
                </c:pt>
                <c:pt idx="521">
                  <c:v>4.144567361629</c:v>
                </c:pt>
                <c:pt idx="522">
                  <c:v>4.1894076424069997</c:v>
                </c:pt>
                <c:pt idx="523">
                  <c:v>4.2089295153400004</c:v>
                </c:pt>
                <c:pt idx="524">
                  <c:v>4.1781352259549998</c:v>
                </c:pt>
                <c:pt idx="525">
                  <c:v>4.1450445378270002</c:v>
                </c:pt>
                <c:pt idx="526">
                  <c:v>4.1450445378270002</c:v>
                </c:pt>
                <c:pt idx="527">
                  <c:v>4.1450445378270002</c:v>
                </c:pt>
                <c:pt idx="528">
                  <c:v>4.1059894327690003</c:v>
                </c:pt>
                <c:pt idx="529">
                  <c:v>4.1033854683640003</c:v>
                </c:pt>
                <c:pt idx="530">
                  <c:v>4.1234991387489996</c:v>
                </c:pt>
                <c:pt idx="531">
                  <c:v>4.1169438967909997</c:v>
                </c:pt>
                <c:pt idx="532">
                  <c:v>4.0988595653240001</c:v>
                </c:pt>
                <c:pt idx="533">
                  <c:v>4.0988595653240001</c:v>
                </c:pt>
                <c:pt idx="534">
                  <c:v>4.0988595653240001</c:v>
                </c:pt>
                <c:pt idx="535">
                  <c:v>4.1268881202800003</c:v>
                </c:pt>
                <c:pt idx="536">
                  <c:v>4.1837826308270003</c:v>
                </c:pt>
                <c:pt idx="537">
                  <c:v>4.183996555787</c:v>
                </c:pt>
                <c:pt idx="538">
                  <c:v>4.2217275939199999</c:v>
                </c:pt>
                <c:pt idx="539">
                  <c:v>4.2254190282269999</c:v>
                </c:pt>
                <c:pt idx="540">
                  <c:v>4.2254190282269999</c:v>
                </c:pt>
                <c:pt idx="541">
                  <c:v>4.2254190282269999</c:v>
                </c:pt>
                <c:pt idx="542">
                  <c:v>4.2304572133790002</c:v>
                </c:pt>
                <c:pt idx="543">
                  <c:v>4.2304572133790002</c:v>
                </c:pt>
                <c:pt idx="544">
                  <c:v>4.2304572133790002</c:v>
                </c:pt>
                <c:pt idx="545">
                  <c:v>4.2304572133790002</c:v>
                </c:pt>
                <c:pt idx="546">
                  <c:v>4.2221084029359996</c:v>
                </c:pt>
                <c:pt idx="547">
                  <c:v>4.2221084029359996</c:v>
                </c:pt>
                <c:pt idx="548">
                  <c:v>4.2221084029359996</c:v>
                </c:pt>
                <c:pt idx="549">
                  <c:v>4.2020625845500001</c:v>
                </c:pt>
                <c:pt idx="550">
                  <c:v>4.1599960897199999</c:v>
                </c:pt>
                <c:pt idx="551">
                  <c:v>4.1237698513970003</c:v>
                </c:pt>
                <c:pt idx="552">
                  <c:v>4.1237698513970003</c:v>
                </c:pt>
                <c:pt idx="553">
                  <c:v>4.1237698513970003</c:v>
                </c:pt>
                <c:pt idx="554">
                  <c:v>4.1237698513970003</c:v>
                </c:pt>
                <c:pt idx="555">
                  <c:v>4.1237698513970003</c:v>
                </c:pt>
                <c:pt idx="556">
                  <c:v>4.0611926553859998</c:v>
                </c:pt>
                <c:pt idx="557">
                  <c:v>4.0611926553859998</c:v>
                </c:pt>
                <c:pt idx="558">
                  <c:v>4.0611926553859998</c:v>
                </c:pt>
                <c:pt idx="559">
                  <c:v>4.0668999998739999</c:v>
                </c:pt>
                <c:pt idx="560">
                  <c:v>3.9832651194889999</c:v>
                </c:pt>
                <c:pt idx="561">
                  <c:v>3.9832651194889999</c:v>
                </c:pt>
                <c:pt idx="562">
                  <c:v>3.9832651194889999</c:v>
                </c:pt>
                <c:pt idx="563">
                  <c:v>3.9553846960080001</c:v>
                </c:pt>
                <c:pt idx="564">
                  <c:v>3.9553846960080001</c:v>
                </c:pt>
                <c:pt idx="565">
                  <c:v>3.9553846960080001</c:v>
                </c:pt>
                <c:pt idx="566">
                  <c:v>3.9179205546650002</c:v>
                </c:pt>
                <c:pt idx="567">
                  <c:v>3.8957574914889999</c:v>
                </c:pt>
                <c:pt idx="568">
                  <c:v>3.8957574914889999</c:v>
                </c:pt>
                <c:pt idx="569">
                  <c:v>3.8957574914889999</c:v>
                </c:pt>
                <c:pt idx="570">
                  <c:v>3.9239080667090001</c:v>
                </c:pt>
                <c:pt idx="571">
                  <c:v>3.9298680755420001</c:v>
                </c:pt>
                <c:pt idx="572">
                  <c:v>3.9391209412369999</c:v>
                </c:pt>
                <c:pt idx="573">
                  <c:v>3.933832333957</c:v>
                </c:pt>
                <c:pt idx="574">
                  <c:v>3.9106347648750002</c:v>
                </c:pt>
                <c:pt idx="575">
                  <c:v>3.9106347648750002</c:v>
                </c:pt>
                <c:pt idx="576">
                  <c:v>3.9106347648750002</c:v>
                </c:pt>
                <c:pt idx="577">
                  <c:v>3.9321753015769998</c:v>
                </c:pt>
                <c:pt idx="578">
                  <c:v>3.9329158654579999</c:v>
                </c:pt>
                <c:pt idx="579">
                  <c:v>3.9328494392310001</c:v>
                </c:pt>
                <c:pt idx="580">
                  <c:v>3.9185417957220001</c:v>
                </c:pt>
                <c:pt idx="581">
                  <c:v>3.9457941772449998</c:v>
                </c:pt>
                <c:pt idx="582">
                  <c:v>3.9457941772449998</c:v>
                </c:pt>
                <c:pt idx="583">
                  <c:v>3.9457941772449998</c:v>
                </c:pt>
                <c:pt idx="584">
                  <c:v>3.9480685652149998</c:v>
                </c:pt>
                <c:pt idx="585">
                  <c:v>3.9653388670899998</c:v>
                </c:pt>
                <c:pt idx="586">
                  <c:v>3.9643179110459998</c:v>
                </c:pt>
                <c:pt idx="587">
                  <c:v>3.9867007165150001</c:v>
                </c:pt>
                <c:pt idx="588">
                  <c:v>3.986866474048</c:v>
                </c:pt>
                <c:pt idx="589">
                  <c:v>3.986866474048</c:v>
                </c:pt>
                <c:pt idx="590">
                  <c:v>3.986866474048</c:v>
                </c:pt>
                <c:pt idx="591">
                  <c:v>3.9916179280059998</c:v>
                </c:pt>
                <c:pt idx="592">
                  <c:v>3.9939481847140001</c:v>
                </c:pt>
                <c:pt idx="593">
                  <c:v>3.967017469525</c:v>
                </c:pt>
                <c:pt idx="594">
                  <c:v>3.9221705815279999</c:v>
                </c:pt>
                <c:pt idx="595">
                  <c:v>3.9025111457650001</c:v>
                </c:pt>
                <c:pt idx="596">
                  <c:v>3.9025111457650001</c:v>
                </c:pt>
                <c:pt idx="597">
                  <c:v>3.9025111457650001</c:v>
                </c:pt>
                <c:pt idx="598">
                  <c:v>3.9183500977539998</c:v>
                </c:pt>
                <c:pt idx="599">
                  <c:v>3.9273635764720001</c:v>
                </c:pt>
                <c:pt idx="600">
                  <c:v>3.9353208183500001</c:v>
                </c:pt>
                <c:pt idx="601">
                  <c:v>3.9275708543540002</c:v>
                </c:pt>
                <c:pt idx="602">
                  <c:v>3.940397922401</c:v>
                </c:pt>
                <c:pt idx="603">
                  <c:v>3.940397922401</c:v>
                </c:pt>
                <c:pt idx="604">
                  <c:v>3.940397922401</c:v>
                </c:pt>
                <c:pt idx="605">
                  <c:v>3.9336947133689999</c:v>
                </c:pt>
                <c:pt idx="606">
                  <c:v>3.930726436134</c:v>
                </c:pt>
                <c:pt idx="607">
                  <c:v>3.9378998566750001</c:v>
                </c:pt>
                <c:pt idx="608">
                  <c:v>3.9457300501549999</c:v>
                </c:pt>
                <c:pt idx="609">
                  <c:v>3.9459209627799998</c:v>
                </c:pt>
                <c:pt idx="610">
                  <c:v>3.9459209627799998</c:v>
                </c:pt>
                <c:pt idx="611">
                  <c:v>3.9459209627799998</c:v>
                </c:pt>
                <c:pt idx="612">
                  <c:v>3.9409790510680001</c:v>
                </c:pt>
                <c:pt idx="613">
                  <c:v>3.9822523641399998</c:v>
                </c:pt>
                <c:pt idx="614">
                  <c:v>4.0076168598760002</c:v>
                </c:pt>
                <c:pt idx="615">
                  <c:v>4.0015680745589997</c:v>
                </c:pt>
                <c:pt idx="616">
                  <c:v>4.012706742042</c:v>
                </c:pt>
                <c:pt idx="617">
                  <c:v>4.012706742042</c:v>
                </c:pt>
                <c:pt idx="618">
                  <c:v>4.012706742042</c:v>
                </c:pt>
                <c:pt idx="619">
                  <c:v>4.0317339404660002</c:v>
                </c:pt>
                <c:pt idx="620">
                  <c:v>4.0538450962420001</c:v>
                </c:pt>
                <c:pt idx="621">
                  <c:v>4.0623947680240002</c:v>
                </c:pt>
                <c:pt idx="622">
                  <c:v>4.08029421087</c:v>
                </c:pt>
                <c:pt idx="623">
                  <c:v>4.0521673539169996</c:v>
                </c:pt>
                <c:pt idx="624">
                  <c:v>4.0521673539169996</c:v>
                </c:pt>
                <c:pt idx="625">
                  <c:v>4.0521673539169996</c:v>
                </c:pt>
                <c:pt idx="626">
                  <c:v>4.0692932633699996</c:v>
                </c:pt>
                <c:pt idx="627">
                  <c:v>4.0408890843009999</c:v>
                </c:pt>
                <c:pt idx="628">
                  <c:v>4.0339963524020002</c:v>
                </c:pt>
                <c:pt idx="629">
                  <c:v>4.0287909974309999</c:v>
                </c:pt>
                <c:pt idx="630">
                  <c:v>4.0077441801129998</c:v>
                </c:pt>
                <c:pt idx="631">
                  <c:v>4.0077441801129998</c:v>
                </c:pt>
                <c:pt idx="632">
                  <c:v>4.0077441801129998</c:v>
                </c:pt>
                <c:pt idx="633">
                  <c:v>4.0065835374020002</c:v>
                </c:pt>
                <c:pt idx="634">
                  <c:v>4.0234359066250001</c:v>
                </c:pt>
                <c:pt idx="635">
                  <c:v>4.0253796943879996</c:v>
                </c:pt>
                <c:pt idx="636">
                  <c:v>4.0046644371489997</c:v>
                </c:pt>
                <c:pt idx="637">
                  <c:v>3.9973581446390001</c:v>
                </c:pt>
                <c:pt idx="638">
                  <c:v>3.9973581446390001</c:v>
                </c:pt>
                <c:pt idx="639">
                  <c:v>3.9973581446390001</c:v>
                </c:pt>
                <c:pt idx="640">
                  <c:v>3.9980575512829999</c:v>
                </c:pt>
                <c:pt idx="641">
                  <c:v>3.9802069136570002</c:v>
                </c:pt>
                <c:pt idx="642">
                  <c:v>3.9734198554820002</c:v>
                </c:pt>
                <c:pt idx="643">
                  <c:v>3.9603849391220001</c:v>
                </c:pt>
                <c:pt idx="644">
                  <c:v>3.954286500627</c:v>
                </c:pt>
                <c:pt idx="645">
                  <c:v>3.954286500627</c:v>
                </c:pt>
                <c:pt idx="646">
                  <c:v>3.954286500627</c:v>
                </c:pt>
                <c:pt idx="647">
                  <c:v>3.954286500627</c:v>
                </c:pt>
                <c:pt idx="648">
                  <c:v>3.8601394927719999</c:v>
                </c:pt>
                <c:pt idx="649">
                  <c:v>3.8362135598310001</c:v>
                </c:pt>
                <c:pt idx="650">
                  <c:v>3.8026446244100001</c:v>
                </c:pt>
                <c:pt idx="651">
                  <c:v>3.820063754805</c:v>
                </c:pt>
                <c:pt idx="652">
                  <c:v>3.8179460644679999</c:v>
                </c:pt>
                <c:pt idx="653">
                  <c:v>3.8179460644679999</c:v>
                </c:pt>
                <c:pt idx="654">
                  <c:v>3.8179460644679999</c:v>
                </c:pt>
                <c:pt idx="655">
                  <c:v>3.827050544679</c:v>
                </c:pt>
                <c:pt idx="656">
                  <c:v>3.8224674984429998</c:v>
                </c:pt>
                <c:pt idx="657">
                  <c:v>3.835639367422</c:v>
                </c:pt>
                <c:pt idx="658">
                  <c:v>3.8327925098560001</c:v>
                </c:pt>
                <c:pt idx="659">
                  <c:v>3.8219585054160001</c:v>
                </c:pt>
                <c:pt idx="660">
                  <c:v>3.8219585054160001</c:v>
                </c:pt>
                <c:pt idx="661">
                  <c:v>3.8219585054160001</c:v>
                </c:pt>
                <c:pt idx="662">
                  <c:v>3.875784560469</c:v>
                </c:pt>
                <c:pt idx="663">
                  <c:v>3.9129370732500002</c:v>
                </c:pt>
                <c:pt idx="664">
                  <c:v>3.9103732988400002</c:v>
                </c:pt>
                <c:pt idx="665">
                  <c:v>3.8888260974789999</c:v>
                </c:pt>
                <c:pt idx="666">
                  <c:v>3.9116357712849998</c:v>
                </c:pt>
                <c:pt idx="667">
                  <c:v>3.9116357712849998</c:v>
                </c:pt>
                <c:pt idx="668">
                  <c:v>3.9116357712849998</c:v>
                </c:pt>
                <c:pt idx="669">
                  <c:v>3.8843152574070001</c:v>
                </c:pt>
                <c:pt idx="670">
                  <c:v>3.8466715111040002</c:v>
                </c:pt>
                <c:pt idx="671">
                  <c:v>3.8444030325490002</c:v>
                </c:pt>
                <c:pt idx="672">
                  <c:v>3.8534704007039999</c:v>
                </c:pt>
                <c:pt idx="673">
                  <c:v>3.8665924449669999</c:v>
                </c:pt>
                <c:pt idx="674">
                  <c:v>3.8665924449669999</c:v>
                </c:pt>
                <c:pt idx="675">
                  <c:v>3.8665924449669999</c:v>
                </c:pt>
                <c:pt idx="676">
                  <c:v>3.8554521262870001</c:v>
                </c:pt>
                <c:pt idx="677">
                  <c:v>3.8501455106289999</c:v>
                </c:pt>
                <c:pt idx="678">
                  <c:v>3.8455495753509998</c:v>
                </c:pt>
                <c:pt idx="679">
                  <c:v>3.8567443441370002</c:v>
                </c:pt>
                <c:pt idx="680">
                  <c:v>3.8329900820149998</c:v>
                </c:pt>
                <c:pt idx="681">
                  <c:v>3.8329900820149998</c:v>
                </c:pt>
                <c:pt idx="682">
                  <c:v>3.8329900820149998</c:v>
                </c:pt>
                <c:pt idx="683">
                  <c:v>3.8332927692309999</c:v>
                </c:pt>
                <c:pt idx="684">
                  <c:v>3.8286366810420001</c:v>
                </c:pt>
                <c:pt idx="685">
                  <c:v>3.8275032893869998</c:v>
                </c:pt>
                <c:pt idx="686">
                  <c:v>3.8082637265980002</c:v>
                </c:pt>
                <c:pt idx="687">
                  <c:v>3.7778369624520001</c:v>
                </c:pt>
                <c:pt idx="688">
                  <c:v>3.7778369624520001</c:v>
                </c:pt>
                <c:pt idx="689">
                  <c:v>3.7778369624520001</c:v>
                </c:pt>
                <c:pt idx="690">
                  <c:v>3.7198583959540001</c:v>
                </c:pt>
                <c:pt idx="691">
                  <c:v>3.7057181339460001</c:v>
                </c:pt>
                <c:pt idx="692">
                  <c:v>3.7281150103640002</c:v>
                </c:pt>
                <c:pt idx="693">
                  <c:v>3.7499755591319999</c:v>
                </c:pt>
                <c:pt idx="694">
                  <c:v>3.7483995872590001</c:v>
                </c:pt>
                <c:pt idx="695">
                  <c:v>3.7483995872590001</c:v>
                </c:pt>
                <c:pt idx="696">
                  <c:v>3.7483995872590001</c:v>
                </c:pt>
                <c:pt idx="697">
                  <c:v>3.7503608161009998</c:v>
                </c:pt>
                <c:pt idx="698">
                  <c:v>3.783992240805</c:v>
                </c:pt>
                <c:pt idx="699">
                  <c:v>3.7943116097449998</c:v>
                </c:pt>
                <c:pt idx="700">
                  <c:v>3.8546957247979998</c:v>
                </c:pt>
                <c:pt idx="701">
                  <c:v>3.86633982131</c:v>
                </c:pt>
                <c:pt idx="702">
                  <c:v>3.86633982131</c:v>
                </c:pt>
                <c:pt idx="703">
                  <c:v>3.86633982131</c:v>
                </c:pt>
                <c:pt idx="704">
                  <c:v>3.8018200187010001</c:v>
                </c:pt>
                <c:pt idx="705">
                  <c:v>3.8018200187010001</c:v>
                </c:pt>
                <c:pt idx="706">
                  <c:v>3.7496834717450001</c:v>
                </c:pt>
                <c:pt idx="707">
                  <c:v>3.7816778076389999</c:v>
                </c:pt>
                <c:pt idx="708">
                  <c:v>3.8219185262109998</c:v>
                </c:pt>
                <c:pt idx="709">
                  <c:v>3.8219185262109998</c:v>
                </c:pt>
                <c:pt idx="710">
                  <c:v>3.8219185262109998</c:v>
                </c:pt>
                <c:pt idx="711">
                  <c:v>3.9165065875830001</c:v>
                </c:pt>
                <c:pt idx="712">
                  <c:v>3.880325226713</c:v>
                </c:pt>
                <c:pt idx="713">
                  <c:v>3.9195521981689998</c:v>
                </c:pt>
                <c:pt idx="714">
                  <c:v>3.9711339257680001</c:v>
                </c:pt>
                <c:pt idx="715">
                  <c:v>4.0062241615460001</c:v>
                </c:pt>
                <c:pt idx="716">
                  <c:v>4.0062241615460001</c:v>
                </c:pt>
                <c:pt idx="717">
                  <c:v>4.0062241615460001</c:v>
                </c:pt>
                <c:pt idx="718">
                  <c:v>4.054013427288</c:v>
                </c:pt>
                <c:pt idx="719">
                  <c:v>4.0054355299819999</c:v>
                </c:pt>
                <c:pt idx="720">
                  <c:v>4.0180662932180002</c:v>
                </c:pt>
                <c:pt idx="721">
                  <c:v>4.0399690273309998</c:v>
                </c:pt>
                <c:pt idx="722">
                  <c:v>4.0369135460869998</c:v>
                </c:pt>
                <c:pt idx="723">
                  <c:v>4.0369135460869998</c:v>
                </c:pt>
                <c:pt idx="724">
                  <c:v>4.0369135460869998</c:v>
                </c:pt>
                <c:pt idx="725">
                  <c:v>4.0047651246119997</c:v>
                </c:pt>
                <c:pt idx="726">
                  <c:v>4.0406490059409998</c:v>
                </c:pt>
                <c:pt idx="727">
                  <c:v>4.0449875900450003</c:v>
                </c:pt>
                <c:pt idx="728">
                  <c:v>4.0511863286830003</c:v>
                </c:pt>
                <c:pt idx="729">
                  <c:v>4.1122337968579998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6B-415A-A66A-239834C57C93}"/>
            </c:ext>
          </c:extLst>
        </c:ser>
        <c:ser>
          <c:idx val="3"/>
          <c:order val="2"/>
          <c:tx>
            <c:strRef>
              <c:f>'איור 7 נתונים'!$D$3</c:f>
              <c:strCache>
                <c:ptCount val="1"/>
                <c:pt idx="0">
                  <c:v>ארה"ב</c:v>
                </c:pt>
              </c:strCache>
            </c:strRef>
          </c:tx>
          <c:spPr>
            <a:ln w="22225">
              <a:solidFill>
                <a:srgbClr val="357C32"/>
              </a:solidFill>
            </a:ln>
          </c:spPr>
          <c:marker>
            <c:symbol val="none"/>
          </c:marker>
          <c:dLbls>
            <c:dLbl>
              <c:idx val="729"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357C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4.4%</a:t>
                    </a:r>
                    <a:endParaRPr lang="en-US" sz="1100" dirty="0">
                      <a:solidFill>
                        <a:srgbClr val="357C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BD-44A8-8908-CD7C7B20D7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45379</c:v>
                </c:pt>
                <c:pt idx="1">
                  <c:v>45380</c:v>
                </c:pt>
                <c:pt idx="2">
                  <c:v>45381</c:v>
                </c:pt>
                <c:pt idx="3">
                  <c:v>45382</c:v>
                </c:pt>
                <c:pt idx="4">
                  <c:v>45383</c:v>
                </c:pt>
                <c:pt idx="5">
                  <c:v>45384</c:v>
                </c:pt>
                <c:pt idx="6">
                  <c:v>45385</c:v>
                </c:pt>
                <c:pt idx="7">
                  <c:v>45386</c:v>
                </c:pt>
                <c:pt idx="8">
                  <c:v>45387</c:v>
                </c:pt>
                <c:pt idx="9">
                  <c:v>45388</c:v>
                </c:pt>
                <c:pt idx="10">
                  <c:v>45389</c:v>
                </c:pt>
                <c:pt idx="11">
                  <c:v>45390</c:v>
                </c:pt>
                <c:pt idx="12">
                  <c:v>45391</c:v>
                </c:pt>
                <c:pt idx="13">
                  <c:v>45392</c:v>
                </c:pt>
                <c:pt idx="14">
                  <c:v>45393</c:v>
                </c:pt>
                <c:pt idx="15">
                  <c:v>45394</c:v>
                </c:pt>
                <c:pt idx="16">
                  <c:v>45395</c:v>
                </c:pt>
                <c:pt idx="17">
                  <c:v>45396</c:v>
                </c:pt>
                <c:pt idx="18">
                  <c:v>45397</c:v>
                </c:pt>
                <c:pt idx="19">
                  <c:v>45398</c:v>
                </c:pt>
                <c:pt idx="20">
                  <c:v>45399</c:v>
                </c:pt>
                <c:pt idx="21">
                  <c:v>45400</c:v>
                </c:pt>
                <c:pt idx="22">
                  <c:v>45401</c:v>
                </c:pt>
                <c:pt idx="23">
                  <c:v>45402</c:v>
                </c:pt>
                <c:pt idx="24">
                  <c:v>45403</c:v>
                </c:pt>
                <c:pt idx="25">
                  <c:v>45404</c:v>
                </c:pt>
                <c:pt idx="26">
                  <c:v>45405</c:v>
                </c:pt>
                <c:pt idx="27">
                  <c:v>45406</c:v>
                </c:pt>
                <c:pt idx="28">
                  <c:v>45407</c:v>
                </c:pt>
                <c:pt idx="29">
                  <c:v>45408</c:v>
                </c:pt>
                <c:pt idx="30">
                  <c:v>45409</c:v>
                </c:pt>
                <c:pt idx="31">
                  <c:v>45410</c:v>
                </c:pt>
                <c:pt idx="32">
                  <c:v>45411</c:v>
                </c:pt>
                <c:pt idx="33">
                  <c:v>45412</c:v>
                </c:pt>
                <c:pt idx="34">
                  <c:v>45413</c:v>
                </c:pt>
                <c:pt idx="35">
                  <c:v>45414</c:v>
                </c:pt>
                <c:pt idx="36">
                  <c:v>45415</c:v>
                </c:pt>
                <c:pt idx="37">
                  <c:v>45416</c:v>
                </c:pt>
                <c:pt idx="38">
                  <c:v>45417</c:v>
                </c:pt>
                <c:pt idx="39">
                  <c:v>45418</c:v>
                </c:pt>
                <c:pt idx="40">
                  <c:v>45419</c:v>
                </c:pt>
                <c:pt idx="41">
                  <c:v>45420</c:v>
                </c:pt>
                <c:pt idx="42">
                  <c:v>45421</c:v>
                </c:pt>
                <c:pt idx="43">
                  <c:v>45422</c:v>
                </c:pt>
                <c:pt idx="44">
                  <c:v>45423</c:v>
                </c:pt>
                <c:pt idx="45">
                  <c:v>45424</c:v>
                </c:pt>
                <c:pt idx="46">
                  <c:v>45425</c:v>
                </c:pt>
                <c:pt idx="47">
                  <c:v>45426</c:v>
                </c:pt>
                <c:pt idx="48">
                  <c:v>45427</c:v>
                </c:pt>
                <c:pt idx="49">
                  <c:v>45428</c:v>
                </c:pt>
                <c:pt idx="50">
                  <c:v>45429</c:v>
                </c:pt>
                <c:pt idx="51">
                  <c:v>45430</c:v>
                </c:pt>
                <c:pt idx="52">
                  <c:v>45431</c:v>
                </c:pt>
                <c:pt idx="53">
                  <c:v>45432</c:v>
                </c:pt>
                <c:pt idx="54">
                  <c:v>45433</c:v>
                </c:pt>
                <c:pt idx="55">
                  <c:v>45434</c:v>
                </c:pt>
                <c:pt idx="56">
                  <c:v>45435</c:v>
                </c:pt>
                <c:pt idx="57">
                  <c:v>45436</c:v>
                </c:pt>
                <c:pt idx="58">
                  <c:v>45437</c:v>
                </c:pt>
                <c:pt idx="59">
                  <c:v>45438</c:v>
                </c:pt>
                <c:pt idx="60">
                  <c:v>45439</c:v>
                </c:pt>
                <c:pt idx="61">
                  <c:v>45440</c:v>
                </c:pt>
                <c:pt idx="62">
                  <c:v>45441</c:v>
                </c:pt>
                <c:pt idx="63">
                  <c:v>45442</c:v>
                </c:pt>
                <c:pt idx="64">
                  <c:v>45443</c:v>
                </c:pt>
                <c:pt idx="65">
                  <c:v>45444</c:v>
                </c:pt>
                <c:pt idx="66">
                  <c:v>45445</c:v>
                </c:pt>
                <c:pt idx="67">
                  <c:v>45446</c:v>
                </c:pt>
                <c:pt idx="68">
                  <c:v>45447</c:v>
                </c:pt>
                <c:pt idx="69">
                  <c:v>45448</c:v>
                </c:pt>
                <c:pt idx="70">
                  <c:v>45449</c:v>
                </c:pt>
                <c:pt idx="71">
                  <c:v>45450</c:v>
                </c:pt>
                <c:pt idx="72">
                  <c:v>45451</c:v>
                </c:pt>
                <c:pt idx="73">
                  <c:v>45452</c:v>
                </c:pt>
                <c:pt idx="74">
                  <c:v>45453</c:v>
                </c:pt>
                <c:pt idx="75">
                  <c:v>45454</c:v>
                </c:pt>
                <c:pt idx="76">
                  <c:v>45455</c:v>
                </c:pt>
                <c:pt idx="77">
                  <c:v>45456</c:v>
                </c:pt>
                <c:pt idx="78">
                  <c:v>45457</c:v>
                </c:pt>
                <c:pt idx="79">
                  <c:v>45458</c:v>
                </c:pt>
                <c:pt idx="80">
                  <c:v>45459</c:v>
                </c:pt>
                <c:pt idx="81">
                  <c:v>45460</c:v>
                </c:pt>
                <c:pt idx="82">
                  <c:v>45461</c:v>
                </c:pt>
                <c:pt idx="83">
                  <c:v>45462</c:v>
                </c:pt>
                <c:pt idx="84">
                  <c:v>45463</c:v>
                </c:pt>
                <c:pt idx="85">
                  <c:v>45464</c:v>
                </c:pt>
                <c:pt idx="86">
                  <c:v>45465</c:v>
                </c:pt>
                <c:pt idx="87">
                  <c:v>45466</c:v>
                </c:pt>
                <c:pt idx="88">
                  <c:v>45467</c:v>
                </c:pt>
                <c:pt idx="89">
                  <c:v>45468</c:v>
                </c:pt>
                <c:pt idx="90">
                  <c:v>45469</c:v>
                </c:pt>
                <c:pt idx="91">
                  <c:v>45470</c:v>
                </c:pt>
                <c:pt idx="92">
                  <c:v>45471</c:v>
                </c:pt>
                <c:pt idx="93">
                  <c:v>45472</c:v>
                </c:pt>
                <c:pt idx="94">
                  <c:v>45473</c:v>
                </c:pt>
                <c:pt idx="95">
                  <c:v>45474</c:v>
                </c:pt>
                <c:pt idx="96">
                  <c:v>45475</c:v>
                </c:pt>
                <c:pt idx="97">
                  <c:v>45476</c:v>
                </c:pt>
                <c:pt idx="98">
                  <c:v>45477</c:v>
                </c:pt>
                <c:pt idx="99">
                  <c:v>45478</c:v>
                </c:pt>
                <c:pt idx="100">
                  <c:v>45479</c:v>
                </c:pt>
                <c:pt idx="101">
                  <c:v>45480</c:v>
                </c:pt>
                <c:pt idx="102">
                  <c:v>45481</c:v>
                </c:pt>
                <c:pt idx="103">
                  <c:v>45482</c:v>
                </c:pt>
                <c:pt idx="104">
                  <c:v>45483</c:v>
                </c:pt>
                <c:pt idx="105">
                  <c:v>45484</c:v>
                </c:pt>
                <c:pt idx="106">
                  <c:v>45485</c:v>
                </c:pt>
                <c:pt idx="107">
                  <c:v>45486</c:v>
                </c:pt>
                <c:pt idx="108">
                  <c:v>45487</c:v>
                </c:pt>
                <c:pt idx="109">
                  <c:v>45488</c:v>
                </c:pt>
                <c:pt idx="110">
                  <c:v>45489</c:v>
                </c:pt>
                <c:pt idx="111">
                  <c:v>45490</c:v>
                </c:pt>
                <c:pt idx="112">
                  <c:v>45491</c:v>
                </c:pt>
                <c:pt idx="113">
                  <c:v>45492</c:v>
                </c:pt>
                <c:pt idx="114">
                  <c:v>45493</c:v>
                </c:pt>
                <c:pt idx="115">
                  <c:v>45494</c:v>
                </c:pt>
                <c:pt idx="116">
                  <c:v>45495</c:v>
                </c:pt>
                <c:pt idx="117">
                  <c:v>45496</c:v>
                </c:pt>
                <c:pt idx="118">
                  <c:v>45497</c:v>
                </c:pt>
                <c:pt idx="119">
                  <c:v>45498</c:v>
                </c:pt>
                <c:pt idx="120">
                  <c:v>45499</c:v>
                </c:pt>
                <c:pt idx="121">
                  <c:v>45500</c:v>
                </c:pt>
                <c:pt idx="122">
                  <c:v>45501</c:v>
                </c:pt>
                <c:pt idx="123">
                  <c:v>45502</c:v>
                </c:pt>
                <c:pt idx="124">
                  <c:v>45503</c:v>
                </c:pt>
                <c:pt idx="125">
                  <c:v>45504</c:v>
                </c:pt>
                <c:pt idx="126">
                  <c:v>45505</c:v>
                </c:pt>
                <c:pt idx="127">
                  <c:v>45506</c:v>
                </c:pt>
                <c:pt idx="128">
                  <c:v>45507</c:v>
                </c:pt>
                <c:pt idx="129">
                  <c:v>45508</c:v>
                </c:pt>
                <c:pt idx="130">
                  <c:v>45509</c:v>
                </c:pt>
                <c:pt idx="131">
                  <c:v>45510</c:v>
                </c:pt>
                <c:pt idx="132">
                  <c:v>45511</c:v>
                </c:pt>
                <c:pt idx="133">
                  <c:v>45512</c:v>
                </c:pt>
                <c:pt idx="134">
                  <c:v>45513</c:v>
                </c:pt>
                <c:pt idx="135">
                  <c:v>45514</c:v>
                </c:pt>
                <c:pt idx="136">
                  <c:v>45515</c:v>
                </c:pt>
                <c:pt idx="137">
                  <c:v>45516</c:v>
                </c:pt>
                <c:pt idx="138">
                  <c:v>45517</c:v>
                </c:pt>
                <c:pt idx="139">
                  <c:v>45518</c:v>
                </c:pt>
                <c:pt idx="140">
                  <c:v>45519</c:v>
                </c:pt>
                <c:pt idx="141">
                  <c:v>45520</c:v>
                </c:pt>
                <c:pt idx="142">
                  <c:v>45521</c:v>
                </c:pt>
                <c:pt idx="143">
                  <c:v>45522</c:v>
                </c:pt>
                <c:pt idx="144">
                  <c:v>45523</c:v>
                </c:pt>
                <c:pt idx="145">
                  <c:v>45524</c:v>
                </c:pt>
                <c:pt idx="146">
                  <c:v>45525</c:v>
                </c:pt>
                <c:pt idx="147">
                  <c:v>45526</c:v>
                </c:pt>
                <c:pt idx="148">
                  <c:v>45527</c:v>
                </c:pt>
                <c:pt idx="149">
                  <c:v>45528</c:v>
                </c:pt>
                <c:pt idx="150">
                  <c:v>45529</c:v>
                </c:pt>
                <c:pt idx="151">
                  <c:v>45530</c:v>
                </c:pt>
                <c:pt idx="152">
                  <c:v>45531</c:v>
                </c:pt>
                <c:pt idx="153">
                  <c:v>45532</c:v>
                </c:pt>
                <c:pt idx="154">
                  <c:v>45533</c:v>
                </c:pt>
                <c:pt idx="155">
                  <c:v>45534</c:v>
                </c:pt>
                <c:pt idx="156">
                  <c:v>45535</c:v>
                </c:pt>
                <c:pt idx="157">
                  <c:v>45536</c:v>
                </c:pt>
                <c:pt idx="158">
                  <c:v>45537</c:v>
                </c:pt>
                <c:pt idx="159">
                  <c:v>45538</c:v>
                </c:pt>
                <c:pt idx="160">
                  <c:v>45539</c:v>
                </c:pt>
                <c:pt idx="161">
                  <c:v>45540</c:v>
                </c:pt>
                <c:pt idx="162">
                  <c:v>45541</c:v>
                </c:pt>
                <c:pt idx="163">
                  <c:v>45542</c:v>
                </c:pt>
                <c:pt idx="164">
                  <c:v>45543</c:v>
                </c:pt>
                <c:pt idx="165">
                  <c:v>45544</c:v>
                </c:pt>
                <c:pt idx="166">
                  <c:v>45545</c:v>
                </c:pt>
                <c:pt idx="167">
                  <c:v>45546</c:v>
                </c:pt>
                <c:pt idx="168">
                  <c:v>45547</c:v>
                </c:pt>
                <c:pt idx="169">
                  <c:v>45548</c:v>
                </c:pt>
                <c:pt idx="170">
                  <c:v>45549</c:v>
                </c:pt>
                <c:pt idx="171">
                  <c:v>45550</c:v>
                </c:pt>
                <c:pt idx="172">
                  <c:v>45551</c:v>
                </c:pt>
                <c:pt idx="173">
                  <c:v>45552</c:v>
                </c:pt>
                <c:pt idx="174">
                  <c:v>45553</c:v>
                </c:pt>
                <c:pt idx="175">
                  <c:v>45554</c:v>
                </c:pt>
                <c:pt idx="176">
                  <c:v>45555</c:v>
                </c:pt>
                <c:pt idx="177">
                  <c:v>45556</c:v>
                </c:pt>
                <c:pt idx="178">
                  <c:v>45557</c:v>
                </c:pt>
                <c:pt idx="179">
                  <c:v>45558</c:v>
                </c:pt>
                <c:pt idx="180">
                  <c:v>45559</c:v>
                </c:pt>
                <c:pt idx="181">
                  <c:v>45560</c:v>
                </c:pt>
                <c:pt idx="182">
                  <c:v>45561</c:v>
                </c:pt>
                <c:pt idx="183">
                  <c:v>45562</c:v>
                </c:pt>
                <c:pt idx="184">
                  <c:v>45563</c:v>
                </c:pt>
                <c:pt idx="185">
                  <c:v>45564</c:v>
                </c:pt>
                <c:pt idx="186">
                  <c:v>45565</c:v>
                </c:pt>
                <c:pt idx="187">
                  <c:v>45566</c:v>
                </c:pt>
                <c:pt idx="188">
                  <c:v>45567</c:v>
                </c:pt>
                <c:pt idx="189">
                  <c:v>45568</c:v>
                </c:pt>
                <c:pt idx="190">
                  <c:v>45569</c:v>
                </c:pt>
                <c:pt idx="191">
                  <c:v>45570</c:v>
                </c:pt>
                <c:pt idx="192">
                  <c:v>45571</c:v>
                </c:pt>
                <c:pt idx="193">
                  <c:v>45572</c:v>
                </c:pt>
                <c:pt idx="194">
                  <c:v>45573</c:v>
                </c:pt>
                <c:pt idx="195">
                  <c:v>45574</c:v>
                </c:pt>
                <c:pt idx="196">
                  <c:v>45575</c:v>
                </c:pt>
                <c:pt idx="197">
                  <c:v>45576</c:v>
                </c:pt>
                <c:pt idx="198">
                  <c:v>45577</c:v>
                </c:pt>
                <c:pt idx="199">
                  <c:v>45578</c:v>
                </c:pt>
                <c:pt idx="200">
                  <c:v>45579</c:v>
                </c:pt>
                <c:pt idx="201">
                  <c:v>45580</c:v>
                </c:pt>
                <c:pt idx="202">
                  <c:v>45581</c:v>
                </c:pt>
                <c:pt idx="203">
                  <c:v>45582</c:v>
                </c:pt>
                <c:pt idx="204">
                  <c:v>45583</c:v>
                </c:pt>
                <c:pt idx="205">
                  <c:v>45584</c:v>
                </c:pt>
                <c:pt idx="206">
                  <c:v>45585</c:v>
                </c:pt>
                <c:pt idx="207">
                  <c:v>45586</c:v>
                </c:pt>
                <c:pt idx="208">
                  <c:v>45587</c:v>
                </c:pt>
                <c:pt idx="209">
                  <c:v>45588</c:v>
                </c:pt>
                <c:pt idx="210">
                  <c:v>45589</c:v>
                </c:pt>
                <c:pt idx="211">
                  <c:v>45590</c:v>
                </c:pt>
                <c:pt idx="212">
                  <c:v>45591</c:v>
                </c:pt>
                <c:pt idx="213">
                  <c:v>45592</c:v>
                </c:pt>
                <c:pt idx="214">
                  <c:v>45593</c:v>
                </c:pt>
                <c:pt idx="215">
                  <c:v>45594</c:v>
                </c:pt>
                <c:pt idx="216">
                  <c:v>45595</c:v>
                </c:pt>
                <c:pt idx="217">
                  <c:v>45596</c:v>
                </c:pt>
                <c:pt idx="218">
                  <c:v>45597</c:v>
                </c:pt>
                <c:pt idx="219">
                  <c:v>45598</c:v>
                </c:pt>
                <c:pt idx="220">
                  <c:v>45599</c:v>
                </c:pt>
                <c:pt idx="221">
                  <c:v>45600</c:v>
                </c:pt>
                <c:pt idx="222">
                  <c:v>45601</c:v>
                </c:pt>
                <c:pt idx="223">
                  <c:v>45602</c:v>
                </c:pt>
                <c:pt idx="224">
                  <c:v>45603</c:v>
                </c:pt>
                <c:pt idx="225">
                  <c:v>45604</c:v>
                </c:pt>
                <c:pt idx="226">
                  <c:v>45605</c:v>
                </c:pt>
                <c:pt idx="227">
                  <c:v>45606</c:v>
                </c:pt>
                <c:pt idx="228">
                  <c:v>45607</c:v>
                </c:pt>
                <c:pt idx="229">
                  <c:v>45608</c:v>
                </c:pt>
                <c:pt idx="230">
                  <c:v>45609</c:v>
                </c:pt>
                <c:pt idx="231">
                  <c:v>45610</c:v>
                </c:pt>
                <c:pt idx="232">
                  <c:v>45611</c:v>
                </c:pt>
                <c:pt idx="233">
                  <c:v>45612</c:v>
                </c:pt>
                <c:pt idx="234">
                  <c:v>45613</c:v>
                </c:pt>
                <c:pt idx="235">
                  <c:v>45614</c:v>
                </c:pt>
                <c:pt idx="236">
                  <c:v>45615</c:v>
                </c:pt>
                <c:pt idx="237">
                  <c:v>45616</c:v>
                </c:pt>
                <c:pt idx="238">
                  <c:v>45617</c:v>
                </c:pt>
                <c:pt idx="239">
                  <c:v>45618</c:v>
                </c:pt>
                <c:pt idx="240">
                  <c:v>45619</c:v>
                </c:pt>
                <c:pt idx="241">
                  <c:v>45620</c:v>
                </c:pt>
                <c:pt idx="242">
                  <c:v>45621</c:v>
                </c:pt>
                <c:pt idx="243">
                  <c:v>45622</c:v>
                </c:pt>
                <c:pt idx="244">
                  <c:v>45623</c:v>
                </c:pt>
                <c:pt idx="245">
                  <c:v>45624</c:v>
                </c:pt>
                <c:pt idx="246">
                  <c:v>45625</c:v>
                </c:pt>
                <c:pt idx="247">
                  <c:v>45626</c:v>
                </c:pt>
                <c:pt idx="248">
                  <c:v>45627</c:v>
                </c:pt>
                <c:pt idx="249">
                  <c:v>45628</c:v>
                </c:pt>
                <c:pt idx="250">
                  <c:v>45629</c:v>
                </c:pt>
                <c:pt idx="251">
                  <c:v>45630</c:v>
                </c:pt>
                <c:pt idx="252">
                  <c:v>45631</c:v>
                </c:pt>
                <c:pt idx="253">
                  <c:v>45632</c:v>
                </c:pt>
                <c:pt idx="254">
                  <c:v>45633</c:v>
                </c:pt>
                <c:pt idx="255">
                  <c:v>45634</c:v>
                </c:pt>
                <c:pt idx="256">
                  <c:v>45635</c:v>
                </c:pt>
                <c:pt idx="257">
                  <c:v>45636</c:v>
                </c:pt>
                <c:pt idx="258">
                  <c:v>45637</c:v>
                </c:pt>
                <c:pt idx="259">
                  <c:v>45638</c:v>
                </c:pt>
                <c:pt idx="260">
                  <c:v>45639</c:v>
                </c:pt>
                <c:pt idx="261">
                  <c:v>45640</c:v>
                </c:pt>
                <c:pt idx="262">
                  <c:v>45641</c:v>
                </c:pt>
                <c:pt idx="263">
                  <c:v>45642</c:v>
                </c:pt>
                <c:pt idx="264">
                  <c:v>45643</c:v>
                </c:pt>
                <c:pt idx="265">
                  <c:v>45644</c:v>
                </c:pt>
                <c:pt idx="266">
                  <c:v>45645</c:v>
                </c:pt>
                <c:pt idx="267">
                  <c:v>45646</c:v>
                </c:pt>
                <c:pt idx="268">
                  <c:v>45647</c:v>
                </c:pt>
                <c:pt idx="269">
                  <c:v>45648</c:v>
                </c:pt>
                <c:pt idx="270">
                  <c:v>45649</c:v>
                </c:pt>
                <c:pt idx="271">
                  <c:v>45650</c:v>
                </c:pt>
                <c:pt idx="272">
                  <c:v>45651</c:v>
                </c:pt>
                <c:pt idx="273">
                  <c:v>45652</c:v>
                </c:pt>
                <c:pt idx="274">
                  <c:v>45653</c:v>
                </c:pt>
                <c:pt idx="275">
                  <c:v>45654</c:v>
                </c:pt>
                <c:pt idx="276">
                  <c:v>45655</c:v>
                </c:pt>
                <c:pt idx="277">
                  <c:v>45656</c:v>
                </c:pt>
                <c:pt idx="278">
                  <c:v>45657</c:v>
                </c:pt>
                <c:pt idx="279">
                  <c:v>45658</c:v>
                </c:pt>
                <c:pt idx="280">
                  <c:v>45659</c:v>
                </c:pt>
                <c:pt idx="281">
                  <c:v>45660</c:v>
                </c:pt>
                <c:pt idx="282">
                  <c:v>45661</c:v>
                </c:pt>
                <c:pt idx="283">
                  <c:v>45662</c:v>
                </c:pt>
                <c:pt idx="284">
                  <c:v>45663</c:v>
                </c:pt>
                <c:pt idx="285">
                  <c:v>45664</c:v>
                </c:pt>
                <c:pt idx="286">
                  <c:v>45665</c:v>
                </c:pt>
                <c:pt idx="287">
                  <c:v>45666</c:v>
                </c:pt>
                <c:pt idx="288">
                  <c:v>45667</c:v>
                </c:pt>
                <c:pt idx="289">
                  <c:v>45668</c:v>
                </c:pt>
                <c:pt idx="290">
                  <c:v>45669</c:v>
                </c:pt>
                <c:pt idx="291">
                  <c:v>45670</c:v>
                </c:pt>
                <c:pt idx="292">
                  <c:v>45671</c:v>
                </c:pt>
                <c:pt idx="293">
                  <c:v>45672</c:v>
                </c:pt>
                <c:pt idx="294">
                  <c:v>45673</c:v>
                </c:pt>
                <c:pt idx="295">
                  <c:v>45674</c:v>
                </c:pt>
                <c:pt idx="296">
                  <c:v>45675</c:v>
                </c:pt>
                <c:pt idx="297">
                  <c:v>45676</c:v>
                </c:pt>
                <c:pt idx="298">
                  <c:v>45677</c:v>
                </c:pt>
                <c:pt idx="299">
                  <c:v>45678</c:v>
                </c:pt>
                <c:pt idx="300">
                  <c:v>45679</c:v>
                </c:pt>
                <c:pt idx="301">
                  <c:v>45680</c:v>
                </c:pt>
                <c:pt idx="302">
                  <c:v>45681</c:v>
                </c:pt>
                <c:pt idx="303">
                  <c:v>45682</c:v>
                </c:pt>
                <c:pt idx="304">
                  <c:v>45683</c:v>
                </c:pt>
                <c:pt idx="305">
                  <c:v>45684</c:v>
                </c:pt>
                <c:pt idx="306">
                  <c:v>45685</c:v>
                </c:pt>
                <c:pt idx="307">
                  <c:v>45686</c:v>
                </c:pt>
                <c:pt idx="308">
                  <c:v>45687</c:v>
                </c:pt>
                <c:pt idx="309">
                  <c:v>45688</c:v>
                </c:pt>
                <c:pt idx="310">
                  <c:v>45689</c:v>
                </c:pt>
                <c:pt idx="311">
                  <c:v>45690</c:v>
                </c:pt>
                <c:pt idx="312">
                  <c:v>45691</c:v>
                </c:pt>
                <c:pt idx="313">
                  <c:v>45692</c:v>
                </c:pt>
                <c:pt idx="314">
                  <c:v>45693</c:v>
                </c:pt>
                <c:pt idx="315">
                  <c:v>45694</c:v>
                </c:pt>
                <c:pt idx="316">
                  <c:v>45695</c:v>
                </c:pt>
                <c:pt idx="317">
                  <c:v>45696</c:v>
                </c:pt>
                <c:pt idx="318">
                  <c:v>45697</c:v>
                </c:pt>
                <c:pt idx="319">
                  <c:v>45698</c:v>
                </c:pt>
                <c:pt idx="320">
                  <c:v>45699</c:v>
                </c:pt>
                <c:pt idx="321">
                  <c:v>45700</c:v>
                </c:pt>
                <c:pt idx="322">
                  <c:v>45701</c:v>
                </c:pt>
                <c:pt idx="323">
                  <c:v>45702</c:v>
                </c:pt>
                <c:pt idx="324">
                  <c:v>45703</c:v>
                </c:pt>
                <c:pt idx="325">
                  <c:v>45704</c:v>
                </c:pt>
                <c:pt idx="326">
                  <c:v>45705</c:v>
                </c:pt>
                <c:pt idx="327">
                  <c:v>45706</c:v>
                </c:pt>
                <c:pt idx="328">
                  <c:v>45707</c:v>
                </c:pt>
                <c:pt idx="329">
                  <c:v>45708</c:v>
                </c:pt>
                <c:pt idx="330">
                  <c:v>45709</c:v>
                </c:pt>
                <c:pt idx="331">
                  <c:v>45710</c:v>
                </c:pt>
                <c:pt idx="332">
                  <c:v>45711</c:v>
                </c:pt>
                <c:pt idx="333">
                  <c:v>45712</c:v>
                </c:pt>
                <c:pt idx="334">
                  <c:v>45713</c:v>
                </c:pt>
                <c:pt idx="335">
                  <c:v>45714</c:v>
                </c:pt>
                <c:pt idx="336">
                  <c:v>45715</c:v>
                </c:pt>
                <c:pt idx="337">
                  <c:v>45716</c:v>
                </c:pt>
                <c:pt idx="338">
                  <c:v>45717</c:v>
                </c:pt>
                <c:pt idx="339">
                  <c:v>45718</c:v>
                </c:pt>
                <c:pt idx="340">
                  <c:v>45719</c:v>
                </c:pt>
                <c:pt idx="341">
                  <c:v>45720</c:v>
                </c:pt>
                <c:pt idx="342">
                  <c:v>45721</c:v>
                </c:pt>
                <c:pt idx="343">
                  <c:v>45722</c:v>
                </c:pt>
                <c:pt idx="344">
                  <c:v>45723</c:v>
                </c:pt>
                <c:pt idx="345">
                  <c:v>45724</c:v>
                </c:pt>
                <c:pt idx="346">
                  <c:v>45725</c:v>
                </c:pt>
                <c:pt idx="347">
                  <c:v>45726</c:v>
                </c:pt>
                <c:pt idx="348">
                  <c:v>45727</c:v>
                </c:pt>
                <c:pt idx="349">
                  <c:v>45728</c:v>
                </c:pt>
                <c:pt idx="350">
                  <c:v>45729</c:v>
                </c:pt>
                <c:pt idx="351">
                  <c:v>45730</c:v>
                </c:pt>
                <c:pt idx="352">
                  <c:v>45731</c:v>
                </c:pt>
                <c:pt idx="353">
                  <c:v>45732</c:v>
                </c:pt>
                <c:pt idx="354">
                  <c:v>45733</c:v>
                </c:pt>
                <c:pt idx="355">
                  <c:v>45734</c:v>
                </c:pt>
                <c:pt idx="356">
                  <c:v>45735</c:v>
                </c:pt>
                <c:pt idx="357">
                  <c:v>45736</c:v>
                </c:pt>
                <c:pt idx="358">
                  <c:v>45737</c:v>
                </c:pt>
                <c:pt idx="359">
                  <c:v>45738</c:v>
                </c:pt>
                <c:pt idx="360">
                  <c:v>45739</c:v>
                </c:pt>
                <c:pt idx="361">
                  <c:v>45740</c:v>
                </c:pt>
                <c:pt idx="362">
                  <c:v>45741</c:v>
                </c:pt>
                <c:pt idx="363">
                  <c:v>45742</c:v>
                </c:pt>
                <c:pt idx="364">
                  <c:v>45743</c:v>
                </c:pt>
                <c:pt idx="365">
                  <c:v>45744</c:v>
                </c:pt>
                <c:pt idx="366">
                  <c:v>45745</c:v>
                </c:pt>
                <c:pt idx="367">
                  <c:v>45746</c:v>
                </c:pt>
                <c:pt idx="368">
                  <c:v>45747</c:v>
                </c:pt>
                <c:pt idx="369">
                  <c:v>45748</c:v>
                </c:pt>
                <c:pt idx="370">
                  <c:v>45749</c:v>
                </c:pt>
                <c:pt idx="371">
                  <c:v>45750</c:v>
                </c:pt>
                <c:pt idx="372">
                  <c:v>45751</c:v>
                </c:pt>
                <c:pt idx="373">
                  <c:v>45752</c:v>
                </c:pt>
                <c:pt idx="374">
                  <c:v>45753</c:v>
                </c:pt>
                <c:pt idx="375">
                  <c:v>45754</c:v>
                </c:pt>
                <c:pt idx="376">
                  <c:v>45755</c:v>
                </c:pt>
                <c:pt idx="377">
                  <c:v>45756</c:v>
                </c:pt>
                <c:pt idx="378">
                  <c:v>45757</c:v>
                </c:pt>
                <c:pt idx="379">
                  <c:v>45758</c:v>
                </c:pt>
                <c:pt idx="380">
                  <c:v>45759</c:v>
                </c:pt>
                <c:pt idx="381">
                  <c:v>45760</c:v>
                </c:pt>
                <c:pt idx="382">
                  <c:v>45761</c:v>
                </c:pt>
                <c:pt idx="383">
                  <c:v>45762</c:v>
                </c:pt>
                <c:pt idx="384">
                  <c:v>45763</c:v>
                </c:pt>
                <c:pt idx="385">
                  <c:v>45764</c:v>
                </c:pt>
                <c:pt idx="386">
                  <c:v>45765</c:v>
                </c:pt>
                <c:pt idx="387">
                  <c:v>45766</c:v>
                </c:pt>
                <c:pt idx="388">
                  <c:v>45767</c:v>
                </c:pt>
                <c:pt idx="389">
                  <c:v>45768</c:v>
                </c:pt>
                <c:pt idx="390">
                  <c:v>45769</c:v>
                </c:pt>
                <c:pt idx="391">
                  <c:v>45770</c:v>
                </c:pt>
                <c:pt idx="392">
                  <c:v>45771</c:v>
                </c:pt>
                <c:pt idx="393">
                  <c:v>45772</c:v>
                </c:pt>
                <c:pt idx="394">
                  <c:v>45773</c:v>
                </c:pt>
                <c:pt idx="395">
                  <c:v>45774</c:v>
                </c:pt>
                <c:pt idx="396">
                  <c:v>45775</c:v>
                </c:pt>
                <c:pt idx="397">
                  <c:v>45776</c:v>
                </c:pt>
                <c:pt idx="398">
                  <c:v>45777</c:v>
                </c:pt>
                <c:pt idx="399">
                  <c:v>45778</c:v>
                </c:pt>
                <c:pt idx="400">
                  <c:v>45779</c:v>
                </c:pt>
                <c:pt idx="401">
                  <c:v>45780</c:v>
                </c:pt>
                <c:pt idx="402">
                  <c:v>45781</c:v>
                </c:pt>
                <c:pt idx="403">
                  <c:v>45782</c:v>
                </c:pt>
                <c:pt idx="404">
                  <c:v>45783</c:v>
                </c:pt>
                <c:pt idx="405">
                  <c:v>45784</c:v>
                </c:pt>
                <c:pt idx="406">
                  <c:v>45785</c:v>
                </c:pt>
                <c:pt idx="407">
                  <c:v>45786</c:v>
                </c:pt>
                <c:pt idx="408">
                  <c:v>45787</c:v>
                </c:pt>
                <c:pt idx="409">
                  <c:v>45788</c:v>
                </c:pt>
                <c:pt idx="410">
                  <c:v>45789</c:v>
                </c:pt>
                <c:pt idx="411">
                  <c:v>45790</c:v>
                </c:pt>
                <c:pt idx="412">
                  <c:v>45791</c:v>
                </c:pt>
                <c:pt idx="413">
                  <c:v>45792</c:v>
                </c:pt>
                <c:pt idx="414">
                  <c:v>45793</c:v>
                </c:pt>
                <c:pt idx="415">
                  <c:v>45794</c:v>
                </c:pt>
                <c:pt idx="416">
                  <c:v>45795</c:v>
                </c:pt>
                <c:pt idx="417">
                  <c:v>45796</c:v>
                </c:pt>
                <c:pt idx="418">
                  <c:v>45797</c:v>
                </c:pt>
                <c:pt idx="419">
                  <c:v>45798</c:v>
                </c:pt>
                <c:pt idx="420">
                  <c:v>45799</c:v>
                </c:pt>
                <c:pt idx="421">
                  <c:v>45800</c:v>
                </c:pt>
                <c:pt idx="422">
                  <c:v>45801</c:v>
                </c:pt>
                <c:pt idx="423">
                  <c:v>45802</c:v>
                </c:pt>
                <c:pt idx="424">
                  <c:v>45803</c:v>
                </c:pt>
                <c:pt idx="425">
                  <c:v>45804</c:v>
                </c:pt>
                <c:pt idx="426">
                  <c:v>45805</c:v>
                </c:pt>
                <c:pt idx="427">
                  <c:v>45806</c:v>
                </c:pt>
                <c:pt idx="428">
                  <c:v>45807</c:v>
                </c:pt>
                <c:pt idx="429">
                  <c:v>45808</c:v>
                </c:pt>
                <c:pt idx="430">
                  <c:v>45809</c:v>
                </c:pt>
                <c:pt idx="431">
                  <c:v>45810</c:v>
                </c:pt>
                <c:pt idx="432">
                  <c:v>45811</c:v>
                </c:pt>
                <c:pt idx="433">
                  <c:v>45812</c:v>
                </c:pt>
                <c:pt idx="434">
                  <c:v>45813</c:v>
                </c:pt>
                <c:pt idx="435">
                  <c:v>45814</c:v>
                </c:pt>
                <c:pt idx="436">
                  <c:v>45815</c:v>
                </c:pt>
                <c:pt idx="437">
                  <c:v>45816</c:v>
                </c:pt>
                <c:pt idx="438">
                  <c:v>45817</c:v>
                </c:pt>
                <c:pt idx="439">
                  <c:v>45818</c:v>
                </c:pt>
                <c:pt idx="440">
                  <c:v>45819</c:v>
                </c:pt>
                <c:pt idx="441">
                  <c:v>45820</c:v>
                </c:pt>
                <c:pt idx="442">
                  <c:v>45821</c:v>
                </c:pt>
                <c:pt idx="443">
                  <c:v>45822</c:v>
                </c:pt>
                <c:pt idx="444">
                  <c:v>45823</c:v>
                </c:pt>
                <c:pt idx="445">
                  <c:v>45824</c:v>
                </c:pt>
                <c:pt idx="446">
                  <c:v>45825</c:v>
                </c:pt>
                <c:pt idx="447">
                  <c:v>45826</c:v>
                </c:pt>
                <c:pt idx="448">
                  <c:v>45827</c:v>
                </c:pt>
                <c:pt idx="449">
                  <c:v>45828</c:v>
                </c:pt>
                <c:pt idx="450">
                  <c:v>45829</c:v>
                </c:pt>
                <c:pt idx="451">
                  <c:v>45830</c:v>
                </c:pt>
                <c:pt idx="452">
                  <c:v>45831</c:v>
                </c:pt>
                <c:pt idx="453">
                  <c:v>45832</c:v>
                </c:pt>
                <c:pt idx="454">
                  <c:v>45833</c:v>
                </c:pt>
                <c:pt idx="455">
                  <c:v>45834</c:v>
                </c:pt>
                <c:pt idx="456">
                  <c:v>45835</c:v>
                </c:pt>
                <c:pt idx="457">
                  <c:v>45836</c:v>
                </c:pt>
                <c:pt idx="458">
                  <c:v>45837</c:v>
                </c:pt>
                <c:pt idx="459">
                  <c:v>45838</c:v>
                </c:pt>
                <c:pt idx="460">
                  <c:v>45839</c:v>
                </c:pt>
                <c:pt idx="461">
                  <c:v>45840</c:v>
                </c:pt>
                <c:pt idx="462">
                  <c:v>45841</c:v>
                </c:pt>
                <c:pt idx="463">
                  <c:v>45842</c:v>
                </c:pt>
                <c:pt idx="464">
                  <c:v>45843</c:v>
                </c:pt>
                <c:pt idx="465">
                  <c:v>45844</c:v>
                </c:pt>
                <c:pt idx="466">
                  <c:v>45845</c:v>
                </c:pt>
                <c:pt idx="467">
                  <c:v>45846</c:v>
                </c:pt>
                <c:pt idx="468">
                  <c:v>45847</c:v>
                </c:pt>
                <c:pt idx="469">
                  <c:v>45848</c:v>
                </c:pt>
                <c:pt idx="470">
                  <c:v>45849</c:v>
                </c:pt>
                <c:pt idx="471">
                  <c:v>45850</c:v>
                </c:pt>
                <c:pt idx="472">
                  <c:v>45851</c:v>
                </c:pt>
                <c:pt idx="473">
                  <c:v>45852</c:v>
                </c:pt>
                <c:pt idx="474">
                  <c:v>45853</c:v>
                </c:pt>
                <c:pt idx="475">
                  <c:v>45854</c:v>
                </c:pt>
                <c:pt idx="476">
                  <c:v>45855</c:v>
                </c:pt>
                <c:pt idx="477">
                  <c:v>45856</c:v>
                </c:pt>
                <c:pt idx="478">
                  <c:v>45857</c:v>
                </c:pt>
                <c:pt idx="479">
                  <c:v>45858</c:v>
                </c:pt>
                <c:pt idx="480">
                  <c:v>45859</c:v>
                </c:pt>
                <c:pt idx="481">
                  <c:v>45860</c:v>
                </c:pt>
                <c:pt idx="482">
                  <c:v>45861</c:v>
                </c:pt>
                <c:pt idx="483">
                  <c:v>45862</c:v>
                </c:pt>
                <c:pt idx="484">
                  <c:v>45863</c:v>
                </c:pt>
                <c:pt idx="485">
                  <c:v>45864</c:v>
                </c:pt>
                <c:pt idx="486">
                  <c:v>45865</c:v>
                </c:pt>
                <c:pt idx="487">
                  <c:v>45866</c:v>
                </c:pt>
                <c:pt idx="488">
                  <c:v>45867</c:v>
                </c:pt>
                <c:pt idx="489">
                  <c:v>45868</c:v>
                </c:pt>
                <c:pt idx="490">
                  <c:v>45869</c:v>
                </c:pt>
                <c:pt idx="491">
                  <c:v>45870</c:v>
                </c:pt>
                <c:pt idx="492">
                  <c:v>45871</c:v>
                </c:pt>
                <c:pt idx="493">
                  <c:v>45872</c:v>
                </c:pt>
                <c:pt idx="494">
                  <c:v>45873</c:v>
                </c:pt>
                <c:pt idx="495">
                  <c:v>45874</c:v>
                </c:pt>
                <c:pt idx="496">
                  <c:v>45875</c:v>
                </c:pt>
                <c:pt idx="497">
                  <c:v>45876</c:v>
                </c:pt>
                <c:pt idx="498">
                  <c:v>45877</c:v>
                </c:pt>
                <c:pt idx="499">
                  <c:v>45878</c:v>
                </c:pt>
                <c:pt idx="500">
                  <c:v>45879</c:v>
                </c:pt>
                <c:pt idx="501">
                  <c:v>45880</c:v>
                </c:pt>
                <c:pt idx="502">
                  <c:v>45881</c:v>
                </c:pt>
                <c:pt idx="503">
                  <c:v>45882</c:v>
                </c:pt>
                <c:pt idx="504">
                  <c:v>45883</c:v>
                </c:pt>
                <c:pt idx="505">
                  <c:v>45884</c:v>
                </c:pt>
                <c:pt idx="506">
                  <c:v>45885</c:v>
                </c:pt>
                <c:pt idx="507">
                  <c:v>45886</c:v>
                </c:pt>
                <c:pt idx="508">
                  <c:v>45887</c:v>
                </c:pt>
                <c:pt idx="509">
                  <c:v>45888</c:v>
                </c:pt>
                <c:pt idx="510">
                  <c:v>45889</c:v>
                </c:pt>
                <c:pt idx="511">
                  <c:v>45890</c:v>
                </c:pt>
                <c:pt idx="512">
                  <c:v>45891</c:v>
                </c:pt>
                <c:pt idx="513">
                  <c:v>45892</c:v>
                </c:pt>
                <c:pt idx="514">
                  <c:v>45893</c:v>
                </c:pt>
                <c:pt idx="515">
                  <c:v>45894</c:v>
                </c:pt>
                <c:pt idx="516">
                  <c:v>45895</c:v>
                </c:pt>
                <c:pt idx="517">
                  <c:v>45896</c:v>
                </c:pt>
                <c:pt idx="518">
                  <c:v>45897</c:v>
                </c:pt>
                <c:pt idx="519">
                  <c:v>45898</c:v>
                </c:pt>
                <c:pt idx="520">
                  <c:v>45899</c:v>
                </c:pt>
                <c:pt idx="521">
                  <c:v>45900</c:v>
                </c:pt>
                <c:pt idx="522">
                  <c:v>45901</c:v>
                </c:pt>
                <c:pt idx="523">
                  <c:v>45902</c:v>
                </c:pt>
                <c:pt idx="524">
                  <c:v>45903</c:v>
                </c:pt>
                <c:pt idx="525">
                  <c:v>45904</c:v>
                </c:pt>
                <c:pt idx="526">
                  <c:v>45905</c:v>
                </c:pt>
                <c:pt idx="527">
                  <c:v>45906</c:v>
                </c:pt>
                <c:pt idx="528">
                  <c:v>45907</c:v>
                </c:pt>
                <c:pt idx="529">
                  <c:v>45908</c:v>
                </c:pt>
                <c:pt idx="530">
                  <c:v>45909</c:v>
                </c:pt>
                <c:pt idx="531">
                  <c:v>45910</c:v>
                </c:pt>
                <c:pt idx="532">
                  <c:v>45911</c:v>
                </c:pt>
                <c:pt idx="533">
                  <c:v>45912</c:v>
                </c:pt>
                <c:pt idx="534">
                  <c:v>45913</c:v>
                </c:pt>
                <c:pt idx="535">
                  <c:v>45914</c:v>
                </c:pt>
                <c:pt idx="536">
                  <c:v>45915</c:v>
                </c:pt>
                <c:pt idx="537">
                  <c:v>45916</c:v>
                </c:pt>
                <c:pt idx="538">
                  <c:v>45917</c:v>
                </c:pt>
                <c:pt idx="539">
                  <c:v>45918</c:v>
                </c:pt>
                <c:pt idx="540">
                  <c:v>45919</c:v>
                </c:pt>
                <c:pt idx="541">
                  <c:v>45920</c:v>
                </c:pt>
                <c:pt idx="542">
                  <c:v>45921</c:v>
                </c:pt>
                <c:pt idx="543">
                  <c:v>45922</c:v>
                </c:pt>
                <c:pt idx="544">
                  <c:v>45923</c:v>
                </c:pt>
                <c:pt idx="545">
                  <c:v>45924</c:v>
                </c:pt>
                <c:pt idx="546">
                  <c:v>45925</c:v>
                </c:pt>
                <c:pt idx="547">
                  <c:v>45926</c:v>
                </c:pt>
                <c:pt idx="548">
                  <c:v>45927</c:v>
                </c:pt>
                <c:pt idx="549">
                  <c:v>45928</c:v>
                </c:pt>
                <c:pt idx="550">
                  <c:v>45929</c:v>
                </c:pt>
                <c:pt idx="551">
                  <c:v>45930</c:v>
                </c:pt>
                <c:pt idx="552">
                  <c:v>45931</c:v>
                </c:pt>
                <c:pt idx="553">
                  <c:v>45932</c:v>
                </c:pt>
                <c:pt idx="554">
                  <c:v>45933</c:v>
                </c:pt>
                <c:pt idx="555">
                  <c:v>45934</c:v>
                </c:pt>
                <c:pt idx="556">
                  <c:v>45935</c:v>
                </c:pt>
                <c:pt idx="557">
                  <c:v>45936</c:v>
                </c:pt>
                <c:pt idx="558">
                  <c:v>45937</c:v>
                </c:pt>
                <c:pt idx="559">
                  <c:v>45938</c:v>
                </c:pt>
                <c:pt idx="560">
                  <c:v>45939</c:v>
                </c:pt>
                <c:pt idx="561">
                  <c:v>45940</c:v>
                </c:pt>
                <c:pt idx="562">
                  <c:v>45941</c:v>
                </c:pt>
                <c:pt idx="563">
                  <c:v>45942</c:v>
                </c:pt>
                <c:pt idx="564">
                  <c:v>45943</c:v>
                </c:pt>
                <c:pt idx="565">
                  <c:v>45944</c:v>
                </c:pt>
                <c:pt idx="566">
                  <c:v>45945</c:v>
                </c:pt>
                <c:pt idx="567">
                  <c:v>45946</c:v>
                </c:pt>
                <c:pt idx="568">
                  <c:v>45947</c:v>
                </c:pt>
                <c:pt idx="569">
                  <c:v>45948</c:v>
                </c:pt>
                <c:pt idx="570">
                  <c:v>45949</c:v>
                </c:pt>
                <c:pt idx="571">
                  <c:v>45950</c:v>
                </c:pt>
                <c:pt idx="572">
                  <c:v>45951</c:v>
                </c:pt>
                <c:pt idx="573">
                  <c:v>45952</c:v>
                </c:pt>
                <c:pt idx="574">
                  <c:v>45953</c:v>
                </c:pt>
                <c:pt idx="575">
                  <c:v>45954</c:v>
                </c:pt>
                <c:pt idx="576">
                  <c:v>45955</c:v>
                </c:pt>
                <c:pt idx="577">
                  <c:v>45956</c:v>
                </c:pt>
                <c:pt idx="578">
                  <c:v>45957</c:v>
                </c:pt>
                <c:pt idx="579">
                  <c:v>45958</c:v>
                </c:pt>
                <c:pt idx="580">
                  <c:v>45959</c:v>
                </c:pt>
                <c:pt idx="581">
                  <c:v>45960</c:v>
                </c:pt>
                <c:pt idx="582">
                  <c:v>45961</c:v>
                </c:pt>
                <c:pt idx="583">
                  <c:v>45962</c:v>
                </c:pt>
                <c:pt idx="584">
                  <c:v>45963</c:v>
                </c:pt>
                <c:pt idx="585">
                  <c:v>45964</c:v>
                </c:pt>
                <c:pt idx="586">
                  <c:v>45965</c:v>
                </c:pt>
                <c:pt idx="587">
                  <c:v>45966</c:v>
                </c:pt>
                <c:pt idx="588">
                  <c:v>45967</c:v>
                </c:pt>
                <c:pt idx="589">
                  <c:v>45968</c:v>
                </c:pt>
                <c:pt idx="590">
                  <c:v>45969</c:v>
                </c:pt>
                <c:pt idx="591">
                  <c:v>45970</c:v>
                </c:pt>
                <c:pt idx="592">
                  <c:v>45971</c:v>
                </c:pt>
                <c:pt idx="593">
                  <c:v>45972</c:v>
                </c:pt>
                <c:pt idx="594">
                  <c:v>45973</c:v>
                </c:pt>
                <c:pt idx="595">
                  <c:v>45974</c:v>
                </c:pt>
                <c:pt idx="596">
                  <c:v>45975</c:v>
                </c:pt>
                <c:pt idx="597">
                  <c:v>45976</c:v>
                </c:pt>
                <c:pt idx="598">
                  <c:v>45977</c:v>
                </c:pt>
                <c:pt idx="599">
                  <c:v>45978</c:v>
                </c:pt>
                <c:pt idx="600">
                  <c:v>45979</c:v>
                </c:pt>
                <c:pt idx="601">
                  <c:v>45980</c:v>
                </c:pt>
                <c:pt idx="602">
                  <c:v>45981</c:v>
                </c:pt>
                <c:pt idx="603">
                  <c:v>45982</c:v>
                </c:pt>
                <c:pt idx="604">
                  <c:v>45983</c:v>
                </c:pt>
                <c:pt idx="605">
                  <c:v>45984</c:v>
                </c:pt>
                <c:pt idx="606">
                  <c:v>45985</c:v>
                </c:pt>
                <c:pt idx="607">
                  <c:v>45986</c:v>
                </c:pt>
                <c:pt idx="608">
                  <c:v>45987</c:v>
                </c:pt>
                <c:pt idx="609">
                  <c:v>45988</c:v>
                </c:pt>
                <c:pt idx="610">
                  <c:v>45989</c:v>
                </c:pt>
                <c:pt idx="611">
                  <c:v>45990</c:v>
                </c:pt>
                <c:pt idx="612">
                  <c:v>45991</c:v>
                </c:pt>
                <c:pt idx="613">
                  <c:v>45992</c:v>
                </c:pt>
                <c:pt idx="614">
                  <c:v>45993</c:v>
                </c:pt>
                <c:pt idx="615">
                  <c:v>45994</c:v>
                </c:pt>
                <c:pt idx="616">
                  <c:v>45995</c:v>
                </c:pt>
                <c:pt idx="617">
                  <c:v>45996</c:v>
                </c:pt>
                <c:pt idx="618">
                  <c:v>45997</c:v>
                </c:pt>
                <c:pt idx="619">
                  <c:v>45998</c:v>
                </c:pt>
                <c:pt idx="620">
                  <c:v>45999</c:v>
                </c:pt>
                <c:pt idx="621">
                  <c:v>46000</c:v>
                </c:pt>
                <c:pt idx="622">
                  <c:v>46001</c:v>
                </c:pt>
                <c:pt idx="623">
                  <c:v>46002</c:v>
                </c:pt>
                <c:pt idx="624">
                  <c:v>46003</c:v>
                </c:pt>
                <c:pt idx="625">
                  <c:v>46004</c:v>
                </c:pt>
                <c:pt idx="626">
                  <c:v>46005</c:v>
                </c:pt>
                <c:pt idx="627">
                  <c:v>46006</c:v>
                </c:pt>
                <c:pt idx="628">
                  <c:v>46007</c:v>
                </c:pt>
                <c:pt idx="629">
                  <c:v>46008</c:v>
                </c:pt>
                <c:pt idx="630">
                  <c:v>46009</c:v>
                </c:pt>
                <c:pt idx="631">
                  <c:v>46010</c:v>
                </c:pt>
                <c:pt idx="632">
                  <c:v>46011</c:v>
                </c:pt>
                <c:pt idx="633">
                  <c:v>46012</c:v>
                </c:pt>
                <c:pt idx="634">
                  <c:v>46013</c:v>
                </c:pt>
                <c:pt idx="635">
                  <c:v>46014</c:v>
                </c:pt>
                <c:pt idx="636">
                  <c:v>46015</c:v>
                </c:pt>
                <c:pt idx="637">
                  <c:v>46016</c:v>
                </c:pt>
                <c:pt idx="638">
                  <c:v>46017</c:v>
                </c:pt>
                <c:pt idx="639">
                  <c:v>46018</c:v>
                </c:pt>
                <c:pt idx="640">
                  <c:v>46019</c:v>
                </c:pt>
                <c:pt idx="641">
                  <c:v>46020</c:v>
                </c:pt>
                <c:pt idx="642">
                  <c:v>46021</c:v>
                </c:pt>
                <c:pt idx="643">
                  <c:v>46022</c:v>
                </c:pt>
                <c:pt idx="644">
                  <c:v>46023</c:v>
                </c:pt>
                <c:pt idx="645">
                  <c:v>46024</c:v>
                </c:pt>
                <c:pt idx="646">
                  <c:v>46025</c:v>
                </c:pt>
                <c:pt idx="647">
                  <c:v>46026</c:v>
                </c:pt>
                <c:pt idx="648">
                  <c:v>46027</c:v>
                </c:pt>
                <c:pt idx="649">
                  <c:v>46028</c:v>
                </c:pt>
                <c:pt idx="650">
                  <c:v>46029</c:v>
                </c:pt>
                <c:pt idx="651">
                  <c:v>46030</c:v>
                </c:pt>
                <c:pt idx="652">
                  <c:v>46031</c:v>
                </c:pt>
                <c:pt idx="653">
                  <c:v>46032</c:v>
                </c:pt>
                <c:pt idx="654">
                  <c:v>46033</c:v>
                </c:pt>
                <c:pt idx="655">
                  <c:v>46034</c:v>
                </c:pt>
                <c:pt idx="656">
                  <c:v>46035</c:v>
                </c:pt>
                <c:pt idx="657">
                  <c:v>46036</c:v>
                </c:pt>
                <c:pt idx="658">
                  <c:v>46037</c:v>
                </c:pt>
                <c:pt idx="659">
                  <c:v>46038</c:v>
                </c:pt>
                <c:pt idx="660">
                  <c:v>46039</c:v>
                </c:pt>
                <c:pt idx="661">
                  <c:v>46040</c:v>
                </c:pt>
                <c:pt idx="662">
                  <c:v>46041</c:v>
                </c:pt>
                <c:pt idx="663">
                  <c:v>46042</c:v>
                </c:pt>
                <c:pt idx="664">
                  <c:v>46043</c:v>
                </c:pt>
                <c:pt idx="665">
                  <c:v>46044</c:v>
                </c:pt>
                <c:pt idx="666">
                  <c:v>46045</c:v>
                </c:pt>
                <c:pt idx="667">
                  <c:v>46046</c:v>
                </c:pt>
                <c:pt idx="668">
                  <c:v>46047</c:v>
                </c:pt>
                <c:pt idx="669">
                  <c:v>46048</c:v>
                </c:pt>
                <c:pt idx="670">
                  <c:v>46049</c:v>
                </c:pt>
                <c:pt idx="671">
                  <c:v>46050</c:v>
                </c:pt>
                <c:pt idx="672">
                  <c:v>46051</c:v>
                </c:pt>
                <c:pt idx="673">
                  <c:v>46052</c:v>
                </c:pt>
                <c:pt idx="674">
                  <c:v>46053</c:v>
                </c:pt>
                <c:pt idx="675">
                  <c:v>46054</c:v>
                </c:pt>
                <c:pt idx="676">
                  <c:v>46055</c:v>
                </c:pt>
                <c:pt idx="677">
                  <c:v>46056</c:v>
                </c:pt>
                <c:pt idx="678">
                  <c:v>46057</c:v>
                </c:pt>
                <c:pt idx="679">
                  <c:v>46058</c:v>
                </c:pt>
                <c:pt idx="680">
                  <c:v>46059</c:v>
                </c:pt>
                <c:pt idx="681">
                  <c:v>46060</c:v>
                </c:pt>
                <c:pt idx="682">
                  <c:v>46061</c:v>
                </c:pt>
                <c:pt idx="683">
                  <c:v>46062</c:v>
                </c:pt>
                <c:pt idx="684">
                  <c:v>46063</c:v>
                </c:pt>
                <c:pt idx="685">
                  <c:v>46064</c:v>
                </c:pt>
                <c:pt idx="686">
                  <c:v>46065</c:v>
                </c:pt>
                <c:pt idx="687">
                  <c:v>46066</c:v>
                </c:pt>
                <c:pt idx="688">
                  <c:v>46067</c:v>
                </c:pt>
                <c:pt idx="689">
                  <c:v>46068</c:v>
                </c:pt>
                <c:pt idx="690">
                  <c:v>46069</c:v>
                </c:pt>
                <c:pt idx="691">
                  <c:v>46070</c:v>
                </c:pt>
                <c:pt idx="692">
                  <c:v>46071</c:v>
                </c:pt>
                <c:pt idx="693">
                  <c:v>46072</c:v>
                </c:pt>
                <c:pt idx="694">
                  <c:v>46073</c:v>
                </c:pt>
                <c:pt idx="695">
                  <c:v>46074</c:v>
                </c:pt>
                <c:pt idx="696">
                  <c:v>46075</c:v>
                </c:pt>
                <c:pt idx="697">
                  <c:v>46076</c:v>
                </c:pt>
                <c:pt idx="698">
                  <c:v>46077</c:v>
                </c:pt>
                <c:pt idx="699">
                  <c:v>46078</c:v>
                </c:pt>
                <c:pt idx="700">
                  <c:v>46079</c:v>
                </c:pt>
                <c:pt idx="701">
                  <c:v>46080</c:v>
                </c:pt>
                <c:pt idx="702">
                  <c:v>46081</c:v>
                </c:pt>
                <c:pt idx="703">
                  <c:v>46082</c:v>
                </c:pt>
                <c:pt idx="704">
                  <c:v>46083</c:v>
                </c:pt>
                <c:pt idx="705">
                  <c:v>46084</c:v>
                </c:pt>
                <c:pt idx="706">
                  <c:v>46085</c:v>
                </c:pt>
                <c:pt idx="707">
                  <c:v>46086</c:v>
                </c:pt>
                <c:pt idx="708">
                  <c:v>46087</c:v>
                </c:pt>
                <c:pt idx="709">
                  <c:v>46088</c:v>
                </c:pt>
                <c:pt idx="710">
                  <c:v>46089</c:v>
                </c:pt>
                <c:pt idx="711">
                  <c:v>46090</c:v>
                </c:pt>
                <c:pt idx="712">
                  <c:v>46091</c:v>
                </c:pt>
                <c:pt idx="713">
                  <c:v>46092</c:v>
                </c:pt>
                <c:pt idx="714">
                  <c:v>46093</c:v>
                </c:pt>
                <c:pt idx="715">
                  <c:v>46094</c:v>
                </c:pt>
                <c:pt idx="716">
                  <c:v>46095</c:v>
                </c:pt>
                <c:pt idx="717">
                  <c:v>46096</c:v>
                </c:pt>
                <c:pt idx="718">
                  <c:v>46097</c:v>
                </c:pt>
                <c:pt idx="719">
                  <c:v>46098</c:v>
                </c:pt>
                <c:pt idx="720">
                  <c:v>46099</c:v>
                </c:pt>
                <c:pt idx="721">
                  <c:v>46100</c:v>
                </c:pt>
                <c:pt idx="722">
                  <c:v>46101</c:v>
                </c:pt>
                <c:pt idx="723">
                  <c:v>46102</c:v>
                </c:pt>
                <c:pt idx="724">
                  <c:v>46103</c:v>
                </c:pt>
                <c:pt idx="725">
                  <c:v>46104</c:v>
                </c:pt>
                <c:pt idx="726">
                  <c:v>46105</c:v>
                </c:pt>
                <c:pt idx="727">
                  <c:v>46106</c:v>
                </c:pt>
                <c:pt idx="728">
                  <c:v>46107</c:v>
                </c:pt>
                <c:pt idx="729">
                  <c:v>46108</c:v>
                </c:pt>
              </c:numCache>
            </c:numRef>
          </c:cat>
          <c:val>
            <c:numRef>
              <c:f>'איור 7 נתונים'!$D$4:$D$5000</c:f>
              <c:numCache>
                <c:formatCode>0.00</c:formatCode>
                <c:ptCount val="4997"/>
                <c:pt idx="0">
                  <c:v>4.2003000000000004</c:v>
                </c:pt>
                <c:pt idx="1">
                  <c:v>4.2003000000000004</c:v>
                </c:pt>
                <c:pt idx="2">
                  <c:v>4.2003000000000004</c:v>
                </c:pt>
                <c:pt idx="3">
                  <c:v>4.2003000000000004</c:v>
                </c:pt>
                <c:pt idx="4">
                  <c:v>4.3091999999999997</c:v>
                </c:pt>
                <c:pt idx="5">
                  <c:v>4.3491</c:v>
                </c:pt>
                <c:pt idx="6">
                  <c:v>4.3472</c:v>
                </c:pt>
                <c:pt idx="7">
                  <c:v>4.3094000000000001</c:v>
                </c:pt>
                <c:pt idx="8">
                  <c:v>4.4016000000000002</c:v>
                </c:pt>
                <c:pt idx="9">
                  <c:v>4.4016000000000002</c:v>
                </c:pt>
                <c:pt idx="10">
                  <c:v>4.4016000000000002</c:v>
                </c:pt>
                <c:pt idx="11">
                  <c:v>4.4198000000000004</c:v>
                </c:pt>
                <c:pt idx="12">
                  <c:v>4.3616000000000001</c:v>
                </c:pt>
                <c:pt idx="13">
                  <c:v>4.5434999999999999</c:v>
                </c:pt>
                <c:pt idx="14">
                  <c:v>4.5865</c:v>
                </c:pt>
                <c:pt idx="15">
                  <c:v>4.5216000000000003</c:v>
                </c:pt>
                <c:pt idx="16">
                  <c:v>4.5216000000000003</c:v>
                </c:pt>
                <c:pt idx="17">
                  <c:v>4.5216000000000003</c:v>
                </c:pt>
                <c:pt idx="18">
                  <c:v>4.6013999999999999</c:v>
                </c:pt>
                <c:pt idx="19">
                  <c:v>4.6673999999999998</c:v>
                </c:pt>
                <c:pt idx="20">
                  <c:v>4.5872999999999999</c:v>
                </c:pt>
                <c:pt idx="21">
                  <c:v>4.6326000000000001</c:v>
                </c:pt>
                <c:pt idx="22">
                  <c:v>4.6207000000000003</c:v>
                </c:pt>
                <c:pt idx="23">
                  <c:v>4.6207000000000003</c:v>
                </c:pt>
                <c:pt idx="24">
                  <c:v>4.6207000000000003</c:v>
                </c:pt>
                <c:pt idx="25">
                  <c:v>4.6085000000000003</c:v>
                </c:pt>
                <c:pt idx="26">
                  <c:v>4.6003999999999996</c:v>
                </c:pt>
                <c:pt idx="27">
                  <c:v>4.6417000000000002</c:v>
                </c:pt>
                <c:pt idx="28">
                  <c:v>4.7039</c:v>
                </c:pt>
                <c:pt idx="29">
                  <c:v>4.6630000000000003</c:v>
                </c:pt>
                <c:pt idx="30">
                  <c:v>4.6630000000000003</c:v>
                </c:pt>
                <c:pt idx="31">
                  <c:v>4.6630000000000003</c:v>
                </c:pt>
                <c:pt idx="32">
                  <c:v>4.6135999999999999</c:v>
                </c:pt>
                <c:pt idx="33">
                  <c:v>4.6798000000000002</c:v>
                </c:pt>
                <c:pt idx="34">
                  <c:v>4.6283000000000003</c:v>
                </c:pt>
                <c:pt idx="35">
                  <c:v>4.5811000000000002</c:v>
                </c:pt>
                <c:pt idx="36">
                  <c:v>4.5076999999999998</c:v>
                </c:pt>
                <c:pt idx="37">
                  <c:v>4.5076999999999998</c:v>
                </c:pt>
                <c:pt idx="38">
                  <c:v>4.5076999999999998</c:v>
                </c:pt>
                <c:pt idx="39">
                  <c:v>4.4874000000000001</c:v>
                </c:pt>
                <c:pt idx="40">
                  <c:v>4.4569999999999999</c:v>
                </c:pt>
                <c:pt idx="41">
                  <c:v>4.4936999999999996</c:v>
                </c:pt>
                <c:pt idx="42">
                  <c:v>4.4531000000000001</c:v>
                </c:pt>
                <c:pt idx="43">
                  <c:v>4.4962999999999997</c:v>
                </c:pt>
                <c:pt idx="44">
                  <c:v>4.4962999999999997</c:v>
                </c:pt>
                <c:pt idx="45">
                  <c:v>4.4962999999999997</c:v>
                </c:pt>
                <c:pt idx="46">
                  <c:v>4.4865000000000004</c:v>
                </c:pt>
                <c:pt idx="47">
                  <c:v>4.4394</c:v>
                </c:pt>
                <c:pt idx="48">
                  <c:v>4.34</c:v>
                </c:pt>
                <c:pt idx="49">
                  <c:v>4.375</c:v>
                </c:pt>
                <c:pt idx="50">
                  <c:v>4.4198000000000004</c:v>
                </c:pt>
                <c:pt idx="51">
                  <c:v>4.4198000000000004</c:v>
                </c:pt>
                <c:pt idx="52">
                  <c:v>4.4198000000000004</c:v>
                </c:pt>
                <c:pt idx="53">
                  <c:v>4.4432999999999998</c:v>
                </c:pt>
                <c:pt idx="54">
                  <c:v>4.4119999999999999</c:v>
                </c:pt>
                <c:pt idx="55">
                  <c:v>4.4218000000000002</c:v>
                </c:pt>
                <c:pt idx="56">
                  <c:v>4.4767000000000001</c:v>
                </c:pt>
                <c:pt idx="57">
                  <c:v>4.4649999999999999</c:v>
                </c:pt>
                <c:pt idx="58">
                  <c:v>4.4649999999999999</c:v>
                </c:pt>
                <c:pt idx="59">
                  <c:v>4.4649999999999999</c:v>
                </c:pt>
                <c:pt idx="60">
                  <c:v>4.4649999999999999</c:v>
                </c:pt>
                <c:pt idx="61">
                  <c:v>4.55</c:v>
                </c:pt>
                <c:pt idx="62">
                  <c:v>4.6116999999999999</c:v>
                </c:pt>
                <c:pt idx="63">
                  <c:v>4.5460000000000003</c:v>
                </c:pt>
                <c:pt idx="64">
                  <c:v>4.4984999999999999</c:v>
                </c:pt>
                <c:pt idx="65">
                  <c:v>4.4984999999999999</c:v>
                </c:pt>
                <c:pt idx="66">
                  <c:v>4.4984999999999999</c:v>
                </c:pt>
                <c:pt idx="67">
                  <c:v>4.3883999999999999</c:v>
                </c:pt>
                <c:pt idx="68">
                  <c:v>4.3258999999999999</c:v>
                </c:pt>
                <c:pt idx="69">
                  <c:v>4.2755000000000001</c:v>
                </c:pt>
                <c:pt idx="70">
                  <c:v>4.2869999999999999</c:v>
                </c:pt>
                <c:pt idx="71">
                  <c:v>4.4335000000000004</c:v>
                </c:pt>
                <c:pt idx="72">
                  <c:v>4.4335000000000004</c:v>
                </c:pt>
                <c:pt idx="73">
                  <c:v>4.4335000000000004</c:v>
                </c:pt>
                <c:pt idx="74">
                  <c:v>4.4669999999999996</c:v>
                </c:pt>
                <c:pt idx="75">
                  <c:v>4.4039999999999999</c:v>
                </c:pt>
                <c:pt idx="76">
                  <c:v>4.3159999999999998</c:v>
                </c:pt>
                <c:pt idx="77">
                  <c:v>4.2442000000000002</c:v>
                </c:pt>
                <c:pt idx="78">
                  <c:v>4.2209000000000003</c:v>
                </c:pt>
                <c:pt idx="79">
                  <c:v>4.2209000000000003</c:v>
                </c:pt>
                <c:pt idx="80">
                  <c:v>4.2209000000000003</c:v>
                </c:pt>
                <c:pt idx="81">
                  <c:v>4.2808999999999999</c:v>
                </c:pt>
                <c:pt idx="82">
                  <c:v>4.2226999999999997</c:v>
                </c:pt>
                <c:pt idx="83">
                  <c:v>4.2226999999999997</c:v>
                </c:pt>
                <c:pt idx="84">
                  <c:v>4.2594000000000003</c:v>
                </c:pt>
                <c:pt idx="85">
                  <c:v>4.2553999999999998</c:v>
                </c:pt>
                <c:pt idx="86">
                  <c:v>4.2553999999999998</c:v>
                </c:pt>
                <c:pt idx="87">
                  <c:v>4.2553999999999998</c:v>
                </c:pt>
                <c:pt idx="88">
                  <c:v>4.2321</c:v>
                </c:pt>
                <c:pt idx="89">
                  <c:v>4.2476000000000003</c:v>
                </c:pt>
                <c:pt idx="90">
                  <c:v>4.3293999999999997</c:v>
                </c:pt>
                <c:pt idx="91">
                  <c:v>4.2864000000000004</c:v>
                </c:pt>
                <c:pt idx="92">
                  <c:v>4.3960999999999997</c:v>
                </c:pt>
                <c:pt idx="93">
                  <c:v>4.3960999999999997</c:v>
                </c:pt>
                <c:pt idx="94">
                  <c:v>4.3960999999999997</c:v>
                </c:pt>
                <c:pt idx="95">
                  <c:v>4.4612999999999996</c:v>
                </c:pt>
                <c:pt idx="96">
                  <c:v>4.4316000000000004</c:v>
                </c:pt>
                <c:pt idx="97">
                  <c:v>4.3586999999999998</c:v>
                </c:pt>
                <c:pt idx="98">
                  <c:v>4.3586999999999998</c:v>
                </c:pt>
                <c:pt idx="99">
                  <c:v>4.2784000000000004</c:v>
                </c:pt>
                <c:pt idx="100">
                  <c:v>4.2784000000000004</c:v>
                </c:pt>
                <c:pt idx="101">
                  <c:v>4.2784000000000004</c:v>
                </c:pt>
                <c:pt idx="102">
                  <c:v>4.2782999999999998</c:v>
                </c:pt>
                <c:pt idx="103">
                  <c:v>4.2958999999999996</c:v>
                </c:pt>
                <c:pt idx="104">
                  <c:v>4.2840999999999996</c:v>
                </c:pt>
                <c:pt idx="105">
                  <c:v>4.2100999999999997</c:v>
                </c:pt>
                <c:pt idx="106">
                  <c:v>4.1829000000000001</c:v>
                </c:pt>
                <c:pt idx="107">
                  <c:v>4.1829000000000001</c:v>
                </c:pt>
                <c:pt idx="108">
                  <c:v>4.1829000000000001</c:v>
                </c:pt>
                <c:pt idx="109">
                  <c:v>4.2294</c:v>
                </c:pt>
                <c:pt idx="110">
                  <c:v>4.1576000000000004</c:v>
                </c:pt>
                <c:pt idx="111">
                  <c:v>4.1576000000000004</c:v>
                </c:pt>
                <c:pt idx="112">
                  <c:v>4.2020999999999997</c:v>
                </c:pt>
                <c:pt idx="113">
                  <c:v>4.2389000000000001</c:v>
                </c:pt>
                <c:pt idx="114">
                  <c:v>4.2389000000000001</c:v>
                </c:pt>
                <c:pt idx="115">
                  <c:v>4.2389000000000001</c:v>
                </c:pt>
                <c:pt idx="116">
                  <c:v>4.2525000000000004</c:v>
                </c:pt>
                <c:pt idx="117">
                  <c:v>4.2506000000000004</c:v>
                </c:pt>
                <c:pt idx="118">
                  <c:v>4.2838000000000003</c:v>
                </c:pt>
                <c:pt idx="119">
                  <c:v>4.2407000000000004</c:v>
                </c:pt>
                <c:pt idx="120">
                  <c:v>4.1939000000000002</c:v>
                </c:pt>
                <c:pt idx="121">
                  <c:v>4.1939000000000002</c:v>
                </c:pt>
                <c:pt idx="122">
                  <c:v>4.1939000000000002</c:v>
                </c:pt>
                <c:pt idx="123">
                  <c:v>4.1744000000000003</c:v>
                </c:pt>
                <c:pt idx="124">
                  <c:v>4.1394000000000002</c:v>
                </c:pt>
                <c:pt idx="125">
                  <c:v>4.0296000000000003</c:v>
                </c:pt>
                <c:pt idx="126">
                  <c:v>3.976</c:v>
                </c:pt>
                <c:pt idx="127">
                  <c:v>3.7904</c:v>
                </c:pt>
                <c:pt idx="128">
                  <c:v>3.7904</c:v>
                </c:pt>
                <c:pt idx="129">
                  <c:v>3.7904</c:v>
                </c:pt>
                <c:pt idx="130">
                  <c:v>3.7884000000000002</c:v>
                </c:pt>
                <c:pt idx="131">
                  <c:v>3.8919000000000001</c:v>
                </c:pt>
                <c:pt idx="132">
                  <c:v>3.9430999999999998</c:v>
                </c:pt>
                <c:pt idx="133">
                  <c:v>3.9876999999999998</c:v>
                </c:pt>
                <c:pt idx="134">
                  <c:v>3.9398</c:v>
                </c:pt>
                <c:pt idx="135">
                  <c:v>3.9398</c:v>
                </c:pt>
                <c:pt idx="136">
                  <c:v>3.9398</c:v>
                </c:pt>
                <c:pt idx="137">
                  <c:v>3.9035000000000002</c:v>
                </c:pt>
                <c:pt idx="138">
                  <c:v>3.8428</c:v>
                </c:pt>
                <c:pt idx="139">
                  <c:v>3.8351999999999999</c:v>
                </c:pt>
                <c:pt idx="140">
                  <c:v>3.9131</c:v>
                </c:pt>
                <c:pt idx="141">
                  <c:v>3.8826000000000001</c:v>
                </c:pt>
                <c:pt idx="142">
                  <c:v>3.8826000000000001</c:v>
                </c:pt>
                <c:pt idx="143">
                  <c:v>3.8826000000000001</c:v>
                </c:pt>
                <c:pt idx="144">
                  <c:v>3.8711000000000002</c:v>
                </c:pt>
                <c:pt idx="145">
                  <c:v>3.8067000000000002</c:v>
                </c:pt>
                <c:pt idx="146">
                  <c:v>3.8010000000000002</c:v>
                </c:pt>
                <c:pt idx="147">
                  <c:v>3.8521000000000001</c:v>
                </c:pt>
                <c:pt idx="148">
                  <c:v>3.7989999999999999</c:v>
                </c:pt>
                <c:pt idx="149">
                  <c:v>3.7989999999999999</c:v>
                </c:pt>
                <c:pt idx="150">
                  <c:v>3.7989999999999999</c:v>
                </c:pt>
                <c:pt idx="151">
                  <c:v>3.8159999999999998</c:v>
                </c:pt>
                <c:pt idx="152">
                  <c:v>3.8216000000000001</c:v>
                </c:pt>
                <c:pt idx="153">
                  <c:v>3.8349000000000002</c:v>
                </c:pt>
                <c:pt idx="154">
                  <c:v>3.8614999999999999</c:v>
                </c:pt>
                <c:pt idx="155">
                  <c:v>3.9034</c:v>
                </c:pt>
                <c:pt idx="156">
                  <c:v>3.9034</c:v>
                </c:pt>
                <c:pt idx="157">
                  <c:v>3.9034</c:v>
                </c:pt>
                <c:pt idx="158">
                  <c:v>3.9034</c:v>
                </c:pt>
                <c:pt idx="159">
                  <c:v>3.831</c:v>
                </c:pt>
                <c:pt idx="160">
                  <c:v>3.7551999999999999</c:v>
                </c:pt>
                <c:pt idx="161">
                  <c:v>3.7269000000000001</c:v>
                </c:pt>
                <c:pt idx="162">
                  <c:v>3.7080000000000002</c:v>
                </c:pt>
                <c:pt idx="163">
                  <c:v>3.7080000000000002</c:v>
                </c:pt>
                <c:pt idx="164">
                  <c:v>3.7080000000000002</c:v>
                </c:pt>
                <c:pt idx="165">
                  <c:v>3.7004000000000001</c:v>
                </c:pt>
                <c:pt idx="166">
                  <c:v>3.6423000000000001</c:v>
                </c:pt>
                <c:pt idx="167">
                  <c:v>3.6534</c:v>
                </c:pt>
                <c:pt idx="168">
                  <c:v>3.6739999999999999</c:v>
                </c:pt>
                <c:pt idx="169">
                  <c:v>3.6513</c:v>
                </c:pt>
                <c:pt idx="170">
                  <c:v>3.6513</c:v>
                </c:pt>
                <c:pt idx="171">
                  <c:v>3.6513</c:v>
                </c:pt>
                <c:pt idx="172">
                  <c:v>3.6175999999999999</c:v>
                </c:pt>
                <c:pt idx="173">
                  <c:v>3.6456</c:v>
                </c:pt>
                <c:pt idx="174">
                  <c:v>3.7038000000000002</c:v>
                </c:pt>
                <c:pt idx="175">
                  <c:v>3.7130999999999998</c:v>
                </c:pt>
                <c:pt idx="176">
                  <c:v>3.7412999999999998</c:v>
                </c:pt>
                <c:pt idx="177">
                  <c:v>3.7412999999999998</c:v>
                </c:pt>
                <c:pt idx="178">
                  <c:v>3.7412999999999998</c:v>
                </c:pt>
                <c:pt idx="179">
                  <c:v>3.7488999999999999</c:v>
                </c:pt>
                <c:pt idx="180">
                  <c:v>3.7280000000000002</c:v>
                </c:pt>
                <c:pt idx="181">
                  <c:v>3.7848999999999999</c:v>
                </c:pt>
                <c:pt idx="182">
                  <c:v>3.7963</c:v>
                </c:pt>
                <c:pt idx="183">
                  <c:v>3.7505999999999999</c:v>
                </c:pt>
                <c:pt idx="184">
                  <c:v>3.7505999999999999</c:v>
                </c:pt>
                <c:pt idx="185">
                  <c:v>3.7505999999999999</c:v>
                </c:pt>
                <c:pt idx="186">
                  <c:v>3.7808999999999999</c:v>
                </c:pt>
                <c:pt idx="187">
                  <c:v>3.7315</c:v>
                </c:pt>
                <c:pt idx="188">
                  <c:v>3.7808999999999999</c:v>
                </c:pt>
                <c:pt idx="189">
                  <c:v>3.8458000000000001</c:v>
                </c:pt>
                <c:pt idx="190">
                  <c:v>3.9672000000000001</c:v>
                </c:pt>
                <c:pt idx="191">
                  <c:v>3.9672000000000001</c:v>
                </c:pt>
                <c:pt idx="192">
                  <c:v>3.9672000000000001</c:v>
                </c:pt>
                <c:pt idx="193">
                  <c:v>4.0255999999999998</c:v>
                </c:pt>
                <c:pt idx="194">
                  <c:v>4.0118999999999998</c:v>
                </c:pt>
                <c:pt idx="195">
                  <c:v>4.0726000000000004</c:v>
                </c:pt>
                <c:pt idx="196">
                  <c:v>4.0608000000000004</c:v>
                </c:pt>
                <c:pt idx="197">
                  <c:v>4.1002999999999998</c:v>
                </c:pt>
                <c:pt idx="198">
                  <c:v>4.1002999999999998</c:v>
                </c:pt>
                <c:pt idx="199">
                  <c:v>4.1002999999999998</c:v>
                </c:pt>
                <c:pt idx="200">
                  <c:v>4.1002999999999998</c:v>
                </c:pt>
                <c:pt idx="201">
                  <c:v>4.0316999999999998</c:v>
                </c:pt>
                <c:pt idx="202">
                  <c:v>4.0122</c:v>
                </c:pt>
                <c:pt idx="203">
                  <c:v>4.0906000000000002</c:v>
                </c:pt>
                <c:pt idx="204">
                  <c:v>4.0827999999999998</c:v>
                </c:pt>
                <c:pt idx="205">
                  <c:v>4.0827999999999998</c:v>
                </c:pt>
                <c:pt idx="206">
                  <c:v>4.0827999999999998</c:v>
                </c:pt>
                <c:pt idx="207">
                  <c:v>4.1955999999999998</c:v>
                </c:pt>
                <c:pt idx="208">
                  <c:v>4.2076000000000002</c:v>
                </c:pt>
                <c:pt idx="209">
                  <c:v>4.2455999999999996</c:v>
                </c:pt>
                <c:pt idx="210">
                  <c:v>4.2118000000000002</c:v>
                </c:pt>
                <c:pt idx="211">
                  <c:v>4.2398999999999996</c:v>
                </c:pt>
                <c:pt idx="212">
                  <c:v>4.2398999999999996</c:v>
                </c:pt>
                <c:pt idx="213">
                  <c:v>4.2398999999999996</c:v>
                </c:pt>
                <c:pt idx="214">
                  <c:v>4.2820999999999998</c:v>
                </c:pt>
                <c:pt idx="215">
                  <c:v>4.2541000000000002</c:v>
                </c:pt>
                <c:pt idx="216">
                  <c:v>4.3003999999999998</c:v>
                </c:pt>
                <c:pt idx="217">
                  <c:v>4.2843999999999998</c:v>
                </c:pt>
                <c:pt idx="218">
                  <c:v>4.3836000000000004</c:v>
                </c:pt>
                <c:pt idx="219">
                  <c:v>4.3836000000000004</c:v>
                </c:pt>
                <c:pt idx="220">
                  <c:v>4.3836000000000004</c:v>
                </c:pt>
                <c:pt idx="221">
                  <c:v>4.2847</c:v>
                </c:pt>
                <c:pt idx="222">
                  <c:v>4.2708000000000004</c:v>
                </c:pt>
                <c:pt idx="223">
                  <c:v>4.4314999999999998</c:v>
                </c:pt>
                <c:pt idx="224">
                  <c:v>4.3257000000000003</c:v>
                </c:pt>
                <c:pt idx="225">
                  <c:v>4.3042999999999996</c:v>
                </c:pt>
                <c:pt idx="226">
                  <c:v>4.3042999999999996</c:v>
                </c:pt>
                <c:pt idx="227">
                  <c:v>4.3042999999999996</c:v>
                </c:pt>
                <c:pt idx="228">
                  <c:v>4.3042999999999996</c:v>
                </c:pt>
                <c:pt idx="229">
                  <c:v>4.4275000000000002</c:v>
                </c:pt>
                <c:pt idx="230">
                  <c:v>4.4512</c:v>
                </c:pt>
                <c:pt idx="231">
                  <c:v>4.4353999999999996</c:v>
                </c:pt>
                <c:pt idx="232">
                  <c:v>4.4394</c:v>
                </c:pt>
                <c:pt idx="233">
                  <c:v>4.4394</c:v>
                </c:pt>
                <c:pt idx="234">
                  <c:v>4.4394</c:v>
                </c:pt>
                <c:pt idx="235">
                  <c:v>4.4138000000000002</c:v>
                </c:pt>
                <c:pt idx="236">
                  <c:v>4.3962000000000003</c:v>
                </c:pt>
                <c:pt idx="237">
                  <c:v>4.41</c:v>
                </c:pt>
                <c:pt idx="238">
                  <c:v>4.4218000000000002</c:v>
                </c:pt>
                <c:pt idx="239">
                  <c:v>4.4001999999999999</c:v>
                </c:pt>
                <c:pt idx="240">
                  <c:v>4.4001999999999999</c:v>
                </c:pt>
                <c:pt idx="241">
                  <c:v>4.4001999999999999</c:v>
                </c:pt>
                <c:pt idx="242">
                  <c:v>4.2731000000000003</c:v>
                </c:pt>
                <c:pt idx="243">
                  <c:v>4.3061999999999996</c:v>
                </c:pt>
                <c:pt idx="244">
                  <c:v>4.2633999999999999</c:v>
                </c:pt>
                <c:pt idx="245">
                  <c:v>4.2633999999999999</c:v>
                </c:pt>
                <c:pt idx="246">
                  <c:v>4.1684999999999999</c:v>
                </c:pt>
                <c:pt idx="247">
                  <c:v>4.1684999999999999</c:v>
                </c:pt>
                <c:pt idx="248">
                  <c:v>4.1684999999999999</c:v>
                </c:pt>
                <c:pt idx="249">
                  <c:v>4.1897000000000002</c:v>
                </c:pt>
                <c:pt idx="250">
                  <c:v>4.2244999999999999</c:v>
                </c:pt>
                <c:pt idx="251">
                  <c:v>4.18</c:v>
                </c:pt>
                <c:pt idx="252">
                  <c:v>4.1760999999999999</c:v>
                </c:pt>
                <c:pt idx="253">
                  <c:v>4.1528999999999998</c:v>
                </c:pt>
                <c:pt idx="254">
                  <c:v>4.1528999999999998</c:v>
                </c:pt>
                <c:pt idx="255">
                  <c:v>4.1528999999999998</c:v>
                </c:pt>
                <c:pt idx="256">
                  <c:v>4.2012</c:v>
                </c:pt>
                <c:pt idx="257">
                  <c:v>4.2263000000000002</c:v>
                </c:pt>
                <c:pt idx="258">
                  <c:v>4.2710999999999997</c:v>
                </c:pt>
                <c:pt idx="259">
                  <c:v>4.3277999999999999</c:v>
                </c:pt>
                <c:pt idx="260">
                  <c:v>4.3967000000000001</c:v>
                </c:pt>
                <c:pt idx="261">
                  <c:v>4.3967000000000001</c:v>
                </c:pt>
                <c:pt idx="262">
                  <c:v>4.3967000000000001</c:v>
                </c:pt>
                <c:pt idx="263">
                  <c:v>4.3967000000000001</c:v>
                </c:pt>
                <c:pt idx="264">
                  <c:v>4.3986999999999998</c:v>
                </c:pt>
                <c:pt idx="265">
                  <c:v>4.5140000000000002</c:v>
                </c:pt>
                <c:pt idx="266">
                  <c:v>4.5621</c:v>
                </c:pt>
                <c:pt idx="267">
                  <c:v>4.5221999999999998</c:v>
                </c:pt>
                <c:pt idx="268">
                  <c:v>4.5221999999999998</c:v>
                </c:pt>
                <c:pt idx="269">
                  <c:v>4.5221999999999998</c:v>
                </c:pt>
                <c:pt idx="270">
                  <c:v>4.5865</c:v>
                </c:pt>
                <c:pt idx="271">
                  <c:v>4.5887000000000002</c:v>
                </c:pt>
                <c:pt idx="272">
                  <c:v>4.5887000000000002</c:v>
                </c:pt>
                <c:pt idx="273">
                  <c:v>4.5827</c:v>
                </c:pt>
                <c:pt idx="274">
                  <c:v>4.6253000000000002</c:v>
                </c:pt>
                <c:pt idx="275">
                  <c:v>4.6253000000000002</c:v>
                </c:pt>
                <c:pt idx="276">
                  <c:v>4.6253000000000002</c:v>
                </c:pt>
                <c:pt idx="277">
                  <c:v>4.5327000000000002</c:v>
                </c:pt>
                <c:pt idx="278">
                  <c:v>4.569</c:v>
                </c:pt>
                <c:pt idx="279">
                  <c:v>4.569</c:v>
                </c:pt>
                <c:pt idx="280">
                  <c:v>4.5590000000000002</c:v>
                </c:pt>
                <c:pt idx="281">
                  <c:v>4.5975000000000001</c:v>
                </c:pt>
                <c:pt idx="282">
                  <c:v>4.5975000000000001</c:v>
                </c:pt>
                <c:pt idx="283">
                  <c:v>4.5975000000000001</c:v>
                </c:pt>
                <c:pt idx="284">
                  <c:v>4.63</c:v>
                </c:pt>
                <c:pt idx="285">
                  <c:v>4.6849999999999996</c:v>
                </c:pt>
                <c:pt idx="286">
                  <c:v>4.6891999999999996</c:v>
                </c:pt>
                <c:pt idx="287">
                  <c:v>4.6893000000000002</c:v>
                </c:pt>
                <c:pt idx="288">
                  <c:v>4.7591999999999999</c:v>
                </c:pt>
                <c:pt idx="289">
                  <c:v>4.7591999999999999</c:v>
                </c:pt>
                <c:pt idx="290">
                  <c:v>4.7591999999999999</c:v>
                </c:pt>
                <c:pt idx="291">
                  <c:v>4.7778999999999998</c:v>
                </c:pt>
                <c:pt idx="292">
                  <c:v>4.7923999999999998</c:v>
                </c:pt>
                <c:pt idx="293">
                  <c:v>4.6531000000000002</c:v>
                </c:pt>
                <c:pt idx="294">
                  <c:v>4.6124999999999998</c:v>
                </c:pt>
                <c:pt idx="295">
                  <c:v>4.6269999999999998</c:v>
                </c:pt>
                <c:pt idx="296">
                  <c:v>4.6269999999999998</c:v>
                </c:pt>
                <c:pt idx="297">
                  <c:v>4.6269999999999998</c:v>
                </c:pt>
                <c:pt idx="298">
                  <c:v>4.6269999999999998</c:v>
                </c:pt>
                <c:pt idx="299">
                  <c:v>4.5763999999999996</c:v>
                </c:pt>
                <c:pt idx="300">
                  <c:v>4.6109</c:v>
                </c:pt>
                <c:pt idx="301">
                  <c:v>4.6436000000000002</c:v>
                </c:pt>
                <c:pt idx="302">
                  <c:v>4.6214000000000004</c:v>
                </c:pt>
                <c:pt idx="303">
                  <c:v>4.6214000000000004</c:v>
                </c:pt>
                <c:pt idx="304">
                  <c:v>4.6214000000000004</c:v>
                </c:pt>
                <c:pt idx="305">
                  <c:v>4.5343</c:v>
                </c:pt>
                <c:pt idx="306">
                  <c:v>4.5323000000000002</c:v>
                </c:pt>
                <c:pt idx="307">
                  <c:v>4.5284000000000004</c:v>
                </c:pt>
                <c:pt idx="308">
                  <c:v>4.5163000000000002</c:v>
                </c:pt>
                <c:pt idx="309">
                  <c:v>4.5387000000000004</c:v>
                </c:pt>
                <c:pt idx="310">
                  <c:v>4.5387000000000004</c:v>
                </c:pt>
                <c:pt idx="311">
                  <c:v>4.5387000000000004</c:v>
                </c:pt>
                <c:pt idx="312">
                  <c:v>4.5549999999999997</c:v>
                </c:pt>
                <c:pt idx="313">
                  <c:v>4.5105000000000004</c:v>
                </c:pt>
                <c:pt idx="314">
                  <c:v>4.4180999999999999</c:v>
                </c:pt>
                <c:pt idx="315">
                  <c:v>4.4341999999999997</c:v>
                </c:pt>
                <c:pt idx="316">
                  <c:v>4.4946999999999999</c:v>
                </c:pt>
                <c:pt idx="317">
                  <c:v>4.4946999999999999</c:v>
                </c:pt>
                <c:pt idx="318">
                  <c:v>4.4946999999999999</c:v>
                </c:pt>
                <c:pt idx="319">
                  <c:v>4.4968000000000004</c:v>
                </c:pt>
                <c:pt idx="320">
                  <c:v>4.5351999999999997</c:v>
                </c:pt>
                <c:pt idx="321">
                  <c:v>4.6208</c:v>
                </c:pt>
                <c:pt idx="322">
                  <c:v>4.5288000000000004</c:v>
                </c:pt>
                <c:pt idx="323">
                  <c:v>4.4762000000000004</c:v>
                </c:pt>
                <c:pt idx="324">
                  <c:v>4.4762000000000004</c:v>
                </c:pt>
                <c:pt idx="325">
                  <c:v>4.4762000000000004</c:v>
                </c:pt>
                <c:pt idx="326">
                  <c:v>4.4762000000000004</c:v>
                </c:pt>
                <c:pt idx="327">
                  <c:v>4.5503</c:v>
                </c:pt>
                <c:pt idx="328">
                  <c:v>4.5327000000000002</c:v>
                </c:pt>
                <c:pt idx="329">
                  <c:v>4.5053000000000001</c:v>
                </c:pt>
                <c:pt idx="330">
                  <c:v>4.4313000000000002</c:v>
                </c:pt>
                <c:pt idx="331">
                  <c:v>4.4313000000000002</c:v>
                </c:pt>
                <c:pt idx="332">
                  <c:v>4.4313000000000002</c:v>
                </c:pt>
                <c:pt idx="333">
                  <c:v>4.4002999999999997</c:v>
                </c:pt>
                <c:pt idx="334">
                  <c:v>4.2945000000000002</c:v>
                </c:pt>
                <c:pt idx="335">
                  <c:v>4.2561999999999998</c:v>
                </c:pt>
                <c:pt idx="336">
                  <c:v>4.2599</c:v>
                </c:pt>
                <c:pt idx="337">
                  <c:v>4.2081999999999997</c:v>
                </c:pt>
                <c:pt idx="338">
                  <c:v>4.2081999999999997</c:v>
                </c:pt>
                <c:pt idx="339">
                  <c:v>4.2081999999999997</c:v>
                </c:pt>
                <c:pt idx="340">
                  <c:v>4.1551</c:v>
                </c:pt>
                <c:pt idx="341">
                  <c:v>4.2442000000000002</c:v>
                </c:pt>
                <c:pt idx="342">
                  <c:v>4.2785000000000002</c:v>
                </c:pt>
                <c:pt idx="343">
                  <c:v>4.2784000000000004</c:v>
                </c:pt>
                <c:pt idx="344">
                  <c:v>4.3010999999999999</c:v>
                </c:pt>
                <c:pt idx="345">
                  <c:v>4.3010999999999999</c:v>
                </c:pt>
                <c:pt idx="346">
                  <c:v>4.3010999999999999</c:v>
                </c:pt>
                <c:pt idx="347">
                  <c:v>4.2130999999999998</c:v>
                </c:pt>
                <c:pt idx="348">
                  <c:v>4.2798999999999996</c:v>
                </c:pt>
                <c:pt idx="349">
                  <c:v>4.3124000000000002</c:v>
                </c:pt>
                <c:pt idx="350">
                  <c:v>4.2682000000000002</c:v>
                </c:pt>
                <c:pt idx="351">
                  <c:v>4.3121</c:v>
                </c:pt>
                <c:pt idx="352">
                  <c:v>4.3121</c:v>
                </c:pt>
                <c:pt idx="353">
                  <c:v>4.3121</c:v>
                </c:pt>
                <c:pt idx="354">
                  <c:v>4.2984999999999998</c:v>
                </c:pt>
                <c:pt idx="355">
                  <c:v>4.2831000000000001</c:v>
                </c:pt>
                <c:pt idx="356">
                  <c:v>4.2427999999999999</c:v>
                </c:pt>
                <c:pt idx="357">
                  <c:v>4.2369000000000003</c:v>
                </c:pt>
                <c:pt idx="358">
                  <c:v>4.2462</c:v>
                </c:pt>
                <c:pt idx="359">
                  <c:v>4.2462</c:v>
                </c:pt>
                <c:pt idx="360">
                  <c:v>4.2462</c:v>
                </c:pt>
                <c:pt idx="361">
                  <c:v>4.3346</c:v>
                </c:pt>
                <c:pt idx="362">
                  <c:v>4.3132999999999999</c:v>
                </c:pt>
                <c:pt idx="363">
                  <c:v>4.3518999999999997</c:v>
                </c:pt>
                <c:pt idx="364">
                  <c:v>4.3594999999999997</c:v>
                </c:pt>
                <c:pt idx="365">
                  <c:v>4.2493999999999996</c:v>
                </c:pt>
                <c:pt idx="366">
                  <c:v>4.2493999999999996</c:v>
                </c:pt>
                <c:pt idx="367">
                  <c:v>4.2493999999999996</c:v>
                </c:pt>
                <c:pt idx="368">
                  <c:v>4.2053000000000003</c:v>
                </c:pt>
                <c:pt idx="369">
                  <c:v>4.1688999999999998</c:v>
                </c:pt>
                <c:pt idx="370">
                  <c:v>4.1307</c:v>
                </c:pt>
                <c:pt idx="371">
                  <c:v>4.0286</c:v>
                </c:pt>
                <c:pt idx="372">
                  <c:v>3.9943</c:v>
                </c:pt>
                <c:pt idx="373">
                  <c:v>3.9943</c:v>
                </c:pt>
                <c:pt idx="374">
                  <c:v>3.9943</c:v>
                </c:pt>
                <c:pt idx="375">
                  <c:v>4.1835000000000004</c:v>
                </c:pt>
                <c:pt idx="376">
                  <c:v>4.2929000000000004</c:v>
                </c:pt>
                <c:pt idx="377">
                  <c:v>4.3315000000000001</c:v>
                </c:pt>
                <c:pt idx="378">
                  <c:v>4.4249000000000001</c:v>
                </c:pt>
                <c:pt idx="379">
                  <c:v>4.4894999999999996</c:v>
                </c:pt>
                <c:pt idx="380">
                  <c:v>4.4894999999999996</c:v>
                </c:pt>
                <c:pt idx="381">
                  <c:v>4.4894999999999996</c:v>
                </c:pt>
                <c:pt idx="382">
                  <c:v>4.3738999999999999</c:v>
                </c:pt>
                <c:pt idx="383">
                  <c:v>4.3330000000000002</c:v>
                </c:pt>
                <c:pt idx="384">
                  <c:v>4.2767999999999997</c:v>
                </c:pt>
                <c:pt idx="385">
                  <c:v>4.3249000000000004</c:v>
                </c:pt>
                <c:pt idx="386">
                  <c:v>4.3249000000000004</c:v>
                </c:pt>
                <c:pt idx="387">
                  <c:v>4.3249000000000004</c:v>
                </c:pt>
                <c:pt idx="388">
                  <c:v>4.3249000000000004</c:v>
                </c:pt>
                <c:pt idx="389">
                  <c:v>4.4105999999999996</c:v>
                </c:pt>
                <c:pt idx="390">
                  <c:v>4.4008000000000003</c:v>
                </c:pt>
                <c:pt idx="391">
                  <c:v>4.3811999999999998</c:v>
                </c:pt>
                <c:pt idx="392">
                  <c:v>4.3148999999999997</c:v>
                </c:pt>
                <c:pt idx="393">
                  <c:v>4.2352999999999996</c:v>
                </c:pt>
                <c:pt idx="394">
                  <c:v>4.2352999999999996</c:v>
                </c:pt>
                <c:pt idx="395">
                  <c:v>4.2352999999999996</c:v>
                </c:pt>
                <c:pt idx="396">
                  <c:v>4.2081999999999997</c:v>
                </c:pt>
                <c:pt idx="397">
                  <c:v>4.1715999999999998</c:v>
                </c:pt>
                <c:pt idx="398">
                  <c:v>4.1619000000000002</c:v>
                </c:pt>
                <c:pt idx="399">
                  <c:v>4.2176</c:v>
                </c:pt>
                <c:pt idx="400">
                  <c:v>4.3083</c:v>
                </c:pt>
                <c:pt idx="401">
                  <c:v>4.3083</c:v>
                </c:pt>
                <c:pt idx="402">
                  <c:v>4.3083</c:v>
                </c:pt>
                <c:pt idx="403">
                  <c:v>4.3433000000000002</c:v>
                </c:pt>
                <c:pt idx="404">
                  <c:v>4.2946</c:v>
                </c:pt>
                <c:pt idx="405">
                  <c:v>4.2694000000000001</c:v>
                </c:pt>
                <c:pt idx="406">
                  <c:v>4.3784999999999998</c:v>
                </c:pt>
                <c:pt idx="407">
                  <c:v>4.3784999999999998</c:v>
                </c:pt>
                <c:pt idx="408">
                  <c:v>4.3784999999999998</c:v>
                </c:pt>
                <c:pt idx="409">
                  <c:v>4.3784999999999998</c:v>
                </c:pt>
                <c:pt idx="410">
                  <c:v>4.4709000000000003</c:v>
                </c:pt>
                <c:pt idx="411">
                  <c:v>4.4649999999999999</c:v>
                </c:pt>
                <c:pt idx="412">
                  <c:v>4.5362999999999998</c:v>
                </c:pt>
                <c:pt idx="413">
                  <c:v>4.4314999999999998</c:v>
                </c:pt>
                <c:pt idx="414">
                  <c:v>4.4770000000000003</c:v>
                </c:pt>
                <c:pt idx="415">
                  <c:v>4.4770000000000003</c:v>
                </c:pt>
                <c:pt idx="416">
                  <c:v>4.4770000000000003</c:v>
                </c:pt>
                <c:pt idx="417">
                  <c:v>4.4474</c:v>
                </c:pt>
                <c:pt idx="418">
                  <c:v>4.4869000000000003</c:v>
                </c:pt>
                <c:pt idx="419">
                  <c:v>4.5984999999999996</c:v>
                </c:pt>
                <c:pt idx="420">
                  <c:v>4.5286999999999997</c:v>
                </c:pt>
                <c:pt idx="421">
                  <c:v>4.5110000000000001</c:v>
                </c:pt>
                <c:pt idx="422">
                  <c:v>4.5110000000000001</c:v>
                </c:pt>
                <c:pt idx="423">
                  <c:v>4.5110000000000001</c:v>
                </c:pt>
                <c:pt idx="424">
                  <c:v>4.5110000000000001</c:v>
                </c:pt>
                <c:pt idx="425">
                  <c:v>4.4436</c:v>
                </c:pt>
                <c:pt idx="426">
                  <c:v>4.4772999999999996</c:v>
                </c:pt>
                <c:pt idx="427">
                  <c:v>4.4180000000000001</c:v>
                </c:pt>
                <c:pt idx="428">
                  <c:v>4.4004000000000003</c:v>
                </c:pt>
                <c:pt idx="429">
                  <c:v>4.4004000000000003</c:v>
                </c:pt>
                <c:pt idx="430">
                  <c:v>4.4004000000000003</c:v>
                </c:pt>
                <c:pt idx="431">
                  <c:v>4.4398999999999997</c:v>
                </c:pt>
                <c:pt idx="432">
                  <c:v>4.4537000000000004</c:v>
                </c:pt>
                <c:pt idx="433">
                  <c:v>4.3552</c:v>
                </c:pt>
                <c:pt idx="434">
                  <c:v>4.3906000000000001</c:v>
                </c:pt>
                <c:pt idx="435">
                  <c:v>4.5056000000000003</c:v>
                </c:pt>
                <c:pt idx="436">
                  <c:v>4.5056000000000003</c:v>
                </c:pt>
                <c:pt idx="437">
                  <c:v>4.5056000000000003</c:v>
                </c:pt>
                <c:pt idx="438">
                  <c:v>4.4737999999999998</c:v>
                </c:pt>
                <c:pt idx="439">
                  <c:v>4.4698000000000002</c:v>
                </c:pt>
                <c:pt idx="440">
                  <c:v>4.4203000000000001</c:v>
                </c:pt>
                <c:pt idx="441">
                  <c:v>4.3592000000000004</c:v>
                </c:pt>
                <c:pt idx="442">
                  <c:v>4.3986999999999998</c:v>
                </c:pt>
                <c:pt idx="443">
                  <c:v>4.3986999999999998</c:v>
                </c:pt>
                <c:pt idx="444">
                  <c:v>4.3986999999999998</c:v>
                </c:pt>
                <c:pt idx="445">
                  <c:v>4.4462000000000002</c:v>
                </c:pt>
                <c:pt idx="446">
                  <c:v>4.3887999999999998</c:v>
                </c:pt>
                <c:pt idx="447">
                  <c:v>4.3909000000000002</c:v>
                </c:pt>
                <c:pt idx="448">
                  <c:v>4.3909000000000002</c:v>
                </c:pt>
                <c:pt idx="449">
                  <c:v>4.3750999999999998</c:v>
                </c:pt>
                <c:pt idx="450">
                  <c:v>4.3750999999999998</c:v>
                </c:pt>
                <c:pt idx="451">
                  <c:v>4.3750999999999998</c:v>
                </c:pt>
                <c:pt idx="452">
                  <c:v>4.3475000000000001</c:v>
                </c:pt>
                <c:pt idx="453">
                  <c:v>4.2945000000000002</c:v>
                </c:pt>
                <c:pt idx="454">
                  <c:v>4.2906000000000004</c:v>
                </c:pt>
                <c:pt idx="455">
                  <c:v>4.2416999999999998</c:v>
                </c:pt>
                <c:pt idx="456">
                  <c:v>4.2769000000000004</c:v>
                </c:pt>
                <c:pt idx="457">
                  <c:v>4.2769000000000004</c:v>
                </c:pt>
                <c:pt idx="458">
                  <c:v>4.2769000000000004</c:v>
                </c:pt>
                <c:pt idx="459">
                  <c:v>4.2279999999999998</c:v>
                </c:pt>
                <c:pt idx="460">
                  <c:v>4.2416</c:v>
                </c:pt>
                <c:pt idx="461">
                  <c:v>4.2769000000000004</c:v>
                </c:pt>
                <c:pt idx="462">
                  <c:v>4.3456999999999999</c:v>
                </c:pt>
                <c:pt idx="463">
                  <c:v>4.3456999999999999</c:v>
                </c:pt>
                <c:pt idx="464">
                  <c:v>4.3456999999999999</c:v>
                </c:pt>
                <c:pt idx="465">
                  <c:v>4.3456999999999999</c:v>
                </c:pt>
                <c:pt idx="466">
                  <c:v>4.3794000000000004</c:v>
                </c:pt>
                <c:pt idx="467">
                  <c:v>4.3992000000000004</c:v>
                </c:pt>
                <c:pt idx="468">
                  <c:v>4.3319999999999999</c:v>
                </c:pt>
                <c:pt idx="469">
                  <c:v>4.3498000000000001</c:v>
                </c:pt>
                <c:pt idx="470">
                  <c:v>4.4093</c:v>
                </c:pt>
                <c:pt idx="471">
                  <c:v>4.4093</c:v>
                </c:pt>
                <c:pt idx="472">
                  <c:v>4.4093</c:v>
                </c:pt>
                <c:pt idx="473">
                  <c:v>4.4333</c:v>
                </c:pt>
                <c:pt idx="474">
                  <c:v>4.4813000000000001</c:v>
                </c:pt>
                <c:pt idx="475">
                  <c:v>4.4553000000000003</c:v>
                </c:pt>
                <c:pt idx="476">
                  <c:v>4.4512999999999998</c:v>
                </c:pt>
                <c:pt idx="477">
                  <c:v>4.4154999999999998</c:v>
                </c:pt>
                <c:pt idx="478">
                  <c:v>4.4154999999999998</c:v>
                </c:pt>
                <c:pt idx="479">
                  <c:v>4.4154999999999998</c:v>
                </c:pt>
                <c:pt idx="480">
                  <c:v>4.3776999999999999</c:v>
                </c:pt>
                <c:pt idx="481">
                  <c:v>4.3440000000000003</c:v>
                </c:pt>
                <c:pt idx="482">
                  <c:v>4.3798000000000004</c:v>
                </c:pt>
                <c:pt idx="483">
                  <c:v>4.3956999999999997</c:v>
                </c:pt>
                <c:pt idx="484">
                  <c:v>4.3878000000000004</c:v>
                </c:pt>
                <c:pt idx="485">
                  <c:v>4.3878000000000004</c:v>
                </c:pt>
                <c:pt idx="486">
                  <c:v>4.3878000000000004</c:v>
                </c:pt>
                <c:pt idx="487">
                  <c:v>4.4097999999999997</c:v>
                </c:pt>
                <c:pt idx="488">
                  <c:v>4.3204000000000002</c:v>
                </c:pt>
                <c:pt idx="489">
                  <c:v>4.37</c:v>
                </c:pt>
                <c:pt idx="490">
                  <c:v>4.3739999999999997</c:v>
                </c:pt>
                <c:pt idx="491">
                  <c:v>4.2159000000000004</c:v>
                </c:pt>
                <c:pt idx="492">
                  <c:v>4.2159000000000004</c:v>
                </c:pt>
                <c:pt idx="493">
                  <c:v>4.2159000000000004</c:v>
                </c:pt>
                <c:pt idx="494">
                  <c:v>4.1923000000000004</c:v>
                </c:pt>
                <c:pt idx="495">
                  <c:v>4.21</c:v>
                </c:pt>
                <c:pt idx="496">
                  <c:v>4.2256999999999998</c:v>
                </c:pt>
                <c:pt idx="497">
                  <c:v>4.25</c:v>
                </c:pt>
                <c:pt idx="498">
                  <c:v>4.2828999999999997</c:v>
                </c:pt>
                <c:pt idx="499">
                  <c:v>4.2828999999999997</c:v>
                </c:pt>
                <c:pt idx="500">
                  <c:v>4.2828999999999997</c:v>
                </c:pt>
                <c:pt idx="501">
                  <c:v>4.2849000000000004</c:v>
                </c:pt>
                <c:pt idx="502">
                  <c:v>4.2888000000000002</c:v>
                </c:pt>
                <c:pt idx="503">
                  <c:v>4.2325999999999997</c:v>
                </c:pt>
                <c:pt idx="504">
                  <c:v>4.2849000000000004</c:v>
                </c:pt>
                <c:pt idx="505">
                  <c:v>4.3159999999999998</c:v>
                </c:pt>
                <c:pt idx="506">
                  <c:v>4.3159999999999998</c:v>
                </c:pt>
                <c:pt idx="507">
                  <c:v>4.3159999999999998</c:v>
                </c:pt>
                <c:pt idx="508">
                  <c:v>4.3334999999999999</c:v>
                </c:pt>
                <c:pt idx="509">
                  <c:v>4.3061999999999996</c:v>
                </c:pt>
                <c:pt idx="510">
                  <c:v>4.2907000000000002</c:v>
                </c:pt>
                <c:pt idx="511">
                  <c:v>4.3277000000000001</c:v>
                </c:pt>
                <c:pt idx="512">
                  <c:v>4.2537000000000003</c:v>
                </c:pt>
                <c:pt idx="513">
                  <c:v>4.2537000000000003</c:v>
                </c:pt>
                <c:pt idx="514">
                  <c:v>4.2537000000000003</c:v>
                </c:pt>
                <c:pt idx="515">
                  <c:v>4.2751000000000001</c:v>
                </c:pt>
                <c:pt idx="516">
                  <c:v>4.2614999999999998</c:v>
                </c:pt>
                <c:pt idx="517">
                  <c:v>4.2343000000000002</c:v>
                </c:pt>
                <c:pt idx="518">
                  <c:v>4.2032999999999996</c:v>
                </c:pt>
                <c:pt idx="519">
                  <c:v>4.2283999999999997</c:v>
                </c:pt>
                <c:pt idx="520">
                  <c:v>4.2283999999999997</c:v>
                </c:pt>
                <c:pt idx="521">
                  <c:v>4.2283999999999997</c:v>
                </c:pt>
                <c:pt idx="522">
                  <c:v>4.2283999999999997</c:v>
                </c:pt>
                <c:pt idx="523">
                  <c:v>4.2614000000000001</c:v>
                </c:pt>
                <c:pt idx="524">
                  <c:v>4.2168000000000001</c:v>
                </c:pt>
                <c:pt idx="525">
                  <c:v>4.1607000000000003</c:v>
                </c:pt>
                <c:pt idx="526">
                  <c:v>4.0742000000000003</c:v>
                </c:pt>
                <c:pt idx="527">
                  <c:v>4.0742000000000003</c:v>
                </c:pt>
                <c:pt idx="528">
                  <c:v>4.0742000000000003</c:v>
                </c:pt>
                <c:pt idx="529">
                  <c:v>4.0397999999999996</c:v>
                </c:pt>
                <c:pt idx="530">
                  <c:v>4.0875000000000004</c:v>
                </c:pt>
                <c:pt idx="531">
                  <c:v>4.0453999999999999</c:v>
                </c:pt>
                <c:pt idx="532">
                  <c:v>4.0206</c:v>
                </c:pt>
                <c:pt idx="533">
                  <c:v>4.0643000000000002</c:v>
                </c:pt>
                <c:pt idx="534">
                  <c:v>4.0643000000000002</c:v>
                </c:pt>
                <c:pt idx="535">
                  <c:v>4.0643000000000002</c:v>
                </c:pt>
                <c:pt idx="536">
                  <c:v>4.0374999999999996</c:v>
                </c:pt>
                <c:pt idx="537">
                  <c:v>4.0278999999999998</c:v>
                </c:pt>
                <c:pt idx="538">
                  <c:v>4.0872000000000002</c:v>
                </c:pt>
                <c:pt idx="539">
                  <c:v>4.1044</c:v>
                </c:pt>
                <c:pt idx="540">
                  <c:v>4.1273999999999997</c:v>
                </c:pt>
                <c:pt idx="541">
                  <c:v>4.1273999999999997</c:v>
                </c:pt>
                <c:pt idx="542">
                  <c:v>4.1273999999999997</c:v>
                </c:pt>
                <c:pt idx="543">
                  <c:v>4.1467000000000001</c:v>
                </c:pt>
                <c:pt idx="544">
                  <c:v>4.1060999999999996</c:v>
                </c:pt>
                <c:pt idx="545">
                  <c:v>4.1466000000000003</c:v>
                </c:pt>
                <c:pt idx="546">
                  <c:v>4.1698000000000004</c:v>
                </c:pt>
                <c:pt idx="547">
                  <c:v>4.1755000000000004</c:v>
                </c:pt>
                <c:pt idx="548">
                  <c:v>4.1755000000000004</c:v>
                </c:pt>
                <c:pt idx="549">
                  <c:v>4.1755000000000004</c:v>
                </c:pt>
                <c:pt idx="550">
                  <c:v>4.1387</c:v>
                </c:pt>
                <c:pt idx="551">
                  <c:v>4.1502999999999997</c:v>
                </c:pt>
                <c:pt idx="552">
                  <c:v>4.0980999999999996</c:v>
                </c:pt>
                <c:pt idx="553">
                  <c:v>4.0827</c:v>
                </c:pt>
                <c:pt idx="554">
                  <c:v>4.1192000000000002</c:v>
                </c:pt>
                <c:pt idx="555">
                  <c:v>4.1192000000000002</c:v>
                </c:pt>
                <c:pt idx="556">
                  <c:v>4.1192000000000002</c:v>
                </c:pt>
                <c:pt idx="557">
                  <c:v>4.1520000000000001</c:v>
                </c:pt>
                <c:pt idx="558">
                  <c:v>4.1230000000000002</c:v>
                </c:pt>
                <c:pt idx="559">
                  <c:v>4.1170999999999998</c:v>
                </c:pt>
                <c:pt idx="560">
                  <c:v>4.1383999999999999</c:v>
                </c:pt>
                <c:pt idx="561">
                  <c:v>4.0321999999999996</c:v>
                </c:pt>
                <c:pt idx="562">
                  <c:v>4.0321999999999996</c:v>
                </c:pt>
                <c:pt idx="563">
                  <c:v>4.0321999999999996</c:v>
                </c:pt>
                <c:pt idx="564">
                  <c:v>4.0321999999999996</c:v>
                </c:pt>
                <c:pt idx="565">
                  <c:v>4.0320999999999998</c:v>
                </c:pt>
                <c:pt idx="566">
                  <c:v>4.0282</c:v>
                </c:pt>
                <c:pt idx="567">
                  <c:v>3.9744999999999999</c:v>
                </c:pt>
                <c:pt idx="568">
                  <c:v>4.0087999999999999</c:v>
                </c:pt>
                <c:pt idx="569">
                  <c:v>4.0087999999999999</c:v>
                </c:pt>
                <c:pt idx="570">
                  <c:v>4.0087999999999999</c:v>
                </c:pt>
                <c:pt idx="571">
                  <c:v>3.98</c:v>
                </c:pt>
                <c:pt idx="572">
                  <c:v>3.9626999999999999</c:v>
                </c:pt>
                <c:pt idx="573">
                  <c:v>3.9493</c:v>
                </c:pt>
                <c:pt idx="574">
                  <c:v>4.0008999999999997</c:v>
                </c:pt>
                <c:pt idx="575">
                  <c:v>4.0007000000000001</c:v>
                </c:pt>
                <c:pt idx="576">
                  <c:v>4.0007000000000001</c:v>
                </c:pt>
                <c:pt idx="577">
                  <c:v>4.0007000000000001</c:v>
                </c:pt>
                <c:pt idx="578">
                  <c:v>3.9794999999999998</c:v>
                </c:pt>
                <c:pt idx="579">
                  <c:v>3.9756</c:v>
                </c:pt>
                <c:pt idx="580">
                  <c:v>4.0757000000000003</c:v>
                </c:pt>
                <c:pt idx="581">
                  <c:v>4.0970000000000004</c:v>
                </c:pt>
                <c:pt idx="582">
                  <c:v>4.0774999999999997</c:v>
                </c:pt>
                <c:pt idx="583">
                  <c:v>4.0774999999999997</c:v>
                </c:pt>
                <c:pt idx="584">
                  <c:v>4.0774999999999997</c:v>
                </c:pt>
                <c:pt idx="585">
                  <c:v>4.1104000000000003</c:v>
                </c:pt>
                <c:pt idx="586">
                  <c:v>4.0852000000000004</c:v>
                </c:pt>
                <c:pt idx="587">
                  <c:v>4.1590999999999996</c:v>
                </c:pt>
                <c:pt idx="588">
                  <c:v>4.0831</c:v>
                </c:pt>
                <c:pt idx="589">
                  <c:v>4.0965999999999996</c:v>
                </c:pt>
                <c:pt idx="590">
                  <c:v>4.0965999999999996</c:v>
                </c:pt>
                <c:pt idx="591">
                  <c:v>4.0965999999999996</c:v>
                </c:pt>
                <c:pt idx="592">
                  <c:v>4.1159999999999997</c:v>
                </c:pt>
                <c:pt idx="593">
                  <c:v>4.1159999999999997</c:v>
                </c:pt>
                <c:pt idx="594">
                  <c:v>4.0693000000000001</c:v>
                </c:pt>
                <c:pt idx="595">
                  <c:v>4.1192000000000002</c:v>
                </c:pt>
                <c:pt idx="596">
                  <c:v>4.1482999999999999</c:v>
                </c:pt>
                <c:pt idx="597">
                  <c:v>4.1482999999999999</c:v>
                </c:pt>
                <c:pt idx="598">
                  <c:v>4.1482999999999999</c:v>
                </c:pt>
                <c:pt idx="599">
                  <c:v>4.1386000000000003</c:v>
                </c:pt>
                <c:pt idx="600">
                  <c:v>4.1134000000000004</c:v>
                </c:pt>
                <c:pt idx="601">
                  <c:v>4.1367000000000003</c:v>
                </c:pt>
                <c:pt idx="602">
                  <c:v>4.0845000000000002</c:v>
                </c:pt>
                <c:pt idx="603">
                  <c:v>4.0632999999999999</c:v>
                </c:pt>
                <c:pt idx="604">
                  <c:v>4.0632999999999999</c:v>
                </c:pt>
                <c:pt idx="605">
                  <c:v>4.0632999999999999</c:v>
                </c:pt>
                <c:pt idx="606">
                  <c:v>4.0247999999999999</c:v>
                </c:pt>
                <c:pt idx="607">
                  <c:v>3.996</c:v>
                </c:pt>
                <c:pt idx="608">
                  <c:v>3.9941</c:v>
                </c:pt>
                <c:pt idx="609">
                  <c:v>3.9941</c:v>
                </c:pt>
                <c:pt idx="610">
                  <c:v>4.0132000000000003</c:v>
                </c:pt>
                <c:pt idx="611">
                  <c:v>4.0132000000000003</c:v>
                </c:pt>
                <c:pt idx="612">
                  <c:v>4.0132000000000003</c:v>
                </c:pt>
                <c:pt idx="613">
                  <c:v>4.0865</c:v>
                </c:pt>
                <c:pt idx="614">
                  <c:v>4.0865</c:v>
                </c:pt>
                <c:pt idx="615">
                  <c:v>4.0632999999999999</c:v>
                </c:pt>
                <c:pt idx="616">
                  <c:v>4.0980999999999996</c:v>
                </c:pt>
                <c:pt idx="617">
                  <c:v>4.1351000000000004</c:v>
                </c:pt>
                <c:pt idx="618">
                  <c:v>4.1351000000000004</c:v>
                </c:pt>
                <c:pt idx="619">
                  <c:v>4.1351000000000004</c:v>
                </c:pt>
                <c:pt idx="620">
                  <c:v>4.1642999999999999</c:v>
                </c:pt>
                <c:pt idx="621">
                  <c:v>4.1878000000000002</c:v>
                </c:pt>
                <c:pt idx="622">
                  <c:v>4.1467999999999998</c:v>
                </c:pt>
                <c:pt idx="623">
                  <c:v>4.1566000000000001</c:v>
                </c:pt>
                <c:pt idx="624">
                  <c:v>4.1840999999999999</c:v>
                </c:pt>
                <c:pt idx="625">
                  <c:v>4.1840999999999999</c:v>
                </c:pt>
                <c:pt idx="626">
                  <c:v>4.1840999999999999</c:v>
                </c:pt>
                <c:pt idx="627">
                  <c:v>4.1722999999999999</c:v>
                </c:pt>
                <c:pt idx="628">
                  <c:v>4.1449999999999996</c:v>
                </c:pt>
                <c:pt idx="629">
                  <c:v>4.1528</c:v>
                </c:pt>
                <c:pt idx="630">
                  <c:v>4.1216999999999997</c:v>
                </c:pt>
                <c:pt idx="631">
                  <c:v>4.1471</c:v>
                </c:pt>
                <c:pt idx="632">
                  <c:v>4.1471</c:v>
                </c:pt>
                <c:pt idx="633">
                  <c:v>4.1471</c:v>
                </c:pt>
                <c:pt idx="634">
                  <c:v>4.1627999999999998</c:v>
                </c:pt>
                <c:pt idx="635">
                  <c:v>4.1627999999999998</c:v>
                </c:pt>
                <c:pt idx="636">
                  <c:v>4.1334999999999997</c:v>
                </c:pt>
                <c:pt idx="637">
                  <c:v>4.1334999999999997</c:v>
                </c:pt>
                <c:pt idx="638">
                  <c:v>4.1276999999999999</c:v>
                </c:pt>
                <c:pt idx="639">
                  <c:v>4.1276999999999999</c:v>
                </c:pt>
                <c:pt idx="640">
                  <c:v>4.1276999999999999</c:v>
                </c:pt>
                <c:pt idx="641">
                  <c:v>4.1101999999999999</c:v>
                </c:pt>
                <c:pt idx="642">
                  <c:v>4.1219000000000001</c:v>
                </c:pt>
                <c:pt idx="643">
                  <c:v>4.1669999999999998</c:v>
                </c:pt>
                <c:pt idx="644">
                  <c:v>4.1669999999999998</c:v>
                </c:pt>
                <c:pt idx="645">
                  <c:v>4.1906999999999996</c:v>
                </c:pt>
                <c:pt idx="646">
                  <c:v>4.1906999999999996</c:v>
                </c:pt>
                <c:pt idx="647">
                  <c:v>4.1906999999999996</c:v>
                </c:pt>
                <c:pt idx="648">
                  <c:v>4.1612</c:v>
                </c:pt>
                <c:pt idx="649">
                  <c:v>4.173</c:v>
                </c:pt>
                <c:pt idx="650">
                  <c:v>4.1475</c:v>
                </c:pt>
                <c:pt idx="651">
                  <c:v>4.1672000000000002</c:v>
                </c:pt>
                <c:pt idx="652">
                  <c:v>4.1653000000000002</c:v>
                </c:pt>
                <c:pt idx="653">
                  <c:v>4.1653000000000002</c:v>
                </c:pt>
                <c:pt idx="654">
                  <c:v>4.1653000000000002</c:v>
                </c:pt>
                <c:pt idx="655">
                  <c:v>4.1752000000000002</c:v>
                </c:pt>
                <c:pt idx="656">
                  <c:v>4.1791999999999998</c:v>
                </c:pt>
                <c:pt idx="657">
                  <c:v>4.1319999999999997</c:v>
                </c:pt>
                <c:pt idx="658">
                  <c:v>4.1694000000000004</c:v>
                </c:pt>
                <c:pt idx="659">
                  <c:v>4.2229000000000001</c:v>
                </c:pt>
                <c:pt idx="660">
                  <c:v>4.2229000000000001</c:v>
                </c:pt>
                <c:pt idx="661">
                  <c:v>4.2229000000000001</c:v>
                </c:pt>
                <c:pt idx="662">
                  <c:v>4.2229000000000001</c:v>
                </c:pt>
                <c:pt idx="663">
                  <c:v>4.2925000000000004</c:v>
                </c:pt>
                <c:pt idx="664">
                  <c:v>4.2427999999999999</c:v>
                </c:pt>
                <c:pt idx="665">
                  <c:v>4.2449000000000003</c:v>
                </c:pt>
                <c:pt idx="666">
                  <c:v>4.2252000000000001</c:v>
                </c:pt>
                <c:pt idx="667">
                  <c:v>4.2252000000000001</c:v>
                </c:pt>
                <c:pt idx="668">
                  <c:v>4.2252000000000001</c:v>
                </c:pt>
                <c:pt idx="669">
                  <c:v>4.2112999999999996</c:v>
                </c:pt>
                <c:pt idx="670">
                  <c:v>4.2431999999999999</c:v>
                </c:pt>
                <c:pt idx="671">
                  <c:v>4.2431999999999999</c:v>
                </c:pt>
                <c:pt idx="672">
                  <c:v>4.2313000000000001</c:v>
                </c:pt>
                <c:pt idx="673">
                  <c:v>4.2355</c:v>
                </c:pt>
                <c:pt idx="674">
                  <c:v>4.2355</c:v>
                </c:pt>
                <c:pt idx="675">
                  <c:v>4.2355</c:v>
                </c:pt>
                <c:pt idx="676">
                  <c:v>4.2774000000000001</c:v>
                </c:pt>
                <c:pt idx="677">
                  <c:v>4.2655000000000003</c:v>
                </c:pt>
                <c:pt idx="678">
                  <c:v>4.2735000000000003</c:v>
                </c:pt>
                <c:pt idx="679">
                  <c:v>4.1801000000000004</c:v>
                </c:pt>
                <c:pt idx="680">
                  <c:v>4.2060000000000004</c:v>
                </c:pt>
                <c:pt idx="681">
                  <c:v>4.2060000000000004</c:v>
                </c:pt>
                <c:pt idx="682">
                  <c:v>4.2060000000000004</c:v>
                </c:pt>
                <c:pt idx="683">
                  <c:v>4.2020999999999997</c:v>
                </c:pt>
                <c:pt idx="684">
                  <c:v>4.1426999999999996</c:v>
                </c:pt>
                <c:pt idx="685">
                  <c:v>4.1723999999999997</c:v>
                </c:pt>
                <c:pt idx="686">
                  <c:v>4.0980999999999996</c:v>
                </c:pt>
                <c:pt idx="687">
                  <c:v>4.0483000000000002</c:v>
                </c:pt>
                <c:pt idx="688">
                  <c:v>4.0483000000000002</c:v>
                </c:pt>
                <c:pt idx="689">
                  <c:v>4.0483000000000002</c:v>
                </c:pt>
                <c:pt idx="690">
                  <c:v>4.0483000000000002</c:v>
                </c:pt>
                <c:pt idx="691">
                  <c:v>4.0578000000000003</c:v>
                </c:pt>
                <c:pt idx="692">
                  <c:v>4.0827</c:v>
                </c:pt>
                <c:pt idx="693">
                  <c:v>4.0673000000000004</c:v>
                </c:pt>
                <c:pt idx="694">
                  <c:v>4.0826000000000002</c:v>
                </c:pt>
                <c:pt idx="695">
                  <c:v>4.0826000000000002</c:v>
                </c:pt>
                <c:pt idx="696">
                  <c:v>4.0826000000000002</c:v>
                </c:pt>
                <c:pt idx="697">
                  <c:v>4.0308999999999999</c:v>
                </c:pt>
                <c:pt idx="698">
                  <c:v>4.0289999999999999</c:v>
                </c:pt>
                <c:pt idx="699">
                  <c:v>4.0518999999999998</c:v>
                </c:pt>
                <c:pt idx="700">
                  <c:v>4.0041000000000002</c:v>
                </c:pt>
                <c:pt idx="701">
                  <c:v>3.9375</c:v>
                </c:pt>
                <c:pt idx="702">
                  <c:v>3.9375</c:v>
                </c:pt>
                <c:pt idx="703">
                  <c:v>3.9375</c:v>
                </c:pt>
                <c:pt idx="704">
                  <c:v>4.0345000000000004</c:v>
                </c:pt>
                <c:pt idx="705">
                  <c:v>4.0594000000000001</c:v>
                </c:pt>
                <c:pt idx="706">
                  <c:v>4.0959000000000003</c:v>
                </c:pt>
                <c:pt idx="707">
                  <c:v>4.1363000000000003</c:v>
                </c:pt>
                <c:pt idx="708">
                  <c:v>4.1383000000000001</c:v>
                </c:pt>
                <c:pt idx="709">
                  <c:v>4.1383000000000001</c:v>
                </c:pt>
                <c:pt idx="710">
                  <c:v>4.1383000000000001</c:v>
                </c:pt>
                <c:pt idx="711">
                  <c:v>4.0957999999999997</c:v>
                </c:pt>
                <c:pt idx="712">
                  <c:v>4.1557000000000004</c:v>
                </c:pt>
                <c:pt idx="713">
                  <c:v>4.2295999999999996</c:v>
                </c:pt>
                <c:pt idx="714">
                  <c:v>4.2609000000000004</c:v>
                </c:pt>
                <c:pt idx="715">
                  <c:v>4.2766999999999999</c:v>
                </c:pt>
                <c:pt idx="716">
                  <c:v>4.2766999999999999</c:v>
                </c:pt>
                <c:pt idx="717">
                  <c:v>4.2766999999999999</c:v>
                </c:pt>
                <c:pt idx="718">
                  <c:v>4.2160000000000002</c:v>
                </c:pt>
                <c:pt idx="719">
                  <c:v>4.1985000000000001</c:v>
                </c:pt>
                <c:pt idx="720">
                  <c:v>4.2649999999999997</c:v>
                </c:pt>
                <c:pt idx="721">
                  <c:v>4.2492999999999999</c:v>
                </c:pt>
                <c:pt idx="722">
                  <c:v>4.3795999999999999</c:v>
                </c:pt>
                <c:pt idx="723">
                  <c:v>4.3795999999999999</c:v>
                </c:pt>
                <c:pt idx="724">
                  <c:v>4.3795999999999999</c:v>
                </c:pt>
                <c:pt idx="725">
                  <c:v>4.3419999999999996</c:v>
                </c:pt>
                <c:pt idx="726">
                  <c:v>4.3598999999999997</c:v>
                </c:pt>
                <c:pt idx="727">
                  <c:v>4.3322000000000003</c:v>
                </c:pt>
                <c:pt idx="728">
                  <c:v>4.4116999999999997</c:v>
                </c:pt>
                <c:pt idx="729">
                  <c:v>4.4278000000000004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6B-415A-A66A-239834C57C93}"/>
            </c:ext>
          </c:extLst>
        </c:ser>
        <c:ser>
          <c:idx val="0"/>
          <c:order val="3"/>
          <c:tx>
            <c:strRef>
              <c:f>'איור 7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685"/>
            <c:bubble3D val="0"/>
            <c:spPr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3-E56B-415A-A66A-239834C57C93}"/>
              </c:ext>
            </c:extLst>
          </c:dPt>
          <c:dPt>
            <c:idx val="724"/>
            <c:bubble3D val="0"/>
            <c:extLst>
              <c:ext xmlns:c16="http://schemas.microsoft.com/office/drawing/2014/chart" uri="{C3380CC4-5D6E-409C-BE32-E72D297353CC}">
                <c16:uniqueId val="{00000004-E56B-415A-A66A-239834C57C93}"/>
              </c:ext>
            </c:extLst>
          </c:dPt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45379</c:v>
                </c:pt>
                <c:pt idx="1">
                  <c:v>45380</c:v>
                </c:pt>
                <c:pt idx="2">
                  <c:v>45381</c:v>
                </c:pt>
                <c:pt idx="3">
                  <c:v>45382</c:v>
                </c:pt>
                <c:pt idx="4">
                  <c:v>45383</c:v>
                </c:pt>
                <c:pt idx="5">
                  <c:v>45384</c:v>
                </c:pt>
                <c:pt idx="6">
                  <c:v>45385</c:v>
                </c:pt>
                <c:pt idx="7">
                  <c:v>45386</c:v>
                </c:pt>
                <c:pt idx="8">
                  <c:v>45387</c:v>
                </c:pt>
                <c:pt idx="9">
                  <c:v>45388</c:v>
                </c:pt>
                <c:pt idx="10">
                  <c:v>45389</c:v>
                </c:pt>
                <c:pt idx="11">
                  <c:v>45390</c:v>
                </c:pt>
                <c:pt idx="12">
                  <c:v>45391</c:v>
                </c:pt>
                <c:pt idx="13">
                  <c:v>45392</c:v>
                </c:pt>
                <c:pt idx="14">
                  <c:v>45393</c:v>
                </c:pt>
                <c:pt idx="15">
                  <c:v>45394</c:v>
                </c:pt>
                <c:pt idx="16">
                  <c:v>45395</c:v>
                </c:pt>
                <c:pt idx="17">
                  <c:v>45396</c:v>
                </c:pt>
                <c:pt idx="18">
                  <c:v>45397</c:v>
                </c:pt>
                <c:pt idx="19">
                  <c:v>45398</c:v>
                </c:pt>
                <c:pt idx="20">
                  <c:v>45399</c:v>
                </c:pt>
                <c:pt idx="21">
                  <c:v>45400</c:v>
                </c:pt>
                <c:pt idx="22">
                  <c:v>45401</c:v>
                </c:pt>
                <c:pt idx="23">
                  <c:v>45402</c:v>
                </c:pt>
                <c:pt idx="24">
                  <c:v>45403</c:v>
                </c:pt>
                <c:pt idx="25">
                  <c:v>45404</c:v>
                </c:pt>
                <c:pt idx="26">
                  <c:v>45405</c:v>
                </c:pt>
                <c:pt idx="27">
                  <c:v>45406</c:v>
                </c:pt>
                <c:pt idx="28">
                  <c:v>45407</c:v>
                </c:pt>
                <c:pt idx="29">
                  <c:v>45408</c:v>
                </c:pt>
                <c:pt idx="30">
                  <c:v>45409</c:v>
                </c:pt>
                <c:pt idx="31">
                  <c:v>45410</c:v>
                </c:pt>
                <c:pt idx="32">
                  <c:v>45411</c:v>
                </c:pt>
                <c:pt idx="33">
                  <c:v>45412</c:v>
                </c:pt>
                <c:pt idx="34">
                  <c:v>45413</c:v>
                </c:pt>
                <c:pt idx="35">
                  <c:v>45414</c:v>
                </c:pt>
                <c:pt idx="36">
                  <c:v>45415</c:v>
                </c:pt>
                <c:pt idx="37">
                  <c:v>45416</c:v>
                </c:pt>
                <c:pt idx="38">
                  <c:v>45417</c:v>
                </c:pt>
                <c:pt idx="39">
                  <c:v>45418</c:v>
                </c:pt>
                <c:pt idx="40">
                  <c:v>45419</c:v>
                </c:pt>
                <c:pt idx="41">
                  <c:v>45420</c:v>
                </c:pt>
                <c:pt idx="42">
                  <c:v>45421</c:v>
                </c:pt>
                <c:pt idx="43">
                  <c:v>45422</c:v>
                </c:pt>
                <c:pt idx="44">
                  <c:v>45423</c:v>
                </c:pt>
                <c:pt idx="45">
                  <c:v>45424</c:v>
                </c:pt>
                <c:pt idx="46">
                  <c:v>45425</c:v>
                </c:pt>
                <c:pt idx="47">
                  <c:v>45426</c:v>
                </c:pt>
                <c:pt idx="48">
                  <c:v>45427</c:v>
                </c:pt>
                <c:pt idx="49">
                  <c:v>45428</c:v>
                </c:pt>
                <c:pt idx="50">
                  <c:v>45429</c:v>
                </c:pt>
                <c:pt idx="51">
                  <c:v>45430</c:v>
                </c:pt>
                <c:pt idx="52">
                  <c:v>45431</c:v>
                </c:pt>
                <c:pt idx="53">
                  <c:v>45432</c:v>
                </c:pt>
                <c:pt idx="54">
                  <c:v>45433</c:v>
                </c:pt>
                <c:pt idx="55">
                  <c:v>45434</c:v>
                </c:pt>
                <c:pt idx="56">
                  <c:v>45435</c:v>
                </c:pt>
                <c:pt idx="57">
                  <c:v>45436</c:v>
                </c:pt>
                <c:pt idx="58">
                  <c:v>45437</c:v>
                </c:pt>
                <c:pt idx="59">
                  <c:v>45438</c:v>
                </c:pt>
                <c:pt idx="60">
                  <c:v>45439</c:v>
                </c:pt>
                <c:pt idx="61">
                  <c:v>45440</c:v>
                </c:pt>
                <c:pt idx="62">
                  <c:v>45441</c:v>
                </c:pt>
                <c:pt idx="63">
                  <c:v>45442</c:v>
                </c:pt>
                <c:pt idx="64">
                  <c:v>45443</c:v>
                </c:pt>
                <c:pt idx="65">
                  <c:v>45444</c:v>
                </c:pt>
                <c:pt idx="66">
                  <c:v>45445</c:v>
                </c:pt>
                <c:pt idx="67">
                  <c:v>45446</c:v>
                </c:pt>
                <c:pt idx="68">
                  <c:v>45447</c:v>
                </c:pt>
                <c:pt idx="69">
                  <c:v>45448</c:v>
                </c:pt>
                <c:pt idx="70">
                  <c:v>45449</c:v>
                </c:pt>
                <c:pt idx="71">
                  <c:v>45450</c:v>
                </c:pt>
                <c:pt idx="72">
                  <c:v>45451</c:v>
                </c:pt>
                <c:pt idx="73">
                  <c:v>45452</c:v>
                </c:pt>
                <c:pt idx="74">
                  <c:v>45453</c:v>
                </c:pt>
                <c:pt idx="75">
                  <c:v>45454</c:v>
                </c:pt>
                <c:pt idx="76">
                  <c:v>45455</c:v>
                </c:pt>
                <c:pt idx="77">
                  <c:v>45456</c:v>
                </c:pt>
                <c:pt idx="78">
                  <c:v>45457</c:v>
                </c:pt>
                <c:pt idx="79">
                  <c:v>45458</c:v>
                </c:pt>
                <c:pt idx="80">
                  <c:v>45459</c:v>
                </c:pt>
                <c:pt idx="81">
                  <c:v>45460</c:v>
                </c:pt>
                <c:pt idx="82">
                  <c:v>45461</c:v>
                </c:pt>
                <c:pt idx="83">
                  <c:v>45462</c:v>
                </c:pt>
                <c:pt idx="84">
                  <c:v>45463</c:v>
                </c:pt>
                <c:pt idx="85">
                  <c:v>45464</c:v>
                </c:pt>
                <c:pt idx="86">
                  <c:v>45465</c:v>
                </c:pt>
                <c:pt idx="87">
                  <c:v>45466</c:v>
                </c:pt>
                <c:pt idx="88">
                  <c:v>45467</c:v>
                </c:pt>
                <c:pt idx="89">
                  <c:v>45468</c:v>
                </c:pt>
                <c:pt idx="90">
                  <c:v>45469</c:v>
                </c:pt>
                <c:pt idx="91">
                  <c:v>45470</c:v>
                </c:pt>
                <c:pt idx="92">
                  <c:v>45471</c:v>
                </c:pt>
                <c:pt idx="93">
                  <c:v>45472</c:v>
                </c:pt>
                <c:pt idx="94">
                  <c:v>45473</c:v>
                </c:pt>
                <c:pt idx="95">
                  <c:v>45474</c:v>
                </c:pt>
                <c:pt idx="96">
                  <c:v>45475</c:v>
                </c:pt>
                <c:pt idx="97">
                  <c:v>45476</c:v>
                </c:pt>
                <c:pt idx="98">
                  <c:v>45477</c:v>
                </c:pt>
                <c:pt idx="99">
                  <c:v>45478</c:v>
                </c:pt>
                <c:pt idx="100">
                  <c:v>45479</c:v>
                </c:pt>
                <c:pt idx="101">
                  <c:v>45480</c:v>
                </c:pt>
                <c:pt idx="102">
                  <c:v>45481</c:v>
                </c:pt>
                <c:pt idx="103">
                  <c:v>45482</c:v>
                </c:pt>
                <c:pt idx="104">
                  <c:v>45483</c:v>
                </c:pt>
                <c:pt idx="105">
                  <c:v>45484</c:v>
                </c:pt>
                <c:pt idx="106">
                  <c:v>45485</c:v>
                </c:pt>
                <c:pt idx="107">
                  <c:v>45486</c:v>
                </c:pt>
                <c:pt idx="108">
                  <c:v>45487</c:v>
                </c:pt>
                <c:pt idx="109">
                  <c:v>45488</c:v>
                </c:pt>
                <c:pt idx="110">
                  <c:v>45489</c:v>
                </c:pt>
                <c:pt idx="111">
                  <c:v>45490</c:v>
                </c:pt>
                <c:pt idx="112">
                  <c:v>45491</c:v>
                </c:pt>
                <c:pt idx="113">
                  <c:v>45492</c:v>
                </c:pt>
                <c:pt idx="114">
                  <c:v>45493</c:v>
                </c:pt>
                <c:pt idx="115">
                  <c:v>45494</c:v>
                </c:pt>
                <c:pt idx="116">
                  <c:v>45495</c:v>
                </c:pt>
                <c:pt idx="117">
                  <c:v>45496</c:v>
                </c:pt>
                <c:pt idx="118">
                  <c:v>45497</c:v>
                </c:pt>
                <c:pt idx="119">
                  <c:v>45498</c:v>
                </c:pt>
                <c:pt idx="120">
                  <c:v>45499</c:v>
                </c:pt>
                <c:pt idx="121">
                  <c:v>45500</c:v>
                </c:pt>
                <c:pt idx="122">
                  <c:v>45501</c:v>
                </c:pt>
                <c:pt idx="123">
                  <c:v>45502</c:v>
                </c:pt>
                <c:pt idx="124">
                  <c:v>45503</c:v>
                </c:pt>
                <c:pt idx="125">
                  <c:v>45504</c:v>
                </c:pt>
                <c:pt idx="126">
                  <c:v>45505</c:v>
                </c:pt>
                <c:pt idx="127">
                  <c:v>45506</c:v>
                </c:pt>
                <c:pt idx="128">
                  <c:v>45507</c:v>
                </c:pt>
                <c:pt idx="129">
                  <c:v>45508</c:v>
                </c:pt>
                <c:pt idx="130">
                  <c:v>45509</c:v>
                </c:pt>
                <c:pt idx="131">
                  <c:v>45510</c:v>
                </c:pt>
                <c:pt idx="132">
                  <c:v>45511</c:v>
                </c:pt>
                <c:pt idx="133">
                  <c:v>45512</c:v>
                </c:pt>
                <c:pt idx="134">
                  <c:v>45513</c:v>
                </c:pt>
                <c:pt idx="135">
                  <c:v>45514</c:v>
                </c:pt>
                <c:pt idx="136">
                  <c:v>45515</c:v>
                </c:pt>
                <c:pt idx="137">
                  <c:v>45516</c:v>
                </c:pt>
                <c:pt idx="138">
                  <c:v>45517</c:v>
                </c:pt>
                <c:pt idx="139">
                  <c:v>45518</c:v>
                </c:pt>
                <c:pt idx="140">
                  <c:v>45519</c:v>
                </c:pt>
                <c:pt idx="141">
                  <c:v>45520</c:v>
                </c:pt>
                <c:pt idx="142">
                  <c:v>45521</c:v>
                </c:pt>
                <c:pt idx="143">
                  <c:v>45522</c:v>
                </c:pt>
                <c:pt idx="144">
                  <c:v>45523</c:v>
                </c:pt>
                <c:pt idx="145">
                  <c:v>45524</c:v>
                </c:pt>
                <c:pt idx="146">
                  <c:v>45525</c:v>
                </c:pt>
                <c:pt idx="147">
                  <c:v>45526</c:v>
                </c:pt>
                <c:pt idx="148">
                  <c:v>45527</c:v>
                </c:pt>
                <c:pt idx="149">
                  <c:v>45528</c:v>
                </c:pt>
                <c:pt idx="150">
                  <c:v>45529</c:v>
                </c:pt>
                <c:pt idx="151">
                  <c:v>45530</c:v>
                </c:pt>
                <c:pt idx="152">
                  <c:v>45531</c:v>
                </c:pt>
                <c:pt idx="153">
                  <c:v>45532</c:v>
                </c:pt>
                <c:pt idx="154">
                  <c:v>45533</c:v>
                </c:pt>
                <c:pt idx="155">
                  <c:v>45534</c:v>
                </c:pt>
                <c:pt idx="156">
                  <c:v>45535</c:v>
                </c:pt>
                <c:pt idx="157">
                  <c:v>45536</c:v>
                </c:pt>
                <c:pt idx="158">
                  <c:v>45537</c:v>
                </c:pt>
                <c:pt idx="159">
                  <c:v>45538</c:v>
                </c:pt>
                <c:pt idx="160">
                  <c:v>45539</c:v>
                </c:pt>
                <c:pt idx="161">
                  <c:v>45540</c:v>
                </c:pt>
                <c:pt idx="162">
                  <c:v>45541</c:v>
                </c:pt>
                <c:pt idx="163">
                  <c:v>45542</c:v>
                </c:pt>
                <c:pt idx="164">
                  <c:v>45543</c:v>
                </c:pt>
                <c:pt idx="165">
                  <c:v>45544</c:v>
                </c:pt>
                <c:pt idx="166">
                  <c:v>45545</c:v>
                </c:pt>
                <c:pt idx="167">
                  <c:v>45546</c:v>
                </c:pt>
                <c:pt idx="168">
                  <c:v>45547</c:v>
                </c:pt>
                <c:pt idx="169">
                  <c:v>45548</c:v>
                </c:pt>
                <c:pt idx="170">
                  <c:v>45549</c:v>
                </c:pt>
                <c:pt idx="171">
                  <c:v>45550</c:v>
                </c:pt>
                <c:pt idx="172">
                  <c:v>45551</c:v>
                </c:pt>
                <c:pt idx="173">
                  <c:v>45552</c:v>
                </c:pt>
                <c:pt idx="174">
                  <c:v>45553</c:v>
                </c:pt>
                <c:pt idx="175">
                  <c:v>45554</c:v>
                </c:pt>
                <c:pt idx="176">
                  <c:v>45555</c:v>
                </c:pt>
                <c:pt idx="177">
                  <c:v>45556</c:v>
                </c:pt>
                <c:pt idx="178">
                  <c:v>45557</c:v>
                </c:pt>
                <c:pt idx="179">
                  <c:v>45558</c:v>
                </c:pt>
                <c:pt idx="180">
                  <c:v>45559</c:v>
                </c:pt>
                <c:pt idx="181">
                  <c:v>45560</c:v>
                </c:pt>
                <c:pt idx="182">
                  <c:v>45561</c:v>
                </c:pt>
                <c:pt idx="183">
                  <c:v>45562</c:v>
                </c:pt>
                <c:pt idx="184">
                  <c:v>45563</c:v>
                </c:pt>
                <c:pt idx="185">
                  <c:v>45564</c:v>
                </c:pt>
                <c:pt idx="186">
                  <c:v>45565</c:v>
                </c:pt>
                <c:pt idx="187">
                  <c:v>45566</c:v>
                </c:pt>
                <c:pt idx="188">
                  <c:v>45567</c:v>
                </c:pt>
                <c:pt idx="189">
                  <c:v>45568</c:v>
                </c:pt>
                <c:pt idx="190">
                  <c:v>45569</c:v>
                </c:pt>
                <c:pt idx="191">
                  <c:v>45570</c:v>
                </c:pt>
                <c:pt idx="192">
                  <c:v>45571</c:v>
                </c:pt>
                <c:pt idx="193">
                  <c:v>45572</c:v>
                </c:pt>
                <c:pt idx="194">
                  <c:v>45573</c:v>
                </c:pt>
                <c:pt idx="195">
                  <c:v>45574</c:v>
                </c:pt>
                <c:pt idx="196">
                  <c:v>45575</c:v>
                </c:pt>
                <c:pt idx="197">
                  <c:v>45576</c:v>
                </c:pt>
                <c:pt idx="198">
                  <c:v>45577</c:v>
                </c:pt>
                <c:pt idx="199">
                  <c:v>45578</c:v>
                </c:pt>
                <c:pt idx="200">
                  <c:v>45579</c:v>
                </c:pt>
                <c:pt idx="201">
                  <c:v>45580</c:v>
                </c:pt>
                <c:pt idx="202">
                  <c:v>45581</c:v>
                </c:pt>
                <c:pt idx="203">
                  <c:v>45582</c:v>
                </c:pt>
                <c:pt idx="204">
                  <c:v>45583</c:v>
                </c:pt>
                <c:pt idx="205">
                  <c:v>45584</c:v>
                </c:pt>
                <c:pt idx="206">
                  <c:v>45585</c:v>
                </c:pt>
                <c:pt idx="207">
                  <c:v>45586</c:v>
                </c:pt>
                <c:pt idx="208">
                  <c:v>45587</c:v>
                </c:pt>
                <c:pt idx="209">
                  <c:v>45588</c:v>
                </c:pt>
                <c:pt idx="210">
                  <c:v>45589</c:v>
                </c:pt>
                <c:pt idx="211">
                  <c:v>45590</c:v>
                </c:pt>
                <c:pt idx="212">
                  <c:v>45591</c:v>
                </c:pt>
                <c:pt idx="213">
                  <c:v>45592</c:v>
                </c:pt>
                <c:pt idx="214">
                  <c:v>45593</c:v>
                </c:pt>
                <c:pt idx="215">
                  <c:v>45594</c:v>
                </c:pt>
                <c:pt idx="216">
                  <c:v>45595</c:v>
                </c:pt>
                <c:pt idx="217">
                  <c:v>45596</c:v>
                </c:pt>
                <c:pt idx="218">
                  <c:v>45597</c:v>
                </c:pt>
                <c:pt idx="219">
                  <c:v>45598</c:v>
                </c:pt>
                <c:pt idx="220">
                  <c:v>45599</c:v>
                </c:pt>
                <c:pt idx="221">
                  <c:v>45600</c:v>
                </c:pt>
                <c:pt idx="222">
                  <c:v>45601</c:v>
                </c:pt>
                <c:pt idx="223">
                  <c:v>45602</c:v>
                </c:pt>
                <c:pt idx="224">
                  <c:v>45603</c:v>
                </c:pt>
                <c:pt idx="225">
                  <c:v>45604</c:v>
                </c:pt>
                <c:pt idx="226">
                  <c:v>45605</c:v>
                </c:pt>
                <c:pt idx="227">
                  <c:v>45606</c:v>
                </c:pt>
                <c:pt idx="228">
                  <c:v>45607</c:v>
                </c:pt>
                <c:pt idx="229">
                  <c:v>45608</c:v>
                </c:pt>
                <c:pt idx="230">
                  <c:v>45609</c:v>
                </c:pt>
                <c:pt idx="231">
                  <c:v>45610</c:v>
                </c:pt>
                <c:pt idx="232">
                  <c:v>45611</c:v>
                </c:pt>
                <c:pt idx="233">
                  <c:v>45612</c:v>
                </c:pt>
                <c:pt idx="234">
                  <c:v>45613</c:v>
                </c:pt>
                <c:pt idx="235">
                  <c:v>45614</c:v>
                </c:pt>
                <c:pt idx="236">
                  <c:v>45615</c:v>
                </c:pt>
                <c:pt idx="237">
                  <c:v>45616</c:v>
                </c:pt>
                <c:pt idx="238">
                  <c:v>45617</c:v>
                </c:pt>
                <c:pt idx="239">
                  <c:v>45618</c:v>
                </c:pt>
                <c:pt idx="240">
                  <c:v>45619</c:v>
                </c:pt>
                <c:pt idx="241">
                  <c:v>45620</c:v>
                </c:pt>
                <c:pt idx="242">
                  <c:v>45621</c:v>
                </c:pt>
                <c:pt idx="243">
                  <c:v>45622</c:v>
                </c:pt>
                <c:pt idx="244">
                  <c:v>45623</c:v>
                </c:pt>
                <c:pt idx="245">
                  <c:v>45624</c:v>
                </c:pt>
                <c:pt idx="246">
                  <c:v>45625</c:v>
                </c:pt>
                <c:pt idx="247">
                  <c:v>45626</c:v>
                </c:pt>
                <c:pt idx="248">
                  <c:v>45627</c:v>
                </c:pt>
                <c:pt idx="249">
                  <c:v>45628</c:v>
                </c:pt>
                <c:pt idx="250">
                  <c:v>45629</c:v>
                </c:pt>
                <c:pt idx="251">
                  <c:v>45630</c:v>
                </c:pt>
                <c:pt idx="252">
                  <c:v>45631</c:v>
                </c:pt>
                <c:pt idx="253">
                  <c:v>45632</c:v>
                </c:pt>
                <c:pt idx="254">
                  <c:v>45633</c:v>
                </c:pt>
                <c:pt idx="255">
                  <c:v>45634</c:v>
                </c:pt>
                <c:pt idx="256">
                  <c:v>45635</c:v>
                </c:pt>
                <c:pt idx="257">
                  <c:v>45636</c:v>
                </c:pt>
                <c:pt idx="258">
                  <c:v>45637</c:v>
                </c:pt>
                <c:pt idx="259">
                  <c:v>45638</c:v>
                </c:pt>
                <c:pt idx="260">
                  <c:v>45639</c:v>
                </c:pt>
                <c:pt idx="261">
                  <c:v>45640</c:v>
                </c:pt>
                <c:pt idx="262">
                  <c:v>45641</c:v>
                </c:pt>
                <c:pt idx="263">
                  <c:v>45642</c:v>
                </c:pt>
                <c:pt idx="264">
                  <c:v>45643</c:v>
                </c:pt>
                <c:pt idx="265">
                  <c:v>45644</c:v>
                </c:pt>
                <c:pt idx="266">
                  <c:v>45645</c:v>
                </c:pt>
                <c:pt idx="267">
                  <c:v>45646</c:v>
                </c:pt>
                <c:pt idx="268">
                  <c:v>45647</c:v>
                </c:pt>
                <c:pt idx="269">
                  <c:v>45648</c:v>
                </c:pt>
                <c:pt idx="270">
                  <c:v>45649</c:v>
                </c:pt>
                <c:pt idx="271">
                  <c:v>45650</c:v>
                </c:pt>
                <c:pt idx="272">
                  <c:v>45651</c:v>
                </c:pt>
                <c:pt idx="273">
                  <c:v>45652</c:v>
                </c:pt>
                <c:pt idx="274">
                  <c:v>45653</c:v>
                </c:pt>
                <c:pt idx="275">
                  <c:v>45654</c:v>
                </c:pt>
                <c:pt idx="276">
                  <c:v>45655</c:v>
                </c:pt>
                <c:pt idx="277">
                  <c:v>45656</c:v>
                </c:pt>
                <c:pt idx="278">
                  <c:v>45657</c:v>
                </c:pt>
                <c:pt idx="279">
                  <c:v>45658</c:v>
                </c:pt>
                <c:pt idx="280">
                  <c:v>45659</c:v>
                </c:pt>
                <c:pt idx="281">
                  <c:v>45660</c:v>
                </c:pt>
                <c:pt idx="282">
                  <c:v>45661</c:v>
                </c:pt>
                <c:pt idx="283">
                  <c:v>45662</c:v>
                </c:pt>
                <c:pt idx="284">
                  <c:v>45663</c:v>
                </c:pt>
                <c:pt idx="285">
                  <c:v>45664</c:v>
                </c:pt>
                <c:pt idx="286">
                  <c:v>45665</c:v>
                </c:pt>
                <c:pt idx="287">
                  <c:v>45666</c:v>
                </c:pt>
                <c:pt idx="288">
                  <c:v>45667</c:v>
                </c:pt>
                <c:pt idx="289">
                  <c:v>45668</c:v>
                </c:pt>
                <c:pt idx="290">
                  <c:v>45669</c:v>
                </c:pt>
                <c:pt idx="291">
                  <c:v>45670</c:v>
                </c:pt>
                <c:pt idx="292">
                  <c:v>45671</c:v>
                </c:pt>
                <c:pt idx="293">
                  <c:v>45672</c:v>
                </c:pt>
                <c:pt idx="294">
                  <c:v>45673</c:v>
                </c:pt>
                <c:pt idx="295">
                  <c:v>45674</c:v>
                </c:pt>
                <c:pt idx="296">
                  <c:v>45675</c:v>
                </c:pt>
                <c:pt idx="297">
                  <c:v>45676</c:v>
                </c:pt>
                <c:pt idx="298">
                  <c:v>45677</c:v>
                </c:pt>
                <c:pt idx="299">
                  <c:v>45678</c:v>
                </c:pt>
                <c:pt idx="300">
                  <c:v>45679</c:v>
                </c:pt>
                <c:pt idx="301">
                  <c:v>45680</c:v>
                </c:pt>
                <c:pt idx="302">
                  <c:v>45681</c:v>
                </c:pt>
                <c:pt idx="303">
                  <c:v>45682</c:v>
                </c:pt>
                <c:pt idx="304">
                  <c:v>45683</c:v>
                </c:pt>
                <c:pt idx="305">
                  <c:v>45684</c:v>
                </c:pt>
                <c:pt idx="306">
                  <c:v>45685</c:v>
                </c:pt>
                <c:pt idx="307">
                  <c:v>45686</c:v>
                </c:pt>
                <c:pt idx="308">
                  <c:v>45687</c:v>
                </c:pt>
                <c:pt idx="309">
                  <c:v>45688</c:v>
                </c:pt>
                <c:pt idx="310">
                  <c:v>45689</c:v>
                </c:pt>
                <c:pt idx="311">
                  <c:v>45690</c:v>
                </c:pt>
                <c:pt idx="312">
                  <c:v>45691</c:v>
                </c:pt>
                <c:pt idx="313">
                  <c:v>45692</c:v>
                </c:pt>
                <c:pt idx="314">
                  <c:v>45693</c:v>
                </c:pt>
                <c:pt idx="315">
                  <c:v>45694</c:v>
                </c:pt>
                <c:pt idx="316">
                  <c:v>45695</c:v>
                </c:pt>
                <c:pt idx="317">
                  <c:v>45696</c:v>
                </c:pt>
                <c:pt idx="318">
                  <c:v>45697</c:v>
                </c:pt>
                <c:pt idx="319">
                  <c:v>45698</c:v>
                </c:pt>
                <c:pt idx="320">
                  <c:v>45699</c:v>
                </c:pt>
                <c:pt idx="321">
                  <c:v>45700</c:v>
                </c:pt>
                <c:pt idx="322">
                  <c:v>45701</c:v>
                </c:pt>
                <c:pt idx="323">
                  <c:v>45702</c:v>
                </c:pt>
                <c:pt idx="324">
                  <c:v>45703</c:v>
                </c:pt>
                <c:pt idx="325">
                  <c:v>45704</c:v>
                </c:pt>
                <c:pt idx="326">
                  <c:v>45705</c:v>
                </c:pt>
                <c:pt idx="327">
                  <c:v>45706</c:v>
                </c:pt>
                <c:pt idx="328">
                  <c:v>45707</c:v>
                </c:pt>
                <c:pt idx="329">
                  <c:v>45708</c:v>
                </c:pt>
                <c:pt idx="330">
                  <c:v>45709</c:v>
                </c:pt>
                <c:pt idx="331">
                  <c:v>45710</c:v>
                </c:pt>
                <c:pt idx="332">
                  <c:v>45711</c:v>
                </c:pt>
                <c:pt idx="333">
                  <c:v>45712</c:v>
                </c:pt>
                <c:pt idx="334">
                  <c:v>45713</c:v>
                </c:pt>
                <c:pt idx="335">
                  <c:v>45714</c:v>
                </c:pt>
                <c:pt idx="336">
                  <c:v>45715</c:v>
                </c:pt>
                <c:pt idx="337">
                  <c:v>45716</c:v>
                </c:pt>
                <c:pt idx="338">
                  <c:v>45717</c:v>
                </c:pt>
                <c:pt idx="339">
                  <c:v>45718</c:v>
                </c:pt>
                <c:pt idx="340">
                  <c:v>45719</c:v>
                </c:pt>
                <c:pt idx="341">
                  <c:v>45720</c:v>
                </c:pt>
                <c:pt idx="342">
                  <c:v>45721</c:v>
                </c:pt>
                <c:pt idx="343">
                  <c:v>45722</c:v>
                </c:pt>
                <c:pt idx="344">
                  <c:v>45723</c:v>
                </c:pt>
                <c:pt idx="345">
                  <c:v>45724</c:v>
                </c:pt>
                <c:pt idx="346">
                  <c:v>45725</c:v>
                </c:pt>
                <c:pt idx="347">
                  <c:v>45726</c:v>
                </c:pt>
                <c:pt idx="348">
                  <c:v>45727</c:v>
                </c:pt>
                <c:pt idx="349">
                  <c:v>45728</c:v>
                </c:pt>
                <c:pt idx="350">
                  <c:v>45729</c:v>
                </c:pt>
                <c:pt idx="351">
                  <c:v>45730</c:v>
                </c:pt>
                <c:pt idx="352">
                  <c:v>45731</c:v>
                </c:pt>
                <c:pt idx="353">
                  <c:v>45732</c:v>
                </c:pt>
                <c:pt idx="354">
                  <c:v>45733</c:v>
                </c:pt>
                <c:pt idx="355">
                  <c:v>45734</c:v>
                </c:pt>
                <c:pt idx="356">
                  <c:v>45735</c:v>
                </c:pt>
                <c:pt idx="357">
                  <c:v>45736</c:v>
                </c:pt>
                <c:pt idx="358">
                  <c:v>45737</c:v>
                </c:pt>
                <c:pt idx="359">
                  <c:v>45738</c:v>
                </c:pt>
                <c:pt idx="360">
                  <c:v>45739</c:v>
                </c:pt>
                <c:pt idx="361">
                  <c:v>45740</c:v>
                </c:pt>
                <c:pt idx="362">
                  <c:v>45741</c:v>
                </c:pt>
                <c:pt idx="363">
                  <c:v>45742</c:v>
                </c:pt>
                <c:pt idx="364">
                  <c:v>45743</c:v>
                </c:pt>
                <c:pt idx="365">
                  <c:v>45744</c:v>
                </c:pt>
                <c:pt idx="366">
                  <c:v>45745</c:v>
                </c:pt>
                <c:pt idx="367">
                  <c:v>45746</c:v>
                </c:pt>
                <c:pt idx="368">
                  <c:v>45747</c:v>
                </c:pt>
                <c:pt idx="369">
                  <c:v>45748</c:v>
                </c:pt>
                <c:pt idx="370">
                  <c:v>45749</c:v>
                </c:pt>
                <c:pt idx="371">
                  <c:v>45750</c:v>
                </c:pt>
                <c:pt idx="372">
                  <c:v>45751</c:v>
                </c:pt>
                <c:pt idx="373">
                  <c:v>45752</c:v>
                </c:pt>
                <c:pt idx="374">
                  <c:v>45753</c:v>
                </c:pt>
                <c:pt idx="375">
                  <c:v>45754</c:v>
                </c:pt>
                <c:pt idx="376">
                  <c:v>45755</c:v>
                </c:pt>
                <c:pt idx="377">
                  <c:v>45756</c:v>
                </c:pt>
                <c:pt idx="378">
                  <c:v>45757</c:v>
                </c:pt>
                <c:pt idx="379">
                  <c:v>45758</c:v>
                </c:pt>
                <c:pt idx="380">
                  <c:v>45759</c:v>
                </c:pt>
                <c:pt idx="381">
                  <c:v>45760</c:v>
                </c:pt>
                <c:pt idx="382">
                  <c:v>45761</c:v>
                </c:pt>
                <c:pt idx="383">
                  <c:v>45762</c:v>
                </c:pt>
                <c:pt idx="384">
                  <c:v>45763</c:v>
                </c:pt>
                <c:pt idx="385">
                  <c:v>45764</c:v>
                </c:pt>
                <c:pt idx="386">
                  <c:v>45765</c:v>
                </c:pt>
                <c:pt idx="387">
                  <c:v>45766</c:v>
                </c:pt>
                <c:pt idx="388">
                  <c:v>45767</c:v>
                </c:pt>
                <c:pt idx="389">
                  <c:v>45768</c:v>
                </c:pt>
                <c:pt idx="390">
                  <c:v>45769</c:v>
                </c:pt>
                <c:pt idx="391">
                  <c:v>45770</c:v>
                </c:pt>
                <c:pt idx="392">
                  <c:v>45771</c:v>
                </c:pt>
                <c:pt idx="393">
                  <c:v>45772</c:v>
                </c:pt>
                <c:pt idx="394">
                  <c:v>45773</c:v>
                </c:pt>
                <c:pt idx="395">
                  <c:v>45774</c:v>
                </c:pt>
                <c:pt idx="396">
                  <c:v>45775</c:v>
                </c:pt>
                <c:pt idx="397">
                  <c:v>45776</c:v>
                </c:pt>
                <c:pt idx="398">
                  <c:v>45777</c:v>
                </c:pt>
                <c:pt idx="399">
                  <c:v>45778</c:v>
                </c:pt>
                <c:pt idx="400">
                  <c:v>45779</c:v>
                </c:pt>
                <c:pt idx="401">
                  <c:v>45780</c:v>
                </c:pt>
                <c:pt idx="402">
                  <c:v>45781</c:v>
                </c:pt>
                <c:pt idx="403">
                  <c:v>45782</c:v>
                </c:pt>
                <c:pt idx="404">
                  <c:v>45783</c:v>
                </c:pt>
                <c:pt idx="405">
                  <c:v>45784</c:v>
                </c:pt>
                <c:pt idx="406">
                  <c:v>45785</c:v>
                </c:pt>
                <c:pt idx="407">
                  <c:v>45786</c:v>
                </c:pt>
                <c:pt idx="408">
                  <c:v>45787</c:v>
                </c:pt>
                <c:pt idx="409">
                  <c:v>45788</c:v>
                </c:pt>
                <c:pt idx="410">
                  <c:v>45789</c:v>
                </c:pt>
                <c:pt idx="411">
                  <c:v>45790</c:v>
                </c:pt>
                <c:pt idx="412">
                  <c:v>45791</c:v>
                </c:pt>
                <c:pt idx="413">
                  <c:v>45792</c:v>
                </c:pt>
                <c:pt idx="414">
                  <c:v>45793</c:v>
                </c:pt>
                <c:pt idx="415">
                  <c:v>45794</c:v>
                </c:pt>
                <c:pt idx="416">
                  <c:v>45795</c:v>
                </c:pt>
                <c:pt idx="417">
                  <c:v>45796</c:v>
                </c:pt>
                <c:pt idx="418">
                  <c:v>45797</c:v>
                </c:pt>
                <c:pt idx="419">
                  <c:v>45798</c:v>
                </c:pt>
                <c:pt idx="420">
                  <c:v>45799</c:v>
                </c:pt>
                <c:pt idx="421">
                  <c:v>45800</c:v>
                </c:pt>
                <c:pt idx="422">
                  <c:v>45801</c:v>
                </c:pt>
                <c:pt idx="423">
                  <c:v>45802</c:v>
                </c:pt>
                <c:pt idx="424">
                  <c:v>45803</c:v>
                </c:pt>
                <c:pt idx="425">
                  <c:v>45804</c:v>
                </c:pt>
                <c:pt idx="426">
                  <c:v>45805</c:v>
                </c:pt>
                <c:pt idx="427">
                  <c:v>45806</c:v>
                </c:pt>
                <c:pt idx="428">
                  <c:v>45807</c:v>
                </c:pt>
                <c:pt idx="429">
                  <c:v>45808</c:v>
                </c:pt>
                <c:pt idx="430">
                  <c:v>45809</c:v>
                </c:pt>
                <c:pt idx="431">
                  <c:v>45810</c:v>
                </c:pt>
                <c:pt idx="432">
                  <c:v>45811</c:v>
                </c:pt>
                <c:pt idx="433">
                  <c:v>45812</c:v>
                </c:pt>
                <c:pt idx="434">
                  <c:v>45813</c:v>
                </c:pt>
                <c:pt idx="435">
                  <c:v>45814</c:v>
                </c:pt>
                <c:pt idx="436">
                  <c:v>45815</c:v>
                </c:pt>
                <c:pt idx="437">
                  <c:v>45816</c:v>
                </c:pt>
                <c:pt idx="438">
                  <c:v>45817</c:v>
                </c:pt>
                <c:pt idx="439">
                  <c:v>45818</c:v>
                </c:pt>
                <c:pt idx="440">
                  <c:v>45819</c:v>
                </c:pt>
                <c:pt idx="441">
                  <c:v>45820</c:v>
                </c:pt>
                <c:pt idx="442">
                  <c:v>45821</c:v>
                </c:pt>
                <c:pt idx="443">
                  <c:v>45822</c:v>
                </c:pt>
                <c:pt idx="444">
                  <c:v>45823</c:v>
                </c:pt>
                <c:pt idx="445">
                  <c:v>45824</c:v>
                </c:pt>
                <c:pt idx="446">
                  <c:v>45825</c:v>
                </c:pt>
                <c:pt idx="447">
                  <c:v>45826</c:v>
                </c:pt>
                <c:pt idx="448">
                  <c:v>45827</c:v>
                </c:pt>
                <c:pt idx="449">
                  <c:v>45828</c:v>
                </c:pt>
                <c:pt idx="450">
                  <c:v>45829</c:v>
                </c:pt>
                <c:pt idx="451">
                  <c:v>45830</c:v>
                </c:pt>
                <c:pt idx="452">
                  <c:v>45831</c:v>
                </c:pt>
                <c:pt idx="453">
                  <c:v>45832</c:v>
                </c:pt>
                <c:pt idx="454">
                  <c:v>45833</c:v>
                </c:pt>
                <c:pt idx="455">
                  <c:v>45834</c:v>
                </c:pt>
                <c:pt idx="456">
                  <c:v>45835</c:v>
                </c:pt>
                <c:pt idx="457">
                  <c:v>45836</c:v>
                </c:pt>
                <c:pt idx="458">
                  <c:v>45837</c:v>
                </c:pt>
                <c:pt idx="459">
                  <c:v>45838</c:v>
                </c:pt>
                <c:pt idx="460">
                  <c:v>45839</c:v>
                </c:pt>
                <c:pt idx="461">
                  <c:v>45840</c:v>
                </c:pt>
                <c:pt idx="462">
                  <c:v>45841</c:v>
                </c:pt>
                <c:pt idx="463">
                  <c:v>45842</c:v>
                </c:pt>
                <c:pt idx="464">
                  <c:v>45843</c:v>
                </c:pt>
                <c:pt idx="465">
                  <c:v>45844</c:v>
                </c:pt>
                <c:pt idx="466">
                  <c:v>45845</c:v>
                </c:pt>
                <c:pt idx="467">
                  <c:v>45846</c:v>
                </c:pt>
                <c:pt idx="468">
                  <c:v>45847</c:v>
                </c:pt>
                <c:pt idx="469">
                  <c:v>45848</c:v>
                </c:pt>
                <c:pt idx="470">
                  <c:v>45849</c:v>
                </c:pt>
                <c:pt idx="471">
                  <c:v>45850</c:v>
                </c:pt>
                <c:pt idx="472">
                  <c:v>45851</c:v>
                </c:pt>
                <c:pt idx="473">
                  <c:v>45852</c:v>
                </c:pt>
                <c:pt idx="474">
                  <c:v>45853</c:v>
                </c:pt>
                <c:pt idx="475">
                  <c:v>45854</c:v>
                </c:pt>
                <c:pt idx="476">
                  <c:v>45855</c:v>
                </c:pt>
                <c:pt idx="477">
                  <c:v>45856</c:v>
                </c:pt>
                <c:pt idx="478">
                  <c:v>45857</c:v>
                </c:pt>
                <c:pt idx="479">
                  <c:v>45858</c:v>
                </c:pt>
                <c:pt idx="480">
                  <c:v>45859</c:v>
                </c:pt>
                <c:pt idx="481">
                  <c:v>45860</c:v>
                </c:pt>
                <c:pt idx="482">
                  <c:v>45861</c:v>
                </c:pt>
                <c:pt idx="483">
                  <c:v>45862</c:v>
                </c:pt>
                <c:pt idx="484">
                  <c:v>45863</c:v>
                </c:pt>
                <c:pt idx="485">
                  <c:v>45864</c:v>
                </c:pt>
                <c:pt idx="486">
                  <c:v>45865</c:v>
                </c:pt>
                <c:pt idx="487">
                  <c:v>45866</c:v>
                </c:pt>
                <c:pt idx="488">
                  <c:v>45867</c:v>
                </c:pt>
                <c:pt idx="489">
                  <c:v>45868</c:v>
                </c:pt>
                <c:pt idx="490">
                  <c:v>45869</c:v>
                </c:pt>
                <c:pt idx="491">
                  <c:v>45870</c:v>
                </c:pt>
                <c:pt idx="492">
                  <c:v>45871</c:v>
                </c:pt>
                <c:pt idx="493">
                  <c:v>45872</c:v>
                </c:pt>
                <c:pt idx="494">
                  <c:v>45873</c:v>
                </c:pt>
                <c:pt idx="495">
                  <c:v>45874</c:v>
                </c:pt>
                <c:pt idx="496">
                  <c:v>45875</c:v>
                </c:pt>
                <c:pt idx="497">
                  <c:v>45876</c:v>
                </c:pt>
                <c:pt idx="498">
                  <c:v>45877</c:v>
                </c:pt>
                <c:pt idx="499">
                  <c:v>45878</c:v>
                </c:pt>
                <c:pt idx="500">
                  <c:v>45879</c:v>
                </c:pt>
                <c:pt idx="501">
                  <c:v>45880</c:v>
                </c:pt>
                <c:pt idx="502">
                  <c:v>45881</c:v>
                </c:pt>
                <c:pt idx="503">
                  <c:v>45882</c:v>
                </c:pt>
                <c:pt idx="504">
                  <c:v>45883</c:v>
                </c:pt>
                <c:pt idx="505">
                  <c:v>45884</c:v>
                </c:pt>
                <c:pt idx="506">
                  <c:v>45885</c:v>
                </c:pt>
                <c:pt idx="507">
                  <c:v>45886</c:v>
                </c:pt>
                <c:pt idx="508">
                  <c:v>45887</c:v>
                </c:pt>
                <c:pt idx="509">
                  <c:v>45888</c:v>
                </c:pt>
                <c:pt idx="510">
                  <c:v>45889</c:v>
                </c:pt>
                <c:pt idx="511">
                  <c:v>45890</c:v>
                </c:pt>
                <c:pt idx="512">
                  <c:v>45891</c:v>
                </c:pt>
                <c:pt idx="513">
                  <c:v>45892</c:v>
                </c:pt>
                <c:pt idx="514">
                  <c:v>45893</c:v>
                </c:pt>
                <c:pt idx="515">
                  <c:v>45894</c:v>
                </c:pt>
                <c:pt idx="516">
                  <c:v>45895</c:v>
                </c:pt>
                <c:pt idx="517">
                  <c:v>45896</c:v>
                </c:pt>
                <c:pt idx="518">
                  <c:v>45897</c:v>
                </c:pt>
                <c:pt idx="519">
                  <c:v>45898</c:v>
                </c:pt>
                <c:pt idx="520">
                  <c:v>45899</c:v>
                </c:pt>
                <c:pt idx="521">
                  <c:v>45900</c:v>
                </c:pt>
                <c:pt idx="522">
                  <c:v>45901</c:v>
                </c:pt>
                <c:pt idx="523">
                  <c:v>45902</c:v>
                </c:pt>
                <c:pt idx="524">
                  <c:v>45903</c:v>
                </c:pt>
                <c:pt idx="525">
                  <c:v>45904</c:v>
                </c:pt>
                <c:pt idx="526">
                  <c:v>45905</c:v>
                </c:pt>
                <c:pt idx="527">
                  <c:v>45906</c:v>
                </c:pt>
                <c:pt idx="528">
                  <c:v>45907</c:v>
                </c:pt>
                <c:pt idx="529">
                  <c:v>45908</c:v>
                </c:pt>
                <c:pt idx="530">
                  <c:v>45909</c:v>
                </c:pt>
                <c:pt idx="531">
                  <c:v>45910</c:v>
                </c:pt>
                <c:pt idx="532">
                  <c:v>45911</c:v>
                </c:pt>
                <c:pt idx="533">
                  <c:v>45912</c:v>
                </c:pt>
                <c:pt idx="534">
                  <c:v>45913</c:v>
                </c:pt>
                <c:pt idx="535">
                  <c:v>45914</c:v>
                </c:pt>
                <c:pt idx="536">
                  <c:v>45915</c:v>
                </c:pt>
                <c:pt idx="537">
                  <c:v>45916</c:v>
                </c:pt>
                <c:pt idx="538">
                  <c:v>45917</c:v>
                </c:pt>
                <c:pt idx="539">
                  <c:v>45918</c:v>
                </c:pt>
                <c:pt idx="540">
                  <c:v>45919</c:v>
                </c:pt>
                <c:pt idx="541">
                  <c:v>45920</c:v>
                </c:pt>
                <c:pt idx="542">
                  <c:v>45921</c:v>
                </c:pt>
                <c:pt idx="543">
                  <c:v>45922</c:v>
                </c:pt>
                <c:pt idx="544">
                  <c:v>45923</c:v>
                </c:pt>
                <c:pt idx="545">
                  <c:v>45924</c:v>
                </c:pt>
                <c:pt idx="546">
                  <c:v>45925</c:v>
                </c:pt>
                <c:pt idx="547">
                  <c:v>45926</c:v>
                </c:pt>
                <c:pt idx="548">
                  <c:v>45927</c:v>
                </c:pt>
                <c:pt idx="549">
                  <c:v>45928</c:v>
                </c:pt>
                <c:pt idx="550">
                  <c:v>45929</c:v>
                </c:pt>
                <c:pt idx="551">
                  <c:v>45930</c:v>
                </c:pt>
                <c:pt idx="552">
                  <c:v>45931</c:v>
                </c:pt>
                <c:pt idx="553">
                  <c:v>45932</c:v>
                </c:pt>
                <c:pt idx="554">
                  <c:v>45933</c:v>
                </c:pt>
                <c:pt idx="555">
                  <c:v>45934</c:v>
                </c:pt>
                <c:pt idx="556">
                  <c:v>45935</c:v>
                </c:pt>
                <c:pt idx="557">
                  <c:v>45936</c:v>
                </c:pt>
                <c:pt idx="558">
                  <c:v>45937</c:v>
                </c:pt>
                <c:pt idx="559">
                  <c:v>45938</c:v>
                </c:pt>
                <c:pt idx="560">
                  <c:v>45939</c:v>
                </c:pt>
                <c:pt idx="561">
                  <c:v>45940</c:v>
                </c:pt>
                <c:pt idx="562">
                  <c:v>45941</c:v>
                </c:pt>
                <c:pt idx="563">
                  <c:v>45942</c:v>
                </c:pt>
                <c:pt idx="564">
                  <c:v>45943</c:v>
                </c:pt>
                <c:pt idx="565">
                  <c:v>45944</c:v>
                </c:pt>
                <c:pt idx="566">
                  <c:v>45945</c:v>
                </c:pt>
                <c:pt idx="567">
                  <c:v>45946</c:v>
                </c:pt>
                <c:pt idx="568">
                  <c:v>45947</c:v>
                </c:pt>
                <c:pt idx="569">
                  <c:v>45948</c:v>
                </c:pt>
                <c:pt idx="570">
                  <c:v>45949</c:v>
                </c:pt>
                <c:pt idx="571">
                  <c:v>45950</c:v>
                </c:pt>
                <c:pt idx="572">
                  <c:v>45951</c:v>
                </c:pt>
                <c:pt idx="573">
                  <c:v>45952</c:v>
                </c:pt>
                <c:pt idx="574">
                  <c:v>45953</c:v>
                </c:pt>
                <c:pt idx="575">
                  <c:v>45954</c:v>
                </c:pt>
                <c:pt idx="576">
                  <c:v>45955</c:v>
                </c:pt>
                <c:pt idx="577">
                  <c:v>45956</c:v>
                </c:pt>
                <c:pt idx="578">
                  <c:v>45957</c:v>
                </c:pt>
                <c:pt idx="579">
                  <c:v>45958</c:v>
                </c:pt>
                <c:pt idx="580">
                  <c:v>45959</c:v>
                </c:pt>
                <c:pt idx="581">
                  <c:v>45960</c:v>
                </c:pt>
                <c:pt idx="582">
                  <c:v>45961</c:v>
                </c:pt>
                <c:pt idx="583">
                  <c:v>45962</c:v>
                </c:pt>
                <c:pt idx="584">
                  <c:v>45963</c:v>
                </c:pt>
                <c:pt idx="585">
                  <c:v>45964</c:v>
                </c:pt>
                <c:pt idx="586">
                  <c:v>45965</c:v>
                </c:pt>
                <c:pt idx="587">
                  <c:v>45966</c:v>
                </c:pt>
                <c:pt idx="588">
                  <c:v>45967</c:v>
                </c:pt>
                <c:pt idx="589">
                  <c:v>45968</c:v>
                </c:pt>
                <c:pt idx="590">
                  <c:v>45969</c:v>
                </c:pt>
                <c:pt idx="591">
                  <c:v>45970</c:v>
                </c:pt>
                <c:pt idx="592">
                  <c:v>45971</c:v>
                </c:pt>
                <c:pt idx="593">
                  <c:v>45972</c:v>
                </c:pt>
                <c:pt idx="594">
                  <c:v>45973</c:v>
                </c:pt>
                <c:pt idx="595">
                  <c:v>45974</c:v>
                </c:pt>
                <c:pt idx="596">
                  <c:v>45975</c:v>
                </c:pt>
                <c:pt idx="597">
                  <c:v>45976</c:v>
                </c:pt>
                <c:pt idx="598">
                  <c:v>45977</c:v>
                </c:pt>
                <c:pt idx="599">
                  <c:v>45978</c:v>
                </c:pt>
                <c:pt idx="600">
                  <c:v>45979</c:v>
                </c:pt>
                <c:pt idx="601">
                  <c:v>45980</c:v>
                </c:pt>
                <c:pt idx="602">
                  <c:v>45981</c:v>
                </c:pt>
                <c:pt idx="603">
                  <c:v>45982</c:v>
                </c:pt>
                <c:pt idx="604">
                  <c:v>45983</c:v>
                </c:pt>
                <c:pt idx="605">
                  <c:v>45984</c:v>
                </c:pt>
                <c:pt idx="606">
                  <c:v>45985</c:v>
                </c:pt>
                <c:pt idx="607">
                  <c:v>45986</c:v>
                </c:pt>
                <c:pt idx="608">
                  <c:v>45987</c:v>
                </c:pt>
                <c:pt idx="609">
                  <c:v>45988</c:v>
                </c:pt>
                <c:pt idx="610">
                  <c:v>45989</c:v>
                </c:pt>
                <c:pt idx="611">
                  <c:v>45990</c:v>
                </c:pt>
                <c:pt idx="612">
                  <c:v>45991</c:v>
                </c:pt>
                <c:pt idx="613">
                  <c:v>45992</c:v>
                </c:pt>
                <c:pt idx="614">
                  <c:v>45993</c:v>
                </c:pt>
                <c:pt idx="615">
                  <c:v>45994</c:v>
                </c:pt>
                <c:pt idx="616">
                  <c:v>45995</c:v>
                </c:pt>
                <c:pt idx="617">
                  <c:v>45996</c:v>
                </c:pt>
                <c:pt idx="618">
                  <c:v>45997</c:v>
                </c:pt>
                <c:pt idx="619">
                  <c:v>45998</c:v>
                </c:pt>
                <c:pt idx="620">
                  <c:v>45999</c:v>
                </c:pt>
                <c:pt idx="621">
                  <c:v>46000</c:v>
                </c:pt>
                <c:pt idx="622">
                  <c:v>46001</c:v>
                </c:pt>
                <c:pt idx="623">
                  <c:v>46002</c:v>
                </c:pt>
                <c:pt idx="624">
                  <c:v>46003</c:v>
                </c:pt>
                <c:pt idx="625">
                  <c:v>46004</c:v>
                </c:pt>
                <c:pt idx="626">
                  <c:v>46005</c:v>
                </c:pt>
                <c:pt idx="627">
                  <c:v>46006</c:v>
                </c:pt>
                <c:pt idx="628">
                  <c:v>46007</c:v>
                </c:pt>
                <c:pt idx="629">
                  <c:v>46008</c:v>
                </c:pt>
                <c:pt idx="630">
                  <c:v>46009</c:v>
                </c:pt>
                <c:pt idx="631">
                  <c:v>46010</c:v>
                </c:pt>
                <c:pt idx="632">
                  <c:v>46011</c:v>
                </c:pt>
                <c:pt idx="633">
                  <c:v>46012</c:v>
                </c:pt>
                <c:pt idx="634">
                  <c:v>46013</c:v>
                </c:pt>
                <c:pt idx="635">
                  <c:v>46014</c:v>
                </c:pt>
                <c:pt idx="636">
                  <c:v>46015</c:v>
                </c:pt>
                <c:pt idx="637">
                  <c:v>46016</c:v>
                </c:pt>
                <c:pt idx="638">
                  <c:v>46017</c:v>
                </c:pt>
                <c:pt idx="639">
                  <c:v>46018</c:v>
                </c:pt>
                <c:pt idx="640">
                  <c:v>46019</c:v>
                </c:pt>
                <c:pt idx="641">
                  <c:v>46020</c:v>
                </c:pt>
                <c:pt idx="642">
                  <c:v>46021</c:v>
                </c:pt>
                <c:pt idx="643">
                  <c:v>46022</c:v>
                </c:pt>
                <c:pt idx="644">
                  <c:v>46023</c:v>
                </c:pt>
                <c:pt idx="645">
                  <c:v>46024</c:v>
                </c:pt>
                <c:pt idx="646">
                  <c:v>46025</c:v>
                </c:pt>
                <c:pt idx="647">
                  <c:v>46026</c:v>
                </c:pt>
                <c:pt idx="648">
                  <c:v>46027</c:v>
                </c:pt>
                <c:pt idx="649">
                  <c:v>46028</c:v>
                </c:pt>
                <c:pt idx="650">
                  <c:v>46029</c:v>
                </c:pt>
                <c:pt idx="651">
                  <c:v>46030</c:v>
                </c:pt>
                <c:pt idx="652">
                  <c:v>46031</c:v>
                </c:pt>
                <c:pt idx="653">
                  <c:v>46032</c:v>
                </c:pt>
                <c:pt idx="654">
                  <c:v>46033</c:v>
                </c:pt>
                <c:pt idx="655">
                  <c:v>46034</c:v>
                </c:pt>
                <c:pt idx="656">
                  <c:v>46035</c:v>
                </c:pt>
                <c:pt idx="657">
                  <c:v>46036</c:v>
                </c:pt>
                <c:pt idx="658">
                  <c:v>46037</c:v>
                </c:pt>
                <c:pt idx="659">
                  <c:v>46038</c:v>
                </c:pt>
                <c:pt idx="660">
                  <c:v>46039</c:v>
                </c:pt>
                <c:pt idx="661">
                  <c:v>46040</c:v>
                </c:pt>
                <c:pt idx="662">
                  <c:v>46041</c:v>
                </c:pt>
                <c:pt idx="663">
                  <c:v>46042</c:v>
                </c:pt>
                <c:pt idx="664">
                  <c:v>46043</c:v>
                </c:pt>
                <c:pt idx="665">
                  <c:v>46044</c:v>
                </c:pt>
                <c:pt idx="666">
                  <c:v>46045</c:v>
                </c:pt>
                <c:pt idx="667">
                  <c:v>46046</c:v>
                </c:pt>
                <c:pt idx="668">
                  <c:v>46047</c:v>
                </c:pt>
                <c:pt idx="669">
                  <c:v>46048</c:v>
                </c:pt>
                <c:pt idx="670">
                  <c:v>46049</c:v>
                </c:pt>
                <c:pt idx="671">
                  <c:v>46050</c:v>
                </c:pt>
                <c:pt idx="672">
                  <c:v>46051</c:v>
                </c:pt>
                <c:pt idx="673">
                  <c:v>46052</c:v>
                </c:pt>
                <c:pt idx="674">
                  <c:v>46053</c:v>
                </c:pt>
                <c:pt idx="675">
                  <c:v>46054</c:v>
                </c:pt>
                <c:pt idx="676">
                  <c:v>46055</c:v>
                </c:pt>
                <c:pt idx="677">
                  <c:v>46056</c:v>
                </c:pt>
                <c:pt idx="678">
                  <c:v>46057</c:v>
                </c:pt>
                <c:pt idx="679">
                  <c:v>46058</c:v>
                </c:pt>
                <c:pt idx="680">
                  <c:v>46059</c:v>
                </c:pt>
                <c:pt idx="681">
                  <c:v>46060</c:v>
                </c:pt>
                <c:pt idx="682">
                  <c:v>46061</c:v>
                </c:pt>
                <c:pt idx="683">
                  <c:v>46062</c:v>
                </c:pt>
                <c:pt idx="684">
                  <c:v>46063</c:v>
                </c:pt>
                <c:pt idx="685">
                  <c:v>46064</c:v>
                </c:pt>
                <c:pt idx="686">
                  <c:v>46065</c:v>
                </c:pt>
                <c:pt idx="687">
                  <c:v>46066</c:v>
                </c:pt>
                <c:pt idx="688">
                  <c:v>46067</c:v>
                </c:pt>
                <c:pt idx="689">
                  <c:v>46068</c:v>
                </c:pt>
                <c:pt idx="690">
                  <c:v>46069</c:v>
                </c:pt>
                <c:pt idx="691">
                  <c:v>46070</c:v>
                </c:pt>
                <c:pt idx="692">
                  <c:v>46071</c:v>
                </c:pt>
                <c:pt idx="693">
                  <c:v>46072</c:v>
                </c:pt>
                <c:pt idx="694">
                  <c:v>46073</c:v>
                </c:pt>
                <c:pt idx="695">
                  <c:v>46074</c:v>
                </c:pt>
                <c:pt idx="696">
                  <c:v>46075</c:v>
                </c:pt>
                <c:pt idx="697">
                  <c:v>46076</c:v>
                </c:pt>
                <c:pt idx="698">
                  <c:v>46077</c:v>
                </c:pt>
                <c:pt idx="699">
                  <c:v>46078</c:v>
                </c:pt>
                <c:pt idx="700">
                  <c:v>46079</c:v>
                </c:pt>
                <c:pt idx="701">
                  <c:v>46080</c:v>
                </c:pt>
                <c:pt idx="702">
                  <c:v>46081</c:v>
                </c:pt>
                <c:pt idx="703">
                  <c:v>46082</c:v>
                </c:pt>
                <c:pt idx="704">
                  <c:v>46083</c:v>
                </c:pt>
                <c:pt idx="705">
                  <c:v>46084</c:v>
                </c:pt>
                <c:pt idx="706">
                  <c:v>46085</c:v>
                </c:pt>
                <c:pt idx="707">
                  <c:v>46086</c:v>
                </c:pt>
                <c:pt idx="708">
                  <c:v>46087</c:v>
                </c:pt>
                <c:pt idx="709">
                  <c:v>46088</c:v>
                </c:pt>
                <c:pt idx="710">
                  <c:v>46089</c:v>
                </c:pt>
                <c:pt idx="711">
                  <c:v>46090</c:v>
                </c:pt>
                <c:pt idx="712">
                  <c:v>46091</c:v>
                </c:pt>
                <c:pt idx="713">
                  <c:v>46092</c:v>
                </c:pt>
                <c:pt idx="714">
                  <c:v>46093</c:v>
                </c:pt>
                <c:pt idx="715">
                  <c:v>46094</c:v>
                </c:pt>
                <c:pt idx="716">
                  <c:v>46095</c:v>
                </c:pt>
                <c:pt idx="717">
                  <c:v>46096</c:v>
                </c:pt>
                <c:pt idx="718">
                  <c:v>46097</c:v>
                </c:pt>
                <c:pt idx="719">
                  <c:v>46098</c:v>
                </c:pt>
                <c:pt idx="720">
                  <c:v>46099</c:v>
                </c:pt>
                <c:pt idx="721">
                  <c:v>46100</c:v>
                </c:pt>
                <c:pt idx="722">
                  <c:v>46101</c:v>
                </c:pt>
                <c:pt idx="723">
                  <c:v>46102</c:v>
                </c:pt>
                <c:pt idx="724">
                  <c:v>46103</c:v>
                </c:pt>
                <c:pt idx="725">
                  <c:v>46104</c:v>
                </c:pt>
                <c:pt idx="726">
                  <c:v>46105</c:v>
                </c:pt>
                <c:pt idx="727">
                  <c:v>46106</c:v>
                </c:pt>
                <c:pt idx="728">
                  <c:v>46107</c:v>
                </c:pt>
                <c:pt idx="729">
                  <c:v>46108</c:v>
                </c:pt>
              </c:numCache>
            </c:numRef>
          </c:cat>
          <c:val>
            <c:numRef>
              <c:f>'איור 7 נתונים'!$E$4:$E$5000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200</c:v>
                </c:pt>
                <c:pt idx="698">
                  <c:v>-100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56B-415A-A66A-239834C57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62752"/>
        <c:axId val="227176832"/>
      </c:lineChart>
      <c:lineChart>
        <c:grouping val="standard"/>
        <c:varyColors val="0"/>
        <c:ser>
          <c:idx val="1"/>
          <c:order val="0"/>
          <c:tx>
            <c:strRef>
              <c:f>'איור 7 נתונים'!$B$3</c:f>
              <c:strCache>
                <c:ptCount val="1"/>
                <c:pt idx="0">
                  <c:v>גרמניה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729"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3.1%</a:t>
                    </a:r>
                    <a:endParaRPr lang="en-US" sz="1100" dirty="0">
                      <a:solidFill>
                        <a:srgbClr val="DA8F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BD-44A8-8908-CD7C7B20D7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45379</c:v>
                </c:pt>
                <c:pt idx="1">
                  <c:v>45380</c:v>
                </c:pt>
                <c:pt idx="2">
                  <c:v>45381</c:v>
                </c:pt>
                <c:pt idx="3">
                  <c:v>45382</c:v>
                </c:pt>
                <c:pt idx="4">
                  <c:v>45383</c:v>
                </c:pt>
                <c:pt idx="5">
                  <c:v>45384</c:v>
                </c:pt>
                <c:pt idx="6">
                  <c:v>45385</c:v>
                </c:pt>
                <c:pt idx="7">
                  <c:v>45386</c:v>
                </c:pt>
                <c:pt idx="8">
                  <c:v>45387</c:v>
                </c:pt>
                <c:pt idx="9">
                  <c:v>45388</c:v>
                </c:pt>
                <c:pt idx="10">
                  <c:v>45389</c:v>
                </c:pt>
                <c:pt idx="11">
                  <c:v>45390</c:v>
                </c:pt>
                <c:pt idx="12">
                  <c:v>45391</c:v>
                </c:pt>
                <c:pt idx="13">
                  <c:v>45392</c:v>
                </c:pt>
                <c:pt idx="14">
                  <c:v>45393</c:v>
                </c:pt>
                <c:pt idx="15">
                  <c:v>45394</c:v>
                </c:pt>
                <c:pt idx="16">
                  <c:v>45395</c:v>
                </c:pt>
                <c:pt idx="17">
                  <c:v>45396</c:v>
                </c:pt>
                <c:pt idx="18">
                  <c:v>45397</c:v>
                </c:pt>
                <c:pt idx="19">
                  <c:v>45398</c:v>
                </c:pt>
                <c:pt idx="20">
                  <c:v>45399</c:v>
                </c:pt>
                <c:pt idx="21">
                  <c:v>45400</c:v>
                </c:pt>
                <c:pt idx="22">
                  <c:v>45401</c:v>
                </c:pt>
                <c:pt idx="23">
                  <c:v>45402</c:v>
                </c:pt>
                <c:pt idx="24">
                  <c:v>45403</c:v>
                </c:pt>
                <c:pt idx="25">
                  <c:v>45404</c:v>
                </c:pt>
                <c:pt idx="26">
                  <c:v>45405</c:v>
                </c:pt>
                <c:pt idx="27">
                  <c:v>45406</c:v>
                </c:pt>
                <c:pt idx="28">
                  <c:v>45407</c:v>
                </c:pt>
                <c:pt idx="29">
                  <c:v>45408</c:v>
                </c:pt>
                <c:pt idx="30">
                  <c:v>45409</c:v>
                </c:pt>
                <c:pt idx="31">
                  <c:v>45410</c:v>
                </c:pt>
                <c:pt idx="32">
                  <c:v>45411</c:v>
                </c:pt>
                <c:pt idx="33">
                  <c:v>45412</c:v>
                </c:pt>
                <c:pt idx="34">
                  <c:v>45413</c:v>
                </c:pt>
                <c:pt idx="35">
                  <c:v>45414</c:v>
                </c:pt>
                <c:pt idx="36">
                  <c:v>45415</c:v>
                </c:pt>
                <c:pt idx="37">
                  <c:v>45416</c:v>
                </c:pt>
                <c:pt idx="38">
                  <c:v>45417</c:v>
                </c:pt>
                <c:pt idx="39">
                  <c:v>45418</c:v>
                </c:pt>
                <c:pt idx="40">
                  <c:v>45419</c:v>
                </c:pt>
                <c:pt idx="41">
                  <c:v>45420</c:v>
                </c:pt>
                <c:pt idx="42">
                  <c:v>45421</c:v>
                </c:pt>
                <c:pt idx="43">
                  <c:v>45422</c:v>
                </c:pt>
                <c:pt idx="44">
                  <c:v>45423</c:v>
                </c:pt>
                <c:pt idx="45">
                  <c:v>45424</c:v>
                </c:pt>
                <c:pt idx="46">
                  <c:v>45425</c:v>
                </c:pt>
                <c:pt idx="47">
                  <c:v>45426</c:v>
                </c:pt>
                <c:pt idx="48">
                  <c:v>45427</c:v>
                </c:pt>
                <c:pt idx="49">
                  <c:v>45428</c:v>
                </c:pt>
                <c:pt idx="50">
                  <c:v>45429</c:v>
                </c:pt>
                <c:pt idx="51">
                  <c:v>45430</c:v>
                </c:pt>
                <c:pt idx="52">
                  <c:v>45431</c:v>
                </c:pt>
                <c:pt idx="53">
                  <c:v>45432</c:v>
                </c:pt>
                <c:pt idx="54">
                  <c:v>45433</c:v>
                </c:pt>
                <c:pt idx="55">
                  <c:v>45434</c:v>
                </c:pt>
                <c:pt idx="56">
                  <c:v>45435</c:v>
                </c:pt>
                <c:pt idx="57">
                  <c:v>45436</c:v>
                </c:pt>
                <c:pt idx="58">
                  <c:v>45437</c:v>
                </c:pt>
                <c:pt idx="59">
                  <c:v>45438</c:v>
                </c:pt>
                <c:pt idx="60">
                  <c:v>45439</c:v>
                </c:pt>
                <c:pt idx="61">
                  <c:v>45440</c:v>
                </c:pt>
                <c:pt idx="62">
                  <c:v>45441</c:v>
                </c:pt>
                <c:pt idx="63">
                  <c:v>45442</c:v>
                </c:pt>
                <c:pt idx="64">
                  <c:v>45443</c:v>
                </c:pt>
                <c:pt idx="65">
                  <c:v>45444</c:v>
                </c:pt>
                <c:pt idx="66">
                  <c:v>45445</c:v>
                </c:pt>
                <c:pt idx="67">
                  <c:v>45446</c:v>
                </c:pt>
                <c:pt idx="68">
                  <c:v>45447</c:v>
                </c:pt>
                <c:pt idx="69">
                  <c:v>45448</c:v>
                </c:pt>
                <c:pt idx="70">
                  <c:v>45449</c:v>
                </c:pt>
                <c:pt idx="71">
                  <c:v>45450</c:v>
                </c:pt>
                <c:pt idx="72">
                  <c:v>45451</c:v>
                </c:pt>
                <c:pt idx="73">
                  <c:v>45452</c:v>
                </c:pt>
                <c:pt idx="74">
                  <c:v>45453</c:v>
                </c:pt>
                <c:pt idx="75">
                  <c:v>45454</c:v>
                </c:pt>
                <c:pt idx="76">
                  <c:v>45455</c:v>
                </c:pt>
                <c:pt idx="77">
                  <c:v>45456</c:v>
                </c:pt>
                <c:pt idx="78">
                  <c:v>45457</c:v>
                </c:pt>
                <c:pt idx="79">
                  <c:v>45458</c:v>
                </c:pt>
                <c:pt idx="80">
                  <c:v>45459</c:v>
                </c:pt>
                <c:pt idx="81">
                  <c:v>45460</c:v>
                </c:pt>
                <c:pt idx="82">
                  <c:v>45461</c:v>
                </c:pt>
                <c:pt idx="83">
                  <c:v>45462</c:v>
                </c:pt>
                <c:pt idx="84">
                  <c:v>45463</c:v>
                </c:pt>
                <c:pt idx="85">
                  <c:v>45464</c:v>
                </c:pt>
                <c:pt idx="86">
                  <c:v>45465</c:v>
                </c:pt>
                <c:pt idx="87">
                  <c:v>45466</c:v>
                </c:pt>
                <c:pt idx="88">
                  <c:v>45467</c:v>
                </c:pt>
                <c:pt idx="89">
                  <c:v>45468</c:v>
                </c:pt>
                <c:pt idx="90">
                  <c:v>45469</c:v>
                </c:pt>
                <c:pt idx="91">
                  <c:v>45470</c:v>
                </c:pt>
                <c:pt idx="92">
                  <c:v>45471</c:v>
                </c:pt>
                <c:pt idx="93">
                  <c:v>45472</c:v>
                </c:pt>
                <c:pt idx="94">
                  <c:v>45473</c:v>
                </c:pt>
                <c:pt idx="95">
                  <c:v>45474</c:v>
                </c:pt>
                <c:pt idx="96">
                  <c:v>45475</c:v>
                </c:pt>
                <c:pt idx="97">
                  <c:v>45476</c:v>
                </c:pt>
                <c:pt idx="98">
                  <c:v>45477</c:v>
                </c:pt>
                <c:pt idx="99">
                  <c:v>45478</c:v>
                </c:pt>
                <c:pt idx="100">
                  <c:v>45479</c:v>
                </c:pt>
                <c:pt idx="101">
                  <c:v>45480</c:v>
                </c:pt>
                <c:pt idx="102">
                  <c:v>45481</c:v>
                </c:pt>
                <c:pt idx="103">
                  <c:v>45482</c:v>
                </c:pt>
                <c:pt idx="104">
                  <c:v>45483</c:v>
                </c:pt>
                <c:pt idx="105">
                  <c:v>45484</c:v>
                </c:pt>
                <c:pt idx="106">
                  <c:v>45485</c:v>
                </c:pt>
                <c:pt idx="107">
                  <c:v>45486</c:v>
                </c:pt>
                <c:pt idx="108">
                  <c:v>45487</c:v>
                </c:pt>
                <c:pt idx="109">
                  <c:v>45488</c:v>
                </c:pt>
                <c:pt idx="110">
                  <c:v>45489</c:v>
                </c:pt>
                <c:pt idx="111">
                  <c:v>45490</c:v>
                </c:pt>
                <c:pt idx="112">
                  <c:v>45491</c:v>
                </c:pt>
                <c:pt idx="113">
                  <c:v>45492</c:v>
                </c:pt>
                <c:pt idx="114">
                  <c:v>45493</c:v>
                </c:pt>
                <c:pt idx="115">
                  <c:v>45494</c:v>
                </c:pt>
                <c:pt idx="116">
                  <c:v>45495</c:v>
                </c:pt>
                <c:pt idx="117">
                  <c:v>45496</c:v>
                </c:pt>
                <c:pt idx="118">
                  <c:v>45497</c:v>
                </c:pt>
                <c:pt idx="119">
                  <c:v>45498</c:v>
                </c:pt>
                <c:pt idx="120">
                  <c:v>45499</c:v>
                </c:pt>
                <c:pt idx="121">
                  <c:v>45500</c:v>
                </c:pt>
                <c:pt idx="122">
                  <c:v>45501</c:v>
                </c:pt>
                <c:pt idx="123">
                  <c:v>45502</c:v>
                </c:pt>
                <c:pt idx="124">
                  <c:v>45503</c:v>
                </c:pt>
                <c:pt idx="125">
                  <c:v>45504</c:v>
                </c:pt>
                <c:pt idx="126">
                  <c:v>45505</c:v>
                </c:pt>
                <c:pt idx="127">
                  <c:v>45506</c:v>
                </c:pt>
                <c:pt idx="128">
                  <c:v>45507</c:v>
                </c:pt>
                <c:pt idx="129">
                  <c:v>45508</c:v>
                </c:pt>
                <c:pt idx="130">
                  <c:v>45509</c:v>
                </c:pt>
                <c:pt idx="131">
                  <c:v>45510</c:v>
                </c:pt>
                <c:pt idx="132">
                  <c:v>45511</c:v>
                </c:pt>
                <c:pt idx="133">
                  <c:v>45512</c:v>
                </c:pt>
                <c:pt idx="134">
                  <c:v>45513</c:v>
                </c:pt>
                <c:pt idx="135">
                  <c:v>45514</c:v>
                </c:pt>
                <c:pt idx="136">
                  <c:v>45515</c:v>
                </c:pt>
                <c:pt idx="137">
                  <c:v>45516</c:v>
                </c:pt>
                <c:pt idx="138">
                  <c:v>45517</c:v>
                </c:pt>
                <c:pt idx="139">
                  <c:v>45518</c:v>
                </c:pt>
                <c:pt idx="140">
                  <c:v>45519</c:v>
                </c:pt>
                <c:pt idx="141">
                  <c:v>45520</c:v>
                </c:pt>
                <c:pt idx="142">
                  <c:v>45521</c:v>
                </c:pt>
                <c:pt idx="143">
                  <c:v>45522</c:v>
                </c:pt>
                <c:pt idx="144">
                  <c:v>45523</c:v>
                </c:pt>
                <c:pt idx="145">
                  <c:v>45524</c:v>
                </c:pt>
                <c:pt idx="146">
                  <c:v>45525</c:v>
                </c:pt>
                <c:pt idx="147">
                  <c:v>45526</c:v>
                </c:pt>
                <c:pt idx="148">
                  <c:v>45527</c:v>
                </c:pt>
                <c:pt idx="149">
                  <c:v>45528</c:v>
                </c:pt>
                <c:pt idx="150">
                  <c:v>45529</c:v>
                </c:pt>
                <c:pt idx="151">
                  <c:v>45530</c:v>
                </c:pt>
                <c:pt idx="152">
                  <c:v>45531</c:v>
                </c:pt>
                <c:pt idx="153">
                  <c:v>45532</c:v>
                </c:pt>
                <c:pt idx="154">
                  <c:v>45533</c:v>
                </c:pt>
                <c:pt idx="155">
                  <c:v>45534</c:v>
                </c:pt>
                <c:pt idx="156">
                  <c:v>45535</c:v>
                </c:pt>
                <c:pt idx="157">
                  <c:v>45536</c:v>
                </c:pt>
                <c:pt idx="158">
                  <c:v>45537</c:v>
                </c:pt>
                <c:pt idx="159">
                  <c:v>45538</c:v>
                </c:pt>
                <c:pt idx="160">
                  <c:v>45539</c:v>
                </c:pt>
                <c:pt idx="161">
                  <c:v>45540</c:v>
                </c:pt>
                <c:pt idx="162">
                  <c:v>45541</c:v>
                </c:pt>
                <c:pt idx="163">
                  <c:v>45542</c:v>
                </c:pt>
                <c:pt idx="164">
                  <c:v>45543</c:v>
                </c:pt>
                <c:pt idx="165">
                  <c:v>45544</c:v>
                </c:pt>
                <c:pt idx="166">
                  <c:v>45545</c:v>
                </c:pt>
                <c:pt idx="167">
                  <c:v>45546</c:v>
                </c:pt>
                <c:pt idx="168">
                  <c:v>45547</c:v>
                </c:pt>
                <c:pt idx="169">
                  <c:v>45548</c:v>
                </c:pt>
                <c:pt idx="170">
                  <c:v>45549</c:v>
                </c:pt>
                <c:pt idx="171">
                  <c:v>45550</c:v>
                </c:pt>
                <c:pt idx="172">
                  <c:v>45551</c:v>
                </c:pt>
                <c:pt idx="173">
                  <c:v>45552</c:v>
                </c:pt>
                <c:pt idx="174">
                  <c:v>45553</c:v>
                </c:pt>
                <c:pt idx="175">
                  <c:v>45554</c:v>
                </c:pt>
                <c:pt idx="176">
                  <c:v>45555</c:v>
                </c:pt>
                <c:pt idx="177">
                  <c:v>45556</c:v>
                </c:pt>
                <c:pt idx="178">
                  <c:v>45557</c:v>
                </c:pt>
                <c:pt idx="179">
                  <c:v>45558</c:v>
                </c:pt>
                <c:pt idx="180">
                  <c:v>45559</c:v>
                </c:pt>
                <c:pt idx="181">
                  <c:v>45560</c:v>
                </c:pt>
                <c:pt idx="182">
                  <c:v>45561</c:v>
                </c:pt>
                <c:pt idx="183">
                  <c:v>45562</c:v>
                </c:pt>
                <c:pt idx="184">
                  <c:v>45563</c:v>
                </c:pt>
                <c:pt idx="185">
                  <c:v>45564</c:v>
                </c:pt>
                <c:pt idx="186">
                  <c:v>45565</c:v>
                </c:pt>
                <c:pt idx="187">
                  <c:v>45566</c:v>
                </c:pt>
                <c:pt idx="188">
                  <c:v>45567</c:v>
                </c:pt>
                <c:pt idx="189">
                  <c:v>45568</c:v>
                </c:pt>
                <c:pt idx="190">
                  <c:v>45569</c:v>
                </c:pt>
                <c:pt idx="191">
                  <c:v>45570</c:v>
                </c:pt>
                <c:pt idx="192">
                  <c:v>45571</c:v>
                </c:pt>
                <c:pt idx="193">
                  <c:v>45572</c:v>
                </c:pt>
                <c:pt idx="194">
                  <c:v>45573</c:v>
                </c:pt>
                <c:pt idx="195">
                  <c:v>45574</c:v>
                </c:pt>
                <c:pt idx="196">
                  <c:v>45575</c:v>
                </c:pt>
                <c:pt idx="197">
                  <c:v>45576</c:v>
                </c:pt>
                <c:pt idx="198">
                  <c:v>45577</c:v>
                </c:pt>
                <c:pt idx="199">
                  <c:v>45578</c:v>
                </c:pt>
                <c:pt idx="200">
                  <c:v>45579</c:v>
                </c:pt>
                <c:pt idx="201">
                  <c:v>45580</c:v>
                </c:pt>
                <c:pt idx="202">
                  <c:v>45581</c:v>
                </c:pt>
                <c:pt idx="203">
                  <c:v>45582</c:v>
                </c:pt>
                <c:pt idx="204">
                  <c:v>45583</c:v>
                </c:pt>
                <c:pt idx="205">
                  <c:v>45584</c:v>
                </c:pt>
                <c:pt idx="206">
                  <c:v>45585</c:v>
                </c:pt>
                <c:pt idx="207">
                  <c:v>45586</c:v>
                </c:pt>
                <c:pt idx="208">
                  <c:v>45587</c:v>
                </c:pt>
                <c:pt idx="209">
                  <c:v>45588</c:v>
                </c:pt>
                <c:pt idx="210">
                  <c:v>45589</c:v>
                </c:pt>
                <c:pt idx="211">
                  <c:v>45590</c:v>
                </c:pt>
                <c:pt idx="212">
                  <c:v>45591</c:v>
                </c:pt>
                <c:pt idx="213">
                  <c:v>45592</c:v>
                </c:pt>
                <c:pt idx="214">
                  <c:v>45593</c:v>
                </c:pt>
                <c:pt idx="215">
                  <c:v>45594</c:v>
                </c:pt>
                <c:pt idx="216">
                  <c:v>45595</c:v>
                </c:pt>
                <c:pt idx="217">
                  <c:v>45596</c:v>
                </c:pt>
                <c:pt idx="218">
                  <c:v>45597</c:v>
                </c:pt>
                <c:pt idx="219">
                  <c:v>45598</c:v>
                </c:pt>
                <c:pt idx="220">
                  <c:v>45599</c:v>
                </c:pt>
                <c:pt idx="221">
                  <c:v>45600</c:v>
                </c:pt>
                <c:pt idx="222">
                  <c:v>45601</c:v>
                </c:pt>
                <c:pt idx="223">
                  <c:v>45602</c:v>
                </c:pt>
                <c:pt idx="224">
                  <c:v>45603</c:v>
                </c:pt>
                <c:pt idx="225">
                  <c:v>45604</c:v>
                </c:pt>
                <c:pt idx="226">
                  <c:v>45605</c:v>
                </c:pt>
                <c:pt idx="227">
                  <c:v>45606</c:v>
                </c:pt>
                <c:pt idx="228">
                  <c:v>45607</c:v>
                </c:pt>
                <c:pt idx="229">
                  <c:v>45608</c:v>
                </c:pt>
                <c:pt idx="230">
                  <c:v>45609</c:v>
                </c:pt>
                <c:pt idx="231">
                  <c:v>45610</c:v>
                </c:pt>
                <c:pt idx="232">
                  <c:v>45611</c:v>
                </c:pt>
                <c:pt idx="233">
                  <c:v>45612</c:v>
                </c:pt>
                <c:pt idx="234">
                  <c:v>45613</c:v>
                </c:pt>
                <c:pt idx="235">
                  <c:v>45614</c:v>
                </c:pt>
                <c:pt idx="236">
                  <c:v>45615</c:v>
                </c:pt>
                <c:pt idx="237">
                  <c:v>45616</c:v>
                </c:pt>
                <c:pt idx="238">
                  <c:v>45617</c:v>
                </c:pt>
                <c:pt idx="239">
                  <c:v>45618</c:v>
                </c:pt>
                <c:pt idx="240">
                  <c:v>45619</c:v>
                </c:pt>
                <c:pt idx="241">
                  <c:v>45620</c:v>
                </c:pt>
                <c:pt idx="242">
                  <c:v>45621</c:v>
                </c:pt>
                <c:pt idx="243">
                  <c:v>45622</c:v>
                </c:pt>
                <c:pt idx="244">
                  <c:v>45623</c:v>
                </c:pt>
                <c:pt idx="245">
                  <c:v>45624</c:v>
                </c:pt>
                <c:pt idx="246">
                  <c:v>45625</c:v>
                </c:pt>
                <c:pt idx="247">
                  <c:v>45626</c:v>
                </c:pt>
                <c:pt idx="248">
                  <c:v>45627</c:v>
                </c:pt>
                <c:pt idx="249">
                  <c:v>45628</c:v>
                </c:pt>
                <c:pt idx="250">
                  <c:v>45629</c:v>
                </c:pt>
                <c:pt idx="251">
                  <c:v>45630</c:v>
                </c:pt>
                <c:pt idx="252">
                  <c:v>45631</c:v>
                </c:pt>
                <c:pt idx="253">
                  <c:v>45632</c:v>
                </c:pt>
                <c:pt idx="254">
                  <c:v>45633</c:v>
                </c:pt>
                <c:pt idx="255">
                  <c:v>45634</c:v>
                </c:pt>
                <c:pt idx="256">
                  <c:v>45635</c:v>
                </c:pt>
                <c:pt idx="257">
                  <c:v>45636</c:v>
                </c:pt>
                <c:pt idx="258">
                  <c:v>45637</c:v>
                </c:pt>
                <c:pt idx="259">
                  <c:v>45638</c:v>
                </c:pt>
                <c:pt idx="260">
                  <c:v>45639</c:v>
                </c:pt>
                <c:pt idx="261">
                  <c:v>45640</c:v>
                </c:pt>
                <c:pt idx="262">
                  <c:v>45641</c:v>
                </c:pt>
                <c:pt idx="263">
                  <c:v>45642</c:v>
                </c:pt>
                <c:pt idx="264">
                  <c:v>45643</c:v>
                </c:pt>
                <c:pt idx="265">
                  <c:v>45644</c:v>
                </c:pt>
                <c:pt idx="266">
                  <c:v>45645</c:v>
                </c:pt>
                <c:pt idx="267">
                  <c:v>45646</c:v>
                </c:pt>
                <c:pt idx="268">
                  <c:v>45647</c:v>
                </c:pt>
                <c:pt idx="269">
                  <c:v>45648</c:v>
                </c:pt>
                <c:pt idx="270">
                  <c:v>45649</c:v>
                </c:pt>
                <c:pt idx="271">
                  <c:v>45650</c:v>
                </c:pt>
                <c:pt idx="272">
                  <c:v>45651</c:v>
                </c:pt>
                <c:pt idx="273">
                  <c:v>45652</c:v>
                </c:pt>
                <c:pt idx="274">
                  <c:v>45653</c:v>
                </c:pt>
                <c:pt idx="275">
                  <c:v>45654</c:v>
                </c:pt>
                <c:pt idx="276">
                  <c:v>45655</c:v>
                </c:pt>
                <c:pt idx="277">
                  <c:v>45656</c:v>
                </c:pt>
                <c:pt idx="278">
                  <c:v>45657</c:v>
                </c:pt>
                <c:pt idx="279">
                  <c:v>45658</c:v>
                </c:pt>
                <c:pt idx="280">
                  <c:v>45659</c:v>
                </c:pt>
                <c:pt idx="281">
                  <c:v>45660</c:v>
                </c:pt>
                <c:pt idx="282">
                  <c:v>45661</c:v>
                </c:pt>
                <c:pt idx="283">
                  <c:v>45662</c:v>
                </c:pt>
                <c:pt idx="284">
                  <c:v>45663</c:v>
                </c:pt>
                <c:pt idx="285">
                  <c:v>45664</c:v>
                </c:pt>
                <c:pt idx="286">
                  <c:v>45665</c:v>
                </c:pt>
                <c:pt idx="287">
                  <c:v>45666</c:v>
                </c:pt>
                <c:pt idx="288">
                  <c:v>45667</c:v>
                </c:pt>
                <c:pt idx="289">
                  <c:v>45668</c:v>
                </c:pt>
                <c:pt idx="290">
                  <c:v>45669</c:v>
                </c:pt>
                <c:pt idx="291">
                  <c:v>45670</c:v>
                </c:pt>
                <c:pt idx="292">
                  <c:v>45671</c:v>
                </c:pt>
                <c:pt idx="293">
                  <c:v>45672</c:v>
                </c:pt>
                <c:pt idx="294">
                  <c:v>45673</c:v>
                </c:pt>
                <c:pt idx="295">
                  <c:v>45674</c:v>
                </c:pt>
                <c:pt idx="296">
                  <c:v>45675</c:v>
                </c:pt>
                <c:pt idx="297">
                  <c:v>45676</c:v>
                </c:pt>
                <c:pt idx="298">
                  <c:v>45677</c:v>
                </c:pt>
                <c:pt idx="299">
                  <c:v>45678</c:v>
                </c:pt>
                <c:pt idx="300">
                  <c:v>45679</c:v>
                </c:pt>
                <c:pt idx="301">
                  <c:v>45680</c:v>
                </c:pt>
                <c:pt idx="302">
                  <c:v>45681</c:v>
                </c:pt>
                <c:pt idx="303">
                  <c:v>45682</c:v>
                </c:pt>
                <c:pt idx="304">
                  <c:v>45683</c:v>
                </c:pt>
                <c:pt idx="305">
                  <c:v>45684</c:v>
                </c:pt>
                <c:pt idx="306">
                  <c:v>45685</c:v>
                </c:pt>
                <c:pt idx="307">
                  <c:v>45686</c:v>
                </c:pt>
                <c:pt idx="308">
                  <c:v>45687</c:v>
                </c:pt>
                <c:pt idx="309">
                  <c:v>45688</c:v>
                </c:pt>
                <c:pt idx="310">
                  <c:v>45689</c:v>
                </c:pt>
                <c:pt idx="311">
                  <c:v>45690</c:v>
                </c:pt>
                <c:pt idx="312">
                  <c:v>45691</c:v>
                </c:pt>
                <c:pt idx="313">
                  <c:v>45692</c:v>
                </c:pt>
                <c:pt idx="314">
                  <c:v>45693</c:v>
                </c:pt>
                <c:pt idx="315">
                  <c:v>45694</c:v>
                </c:pt>
                <c:pt idx="316">
                  <c:v>45695</c:v>
                </c:pt>
                <c:pt idx="317">
                  <c:v>45696</c:v>
                </c:pt>
                <c:pt idx="318">
                  <c:v>45697</c:v>
                </c:pt>
                <c:pt idx="319">
                  <c:v>45698</c:v>
                </c:pt>
                <c:pt idx="320">
                  <c:v>45699</c:v>
                </c:pt>
                <c:pt idx="321">
                  <c:v>45700</c:v>
                </c:pt>
                <c:pt idx="322">
                  <c:v>45701</c:v>
                </c:pt>
                <c:pt idx="323">
                  <c:v>45702</c:v>
                </c:pt>
                <c:pt idx="324">
                  <c:v>45703</c:v>
                </c:pt>
                <c:pt idx="325">
                  <c:v>45704</c:v>
                </c:pt>
                <c:pt idx="326">
                  <c:v>45705</c:v>
                </c:pt>
                <c:pt idx="327">
                  <c:v>45706</c:v>
                </c:pt>
                <c:pt idx="328">
                  <c:v>45707</c:v>
                </c:pt>
                <c:pt idx="329">
                  <c:v>45708</c:v>
                </c:pt>
                <c:pt idx="330">
                  <c:v>45709</c:v>
                </c:pt>
                <c:pt idx="331">
                  <c:v>45710</c:v>
                </c:pt>
                <c:pt idx="332">
                  <c:v>45711</c:v>
                </c:pt>
                <c:pt idx="333">
                  <c:v>45712</c:v>
                </c:pt>
                <c:pt idx="334">
                  <c:v>45713</c:v>
                </c:pt>
                <c:pt idx="335">
                  <c:v>45714</c:v>
                </c:pt>
                <c:pt idx="336">
                  <c:v>45715</c:v>
                </c:pt>
                <c:pt idx="337">
                  <c:v>45716</c:v>
                </c:pt>
                <c:pt idx="338">
                  <c:v>45717</c:v>
                </c:pt>
                <c:pt idx="339">
                  <c:v>45718</c:v>
                </c:pt>
                <c:pt idx="340">
                  <c:v>45719</c:v>
                </c:pt>
                <c:pt idx="341">
                  <c:v>45720</c:v>
                </c:pt>
                <c:pt idx="342">
                  <c:v>45721</c:v>
                </c:pt>
                <c:pt idx="343">
                  <c:v>45722</c:v>
                </c:pt>
                <c:pt idx="344">
                  <c:v>45723</c:v>
                </c:pt>
                <c:pt idx="345">
                  <c:v>45724</c:v>
                </c:pt>
                <c:pt idx="346">
                  <c:v>45725</c:v>
                </c:pt>
                <c:pt idx="347">
                  <c:v>45726</c:v>
                </c:pt>
                <c:pt idx="348">
                  <c:v>45727</c:v>
                </c:pt>
                <c:pt idx="349">
                  <c:v>45728</c:v>
                </c:pt>
                <c:pt idx="350">
                  <c:v>45729</c:v>
                </c:pt>
                <c:pt idx="351">
                  <c:v>45730</c:v>
                </c:pt>
                <c:pt idx="352">
                  <c:v>45731</c:v>
                </c:pt>
                <c:pt idx="353">
                  <c:v>45732</c:v>
                </c:pt>
                <c:pt idx="354">
                  <c:v>45733</c:v>
                </c:pt>
                <c:pt idx="355">
                  <c:v>45734</c:v>
                </c:pt>
                <c:pt idx="356">
                  <c:v>45735</c:v>
                </c:pt>
                <c:pt idx="357">
                  <c:v>45736</c:v>
                </c:pt>
                <c:pt idx="358">
                  <c:v>45737</c:v>
                </c:pt>
                <c:pt idx="359">
                  <c:v>45738</c:v>
                </c:pt>
                <c:pt idx="360">
                  <c:v>45739</c:v>
                </c:pt>
                <c:pt idx="361">
                  <c:v>45740</c:v>
                </c:pt>
                <c:pt idx="362">
                  <c:v>45741</c:v>
                </c:pt>
                <c:pt idx="363">
                  <c:v>45742</c:v>
                </c:pt>
                <c:pt idx="364">
                  <c:v>45743</c:v>
                </c:pt>
                <c:pt idx="365">
                  <c:v>45744</c:v>
                </c:pt>
                <c:pt idx="366">
                  <c:v>45745</c:v>
                </c:pt>
                <c:pt idx="367">
                  <c:v>45746</c:v>
                </c:pt>
                <c:pt idx="368">
                  <c:v>45747</c:v>
                </c:pt>
                <c:pt idx="369">
                  <c:v>45748</c:v>
                </c:pt>
                <c:pt idx="370">
                  <c:v>45749</c:v>
                </c:pt>
                <c:pt idx="371">
                  <c:v>45750</c:v>
                </c:pt>
                <c:pt idx="372">
                  <c:v>45751</c:v>
                </c:pt>
                <c:pt idx="373">
                  <c:v>45752</c:v>
                </c:pt>
                <c:pt idx="374">
                  <c:v>45753</c:v>
                </c:pt>
                <c:pt idx="375">
                  <c:v>45754</c:v>
                </c:pt>
                <c:pt idx="376">
                  <c:v>45755</c:v>
                </c:pt>
                <c:pt idx="377">
                  <c:v>45756</c:v>
                </c:pt>
                <c:pt idx="378">
                  <c:v>45757</c:v>
                </c:pt>
                <c:pt idx="379">
                  <c:v>45758</c:v>
                </c:pt>
                <c:pt idx="380">
                  <c:v>45759</c:v>
                </c:pt>
                <c:pt idx="381">
                  <c:v>45760</c:v>
                </c:pt>
                <c:pt idx="382">
                  <c:v>45761</c:v>
                </c:pt>
                <c:pt idx="383">
                  <c:v>45762</c:v>
                </c:pt>
                <c:pt idx="384">
                  <c:v>45763</c:v>
                </c:pt>
                <c:pt idx="385">
                  <c:v>45764</c:v>
                </c:pt>
                <c:pt idx="386">
                  <c:v>45765</c:v>
                </c:pt>
                <c:pt idx="387">
                  <c:v>45766</c:v>
                </c:pt>
                <c:pt idx="388">
                  <c:v>45767</c:v>
                </c:pt>
                <c:pt idx="389">
                  <c:v>45768</c:v>
                </c:pt>
                <c:pt idx="390">
                  <c:v>45769</c:v>
                </c:pt>
                <c:pt idx="391">
                  <c:v>45770</c:v>
                </c:pt>
                <c:pt idx="392">
                  <c:v>45771</c:v>
                </c:pt>
                <c:pt idx="393">
                  <c:v>45772</c:v>
                </c:pt>
                <c:pt idx="394">
                  <c:v>45773</c:v>
                </c:pt>
                <c:pt idx="395">
                  <c:v>45774</c:v>
                </c:pt>
                <c:pt idx="396">
                  <c:v>45775</c:v>
                </c:pt>
                <c:pt idx="397">
                  <c:v>45776</c:v>
                </c:pt>
                <c:pt idx="398">
                  <c:v>45777</c:v>
                </c:pt>
                <c:pt idx="399">
                  <c:v>45778</c:v>
                </c:pt>
                <c:pt idx="400">
                  <c:v>45779</c:v>
                </c:pt>
                <c:pt idx="401">
                  <c:v>45780</c:v>
                </c:pt>
                <c:pt idx="402">
                  <c:v>45781</c:v>
                </c:pt>
                <c:pt idx="403">
                  <c:v>45782</c:v>
                </c:pt>
                <c:pt idx="404">
                  <c:v>45783</c:v>
                </c:pt>
                <c:pt idx="405">
                  <c:v>45784</c:v>
                </c:pt>
                <c:pt idx="406">
                  <c:v>45785</c:v>
                </c:pt>
                <c:pt idx="407">
                  <c:v>45786</c:v>
                </c:pt>
                <c:pt idx="408">
                  <c:v>45787</c:v>
                </c:pt>
                <c:pt idx="409">
                  <c:v>45788</c:v>
                </c:pt>
                <c:pt idx="410">
                  <c:v>45789</c:v>
                </c:pt>
                <c:pt idx="411">
                  <c:v>45790</c:v>
                </c:pt>
                <c:pt idx="412">
                  <c:v>45791</c:v>
                </c:pt>
                <c:pt idx="413">
                  <c:v>45792</c:v>
                </c:pt>
                <c:pt idx="414">
                  <c:v>45793</c:v>
                </c:pt>
                <c:pt idx="415">
                  <c:v>45794</c:v>
                </c:pt>
                <c:pt idx="416">
                  <c:v>45795</c:v>
                </c:pt>
                <c:pt idx="417">
                  <c:v>45796</c:v>
                </c:pt>
                <c:pt idx="418">
                  <c:v>45797</c:v>
                </c:pt>
                <c:pt idx="419">
                  <c:v>45798</c:v>
                </c:pt>
                <c:pt idx="420">
                  <c:v>45799</c:v>
                </c:pt>
                <c:pt idx="421">
                  <c:v>45800</c:v>
                </c:pt>
                <c:pt idx="422">
                  <c:v>45801</c:v>
                </c:pt>
                <c:pt idx="423">
                  <c:v>45802</c:v>
                </c:pt>
                <c:pt idx="424">
                  <c:v>45803</c:v>
                </c:pt>
                <c:pt idx="425">
                  <c:v>45804</c:v>
                </c:pt>
                <c:pt idx="426">
                  <c:v>45805</c:v>
                </c:pt>
                <c:pt idx="427">
                  <c:v>45806</c:v>
                </c:pt>
                <c:pt idx="428">
                  <c:v>45807</c:v>
                </c:pt>
                <c:pt idx="429">
                  <c:v>45808</c:v>
                </c:pt>
                <c:pt idx="430">
                  <c:v>45809</c:v>
                </c:pt>
                <c:pt idx="431">
                  <c:v>45810</c:v>
                </c:pt>
                <c:pt idx="432">
                  <c:v>45811</c:v>
                </c:pt>
                <c:pt idx="433">
                  <c:v>45812</c:v>
                </c:pt>
                <c:pt idx="434">
                  <c:v>45813</c:v>
                </c:pt>
                <c:pt idx="435">
                  <c:v>45814</c:v>
                </c:pt>
                <c:pt idx="436">
                  <c:v>45815</c:v>
                </c:pt>
                <c:pt idx="437">
                  <c:v>45816</c:v>
                </c:pt>
                <c:pt idx="438">
                  <c:v>45817</c:v>
                </c:pt>
                <c:pt idx="439">
                  <c:v>45818</c:v>
                </c:pt>
                <c:pt idx="440">
                  <c:v>45819</c:v>
                </c:pt>
                <c:pt idx="441">
                  <c:v>45820</c:v>
                </c:pt>
                <c:pt idx="442">
                  <c:v>45821</c:v>
                </c:pt>
                <c:pt idx="443">
                  <c:v>45822</c:v>
                </c:pt>
                <c:pt idx="444">
                  <c:v>45823</c:v>
                </c:pt>
                <c:pt idx="445">
                  <c:v>45824</c:v>
                </c:pt>
                <c:pt idx="446">
                  <c:v>45825</c:v>
                </c:pt>
                <c:pt idx="447">
                  <c:v>45826</c:v>
                </c:pt>
                <c:pt idx="448">
                  <c:v>45827</c:v>
                </c:pt>
                <c:pt idx="449">
                  <c:v>45828</c:v>
                </c:pt>
                <c:pt idx="450">
                  <c:v>45829</c:v>
                </c:pt>
                <c:pt idx="451">
                  <c:v>45830</c:v>
                </c:pt>
                <c:pt idx="452">
                  <c:v>45831</c:v>
                </c:pt>
                <c:pt idx="453">
                  <c:v>45832</c:v>
                </c:pt>
                <c:pt idx="454">
                  <c:v>45833</c:v>
                </c:pt>
                <c:pt idx="455">
                  <c:v>45834</c:v>
                </c:pt>
                <c:pt idx="456">
                  <c:v>45835</c:v>
                </c:pt>
                <c:pt idx="457">
                  <c:v>45836</c:v>
                </c:pt>
                <c:pt idx="458">
                  <c:v>45837</c:v>
                </c:pt>
                <c:pt idx="459">
                  <c:v>45838</c:v>
                </c:pt>
                <c:pt idx="460">
                  <c:v>45839</c:v>
                </c:pt>
                <c:pt idx="461">
                  <c:v>45840</c:v>
                </c:pt>
                <c:pt idx="462">
                  <c:v>45841</c:v>
                </c:pt>
                <c:pt idx="463">
                  <c:v>45842</c:v>
                </c:pt>
                <c:pt idx="464">
                  <c:v>45843</c:v>
                </c:pt>
                <c:pt idx="465">
                  <c:v>45844</c:v>
                </c:pt>
                <c:pt idx="466">
                  <c:v>45845</c:v>
                </c:pt>
                <c:pt idx="467">
                  <c:v>45846</c:v>
                </c:pt>
                <c:pt idx="468">
                  <c:v>45847</c:v>
                </c:pt>
                <c:pt idx="469">
                  <c:v>45848</c:v>
                </c:pt>
                <c:pt idx="470">
                  <c:v>45849</c:v>
                </c:pt>
                <c:pt idx="471">
                  <c:v>45850</c:v>
                </c:pt>
                <c:pt idx="472">
                  <c:v>45851</c:v>
                </c:pt>
                <c:pt idx="473">
                  <c:v>45852</c:v>
                </c:pt>
                <c:pt idx="474">
                  <c:v>45853</c:v>
                </c:pt>
                <c:pt idx="475">
                  <c:v>45854</c:v>
                </c:pt>
                <c:pt idx="476">
                  <c:v>45855</c:v>
                </c:pt>
                <c:pt idx="477">
                  <c:v>45856</c:v>
                </c:pt>
                <c:pt idx="478">
                  <c:v>45857</c:v>
                </c:pt>
                <c:pt idx="479">
                  <c:v>45858</c:v>
                </c:pt>
                <c:pt idx="480">
                  <c:v>45859</c:v>
                </c:pt>
                <c:pt idx="481">
                  <c:v>45860</c:v>
                </c:pt>
                <c:pt idx="482">
                  <c:v>45861</c:v>
                </c:pt>
                <c:pt idx="483">
                  <c:v>45862</c:v>
                </c:pt>
                <c:pt idx="484">
                  <c:v>45863</c:v>
                </c:pt>
                <c:pt idx="485">
                  <c:v>45864</c:v>
                </c:pt>
                <c:pt idx="486">
                  <c:v>45865</c:v>
                </c:pt>
                <c:pt idx="487">
                  <c:v>45866</c:v>
                </c:pt>
                <c:pt idx="488">
                  <c:v>45867</c:v>
                </c:pt>
                <c:pt idx="489">
                  <c:v>45868</c:v>
                </c:pt>
                <c:pt idx="490">
                  <c:v>45869</c:v>
                </c:pt>
                <c:pt idx="491">
                  <c:v>45870</c:v>
                </c:pt>
                <c:pt idx="492">
                  <c:v>45871</c:v>
                </c:pt>
                <c:pt idx="493">
                  <c:v>45872</c:v>
                </c:pt>
                <c:pt idx="494">
                  <c:v>45873</c:v>
                </c:pt>
                <c:pt idx="495">
                  <c:v>45874</c:v>
                </c:pt>
                <c:pt idx="496">
                  <c:v>45875</c:v>
                </c:pt>
                <c:pt idx="497">
                  <c:v>45876</c:v>
                </c:pt>
                <c:pt idx="498">
                  <c:v>45877</c:v>
                </c:pt>
                <c:pt idx="499">
                  <c:v>45878</c:v>
                </c:pt>
                <c:pt idx="500">
                  <c:v>45879</c:v>
                </c:pt>
                <c:pt idx="501">
                  <c:v>45880</c:v>
                </c:pt>
                <c:pt idx="502">
                  <c:v>45881</c:v>
                </c:pt>
                <c:pt idx="503">
                  <c:v>45882</c:v>
                </c:pt>
                <c:pt idx="504">
                  <c:v>45883</c:v>
                </c:pt>
                <c:pt idx="505">
                  <c:v>45884</c:v>
                </c:pt>
                <c:pt idx="506">
                  <c:v>45885</c:v>
                </c:pt>
                <c:pt idx="507">
                  <c:v>45886</c:v>
                </c:pt>
                <c:pt idx="508">
                  <c:v>45887</c:v>
                </c:pt>
                <c:pt idx="509">
                  <c:v>45888</c:v>
                </c:pt>
                <c:pt idx="510">
                  <c:v>45889</c:v>
                </c:pt>
                <c:pt idx="511">
                  <c:v>45890</c:v>
                </c:pt>
                <c:pt idx="512">
                  <c:v>45891</c:v>
                </c:pt>
                <c:pt idx="513">
                  <c:v>45892</c:v>
                </c:pt>
                <c:pt idx="514">
                  <c:v>45893</c:v>
                </c:pt>
                <c:pt idx="515">
                  <c:v>45894</c:v>
                </c:pt>
                <c:pt idx="516">
                  <c:v>45895</c:v>
                </c:pt>
                <c:pt idx="517">
                  <c:v>45896</c:v>
                </c:pt>
                <c:pt idx="518">
                  <c:v>45897</c:v>
                </c:pt>
                <c:pt idx="519">
                  <c:v>45898</c:v>
                </c:pt>
                <c:pt idx="520">
                  <c:v>45899</c:v>
                </c:pt>
                <c:pt idx="521">
                  <c:v>45900</c:v>
                </c:pt>
                <c:pt idx="522">
                  <c:v>45901</c:v>
                </c:pt>
                <c:pt idx="523">
                  <c:v>45902</c:v>
                </c:pt>
                <c:pt idx="524">
                  <c:v>45903</c:v>
                </c:pt>
                <c:pt idx="525">
                  <c:v>45904</c:v>
                </c:pt>
                <c:pt idx="526">
                  <c:v>45905</c:v>
                </c:pt>
                <c:pt idx="527">
                  <c:v>45906</c:v>
                </c:pt>
                <c:pt idx="528">
                  <c:v>45907</c:v>
                </c:pt>
                <c:pt idx="529">
                  <c:v>45908</c:v>
                </c:pt>
                <c:pt idx="530">
                  <c:v>45909</c:v>
                </c:pt>
                <c:pt idx="531">
                  <c:v>45910</c:v>
                </c:pt>
                <c:pt idx="532">
                  <c:v>45911</c:v>
                </c:pt>
                <c:pt idx="533">
                  <c:v>45912</c:v>
                </c:pt>
                <c:pt idx="534">
                  <c:v>45913</c:v>
                </c:pt>
                <c:pt idx="535">
                  <c:v>45914</c:v>
                </c:pt>
                <c:pt idx="536">
                  <c:v>45915</c:v>
                </c:pt>
                <c:pt idx="537">
                  <c:v>45916</c:v>
                </c:pt>
                <c:pt idx="538">
                  <c:v>45917</c:v>
                </c:pt>
                <c:pt idx="539">
                  <c:v>45918</c:v>
                </c:pt>
                <c:pt idx="540">
                  <c:v>45919</c:v>
                </c:pt>
                <c:pt idx="541">
                  <c:v>45920</c:v>
                </c:pt>
                <c:pt idx="542">
                  <c:v>45921</c:v>
                </c:pt>
                <c:pt idx="543">
                  <c:v>45922</c:v>
                </c:pt>
                <c:pt idx="544">
                  <c:v>45923</c:v>
                </c:pt>
                <c:pt idx="545">
                  <c:v>45924</c:v>
                </c:pt>
                <c:pt idx="546">
                  <c:v>45925</c:v>
                </c:pt>
                <c:pt idx="547">
                  <c:v>45926</c:v>
                </c:pt>
                <c:pt idx="548">
                  <c:v>45927</c:v>
                </c:pt>
                <c:pt idx="549">
                  <c:v>45928</c:v>
                </c:pt>
                <c:pt idx="550">
                  <c:v>45929</c:v>
                </c:pt>
                <c:pt idx="551">
                  <c:v>45930</c:v>
                </c:pt>
                <c:pt idx="552">
                  <c:v>45931</c:v>
                </c:pt>
                <c:pt idx="553">
                  <c:v>45932</c:v>
                </c:pt>
                <c:pt idx="554">
                  <c:v>45933</c:v>
                </c:pt>
                <c:pt idx="555">
                  <c:v>45934</c:v>
                </c:pt>
                <c:pt idx="556">
                  <c:v>45935</c:v>
                </c:pt>
                <c:pt idx="557">
                  <c:v>45936</c:v>
                </c:pt>
                <c:pt idx="558">
                  <c:v>45937</c:v>
                </c:pt>
                <c:pt idx="559">
                  <c:v>45938</c:v>
                </c:pt>
                <c:pt idx="560">
                  <c:v>45939</c:v>
                </c:pt>
                <c:pt idx="561">
                  <c:v>45940</c:v>
                </c:pt>
                <c:pt idx="562">
                  <c:v>45941</c:v>
                </c:pt>
                <c:pt idx="563">
                  <c:v>45942</c:v>
                </c:pt>
                <c:pt idx="564">
                  <c:v>45943</c:v>
                </c:pt>
                <c:pt idx="565">
                  <c:v>45944</c:v>
                </c:pt>
                <c:pt idx="566">
                  <c:v>45945</c:v>
                </c:pt>
                <c:pt idx="567">
                  <c:v>45946</c:v>
                </c:pt>
                <c:pt idx="568">
                  <c:v>45947</c:v>
                </c:pt>
                <c:pt idx="569">
                  <c:v>45948</c:v>
                </c:pt>
                <c:pt idx="570">
                  <c:v>45949</c:v>
                </c:pt>
                <c:pt idx="571">
                  <c:v>45950</c:v>
                </c:pt>
                <c:pt idx="572">
                  <c:v>45951</c:v>
                </c:pt>
                <c:pt idx="573">
                  <c:v>45952</c:v>
                </c:pt>
                <c:pt idx="574">
                  <c:v>45953</c:v>
                </c:pt>
                <c:pt idx="575">
                  <c:v>45954</c:v>
                </c:pt>
                <c:pt idx="576">
                  <c:v>45955</c:v>
                </c:pt>
                <c:pt idx="577">
                  <c:v>45956</c:v>
                </c:pt>
                <c:pt idx="578">
                  <c:v>45957</c:v>
                </c:pt>
                <c:pt idx="579">
                  <c:v>45958</c:v>
                </c:pt>
                <c:pt idx="580">
                  <c:v>45959</c:v>
                </c:pt>
                <c:pt idx="581">
                  <c:v>45960</c:v>
                </c:pt>
                <c:pt idx="582">
                  <c:v>45961</c:v>
                </c:pt>
                <c:pt idx="583">
                  <c:v>45962</c:v>
                </c:pt>
                <c:pt idx="584">
                  <c:v>45963</c:v>
                </c:pt>
                <c:pt idx="585">
                  <c:v>45964</c:v>
                </c:pt>
                <c:pt idx="586">
                  <c:v>45965</c:v>
                </c:pt>
                <c:pt idx="587">
                  <c:v>45966</c:v>
                </c:pt>
                <c:pt idx="588">
                  <c:v>45967</c:v>
                </c:pt>
                <c:pt idx="589">
                  <c:v>45968</c:v>
                </c:pt>
                <c:pt idx="590">
                  <c:v>45969</c:v>
                </c:pt>
                <c:pt idx="591">
                  <c:v>45970</c:v>
                </c:pt>
                <c:pt idx="592">
                  <c:v>45971</c:v>
                </c:pt>
                <c:pt idx="593">
                  <c:v>45972</c:v>
                </c:pt>
                <c:pt idx="594">
                  <c:v>45973</c:v>
                </c:pt>
                <c:pt idx="595">
                  <c:v>45974</c:v>
                </c:pt>
                <c:pt idx="596">
                  <c:v>45975</c:v>
                </c:pt>
                <c:pt idx="597">
                  <c:v>45976</c:v>
                </c:pt>
                <c:pt idx="598">
                  <c:v>45977</c:v>
                </c:pt>
                <c:pt idx="599">
                  <c:v>45978</c:v>
                </c:pt>
                <c:pt idx="600">
                  <c:v>45979</c:v>
                </c:pt>
                <c:pt idx="601">
                  <c:v>45980</c:v>
                </c:pt>
                <c:pt idx="602">
                  <c:v>45981</c:v>
                </c:pt>
                <c:pt idx="603">
                  <c:v>45982</c:v>
                </c:pt>
                <c:pt idx="604">
                  <c:v>45983</c:v>
                </c:pt>
                <c:pt idx="605">
                  <c:v>45984</c:v>
                </c:pt>
                <c:pt idx="606">
                  <c:v>45985</c:v>
                </c:pt>
                <c:pt idx="607">
                  <c:v>45986</c:v>
                </c:pt>
                <c:pt idx="608">
                  <c:v>45987</c:v>
                </c:pt>
                <c:pt idx="609">
                  <c:v>45988</c:v>
                </c:pt>
                <c:pt idx="610">
                  <c:v>45989</c:v>
                </c:pt>
                <c:pt idx="611">
                  <c:v>45990</c:v>
                </c:pt>
                <c:pt idx="612">
                  <c:v>45991</c:v>
                </c:pt>
                <c:pt idx="613">
                  <c:v>45992</c:v>
                </c:pt>
                <c:pt idx="614">
                  <c:v>45993</c:v>
                </c:pt>
                <c:pt idx="615">
                  <c:v>45994</c:v>
                </c:pt>
                <c:pt idx="616">
                  <c:v>45995</c:v>
                </c:pt>
                <c:pt idx="617">
                  <c:v>45996</c:v>
                </c:pt>
                <c:pt idx="618">
                  <c:v>45997</c:v>
                </c:pt>
                <c:pt idx="619">
                  <c:v>45998</c:v>
                </c:pt>
                <c:pt idx="620">
                  <c:v>45999</c:v>
                </c:pt>
                <c:pt idx="621">
                  <c:v>46000</c:v>
                </c:pt>
                <c:pt idx="622">
                  <c:v>46001</c:v>
                </c:pt>
                <c:pt idx="623">
                  <c:v>46002</c:v>
                </c:pt>
                <c:pt idx="624">
                  <c:v>46003</c:v>
                </c:pt>
                <c:pt idx="625">
                  <c:v>46004</c:v>
                </c:pt>
                <c:pt idx="626">
                  <c:v>46005</c:v>
                </c:pt>
                <c:pt idx="627">
                  <c:v>46006</c:v>
                </c:pt>
                <c:pt idx="628">
                  <c:v>46007</c:v>
                </c:pt>
                <c:pt idx="629">
                  <c:v>46008</c:v>
                </c:pt>
                <c:pt idx="630">
                  <c:v>46009</c:v>
                </c:pt>
                <c:pt idx="631">
                  <c:v>46010</c:v>
                </c:pt>
                <c:pt idx="632">
                  <c:v>46011</c:v>
                </c:pt>
                <c:pt idx="633">
                  <c:v>46012</c:v>
                </c:pt>
                <c:pt idx="634">
                  <c:v>46013</c:v>
                </c:pt>
                <c:pt idx="635">
                  <c:v>46014</c:v>
                </c:pt>
                <c:pt idx="636">
                  <c:v>46015</c:v>
                </c:pt>
                <c:pt idx="637">
                  <c:v>46016</c:v>
                </c:pt>
                <c:pt idx="638">
                  <c:v>46017</c:v>
                </c:pt>
                <c:pt idx="639">
                  <c:v>46018</c:v>
                </c:pt>
                <c:pt idx="640">
                  <c:v>46019</c:v>
                </c:pt>
                <c:pt idx="641">
                  <c:v>46020</c:v>
                </c:pt>
                <c:pt idx="642">
                  <c:v>46021</c:v>
                </c:pt>
                <c:pt idx="643">
                  <c:v>46022</c:v>
                </c:pt>
                <c:pt idx="644">
                  <c:v>46023</c:v>
                </c:pt>
                <c:pt idx="645">
                  <c:v>46024</c:v>
                </c:pt>
                <c:pt idx="646">
                  <c:v>46025</c:v>
                </c:pt>
                <c:pt idx="647">
                  <c:v>46026</c:v>
                </c:pt>
                <c:pt idx="648">
                  <c:v>46027</c:v>
                </c:pt>
                <c:pt idx="649">
                  <c:v>46028</c:v>
                </c:pt>
                <c:pt idx="650">
                  <c:v>46029</c:v>
                </c:pt>
                <c:pt idx="651">
                  <c:v>46030</c:v>
                </c:pt>
                <c:pt idx="652">
                  <c:v>46031</c:v>
                </c:pt>
                <c:pt idx="653">
                  <c:v>46032</c:v>
                </c:pt>
                <c:pt idx="654">
                  <c:v>46033</c:v>
                </c:pt>
                <c:pt idx="655">
                  <c:v>46034</c:v>
                </c:pt>
                <c:pt idx="656">
                  <c:v>46035</c:v>
                </c:pt>
                <c:pt idx="657">
                  <c:v>46036</c:v>
                </c:pt>
                <c:pt idx="658">
                  <c:v>46037</c:v>
                </c:pt>
                <c:pt idx="659">
                  <c:v>46038</c:v>
                </c:pt>
                <c:pt idx="660">
                  <c:v>46039</c:v>
                </c:pt>
                <c:pt idx="661">
                  <c:v>46040</c:v>
                </c:pt>
                <c:pt idx="662">
                  <c:v>46041</c:v>
                </c:pt>
                <c:pt idx="663">
                  <c:v>46042</c:v>
                </c:pt>
                <c:pt idx="664">
                  <c:v>46043</c:v>
                </c:pt>
                <c:pt idx="665">
                  <c:v>46044</c:v>
                </c:pt>
                <c:pt idx="666">
                  <c:v>46045</c:v>
                </c:pt>
                <c:pt idx="667">
                  <c:v>46046</c:v>
                </c:pt>
                <c:pt idx="668">
                  <c:v>46047</c:v>
                </c:pt>
                <c:pt idx="669">
                  <c:v>46048</c:v>
                </c:pt>
                <c:pt idx="670">
                  <c:v>46049</c:v>
                </c:pt>
                <c:pt idx="671">
                  <c:v>46050</c:v>
                </c:pt>
                <c:pt idx="672">
                  <c:v>46051</c:v>
                </c:pt>
                <c:pt idx="673">
                  <c:v>46052</c:v>
                </c:pt>
                <c:pt idx="674">
                  <c:v>46053</c:v>
                </c:pt>
                <c:pt idx="675">
                  <c:v>46054</c:v>
                </c:pt>
                <c:pt idx="676">
                  <c:v>46055</c:v>
                </c:pt>
                <c:pt idx="677">
                  <c:v>46056</c:v>
                </c:pt>
                <c:pt idx="678">
                  <c:v>46057</c:v>
                </c:pt>
                <c:pt idx="679">
                  <c:v>46058</c:v>
                </c:pt>
                <c:pt idx="680">
                  <c:v>46059</c:v>
                </c:pt>
                <c:pt idx="681">
                  <c:v>46060</c:v>
                </c:pt>
                <c:pt idx="682">
                  <c:v>46061</c:v>
                </c:pt>
                <c:pt idx="683">
                  <c:v>46062</c:v>
                </c:pt>
                <c:pt idx="684">
                  <c:v>46063</c:v>
                </c:pt>
                <c:pt idx="685">
                  <c:v>46064</c:v>
                </c:pt>
                <c:pt idx="686">
                  <c:v>46065</c:v>
                </c:pt>
                <c:pt idx="687">
                  <c:v>46066</c:v>
                </c:pt>
                <c:pt idx="688">
                  <c:v>46067</c:v>
                </c:pt>
                <c:pt idx="689">
                  <c:v>46068</c:v>
                </c:pt>
                <c:pt idx="690">
                  <c:v>46069</c:v>
                </c:pt>
                <c:pt idx="691">
                  <c:v>46070</c:v>
                </c:pt>
                <c:pt idx="692">
                  <c:v>46071</c:v>
                </c:pt>
                <c:pt idx="693">
                  <c:v>46072</c:v>
                </c:pt>
                <c:pt idx="694">
                  <c:v>46073</c:v>
                </c:pt>
                <c:pt idx="695">
                  <c:v>46074</c:v>
                </c:pt>
                <c:pt idx="696">
                  <c:v>46075</c:v>
                </c:pt>
                <c:pt idx="697">
                  <c:v>46076</c:v>
                </c:pt>
                <c:pt idx="698">
                  <c:v>46077</c:v>
                </c:pt>
                <c:pt idx="699">
                  <c:v>46078</c:v>
                </c:pt>
                <c:pt idx="700">
                  <c:v>46079</c:v>
                </c:pt>
                <c:pt idx="701">
                  <c:v>46080</c:v>
                </c:pt>
                <c:pt idx="702">
                  <c:v>46081</c:v>
                </c:pt>
                <c:pt idx="703">
                  <c:v>46082</c:v>
                </c:pt>
                <c:pt idx="704">
                  <c:v>46083</c:v>
                </c:pt>
                <c:pt idx="705">
                  <c:v>46084</c:v>
                </c:pt>
                <c:pt idx="706">
                  <c:v>46085</c:v>
                </c:pt>
                <c:pt idx="707">
                  <c:v>46086</c:v>
                </c:pt>
                <c:pt idx="708">
                  <c:v>46087</c:v>
                </c:pt>
                <c:pt idx="709">
                  <c:v>46088</c:v>
                </c:pt>
                <c:pt idx="710">
                  <c:v>46089</c:v>
                </c:pt>
                <c:pt idx="711">
                  <c:v>46090</c:v>
                </c:pt>
                <c:pt idx="712">
                  <c:v>46091</c:v>
                </c:pt>
                <c:pt idx="713">
                  <c:v>46092</c:v>
                </c:pt>
                <c:pt idx="714">
                  <c:v>46093</c:v>
                </c:pt>
                <c:pt idx="715">
                  <c:v>46094</c:v>
                </c:pt>
                <c:pt idx="716">
                  <c:v>46095</c:v>
                </c:pt>
                <c:pt idx="717">
                  <c:v>46096</c:v>
                </c:pt>
                <c:pt idx="718">
                  <c:v>46097</c:v>
                </c:pt>
                <c:pt idx="719">
                  <c:v>46098</c:v>
                </c:pt>
                <c:pt idx="720">
                  <c:v>46099</c:v>
                </c:pt>
                <c:pt idx="721">
                  <c:v>46100</c:v>
                </c:pt>
                <c:pt idx="722">
                  <c:v>46101</c:v>
                </c:pt>
                <c:pt idx="723">
                  <c:v>46102</c:v>
                </c:pt>
                <c:pt idx="724">
                  <c:v>46103</c:v>
                </c:pt>
                <c:pt idx="725">
                  <c:v>46104</c:v>
                </c:pt>
                <c:pt idx="726">
                  <c:v>46105</c:v>
                </c:pt>
                <c:pt idx="727">
                  <c:v>46106</c:v>
                </c:pt>
                <c:pt idx="728">
                  <c:v>46107</c:v>
                </c:pt>
                <c:pt idx="729">
                  <c:v>46108</c:v>
                </c:pt>
              </c:numCache>
            </c:numRef>
          </c:cat>
          <c:val>
            <c:numRef>
              <c:f>'איור 7 נתונים'!$B$4:$B$5000</c:f>
              <c:numCache>
                <c:formatCode>0.00</c:formatCode>
                <c:ptCount val="4997"/>
                <c:pt idx="0">
                  <c:v>2.298</c:v>
                </c:pt>
                <c:pt idx="1">
                  <c:v>2.298</c:v>
                </c:pt>
                <c:pt idx="2">
                  <c:v>2.298</c:v>
                </c:pt>
                <c:pt idx="3">
                  <c:v>2.298</c:v>
                </c:pt>
                <c:pt idx="4">
                  <c:v>2.298</c:v>
                </c:pt>
                <c:pt idx="5">
                  <c:v>2.4</c:v>
                </c:pt>
                <c:pt idx="6">
                  <c:v>2.395</c:v>
                </c:pt>
                <c:pt idx="7">
                  <c:v>2.3610000000000002</c:v>
                </c:pt>
                <c:pt idx="8">
                  <c:v>2.399</c:v>
                </c:pt>
                <c:pt idx="9">
                  <c:v>2.399</c:v>
                </c:pt>
                <c:pt idx="10">
                  <c:v>2.399</c:v>
                </c:pt>
                <c:pt idx="11">
                  <c:v>2.4350000000000001</c:v>
                </c:pt>
                <c:pt idx="12">
                  <c:v>2.371</c:v>
                </c:pt>
                <c:pt idx="13">
                  <c:v>2.4350000000000001</c:v>
                </c:pt>
                <c:pt idx="14">
                  <c:v>2.4630000000000001</c:v>
                </c:pt>
                <c:pt idx="15">
                  <c:v>2.359</c:v>
                </c:pt>
                <c:pt idx="16">
                  <c:v>2.359</c:v>
                </c:pt>
                <c:pt idx="17">
                  <c:v>2.359</c:v>
                </c:pt>
                <c:pt idx="18">
                  <c:v>2.44</c:v>
                </c:pt>
                <c:pt idx="19">
                  <c:v>2.4860000000000002</c:v>
                </c:pt>
                <c:pt idx="20">
                  <c:v>2.4649999999999999</c:v>
                </c:pt>
                <c:pt idx="21">
                  <c:v>2.4969999999999999</c:v>
                </c:pt>
                <c:pt idx="22">
                  <c:v>2.5</c:v>
                </c:pt>
                <c:pt idx="23">
                  <c:v>2.5</c:v>
                </c:pt>
                <c:pt idx="24">
                  <c:v>2.5</c:v>
                </c:pt>
                <c:pt idx="25">
                  <c:v>2.4860000000000002</c:v>
                </c:pt>
                <c:pt idx="26">
                  <c:v>2.5019999999999998</c:v>
                </c:pt>
                <c:pt idx="27">
                  <c:v>2.5880000000000001</c:v>
                </c:pt>
                <c:pt idx="28">
                  <c:v>2.63</c:v>
                </c:pt>
                <c:pt idx="29">
                  <c:v>2.5750000000000002</c:v>
                </c:pt>
                <c:pt idx="30">
                  <c:v>2.5750000000000002</c:v>
                </c:pt>
                <c:pt idx="31">
                  <c:v>2.5750000000000002</c:v>
                </c:pt>
                <c:pt idx="32">
                  <c:v>2.532</c:v>
                </c:pt>
                <c:pt idx="33">
                  <c:v>2.5840000000000001</c:v>
                </c:pt>
                <c:pt idx="34">
                  <c:v>2.5840000000000001</c:v>
                </c:pt>
                <c:pt idx="35">
                  <c:v>2.5409999999999999</c:v>
                </c:pt>
                <c:pt idx="36">
                  <c:v>2.4950000000000001</c:v>
                </c:pt>
                <c:pt idx="37">
                  <c:v>2.4950000000000001</c:v>
                </c:pt>
                <c:pt idx="38">
                  <c:v>2.4950000000000001</c:v>
                </c:pt>
                <c:pt idx="39">
                  <c:v>2.468</c:v>
                </c:pt>
                <c:pt idx="40">
                  <c:v>2.42</c:v>
                </c:pt>
                <c:pt idx="41">
                  <c:v>2.4620000000000002</c:v>
                </c:pt>
                <c:pt idx="42">
                  <c:v>2.4950000000000001</c:v>
                </c:pt>
                <c:pt idx="43">
                  <c:v>2.5169999999999999</c:v>
                </c:pt>
                <c:pt idx="44">
                  <c:v>2.5169999999999999</c:v>
                </c:pt>
                <c:pt idx="45">
                  <c:v>2.5169999999999999</c:v>
                </c:pt>
                <c:pt idx="46">
                  <c:v>2.5099999999999998</c:v>
                </c:pt>
                <c:pt idx="47">
                  <c:v>2.548</c:v>
                </c:pt>
                <c:pt idx="48">
                  <c:v>2.4220000000000002</c:v>
                </c:pt>
                <c:pt idx="49">
                  <c:v>2.46</c:v>
                </c:pt>
                <c:pt idx="50">
                  <c:v>2.5150000000000001</c:v>
                </c:pt>
                <c:pt idx="51">
                  <c:v>2.5150000000000001</c:v>
                </c:pt>
                <c:pt idx="52">
                  <c:v>2.5150000000000001</c:v>
                </c:pt>
                <c:pt idx="53">
                  <c:v>2.5289999999999999</c:v>
                </c:pt>
                <c:pt idx="54">
                  <c:v>2.4990000000000001</c:v>
                </c:pt>
                <c:pt idx="55">
                  <c:v>2.5339999999999998</c:v>
                </c:pt>
                <c:pt idx="56">
                  <c:v>2.5960000000000001</c:v>
                </c:pt>
                <c:pt idx="57">
                  <c:v>2.5830000000000002</c:v>
                </c:pt>
                <c:pt idx="58">
                  <c:v>2.5830000000000002</c:v>
                </c:pt>
                <c:pt idx="59">
                  <c:v>2.5830000000000002</c:v>
                </c:pt>
                <c:pt idx="60">
                  <c:v>2.5470000000000002</c:v>
                </c:pt>
                <c:pt idx="61">
                  <c:v>2.5920000000000001</c:v>
                </c:pt>
                <c:pt idx="62">
                  <c:v>2.69</c:v>
                </c:pt>
                <c:pt idx="63">
                  <c:v>2.6520000000000001</c:v>
                </c:pt>
                <c:pt idx="64">
                  <c:v>2.6640000000000001</c:v>
                </c:pt>
                <c:pt idx="65">
                  <c:v>2.6640000000000001</c:v>
                </c:pt>
                <c:pt idx="66">
                  <c:v>2.6640000000000001</c:v>
                </c:pt>
                <c:pt idx="67">
                  <c:v>2.58</c:v>
                </c:pt>
                <c:pt idx="68">
                  <c:v>2.5339999999999998</c:v>
                </c:pt>
                <c:pt idx="69">
                  <c:v>2.512</c:v>
                </c:pt>
                <c:pt idx="70">
                  <c:v>2.5489999999999999</c:v>
                </c:pt>
                <c:pt idx="71">
                  <c:v>2.62</c:v>
                </c:pt>
                <c:pt idx="72">
                  <c:v>2.62</c:v>
                </c:pt>
                <c:pt idx="73">
                  <c:v>2.62</c:v>
                </c:pt>
                <c:pt idx="74">
                  <c:v>2.67</c:v>
                </c:pt>
                <c:pt idx="75">
                  <c:v>2.6219999999999999</c:v>
                </c:pt>
                <c:pt idx="76">
                  <c:v>2.5299999999999998</c:v>
                </c:pt>
                <c:pt idx="77">
                  <c:v>2.4700000000000002</c:v>
                </c:pt>
                <c:pt idx="78">
                  <c:v>2.36</c:v>
                </c:pt>
                <c:pt idx="79">
                  <c:v>2.36</c:v>
                </c:pt>
                <c:pt idx="80">
                  <c:v>2.36</c:v>
                </c:pt>
                <c:pt idx="81">
                  <c:v>2.4140000000000001</c:v>
                </c:pt>
                <c:pt idx="82">
                  <c:v>2.3959999999999999</c:v>
                </c:pt>
                <c:pt idx="83">
                  <c:v>2.4039999999999999</c:v>
                </c:pt>
                <c:pt idx="84">
                  <c:v>2.431</c:v>
                </c:pt>
                <c:pt idx="85">
                  <c:v>2.4119999999999999</c:v>
                </c:pt>
                <c:pt idx="86">
                  <c:v>2.4119999999999999</c:v>
                </c:pt>
                <c:pt idx="87">
                  <c:v>2.4119999999999999</c:v>
                </c:pt>
                <c:pt idx="88">
                  <c:v>2.419</c:v>
                </c:pt>
                <c:pt idx="89">
                  <c:v>2.411</c:v>
                </c:pt>
                <c:pt idx="90">
                  <c:v>2.452</c:v>
                </c:pt>
                <c:pt idx="91">
                  <c:v>2.448</c:v>
                </c:pt>
                <c:pt idx="92">
                  <c:v>2.5</c:v>
                </c:pt>
                <c:pt idx="93">
                  <c:v>2.5</c:v>
                </c:pt>
                <c:pt idx="94">
                  <c:v>2.5</c:v>
                </c:pt>
                <c:pt idx="95">
                  <c:v>2.6070000000000002</c:v>
                </c:pt>
                <c:pt idx="96">
                  <c:v>2.6030000000000002</c:v>
                </c:pt>
                <c:pt idx="97">
                  <c:v>2.585</c:v>
                </c:pt>
                <c:pt idx="98">
                  <c:v>2.6080000000000001</c:v>
                </c:pt>
                <c:pt idx="99">
                  <c:v>2.556</c:v>
                </c:pt>
                <c:pt idx="100">
                  <c:v>2.556</c:v>
                </c:pt>
                <c:pt idx="101">
                  <c:v>2.556</c:v>
                </c:pt>
                <c:pt idx="102">
                  <c:v>2.54</c:v>
                </c:pt>
                <c:pt idx="103">
                  <c:v>2.58</c:v>
                </c:pt>
                <c:pt idx="104">
                  <c:v>2.5329999999999999</c:v>
                </c:pt>
                <c:pt idx="105">
                  <c:v>2.4630000000000001</c:v>
                </c:pt>
                <c:pt idx="106">
                  <c:v>2.496</c:v>
                </c:pt>
                <c:pt idx="107">
                  <c:v>2.496</c:v>
                </c:pt>
                <c:pt idx="108">
                  <c:v>2.496</c:v>
                </c:pt>
                <c:pt idx="109">
                  <c:v>2.472</c:v>
                </c:pt>
                <c:pt idx="110">
                  <c:v>2.427</c:v>
                </c:pt>
                <c:pt idx="111">
                  <c:v>2.4209999999999998</c:v>
                </c:pt>
                <c:pt idx="112">
                  <c:v>2.4319999999999999</c:v>
                </c:pt>
                <c:pt idx="113">
                  <c:v>2.4670000000000001</c:v>
                </c:pt>
                <c:pt idx="114">
                  <c:v>2.4670000000000001</c:v>
                </c:pt>
                <c:pt idx="115">
                  <c:v>2.4670000000000001</c:v>
                </c:pt>
                <c:pt idx="116">
                  <c:v>2.4950000000000001</c:v>
                </c:pt>
                <c:pt idx="117">
                  <c:v>2.4390000000000001</c:v>
                </c:pt>
                <c:pt idx="118">
                  <c:v>2.444</c:v>
                </c:pt>
                <c:pt idx="119">
                  <c:v>2.4169999999999998</c:v>
                </c:pt>
                <c:pt idx="120">
                  <c:v>2.407</c:v>
                </c:pt>
                <c:pt idx="121">
                  <c:v>2.407</c:v>
                </c:pt>
                <c:pt idx="122">
                  <c:v>2.407</c:v>
                </c:pt>
                <c:pt idx="123">
                  <c:v>2.359</c:v>
                </c:pt>
                <c:pt idx="124">
                  <c:v>2.34</c:v>
                </c:pt>
                <c:pt idx="125">
                  <c:v>2.3039999999999998</c:v>
                </c:pt>
                <c:pt idx="126">
                  <c:v>2.2440000000000002</c:v>
                </c:pt>
                <c:pt idx="127">
                  <c:v>2.1739999999999999</c:v>
                </c:pt>
                <c:pt idx="128">
                  <c:v>2.1739999999999999</c:v>
                </c:pt>
                <c:pt idx="129">
                  <c:v>2.1739999999999999</c:v>
                </c:pt>
                <c:pt idx="130">
                  <c:v>2.1909999999999998</c:v>
                </c:pt>
                <c:pt idx="131">
                  <c:v>2.2010000000000001</c:v>
                </c:pt>
                <c:pt idx="132">
                  <c:v>2.2679999999999998</c:v>
                </c:pt>
                <c:pt idx="133">
                  <c:v>2.2679999999999998</c:v>
                </c:pt>
                <c:pt idx="134">
                  <c:v>2.2250000000000001</c:v>
                </c:pt>
                <c:pt idx="135">
                  <c:v>2.2250000000000001</c:v>
                </c:pt>
                <c:pt idx="136">
                  <c:v>2.2250000000000001</c:v>
                </c:pt>
                <c:pt idx="137">
                  <c:v>2.226</c:v>
                </c:pt>
                <c:pt idx="138">
                  <c:v>2.1859999999999999</c:v>
                </c:pt>
                <c:pt idx="139">
                  <c:v>2.1800000000000002</c:v>
                </c:pt>
                <c:pt idx="140">
                  <c:v>2.2629999999999999</c:v>
                </c:pt>
                <c:pt idx="141">
                  <c:v>2.2469999999999999</c:v>
                </c:pt>
                <c:pt idx="142">
                  <c:v>2.2469999999999999</c:v>
                </c:pt>
                <c:pt idx="143">
                  <c:v>2.2469999999999999</c:v>
                </c:pt>
                <c:pt idx="144">
                  <c:v>2.246</c:v>
                </c:pt>
                <c:pt idx="145">
                  <c:v>2.2149999999999999</c:v>
                </c:pt>
                <c:pt idx="146">
                  <c:v>2.1909999999999998</c:v>
                </c:pt>
                <c:pt idx="147">
                  <c:v>2.2440000000000002</c:v>
                </c:pt>
                <c:pt idx="148">
                  <c:v>2.2250000000000001</c:v>
                </c:pt>
                <c:pt idx="149">
                  <c:v>2.2250000000000001</c:v>
                </c:pt>
                <c:pt idx="150">
                  <c:v>2.2250000000000001</c:v>
                </c:pt>
                <c:pt idx="151">
                  <c:v>2.2480000000000002</c:v>
                </c:pt>
                <c:pt idx="152">
                  <c:v>2.2879999999999998</c:v>
                </c:pt>
                <c:pt idx="153">
                  <c:v>2.2610000000000001</c:v>
                </c:pt>
                <c:pt idx="154">
                  <c:v>2.274</c:v>
                </c:pt>
                <c:pt idx="155">
                  <c:v>2.2989999999999999</c:v>
                </c:pt>
                <c:pt idx="156">
                  <c:v>2.2989999999999999</c:v>
                </c:pt>
                <c:pt idx="157">
                  <c:v>2.2989999999999999</c:v>
                </c:pt>
                <c:pt idx="158">
                  <c:v>2.3380000000000001</c:v>
                </c:pt>
                <c:pt idx="159">
                  <c:v>2.2770000000000001</c:v>
                </c:pt>
                <c:pt idx="160">
                  <c:v>2.2240000000000002</c:v>
                </c:pt>
                <c:pt idx="161">
                  <c:v>2.2080000000000002</c:v>
                </c:pt>
                <c:pt idx="162">
                  <c:v>2.1720000000000002</c:v>
                </c:pt>
                <c:pt idx="163">
                  <c:v>2.1720000000000002</c:v>
                </c:pt>
                <c:pt idx="164">
                  <c:v>2.1720000000000002</c:v>
                </c:pt>
                <c:pt idx="165">
                  <c:v>2.1680000000000001</c:v>
                </c:pt>
                <c:pt idx="166">
                  <c:v>2.1309999999999998</c:v>
                </c:pt>
                <c:pt idx="167">
                  <c:v>2.1120000000000001</c:v>
                </c:pt>
                <c:pt idx="168">
                  <c:v>2.15</c:v>
                </c:pt>
                <c:pt idx="169">
                  <c:v>2.1480000000000001</c:v>
                </c:pt>
                <c:pt idx="170">
                  <c:v>2.1480000000000001</c:v>
                </c:pt>
                <c:pt idx="171">
                  <c:v>2.1480000000000001</c:v>
                </c:pt>
                <c:pt idx="172">
                  <c:v>2.1219999999999999</c:v>
                </c:pt>
                <c:pt idx="173">
                  <c:v>2.1429999999999998</c:v>
                </c:pt>
                <c:pt idx="174">
                  <c:v>2.19</c:v>
                </c:pt>
                <c:pt idx="175">
                  <c:v>2.198</c:v>
                </c:pt>
                <c:pt idx="176">
                  <c:v>2.2080000000000002</c:v>
                </c:pt>
                <c:pt idx="177">
                  <c:v>2.2080000000000002</c:v>
                </c:pt>
                <c:pt idx="178">
                  <c:v>2.2080000000000002</c:v>
                </c:pt>
                <c:pt idx="179">
                  <c:v>2.1560000000000001</c:v>
                </c:pt>
                <c:pt idx="180">
                  <c:v>2.1480000000000001</c:v>
                </c:pt>
                <c:pt idx="181">
                  <c:v>2.1749999999999998</c:v>
                </c:pt>
                <c:pt idx="182">
                  <c:v>2.1829999999999998</c:v>
                </c:pt>
                <c:pt idx="183">
                  <c:v>2.133</c:v>
                </c:pt>
                <c:pt idx="184">
                  <c:v>2.133</c:v>
                </c:pt>
                <c:pt idx="185">
                  <c:v>2.133</c:v>
                </c:pt>
                <c:pt idx="186">
                  <c:v>2.1230000000000002</c:v>
                </c:pt>
                <c:pt idx="187">
                  <c:v>2.036</c:v>
                </c:pt>
                <c:pt idx="188">
                  <c:v>2.0920000000000001</c:v>
                </c:pt>
                <c:pt idx="189">
                  <c:v>2.1440000000000001</c:v>
                </c:pt>
                <c:pt idx="190">
                  <c:v>2.21</c:v>
                </c:pt>
                <c:pt idx="191">
                  <c:v>2.21</c:v>
                </c:pt>
                <c:pt idx="192">
                  <c:v>2.21</c:v>
                </c:pt>
                <c:pt idx="193">
                  <c:v>2.2559999999999998</c:v>
                </c:pt>
                <c:pt idx="194">
                  <c:v>2.2429999999999999</c:v>
                </c:pt>
                <c:pt idx="195">
                  <c:v>2.2570000000000001</c:v>
                </c:pt>
                <c:pt idx="196">
                  <c:v>2.2559999999999998</c:v>
                </c:pt>
                <c:pt idx="197">
                  <c:v>2.2650000000000001</c:v>
                </c:pt>
                <c:pt idx="198">
                  <c:v>2.2650000000000001</c:v>
                </c:pt>
                <c:pt idx="199">
                  <c:v>2.2650000000000001</c:v>
                </c:pt>
                <c:pt idx="200">
                  <c:v>2.2749999999999999</c:v>
                </c:pt>
                <c:pt idx="201">
                  <c:v>2.222</c:v>
                </c:pt>
                <c:pt idx="202">
                  <c:v>2.1840000000000002</c:v>
                </c:pt>
                <c:pt idx="203">
                  <c:v>2.2080000000000002</c:v>
                </c:pt>
                <c:pt idx="204">
                  <c:v>2.1829999999999998</c:v>
                </c:pt>
                <c:pt idx="205">
                  <c:v>2.1829999999999998</c:v>
                </c:pt>
                <c:pt idx="206">
                  <c:v>2.1829999999999998</c:v>
                </c:pt>
                <c:pt idx="207">
                  <c:v>2.282</c:v>
                </c:pt>
                <c:pt idx="208">
                  <c:v>2.3180000000000001</c:v>
                </c:pt>
                <c:pt idx="209">
                  <c:v>2.3039999999999998</c:v>
                </c:pt>
                <c:pt idx="210">
                  <c:v>2.266</c:v>
                </c:pt>
                <c:pt idx="211">
                  <c:v>2.2909999999999999</c:v>
                </c:pt>
                <c:pt idx="212">
                  <c:v>2.2909999999999999</c:v>
                </c:pt>
                <c:pt idx="213">
                  <c:v>2.2909999999999999</c:v>
                </c:pt>
                <c:pt idx="214">
                  <c:v>2.286</c:v>
                </c:pt>
                <c:pt idx="215">
                  <c:v>2.3370000000000002</c:v>
                </c:pt>
                <c:pt idx="216">
                  <c:v>2.3879999999999999</c:v>
                </c:pt>
                <c:pt idx="217">
                  <c:v>2.39</c:v>
                </c:pt>
                <c:pt idx="218">
                  <c:v>2.4049999999999998</c:v>
                </c:pt>
                <c:pt idx="219">
                  <c:v>2.4049999999999998</c:v>
                </c:pt>
                <c:pt idx="220">
                  <c:v>2.4049999999999998</c:v>
                </c:pt>
                <c:pt idx="221">
                  <c:v>2.395</c:v>
                </c:pt>
                <c:pt idx="222">
                  <c:v>2.4249999999999998</c:v>
                </c:pt>
                <c:pt idx="223">
                  <c:v>2.4049999999999998</c:v>
                </c:pt>
                <c:pt idx="224">
                  <c:v>2.4449999999999998</c:v>
                </c:pt>
                <c:pt idx="225">
                  <c:v>2.367</c:v>
                </c:pt>
                <c:pt idx="226">
                  <c:v>2.367</c:v>
                </c:pt>
                <c:pt idx="227">
                  <c:v>2.367</c:v>
                </c:pt>
                <c:pt idx="228">
                  <c:v>2.327</c:v>
                </c:pt>
                <c:pt idx="229">
                  <c:v>2.3620000000000001</c:v>
                </c:pt>
                <c:pt idx="230">
                  <c:v>2.39</c:v>
                </c:pt>
                <c:pt idx="231">
                  <c:v>2.3410000000000002</c:v>
                </c:pt>
                <c:pt idx="232">
                  <c:v>2.3559999999999999</c:v>
                </c:pt>
                <c:pt idx="233">
                  <c:v>2.3559999999999999</c:v>
                </c:pt>
                <c:pt idx="234">
                  <c:v>2.3559999999999999</c:v>
                </c:pt>
                <c:pt idx="235">
                  <c:v>2.3730000000000002</c:v>
                </c:pt>
                <c:pt idx="236">
                  <c:v>2.3380000000000001</c:v>
                </c:pt>
                <c:pt idx="237">
                  <c:v>2.351</c:v>
                </c:pt>
                <c:pt idx="238">
                  <c:v>2.3180000000000001</c:v>
                </c:pt>
                <c:pt idx="239">
                  <c:v>2.242</c:v>
                </c:pt>
                <c:pt idx="240">
                  <c:v>2.242</c:v>
                </c:pt>
                <c:pt idx="241">
                  <c:v>2.242</c:v>
                </c:pt>
                <c:pt idx="242">
                  <c:v>2.21</c:v>
                </c:pt>
                <c:pt idx="243">
                  <c:v>2.1869999999999998</c:v>
                </c:pt>
                <c:pt idx="244">
                  <c:v>2.16</c:v>
                </c:pt>
                <c:pt idx="245">
                  <c:v>2.1269999999999998</c:v>
                </c:pt>
                <c:pt idx="246">
                  <c:v>2.0880000000000001</c:v>
                </c:pt>
                <c:pt idx="247">
                  <c:v>2.0880000000000001</c:v>
                </c:pt>
                <c:pt idx="248">
                  <c:v>2.0880000000000001</c:v>
                </c:pt>
                <c:pt idx="249">
                  <c:v>2.0339999999999998</c:v>
                </c:pt>
                <c:pt idx="250">
                  <c:v>2.0539999999999998</c:v>
                </c:pt>
                <c:pt idx="251">
                  <c:v>2.0609999999999999</c:v>
                </c:pt>
                <c:pt idx="252">
                  <c:v>2.1110000000000002</c:v>
                </c:pt>
                <c:pt idx="253">
                  <c:v>2.1080000000000001</c:v>
                </c:pt>
                <c:pt idx="254">
                  <c:v>2.1080000000000001</c:v>
                </c:pt>
                <c:pt idx="255">
                  <c:v>2.1080000000000001</c:v>
                </c:pt>
                <c:pt idx="256">
                  <c:v>2.121</c:v>
                </c:pt>
                <c:pt idx="257">
                  <c:v>2.1219999999999999</c:v>
                </c:pt>
                <c:pt idx="258">
                  <c:v>2.1269999999999998</c:v>
                </c:pt>
                <c:pt idx="259">
                  <c:v>2.2050000000000001</c:v>
                </c:pt>
                <c:pt idx="260">
                  <c:v>2.2570000000000001</c:v>
                </c:pt>
                <c:pt idx="261">
                  <c:v>2.2570000000000001</c:v>
                </c:pt>
                <c:pt idx="262">
                  <c:v>2.2570000000000001</c:v>
                </c:pt>
                <c:pt idx="263">
                  <c:v>2.2469999999999999</c:v>
                </c:pt>
                <c:pt idx="264">
                  <c:v>2.23</c:v>
                </c:pt>
                <c:pt idx="265">
                  <c:v>2.2450000000000001</c:v>
                </c:pt>
                <c:pt idx="266">
                  <c:v>2.306</c:v>
                </c:pt>
                <c:pt idx="267">
                  <c:v>2.2850000000000001</c:v>
                </c:pt>
                <c:pt idx="268">
                  <c:v>2.2850000000000001</c:v>
                </c:pt>
                <c:pt idx="269">
                  <c:v>2.2850000000000001</c:v>
                </c:pt>
                <c:pt idx="270">
                  <c:v>2.323</c:v>
                </c:pt>
                <c:pt idx="271">
                  <c:v>2.323</c:v>
                </c:pt>
                <c:pt idx="272">
                  <c:v>2.323</c:v>
                </c:pt>
                <c:pt idx="273">
                  <c:v>2.323</c:v>
                </c:pt>
                <c:pt idx="274">
                  <c:v>2.3959999999999999</c:v>
                </c:pt>
                <c:pt idx="275">
                  <c:v>2.3959999999999999</c:v>
                </c:pt>
                <c:pt idx="276">
                  <c:v>2.3959999999999999</c:v>
                </c:pt>
                <c:pt idx="277">
                  <c:v>2.367</c:v>
                </c:pt>
                <c:pt idx="278">
                  <c:v>2.367</c:v>
                </c:pt>
                <c:pt idx="279">
                  <c:v>2.367</c:v>
                </c:pt>
                <c:pt idx="280">
                  <c:v>2.379</c:v>
                </c:pt>
                <c:pt idx="281">
                  <c:v>2.4249999999999998</c:v>
                </c:pt>
                <c:pt idx="282">
                  <c:v>2.4249999999999998</c:v>
                </c:pt>
                <c:pt idx="283">
                  <c:v>2.4249999999999998</c:v>
                </c:pt>
                <c:pt idx="284">
                  <c:v>2.4470000000000001</c:v>
                </c:pt>
                <c:pt idx="285">
                  <c:v>2.4830000000000001</c:v>
                </c:pt>
                <c:pt idx="286">
                  <c:v>2.5489999999999999</c:v>
                </c:pt>
                <c:pt idx="287">
                  <c:v>2.5670000000000002</c:v>
                </c:pt>
                <c:pt idx="288">
                  <c:v>2.5950000000000002</c:v>
                </c:pt>
                <c:pt idx="289">
                  <c:v>2.5950000000000002</c:v>
                </c:pt>
                <c:pt idx="290">
                  <c:v>2.5950000000000002</c:v>
                </c:pt>
                <c:pt idx="291">
                  <c:v>2.613</c:v>
                </c:pt>
                <c:pt idx="292">
                  <c:v>2.6520000000000001</c:v>
                </c:pt>
                <c:pt idx="293">
                  <c:v>2.56</c:v>
                </c:pt>
                <c:pt idx="294">
                  <c:v>2.5470000000000002</c:v>
                </c:pt>
                <c:pt idx="295">
                  <c:v>2.5350000000000001</c:v>
                </c:pt>
                <c:pt idx="296">
                  <c:v>2.5350000000000001</c:v>
                </c:pt>
                <c:pt idx="297">
                  <c:v>2.5350000000000001</c:v>
                </c:pt>
                <c:pt idx="298">
                  <c:v>2.5259999999999998</c:v>
                </c:pt>
                <c:pt idx="299">
                  <c:v>2.5099999999999998</c:v>
                </c:pt>
                <c:pt idx="300">
                  <c:v>2.5299999999999998</c:v>
                </c:pt>
                <c:pt idx="301">
                  <c:v>2.5499999999999998</c:v>
                </c:pt>
                <c:pt idx="302">
                  <c:v>2.569</c:v>
                </c:pt>
                <c:pt idx="303">
                  <c:v>2.569</c:v>
                </c:pt>
                <c:pt idx="304">
                  <c:v>2.569</c:v>
                </c:pt>
                <c:pt idx="305">
                  <c:v>2.5310000000000001</c:v>
                </c:pt>
                <c:pt idx="306">
                  <c:v>2.5649999999999999</c:v>
                </c:pt>
                <c:pt idx="307">
                  <c:v>2.5830000000000002</c:v>
                </c:pt>
                <c:pt idx="308">
                  <c:v>2.5190000000000001</c:v>
                </c:pt>
                <c:pt idx="309">
                  <c:v>2.46</c:v>
                </c:pt>
                <c:pt idx="310">
                  <c:v>2.46</c:v>
                </c:pt>
                <c:pt idx="311">
                  <c:v>2.46</c:v>
                </c:pt>
                <c:pt idx="312">
                  <c:v>2.3849999999999998</c:v>
                </c:pt>
                <c:pt idx="313">
                  <c:v>2.3959999999999999</c:v>
                </c:pt>
                <c:pt idx="314">
                  <c:v>2.3660000000000001</c:v>
                </c:pt>
                <c:pt idx="315">
                  <c:v>2.379</c:v>
                </c:pt>
                <c:pt idx="316">
                  <c:v>2.3719999999999999</c:v>
                </c:pt>
                <c:pt idx="317">
                  <c:v>2.3719999999999999</c:v>
                </c:pt>
                <c:pt idx="318">
                  <c:v>2.3719999999999999</c:v>
                </c:pt>
                <c:pt idx="319">
                  <c:v>2.3620000000000001</c:v>
                </c:pt>
                <c:pt idx="320">
                  <c:v>2.4300000000000002</c:v>
                </c:pt>
                <c:pt idx="321">
                  <c:v>2.4769999999999999</c:v>
                </c:pt>
                <c:pt idx="322">
                  <c:v>2.4180000000000001</c:v>
                </c:pt>
                <c:pt idx="323">
                  <c:v>2.431</c:v>
                </c:pt>
                <c:pt idx="324">
                  <c:v>2.431</c:v>
                </c:pt>
                <c:pt idx="325">
                  <c:v>2.431</c:v>
                </c:pt>
                <c:pt idx="326">
                  <c:v>2.4889999999999999</c:v>
                </c:pt>
                <c:pt idx="327">
                  <c:v>2.4929999999999999</c:v>
                </c:pt>
                <c:pt idx="328">
                  <c:v>2.5569999999999999</c:v>
                </c:pt>
                <c:pt idx="329">
                  <c:v>2.5339999999999998</c:v>
                </c:pt>
                <c:pt idx="330">
                  <c:v>2.4700000000000002</c:v>
                </c:pt>
                <c:pt idx="331">
                  <c:v>2.4700000000000002</c:v>
                </c:pt>
                <c:pt idx="332">
                  <c:v>2.4700000000000002</c:v>
                </c:pt>
                <c:pt idx="333">
                  <c:v>2.4769999999999999</c:v>
                </c:pt>
                <c:pt idx="334">
                  <c:v>2.4580000000000002</c:v>
                </c:pt>
                <c:pt idx="335">
                  <c:v>2.4329999999999998</c:v>
                </c:pt>
                <c:pt idx="336">
                  <c:v>2.4129999999999998</c:v>
                </c:pt>
                <c:pt idx="337">
                  <c:v>2.4060000000000001</c:v>
                </c:pt>
                <c:pt idx="338">
                  <c:v>2.4060000000000001</c:v>
                </c:pt>
                <c:pt idx="339">
                  <c:v>2.4060000000000001</c:v>
                </c:pt>
                <c:pt idx="340">
                  <c:v>2.4910000000000001</c:v>
                </c:pt>
                <c:pt idx="341">
                  <c:v>2.4950000000000001</c:v>
                </c:pt>
                <c:pt idx="342">
                  <c:v>2.7930000000000001</c:v>
                </c:pt>
                <c:pt idx="343">
                  <c:v>2.8330000000000002</c:v>
                </c:pt>
                <c:pt idx="344">
                  <c:v>2.8359999999999999</c:v>
                </c:pt>
                <c:pt idx="345">
                  <c:v>2.8359999999999999</c:v>
                </c:pt>
                <c:pt idx="346">
                  <c:v>2.8359999999999999</c:v>
                </c:pt>
                <c:pt idx="347">
                  <c:v>2.8330000000000002</c:v>
                </c:pt>
                <c:pt idx="348">
                  <c:v>2.8969999999999998</c:v>
                </c:pt>
                <c:pt idx="349">
                  <c:v>2.8769999999999998</c:v>
                </c:pt>
                <c:pt idx="350">
                  <c:v>2.855</c:v>
                </c:pt>
                <c:pt idx="351">
                  <c:v>2.8759999999999999</c:v>
                </c:pt>
                <c:pt idx="352">
                  <c:v>2.8759999999999999</c:v>
                </c:pt>
                <c:pt idx="353">
                  <c:v>2.8759999999999999</c:v>
                </c:pt>
                <c:pt idx="354">
                  <c:v>2.8180000000000001</c:v>
                </c:pt>
                <c:pt idx="355">
                  <c:v>2.81</c:v>
                </c:pt>
                <c:pt idx="356">
                  <c:v>2.8039999999999998</c:v>
                </c:pt>
                <c:pt idx="357">
                  <c:v>2.78</c:v>
                </c:pt>
                <c:pt idx="358">
                  <c:v>2.7650000000000001</c:v>
                </c:pt>
                <c:pt idx="359">
                  <c:v>2.7650000000000001</c:v>
                </c:pt>
                <c:pt idx="360">
                  <c:v>2.7650000000000001</c:v>
                </c:pt>
                <c:pt idx="361">
                  <c:v>2.7709999999999999</c:v>
                </c:pt>
                <c:pt idx="362">
                  <c:v>2.798</c:v>
                </c:pt>
                <c:pt idx="363">
                  <c:v>2.7949999999999999</c:v>
                </c:pt>
                <c:pt idx="364">
                  <c:v>2.7730000000000001</c:v>
                </c:pt>
                <c:pt idx="365">
                  <c:v>2.7269999999999999</c:v>
                </c:pt>
                <c:pt idx="366">
                  <c:v>2.7269999999999999</c:v>
                </c:pt>
                <c:pt idx="367">
                  <c:v>2.7269999999999999</c:v>
                </c:pt>
                <c:pt idx="368">
                  <c:v>2.738</c:v>
                </c:pt>
                <c:pt idx="369">
                  <c:v>2.6869999999999998</c:v>
                </c:pt>
                <c:pt idx="370">
                  <c:v>2.7210000000000001</c:v>
                </c:pt>
                <c:pt idx="371">
                  <c:v>2.6509999999999998</c:v>
                </c:pt>
                <c:pt idx="372">
                  <c:v>2.5779999999999998</c:v>
                </c:pt>
                <c:pt idx="373">
                  <c:v>2.5779999999999998</c:v>
                </c:pt>
                <c:pt idx="374">
                  <c:v>2.5779999999999998</c:v>
                </c:pt>
                <c:pt idx="375">
                  <c:v>2.613</c:v>
                </c:pt>
                <c:pt idx="376">
                  <c:v>2.6309999999999998</c:v>
                </c:pt>
                <c:pt idx="377">
                  <c:v>2.5910000000000002</c:v>
                </c:pt>
                <c:pt idx="378">
                  <c:v>2.58</c:v>
                </c:pt>
                <c:pt idx="379">
                  <c:v>2.57</c:v>
                </c:pt>
                <c:pt idx="380">
                  <c:v>2.57</c:v>
                </c:pt>
                <c:pt idx="381">
                  <c:v>2.57</c:v>
                </c:pt>
                <c:pt idx="382">
                  <c:v>2.512</c:v>
                </c:pt>
                <c:pt idx="383">
                  <c:v>2.5339999999999998</c:v>
                </c:pt>
                <c:pt idx="384">
                  <c:v>2.5089999999999999</c:v>
                </c:pt>
                <c:pt idx="385">
                  <c:v>2.472</c:v>
                </c:pt>
                <c:pt idx="386">
                  <c:v>2.472</c:v>
                </c:pt>
                <c:pt idx="387">
                  <c:v>2.472</c:v>
                </c:pt>
                <c:pt idx="388">
                  <c:v>2.472</c:v>
                </c:pt>
                <c:pt idx="389">
                  <c:v>2.472</c:v>
                </c:pt>
                <c:pt idx="390">
                  <c:v>2.4430000000000001</c:v>
                </c:pt>
                <c:pt idx="391">
                  <c:v>2.4969999999999999</c:v>
                </c:pt>
                <c:pt idx="392">
                  <c:v>2.448</c:v>
                </c:pt>
                <c:pt idx="393">
                  <c:v>2.4689999999999999</c:v>
                </c:pt>
                <c:pt idx="394">
                  <c:v>2.4689999999999999</c:v>
                </c:pt>
                <c:pt idx="395">
                  <c:v>2.4689999999999999</c:v>
                </c:pt>
                <c:pt idx="396">
                  <c:v>2.5209999999999999</c:v>
                </c:pt>
                <c:pt idx="397">
                  <c:v>2.4969999999999999</c:v>
                </c:pt>
                <c:pt idx="398">
                  <c:v>2.444</c:v>
                </c:pt>
                <c:pt idx="399">
                  <c:v>2.444</c:v>
                </c:pt>
                <c:pt idx="400">
                  <c:v>2.5329999999999999</c:v>
                </c:pt>
                <c:pt idx="401">
                  <c:v>2.5329999999999999</c:v>
                </c:pt>
                <c:pt idx="402">
                  <c:v>2.5329999999999999</c:v>
                </c:pt>
                <c:pt idx="403">
                  <c:v>2.5169999999999999</c:v>
                </c:pt>
                <c:pt idx="404">
                  <c:v>2.54</c:v>
                </c:pt>
                <c:pt idx="405">
                  <c:v>2.4750000000000001</c:v>
                </c:pt>
                <c:pt idx="406">
                  <c:v>2.5350000000000001</c:v>
                </c:pt>
                <c:pt idx="407">
                  <c:v>2.5619999999999998</c:v>
                </c:pt>
                <c:pt idx="408">
                  <c:v>2.5619999999999998</c:v>
                </c:pt>
                <c:pt idx="409">
                  <c:v>2.5619999999999998</c:v>
                </c:pt>
                <c:pt idx="410">
                  <c:v>2.6480000000000001</c:v>
                </c:pt>
                <c:pt idx="411">
                  <c:v>2.68</c:v>
                </c:pt>
                <c:pt idx="412">
                  <c:v>2.6989999999999998</c:v>
                </c:pt>
                <c:pt idx="413">
                  <c:v>2.6219999999999999</c:v>
                </c:pt>
                <c:pt idx="414">
                  <c:v>2.59</c:v>
                </c:pt>
                <c:pt idx="415">
                  <c:v>2.59</c:v>
                </c:pt>
                <c:pt idx="416">
                  <c:v>2.59</c:v>
                </c:pt>
                <c:pt idx="417">
                  <c:v>2.5880000000000001</c:v>
                </c:pt>
                <c:pt idx="418">
                  <c:v>2.6059999999999999</c:v>
                </c:pt>
                <c:pt idx="419">
                  <c:v>2.6459999999999999</c:v>
                </c:pt>
                <c:pt idx="420">
                  <c:v>2.6429999999999998</c:v>
                </c:pt>
                <c:pt idx="421">
                  <c:v>2.5670000000000002</c:v>
                </c:pt>
                <c:pt idx="422">
                  <c:v>2.5670000000000002</c:v>
                </c:pt>
                <c:pt idx="423">
                  <c:v>2.5670000000000002</c:v>
                </c:pt>
                <c:pt idx="424">
                  <c:v>2.56</c:v>
                </c:pt>
                <c:pt idx="425">
                  <c:v>2.532</c:v>
                </c:pt>
                <c:pt idx="426">
                  <c:v>2.5539999999999998</c:v>
                </c:pt>
                <c:pt idx="427">
                  <c:v>2.508</c:v>
                </c:pt>
                <c:pt idx="428">
                  <c:v>2.5</c:v>
                </c:pt>
                <c:pt idx="429">
                  <c:v>2.5</c:v>
                </c:pt>
                <c:pt idx="430">
                  <c:v>2.5</c:v>
                </c:pt>
                <c:pt idx="431">
                  <c:v>2.524</c:v>
                </c:pt>
                <c:pt idx="432">
                  <c:v>2.5249999999999999</c:v>
                </c:pt>
                <c:pt idx="433">
                  <c:v>2.528</c:v>
                </c:pt>
                <c:pt idx="434">
                  <c:v>2.5819999999999999</c:v>
                </c:pt>
                <c:pt idx="435">
                  <c:v>2.5760000000000001</c:v>
                </c:pt>
                <c:pt idx="436">
                  <c:v>2.5760000000000001</c:v>
                </c:pt>
                <c:pt idx="437">
                  <c:v>2.5760000000000001</c:v>
                </c:pt>
                <c:pt idx="438">
                  <c:v>2.5670000000000002</c:v>
                </c:pt>
                <c:pt idx="439">
                  <c:v>2.5230000000000001</c:v>
                </c:pt>
                <c:pt idx="440">
                  <c:v>2.5350000000000001</c:v>
                </c:pt>
                <c:pt idx="441">
                  <c:v>2.4780000000000002</c:v>
                </c:pt>
                <c:pt idx="442">
                  <c:v>2.5350000000000001</c:v>
                </c:pt>
                <c:pt idx="443">
                  <c:v>2.5350000000000001</c:v>
                </c:pt>
                <c:pt idx="444">
                  <c:v>2.5350000000000001</c:v>
                </c:pt>
                <c:pt idx="445">
                  <c:v>2.5270000000000001</c:v>
                </c:pt>
                <c:pt idx="446">
                  <c:v>2.5350000000000001</c:v>
                </c:pt>
                <c:pt idx="447">
                  <c:v>2.4969999999999999</c:v>
                </c:pt>
                <c:pt idx="448">
                  <c:v>2.5219999999999998</c:v>
                </c:pt>
                <c:pt idx="449">
                  <c:v>2.5169999999999999</c:v>
                </c:pt>
                <c:pt idx="450">
                  <c:v>2.5169999999999999</c:v>
                </c:pt>
                <c:pt idx="451">
                  <c:v>2.5169999999999999</c:v>
                </c:pt>
                <c:pt idx="452">
                  <c:v>2.5070000000000001</c:v>
                </c:pt>
                <c:pt idx="453">
                  <c:v>2.5430000000000001</c:v>
                </c:pt>
                <c:pt idx="454">
                  <c:v>2.5649999999999999</c:v>
                </c:pt>
                <c:pt idx="455">
                  <c:v>2.569</c:v>
                </c:pt>
                <c:pt idx="456">
                  <c:v>2.5920000000000001</c:v>
                </c:pt>
                <c:pt idx="457">
                  <c:v>2.5920000000000001</c:v>
                </c:pt>
                <c:pt idx="458">
                  <c:v>2.5920000000000001</c:v>
                </c:pt>
                <c:pt idx="459">
                  <c:v>2.6070000000000002</c:v>
                </c:pt>
                <c:pt idx="460">
                  <c:v>2.5739999999999998</c:v>
                </c:pt>
                <c:pt idx="461">
                  <c:v>2.6640000000000001</c:v>
                </c:pt>
                <c:pt idx="462">
                  <c:v>2.6150000000000002</c:v>
                </c:pt>
                <c:pt idx="463">
                  <c:v>2.6070000000000002</c:v>
                </c:pt>
                <c:pt idx="464">
                  <c:v>2.6070000000000002</c:v>
                </c:pt>
                <c:pt idx="465">
                  <c:v>2.6070000000000002</c:v>
                </c:pt>
                <c:pt idx="466">
                  <c:v>2.6429999999999998</c:v>
                </c:pt>
                <c:pt idx="467">
                  <c:v>2.6869999999999998</c:v>
                </c:pt>
                <c:pt idx="468">
                  <c:v>2.673</c:v>
                </c:pt>
                <c:pt idx="469">
                  <c:v>2.7050000000000001</c:v>
                </c:pt>
                <c:pt idx="470">
                  <c:v>2.7250000000000001</c:v>
                </c:pt>
                <c:pt idx="471">
                  <c:v>2.7250000000000001</c:v>
                </c:pt>
                <c:pt idx="472">
                  <c:v>2.7250000000000001</c:v>
                </c:pt>
                <c:pt idx="473">
                  <c:v>2.7290000000000001</c:v>
                </c:pt>
                <c:pt idx="474">
                  <c:v>2.7120000000000002</c:v>
                </c:pt>
                <c:pt idx="475">
                  <c:v>2.6869999999999998</c:v>
                </c:pt>
                <c:pt idx="476">
                  <c:v>2.6749999999999998</c:v>
                </c:pt>
                <c:pt idx="477">
                  <c:v>2.6949999999999998</c:v>
                </c:pt>
                <c:pt idx="478">
                  <c:v>2.6949999999999998</c:v>
                </c:pt>
                <c:pt idx="479">
                  <c:v>2.6949999999999998</c:v>
                </c:pt>
                <c:pt idx="480">
                  <c:v>2.613</c:v>
                </c:pt>
                <c:pt idx="481">
                  <c:v>2.59</c:v>
                </c:pt>
                <c:pt idx="482">
                  <c:v>2.6389999999999998</c:v>
                </c:pt>
                <c:pt idx="483">
                  <c:v>2.702</c:v>
                </c:pt>
                <c:pt idx="484">
                  <c:v>2.718</c:v>
                </c:pt>
                <c:pt idx="485">
                  <c:v>2.718</c:v>
                </c:pt>
                <c:pt idx="486">
                  <c:v>2.718</c:v>
                </c:pt>
                <c:pt idx="487">
                  <c:v>2.6890000000000001</c:v>
                </c:pt>
                <c:pt idx="488">
                  <c:v>2.7080000000000002</c:v>
                </c:pt>
                <c:pt idx="489">
                  <c:v>2.706</c:v>
                </c:pt>
                <c:pt idx="490">
                  <c:v>2.6949999999999998</c:v>
                </c:pt>
                <c:pt idx="491">
                  <c:v>2.6789999999999998</c:v>
                </c:pt>
                <c:pt idx="492">
                  <c:v>2.6789999999999998</c:v>
                </c:pt>
                <c:pt idx="493">
                  <c:v>2.6789999999999998</c:v>
                </c:pt>
                <c:pt idx="494">
                  <c:v>2.6240000000000001</c:v>
                </c:pt>
                <c:pt idx="495">
                  <c:v>2.6240000000000001</c:v>
                </c:pt>
                <c:pt idx="496">
                  <c:v>2.65</c:v>
                </c:pt>
                <c:pt idx="497">
                  <c:v>2.63</c:v>
                </c:pt>
                <c:pt idx="498">
                  <c:v>2.69</c:v>
                </c:pt>
                <c:pt idx="499">
                  <c:v>2.69</c:v>
                </c:pt>
                <c:pt idx="500">
                  <c:v>2.69</c:v>
                </c:pt>
                <c:pt idx="501">
                  <c:v>2.6960000000000002</c:v>
                </c:pt>
                <c:pt idx="502">
                  <c:v>2.7440000000000002</c:v>
                </c:pt>
                <c:pt idx="503">
                  <c:v>2.68</c:v>
                </c:pt>
                <c:pt idx="504">
                  <c:v>2.7120000000000002</c:v>
                </c:pt>
                <c:pt idx="505">
                  <c:v>2.7879999999999998</c:v>
                </c:pt>
                <c:pt idx="506">
                  <c:v>2.7879999999999998</c:v>
                </c:pt>
                <c:pt idx="507">
                  <c:v>2.7879999999999998</c:v>
                </c:pt>
                <c:pt idx="508">
                  <c:v>2.7629999999999999</c:v>
                </c:pt>
                <c:pt idx="509">
                  <c:v>2.75</c:v>
                </c:pt>
                <c:pt idx="510">
                  <c:v>2.7170000000000001</c:v>
                </c:pt>
                <c:pt idx="511">
                  <c:v>2.7570000000000001</c:v>
                </c:pt>
                <c:pt idx="512">
                  <c:v>2.722</c:v>
                </c:pt>
                <c:pt idx="513">
                  <c:v>2.722</c:v>
                </c:pt>
                <c:pt idx="514">
                  <c:v>2.722</c:v>
                </c:pt>
                <c:pt idx="515">
                  <c:v>2.7570000000000001</c:v>
                </c:pt>
                <c:pt idx="516">
                  <c:v>2.7229999999999999</c:v>
                </c:pt>
                <c:pt idx="517">
                  <c:v>2.7</c:v>
                </c:pt>
                <c:pt idx="518">
                  <c:v>2.6949999999999998</c:v>
                </c:pt>
                <c:pt idx="519">
                  <c:v>2.7240000000000002</c:v>
                </c:pt>
                <c:pt idx="520">
                  <c:v>2.7240000000000002</c:v>
                </c:pt>
                <c:pt idx="521">
                  <c:v>2.7240000000000002</c:v>
                </c:pt>
                <c:pt idx="522">
                  <c:v>2.7480000000000002</c:v>
                </c:pt>
                <c:pt idx="523">
                  <c:v>2.786</c:v>
                </c:pt>
                <c:pt idx="524">
                  <c:v>2.74</c:v>
                </c:pt>
                <c:pt idx="525">
                  <c:v>2.7189999999999999</c:v>
                </c:pt>
                <c:pt idx="526">
                  <c:v>2.6619999999999999</c:v>
                </c:pt>
                <c:pt idx="527">
                  <c:v>2.6619999999999999</c:v>
                </c:pt>
                <c:pt idx="528">
                  <c:v>2.6619999999999999</c:v>
                </c:pt>
                <c:pt idx="529">
                  <c:v>2.6419999999999999</c:v>
                </c:pt>
                <c:pt idx="530">
                  <c:v>2.6589999999999998</c:v>
                </c:pt>
                <c:pt idx="531">
                  <c:v>2.6520000000000001</c:v>
                </c:pt>
                <c:pt idx="532">
                  <c:v>2.657</c:v>
                </c:pt>
                <c:pt idx="533">
                  <c:v>2.7149999999999999</c:v>
                </c:pt>
                <c:pt idx="534">
                  <c:v>2.7149999999999999</c:v>
                </c:pt>
                <c:pt idx="535">
                  <c:v>2.7149999999999999</c:v>
                </c:pt>
                <c:pt idx="536">
                  <c:v>2.6909999999999998</c:v>
                </c:pt>
                <c:pt idx="537">
                  <c:v>2.6930000000000001</c:v>
                </c:pt>
                <c:pt idx="538">
                  <c:v>2.6749999999999998</c:v>
                </c:pt>
                <c:pt idx="539">
                  <c:v>2.726</c:v>
                </c:pt>
                <c:pt idx="540">
                  <c:v>2.7480000000000002</c:v>
                </c:pt>
                <c:pt idx="541">
                  <c:v>2.7480000000000002</c:v>
                </c:pt>
                <c:pt idx="542">
                  <c:v>2.7480000000000002</c:v>
                </c:pt>
                <c:pt idx="543">
                  <c:v>2.7480000000000002</c:v>
                </c:pt>
                <c:pt idx="544">
                  <c:v>2.7490000000000001</c:v>
                </c:pt>
                <c:pt idx="545">
                  <c:v>2.7480000000000002</c:v>
                </c:pt>
                <c:pt idx="546">
                  <c:v>2.7730000000000001</c:v>
                </c:pt>
                <c:pt idx="547">
                  <c:v>2.746</c:v>
                </c:pt>
                <c:pt idx="548">
                  <c:v>2.746</c:v>
                </c:pt>
                <c:pt idx="549">
                  <c:v>2.746</c:v>
                </c:pt>
                <c:pt idx="550">
                  <c:v>2.7069999999999999</c:v>
                </c:pt>
                <c:pt idx="551">
                  <c:v>2.7109999999999999</c:v>
                </c:pt>
                <c:pt idx="552">
                  <c:v>2.7130000000000001</c:v>
                </c:pt>
                <c:pt idx="553">
                  <c:v>2.6989999999999998</c:v>
                </c:pt>
                <c:pt idx="554">
                  <c:v>2.698</c:v>
                </c:pt>
                <c:pt idx="555">
                  <c:v>2.698</c:v>
                </c:pt>
                <c:pt idx="556">
                  <c:v>2.698</c:v>
                </c:pt>
                <c:pt idx="557">
                  <c:v>2.7189999999999999</c:v>
                </c:pt>
                <c:pt idx="558">
                  <c:v>2.7090000000000001</c:v>
                </c:pt>
                <c:pt idx="559">
                  <c:v>2.6789999999999998</c:v>
                </c:pt>
                <c:pt idx="560">
                  <c:v>2.7029999999999998</c:v>
                </c:pt>
                <c:pt idx="561">
                  <c:v>2.6440000000000001</c:v>
                </c:pt>
                <c:pt idx="562">
                  <c:v>2.6440000000000001</c:v>
                </c:pt>
                <c:pt idx="563">
                  <c:v>2.6440000000000001</c:v>
                </c:pt>
                <c:pt idx="564">
                  <c:v>2.6360000000000001</c:v>
                </c:pt>
                <c:pt idx="565">
                  <c:v>2.61</c:v>
                </c:pt>
                <c:pt idx="566">
                  <c:v>2.5710000000000002</c:v>
                </c:pt>
                <c:pt idx="567">
                  <c:v>2.57</c:v>
                </c:pt>
                <c:pt idx="568">
                  <c:v>2.58</c:v>
                </c:pt>
                <c:pt idx="569">
                  <c:v>2.58</c:v>
                </c:pt>
                <c:pt idx="570">
                  <c:v>2.58</c:v>
                </c:pt>
                <c:pt idx="571">
                  <c:v>2.577</c:v>
                </c:pt>
                <c:pt idx="572">
                  <c:v>2.552</c:v>
                </c:pt>
                <c:pt idx="573">
                  <c:v>2.5630000000000002</c:v>
                </c:pt>
                <c:pt idx="574">
                  <c:v>2.5830000000000002</c:v>
                </c:pt>
                <c:pt idx="575">
                  <c:v>2.6259999999999999</c:v>
                </c:pt>
                <c:pt idx="576">
                  <c:v>2.6259999999999999</c:v>
                </c:pt>
                <c:pt idx="577">
                  <c:v>2.6259999999999999</c:v>
                </c:pt>
                <c:pt idx="578">
                  <c:v>2.6160000000000001</c:v>
                </c:pt>
                <c:pt idx="579">
                  <c:v>2.6230000000000002</c:v>
                </c:pt>
                <c:pt idx="580">
                  <c:v>2.621</c:v>
                </c:pt>
                <c:pt idx="581">
                  <c:v>2.6429999999999998</c:v>
                </c:pt>
                <c:pt idx="582">
                  <c:v>2.633</c:v>
                </c:pt>
                <c:pt idx="583">
                  <c:v>2.633</c:v>
                </c:pt>
                <c:pt idx="584">
                  <c:v>2.633</c:v>
                </c:pt>
                <c:pt idx="585">
                  <c:v>2.6669999999999998</c:v>
                </c:pt>
                <c:pt idx="586">
                  <c:v>2.6539999999999999</c:v>
                </c:pt>
                <c:pt idx="587">
                  <c:v>2.673</c:v>
                </c:pt>
                <c:pt idx="588">
                  <c:v>2.65</c:v>
                </c:pt>
                <c:pt idx="589">
                  <c:v>2.6659999999999999</c:v>
                </c:pt>
                <c:pt idx="590">
                  <c:v>2.6659999999999999</c:v>
                </c:pt>
                <c:pt idx="591">
                  <c:v>2.6659999999999999</c:v>
                </c:pt>
                <c:pt idx="592">
                  <c:v>2.6680000000000001</c:v>
                </c:pt>
                <c:pt idx="593">
                  <c:v>2.6579999999999999</c:v>
                </c:pt>
                <c:pt idx="594">
                  <c:v>2.6429999999999998</c:v>
                </c:pt>
                <c:pt idx="595">
                  <c:v>2.6880000000000002</c:v>
                </c:pt>
                <c:pt idx="596">
                  <c:v>2.72</c:v>
                </c:pt>
                <c:pt idx="597">
                  <c:v>2.72</c:v>
                </c:pt>
                <c:pt idx="598">
                  <c:v>2.72</c:v>
                </c:pt>
                <c:pt idx="599">
                  <c:v>2.7120000000000002</c:v>
                </c:pt>
                <c:pt idx="600">
                  <c:v>2.706</c:v>
                </c:pt>
                <c:pt idx="601">
                  <c:v>2.7109999999999999</c:v>
                </c:pt>
                <c:pt idx="602">
                  <c:v>2.7160000000000002</c:v>
                </c:pt>
                <c:pt idx="603">
                  <c:v>2.7029999999999998</c:v>
                </c:pt>
                <c:pt idx="604">
                  <c:v>2.7029999999999998</c:v>
                </c:pt>
                <c:pt idx="605">
                  <c:v>2.7029999999999998</c:v>
                </c:pt>
                <c:pt idx="606">
                  <c:v>2.6920000000000002</c:v>
                </c:pt>
                <c:pt idx="607">
                  <c:v>2.6720000000000002</c:v>
                </c:pt>
                <c:pt idx="608">
                  <c:v>2.6709999999999998</c:v>
                </c:pt>
                <c:pt idx="609">
                  <c:v>2.68</c:v>
                </c:pt>
                <c:pt idx="610">
                  <c:v>2.6890000000000001</c:v>
                </c:pt>
                <c:pt idx="611">
                  <c:v>2.6890000000000001</c:v>
                </c:pt>
                <c:pt idx="612">
                  <c:v>2.6890000000000001</c:v>
                </c:pt>
                <c:pt idx="613">
                  <c:v>2.7509999999999999</c:v>
                </c:pt>
                <c:pt idx="614">
                  <c:v>2.7490000000000001</c:v>
                </c:pt>
                <c:pt idx="615">
                  <c:v>2.7469999999999999</c:v>
                </c:pt>
                <c:pt idx="616">
                  <c:v>2.7709999999999999</c:v>
                </c:pt>
                <c:pt idx="617">
                  <c:v>2.798</c:v>
                </c:pt>
                <c:pt idx="618">
                  <c:v>2.798</c:v>
                </c:pt>
                <c:pt idx="619">
                  <c:v>2.798</c:v>
                </c:pt>
                <c:pt idx="620">
                  <c:v>2.8620000000000001</c:v>
                </c:pt>
                <c:pt idx="621">
                  <c:v>2.85</c:v>
                </c:pt>
                <c:pt idx="622">
                  <c:v>2.851</c:v>
                </c:pt>
                <c:pt idx="623">
                  <c:v>2.843</c:v>
                </c:pt>
                <c:pt idx="624">
                  <c:v>2.8570000000000002</c:v>
                </c:pt>
                <c:pt idx="625">
                  <c:v>2.8570000000000002</c:v>
                </c:pt>
                <c:pt idx="626">
                  <c:v>2.8570000000000002</c:v>
                </c:pt>
                <c:pt idx="627">
                  <c:v>2.8530000000000002</c:v>
                </c:pt>
                <c:pt idx="628">
                  <c:v>2.8450000000000002</c:v>
                </c:pt>
                <c:pt idx="629">
                  <c:v>2.8639999999999999</c:v>
                </c:pt>
                <c:pt idx="630">
                  <c:v>2.85</c:v>
                </c:pt>
                <c:pt idx="631">
                  <c:v>2.895</c:v>
                </c:pt>
                <c:pt idx="632">
                  <c:v>2.895</c:v>
                </c:pt>
                <c:pt idx="633">
                  <c:v>2.895</c:v>
                </c:pt>
                <c:pt idx="634">
                  <c:v>2.8969999999999998</c:v>
                </c:pt>
                <c:pt idx="635">
                  <c:v>2.8620000000000001</c:v>
                </c:pt>
                <c:pt idx="636">
                  <c:v>2.8620000000000001</c:v>
                </c:pt>
                <c:pt idx="637">
                  <c:v>2.8620000000000001</c:v>
                </c:pt>
                <c:pt idx="638">
                  <c:v>2.8620000000000001</c:v>
                </c:pt>
                <c:pt idx="639">
                  <c:v>2.8620000000000001</c:v>
                </c:pt>
                <c:pt idx="640">
                  <c:v>2.8620000000000001</c:v>
                </c:pt>
                <c:pt idx="641">
                  <c:v>2.8290000000000002</c:v>
                </c:pt>
                <c:pt idx="642">
                  <c:v>2.855</c:v>
                </c:pt>
                <c:pt idx="643">
                  <c:v>2.855</c:v>
                </c:pt>
                <c:pt idx="644">
                  <c:v>2.855</c:v>
                </c:pt>
                <c:pt idx="645">
                  <c:v>2.9</c:v>
                </c:pt>
                <c:pt idx="646">
                  <c:v>2.9</c:v>
                </c:pt>
                <c:pt idx="647">
                  <c:v>2.9</c:v>
                </c:pt>
                <c:pt idx="648">
                  <c:v>2.87</c:v>
                </c:pt>
                <c:pt idx="649">
                  <c:v>2.8420000000000001</c:v>
                </c:pt>
                <c:pt idx="650">
                  <c:v>2.8119999999999998</c:v>
                </c:pt>
                <c:pt idx="651">
                  <c:v>2.863</c:v>
                </c:pt>
                <c:pt idx="652">
                  <c:v>2.863</c:v>
                </c:pt>
                <c:pt idx="653">
                  <c:v>2.863</c:v>
                </c:pt>
                <c:pt idx="654">
                  <c:v>2.863</c:v>
                </c:pt>
                <c:pt idx="655">
                  <c:v>2.8410000000000002</c:v>
                </c:pt>
                <c:pt idx="656">
                  <c:v>2.847</c:v>
                </c:pt>
                <c:pt idx="657">
                  <c:v>2.8140000000000001</c:v>
                </c:pt>
                <c:pt idx="658">
                  <c:v>2.819</c:v>
                </c:pt>
                <c:pt idx="659">
                  <c:v>2.835</c:v>
                </c:pt>
                <c:pt idx="660">
                  <c:v>2.835</c:v>
                </c:pt>
                <c:pt idx="661">
                  <c:v>2.835</c:v>
                </c:pt>
                <c:pt idx="662">
                  <c:v>2.839</c:v>
                </c:pt>
                <c:pt idx="663">
                  <c:v>2.859</c:v>
                </c:pt>
                <c:pt idx="664">
                  <c:v>2.8820000000000001</c:v>
                </c:pt>
                <c:pt idx="665">
                  <c:v>2.8879999999999999</c:v>
                </c:pt>
                <c:pt idx="666">
                  <c:v>2.9060000000000001</c:v>
                </c:pt>
                <c:pt idx="667">
                  <c:v>2.9060000000000001</c:v>
                </c:pt>
                <c:pt idx="668">
                  <c:v>2.9060000000000001</c:v>
                </c:pt>
                <c:pt idx="669">
                  <c:v>2.867</c:v>
                </c:pt>
                <c:pt idx="670">
                  <c:v>2.875</c:v>
                </c:pt>
                <c:pt idx="671">
                  <c:v>2.8570000000000002</c:v>
                </c:pt>
                <c:pt idx="672">
                  <c:v>2.84</c:v>
                </c:pt>
                <c:pt idx="673">
                  <c:v>2.843</c:v>
                </c:pt>
                <c:pt idx="674">
                  <c:v>2.843</c:v>
                </c:pt>
                <c:pt idx="675">
                  <c:v>2.843</c:v>
                </c:pt>
                <c:pt idx="676">
                  <c:v>2.8679999999999999</c:v>
                </c:pt>
                <c:pt idx="677">
                  <c:v>2.891</c:v>
                </c:pt>
                <c:pt idx="678">
                  <c:v>2.859</c:v>
                </c:pt>
                <c:pt idx="679">
                  <c:v>2.843</c:v>
                </c:pt>
                <c:pt idx="680">
                  <c:v>2.8420000000000001</c:v>
                </c:pt>
                <c:pt idx="681">
                  <c:v>2.8420000000000001</c:v>
                </c:pt>
                <c:pt idx="682">
                  <c:v>2.8420000000000001</c:v>
                </c:pt>
                <c:pt idx="683">
                  <c:v>2.84</c:v>
                </c:pt>
                <c:pt idx="684">
                  <c:v>2.8079999999999998</c:v>
                </c:pt>
                <c:pt idx="685">
                  <c:v>2.7919999999999998</c:v>
                </c:pt>
                <c:pt idx="686">
                  <c:v>2.7789999999999999</c:v>
                </c:pt>
                <c:pt idx="687">
                  <c:v>2.7549999999999999</c:v>
                </c:pt>
                <c:pt idx="688">
                  <c:v>2.7549999999999999</c:v>
                </c:pt>
                <c:pt idx="689">
                  <c:v>2.7549999999999999</c:v>
                </c:pt>
                <c:pt idx="690">
                  <c:v>2.754</c:v>
                </c:pt>
                <c:pt idx="691">
                  <c:v>2.738</c:v>
                </c:pt>
                <c:pt idx="692">
                  <c:v>2.7389999999999999</c:v>
                </c:pt>
                <c:pt idx="693">
                  <c:v>2.7429999999999999</c:v>
                </c:pt>
                <c:pt idx="694">
                  <c:v>2.7370000000000001</c:v>
                </c:pt>
                <c:pt idx="695">
                  <c:v>2.7370000000000001</c:v>
                </c:pt>
                <c:pt idx="696">
                  <c:v>2.7370000000000001</c:v>
                </c:pt>
                <c:pt idx="697">
                  <c:v>2.7109999999999999</c:v>
                </c:pt>
                <c:pt idx="698">
                  <c:v>2.7069999999999999</c:v>
                </c:pt>
                <c:pt idx="699">
                  <c:v>2.7069999999999999</c:v>
                </c:pt>
                <c:pt idx="700">
                  <c:v>2.6909999999999998</c:v>
                </c:pt>
                <c:pt idx="701">
                  <c:v>2.6429999999999998</c:v>
                </c:pt>
                <c:pt idx="702">
                  <c:v>2.6429999999999998</c:v>
                </c:pt>
                <c:pt idx="703">
                  <c:v>2.6429999999999998</c:v>
                </c:pt>
                <c:pt idx="704">
                  <c:v>2.7120000000000002</c:v>
                </c:pt>
                <c:pt idx="705">
                  <c:v>2.7519999999999998</c:v>
                </c:pt>
                <c:pt idx="706">
                  <c:v>2.75</c:v>
                </c:pt>
                <c:pt idx="707">
                  <c:v>2.8410000000000002</c:v>
                </c:pt>
                <c:pt idx="708">
                  <c:v>2.86</c:v>
                </c:pt>
                <c:pt idx="709">
                  <c:v>2.86</c:v>
                </c:pt>
                <c:pt idx="710">
                  <c:v>2.86</c:v>
                </c:pt>
                <c:pt idx="711">
                  <c:v>2.859</c:v>
                </c:pt>
                <c:pt idx="712">
                  <c:v>2.8359999999999999</c:v>
                </c:pt>
                <c:pt idx="713">
                  <c:v>2.9319999999999999</c:v>
                </c:pt>
                <c:pt idx="714">
                  <c:v>2.9569999999999999</c:v>
                </c:pt>
                <c:pt idx="715">
                  <c:v>2.9830000000000001</c:v>
                </c:pt>
                <c:pt idx="716">
                  <c:v>2.9830000000000001</c:v>
                </c:pt>
                <c:pt idx="717">
                  <c:v>2.9830000000000001</c:v>
                </c:pt>
                <c:pt idx="718">
                  <c:v>2.952</c:v>
                </c:pt>
                <c:pt idx="719">
                  <c:v>2.9060000000000001</c:v>
                </c:pt>
                <c:pt idx="720">
                  <c:v>2.94</c:v>
                </c:pt>
                <c:pt idx="721">
                  <c:v>2.9620000000000002</c:v>
                </c:pt>
                <c:pt idx="722">
                  <c:v>3.0430000000000001</c:v>
                </c:pt>
                <c:pt idx="723">
                  <c:v>3.0430000000000001</c:v>
                </c:pt>
                <c:pt idx="724">
                  <c:v>3.0430000000000001</c:v>
                </c:pt>
                <c:pt idx="725">
                  <c:v>3.0049999999999999</c:v>
                </c:pt>
                <c:pt idx="726">
                  <c:v>3.0270000000000001</c:v>
                </c:pt>
                <c:pt idx="727">
                  <c:v>2.9580000000000002</c:v>
                </c:pt>
                <c:pt idx="728">
                  <c:v>3.0739999999999998</c:v>
                </c:pt>
                <c:pt idx="729">
                  <c:v>3.0939999999999999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56B-415A-A66A-239834C57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78752"/>
        <c:axId val="227184640"/>
      </c:lineChart>
      <c:dateAx>
        <c:axId val="227162752"/>
        <c:scaling>
          <c:orientation val="minMax"/>
          <c:max val="46108"/>
          <c:min val="45383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ln>
            <a:noFill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7176832"/>
        <c:crosses val="autoZero"/>
        <c:auto val="0"/>
        <c:lblOffset val="100"/>
        <c:baseTimeUnit val="days"/>
      </c:dateAx>
      <c:valAx>
        <c:axId val="227176832"/>
        <c:scaling>
          <c:orientation val="minMax"/>
          <c:max val="5.5"/>
          <c:min val="1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7162752"/>
        <c:crosses val="autoZero"/>
        <c:crossBetween val="between"/>
      </c:valAx>
      <c:dateAx>
        <c:axId val="2271787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7184640"/>
        <c:crosses val="autoZero"/>
        <c:auto val="1"/>
        <c:lblOffset val="100"/>
        <c:baseTimeUnit val="days"/>
      </c:dateAx>
      <c:valAx>
        <c:axId val="227184640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227178752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01E-2"/>
          <c:y val="0.94421038177402716"/>
          <c:w val="0.78290827740492175"/>
          <c:h val="4.1838447324129328E-2"/>
        </c:manualLayout>
      </c:layout>
      <c:overlay val="0"/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28: 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הממוצע המשוקלל של המרווחים בין התשואות על אג"ח חברות הצמודות מדד (ללא מובנות ולהמרה) לבין התשואות על </a:t>
            </a:r>
            <a:r>
              <a:rPr lang="he-IL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האג"ח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הממשלתיות המקבילות, לפי דירוגים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ממוצע חודשי</a:t>
            </a:r>
            <a:r>
              <a:rPr lang="he-IL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מרץ</a:t>
            </a:r>
            <a:r>
              <a:rPr lang="he-IL" sz="1200" b="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2019 </a:t>
            </a:r>
            <a:r>
              <a:rPr lang="he-IL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עד 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מרץ 2026</a:t>
            </a:r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949317743728517E-2"/>
          <c:y val="0.18151881874839101"/>
          <c:w val="0.92347358743361063"/>
          <c:h val="0.59667330032647281"/>
        </c:manualLayout>
      </c:layout>
      <c:areaChart>
        <c:grouping val="standard"/>
        <c:varyColors val="0"/>
        <c:ser>
          <c:idx val="0"/>
          <c:order val="3"/>
          <c:tx>
            <c:strRef>
              <c:f>'איור 8 נתונים'!$F$3</c:f>
              <c:strCache>
                <c:ptCount val="1"/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 w="28575">
              <a:noFill/>
              <a:prstDash val="dash"/>
              <a:round/>
            </a:ln>
          </c:spPr>
          <c:dPt>
            <c:idx val="121"/>
            <c:bubble3D val="0"/>
            <c:extLst>
              <c:ext xmlns:c16="http://schemas.microsoft.com/office/drawing/2014/chart" uri="{C3380CC4-5D6E-409C-BE32-E72D297353CC}">
                <c16:uniqueId val="{00000001-DD49-4996-B913-5DC2C7637BFC}"/>
              </c:ext>
            </c:extLst>
          </c:dPt>
          <c:val>
            <c:numRef>
              <c:f>'איור 8 נתונים'!$F$4:$F$301</c:f>
              <c:numCache>
                <c:formatCode>General</c:formatCode>
                <c:ptCount val="298"/>
                <c:pt idx="164">
                  <c:v>10</c:v>
                </c:pt>
                <c:pt idx="165">
                  <c:v>10</c:v>
                </c:pt>
                <c:pt idx="166">
                  <c:v>10</c:v>
                </c:pt>
                <c:pt idx="167">
                  <c:v>10</c:v>
                </c:pt>
                <c:pt idx="168">
                  <c:v>10</c:v>
                </c:pt>
                <c:pt idx="169">
                  <c:v>10</c:v>
                </c:pt>
                <c:pt idx="170">
                  <c:v>10</c:v>
                </c:pt>
                <c:pt idx="171">
                  <c:v>10</c:v>
                </c:pt>
                <c:pt idx="172">
                  <c:v>10</c:v>
                </c:pt>
                <c:pt idx="173">
                  <c:v>10</c:v>
                </c:pt>
                <c:pt idx="174">
                  <c:v>10</c:v>
                </c:pt>
                <c:pt idx="175">
                  <c:v>10</c:v>
                </c:pt>
                <c:pt idx="176">
                  <c:v>10</c:v>
                </c:pt>
                <c:pt idx="177">
                  <c:v>10</c:v>
                </c:pt>
                <c:pt idx="178">
                  <c:v>10</c:v>
                </c:pt>
                <c:pt idx="179">
                  <c:v>10</c:v>
                </c:pt>
                <c:pt idx="180">
                  <c:v>10</c:v>
                </c:pt>
                <c:pt idx="181">
                  <c:v>10</c:v>
                </c:pt>
                <c:pt idx="182">
                  <c:v>10</c:v>
                </c:pt>
                <c:pt idx="183">
                  <c:v>10</c:v>
                </c:pt>
                <c:pt idx="184">
                  <c:v>10</c:v>
                </c:pt>
                <c:pt idx="185">
                  <c:v>10</c:v>
                </c:pt>
                <c:pt idx="186">
                  <c:v>10</c:v>
                </c:pt>
                <c:pt idx="187">
                  <c:v>10</c:v>
                </c:pt>
                <c:pt idx="188">
                  <c:v>10</c:v>
                </c:pt>
                <c:pt idx="189">
                  <c:v>10</c:v>
                </c:pt>
                <c:pt idx="190">
                  <c:v>10</c:v>
                </c:pt>
                <c:pt idx="191">
                  <c:v>10</c:v>
                </c:pt>
                <c:pt idx="192">
                  <c:v>10</c:v>
                </c:pt>
                <c:pt idx="19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49-4996-B913-5DC2C7637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2818352"/>
        <c:axId val="1442812776"/>
      </c:areaChart>
      <c:lineChart>
        <c:grouping val="standard"/>
        <c:varyColors val="0"/>
        <c:ser>
          <c:idx val="3"/>
          <c:order val="0"/>
          <c:tx>
            <c:strRef>
              <c:f>'איור 8 נתונים'!$B$3</c:f>
              <c:strCache>
                <c:ptCount val="1"/>
                <c:pt idx="0">
                  <c:v>סך המגזר העסקי ללא חברות פיננסיות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19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49-4996-B913-5DC2C7637BF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8DA3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  <c:pt idx="129">
                  <c:v>44165</c:v>
                </c:pt>
                <c:pt idx="130">
                  <c:v>44196</c:v>
                </c:pt>
                <c:pt idx="131">
                  <c:v>44227</c:v>
                </c:pt>
                <c:pt idx="132">
                  <c:v>44255</c:v>
                </c:pt>
                <c:pt idx="133">
                  <c:v>44286</c:v>
                </c:pt>
                <c:pt idx="134">
                  <c:v>44316</c:v>
                </c:pt>
                <c:pt idx="135">
                  <c:v>44347</c:v>
                </c:pt>
                <c:pt idx="136">
                  <c:v>44377</c:v>
                </c:pt>
                <c:pt idx="137">
                  <c:v>44408</c:v>
                </c:pt>
                <c:pt idx="138">
                  <c:v>44439</c:v>
                </c:pt>
                <c:pt idx="139">
                  <c:v>44469</c:v>
                </c:pt>
                <c:pt idx="140">
                  <c:v>44500</c:v>
                </c:pt>
                <c:pt idx="141">
                  <c:v>44530</c:v>
                </c:pt>
                <c:pt idx="142">
                  <c:v>44561</c:v>
                </c:pt>
                <c:pt idx="143">
                  <c:v>44592</c:v>
                </c:pt>
                <c:pt idx="144">
                  <c:v>44620</c:v>
                </c:pt>
                <c:pt idx="145">
                  <c:v>44651</c:v>
                </c:pt>
                <c:pt idx="146">
                  <c:v>44681</c:v>
                </c:pt>
                <c:pt idx="147">
                  <c:v>44712</c:v>
                </c:pt>
                <c:pt idx="148">
                  <c:v>44742</c:v>
                </c:pt>
                <c:pt idx="149">
                  <c:v>44773</c:v>
                </c:pt>
                <c:pt idx="150">
                  <c:v>44804</c:v>
                </c:pt>
                <c:pt idx="151">
                  <c:v>44834</c:v>
                </c:pt>
                <c:pt idx="152">
                  <c:v>44865</c:v>
                </c:pt>
                <c:pt idx="153">
                  <c:v>44895</c:v>
                </c:pt>
                <c:pt idx="154">
                  <c:v>44926</c:v>
                </c:pt>
                <c:pt idx="155">
                  <c:v>44957</c:v>
                </c:pt>
                <c:pt idx="156">
                  <c:v>44985</c:v>
                </c:pt>
                <c:pt idx="157">
                  <c:v>45016</c:v>
                </c:pt>
                <c:pt idx="158">
                  <c:v>45046</c:v>
                </c:pt>
                <c:pt idx="159">
                  <c:v>45077</c:v>
                </c:pt>
                <c:pt idx="160">
                  <c:v>45107</c:v>
                </c:pt>
                <c:pt idx="161">
                  <c:v>45138</c:v>
                </c:pt>
                <c:pt idx="162">
                  <c:v>45169</c:v>
                </c:pt>
                <c:pt idx="163">
                  <c:v>45199</c:v>
                </c:pt>
                <c:pt idx="164">
                  <c:v>45230</c:v>
                </c:pt>
                <c:pt idx="165">
                  <c:v>45260</c:v>
                </c:pt>
                <c:pt idx="166">
                  <c:v>45291</c:v>
                </c:pt>
                <c:pt idx="167">
                  <c:v>45322</c:v>
                </c:pt>
                <c:pt idx="168">
                  <c:v>45351</c:v>
                </c:pt>
                <c:pt idx="169">
                  <c:v>45382</c:v>
                </c:pt>
                <c:pt idx="170">
                  <c:v>45412</c:v>
                </c:pt>
                <c:pt idx="171">
                  <c:v>45443</c:v>
                </c:pt>
                <c:pt idx="172">
                  <c:v>45473</c:v>
                </c:pt>
                <c:pt idx="173">
                  <c:v>45504</c:v>
                </c:pt>
                <c:pt idx="174">
                  <c:v>45535</c:v>
                </c:pt>
                <c:pt idx="175">
                  <c:v>45565</c:v>
                </c:pt>
                <c:pt idx="176">
                  <c:v>45596</c:v>
                </c:pt>
                <c:pt idx="177">
                  <c:v>45626</c:v>
                </c:pt>
                <c:pt idx="178">
                  <c:v>45657</c:v>
                </c:pt>
                <c:pt idx="179">
                  <c:v>45688</c:v>
                </c:pt>
                <c:pt idx="180">
                  <c:v>45716</c:v>
                </c:pt>
                <c:pt idx="181">
                  <c:v>45747</c:v>
                </c:pt>
                <c:pt idx="182">
                  <c:v>45777</c:v>
                </c:pt>
                <c:pt idx="183">
                  <c:v>45808</c:v>
                </c:pt>
                <c:pt idx="184">
                  <c:v>45838</c:v>
                </c:pt>
                <c:pt idx="185">
                  <c:v>45869</c:v>
                </c:pt>
                <c:pt idx="186">
                  <c:v>45900</c:v>
                </c:pt>
                <c:pt idx="187">
                  <c:v>45930</c:v>
                </c:pt>
                <c:pt idx="188">
                  <c:v>45961</c:v>
                </c:pt>
                <c:pt idx="189">
                  <c:v>45991</c:v>
                </c:pt>
                <c:pt idx="190">
                  <c:v>46022</c:v>
                </c:pt>
                <c:pt idx="191">
                  <c:v>46053</c:v>
                </c:pt>
                <c:pt idx="192">
                  <c:v>46081</c:v>
                </c:pt>
                <c:pt idx="193">
                  <c:v>46112</c:v>
                </c:pt>
              </c:numCache>
            </c:numRef>
          </c:cat>
          <c:val>
            <c:numRef>
              <c:f>'איור 8 נתונים'!$B$4:$B$301</c:f>
              <c:numCache>
                <c:formatCode>0.00</c:formatCode>
                <c:ptCount val="298"/>
                <c:pt idx="0">
                  <c:v>4.5958408341978227</c:v>
                </c:pt>
                <c:pt idx="1">
                  <c:v>4.442072885510048</c:v>
                </c:pt>
                <c:pt idx="2">
                  <c:v>4.6433999708307061</c:v>
                </c:pt>
                <c:pt idx="3">
                  <c:v>4.5570952130795508</c:v>
                </c:pt>
                <c:pt idx="4">
                  <c:v>4.4444749129507279</c:v>
                </c:pt>
                <c:pt idx="5">
                  <c:v>4.3468888540894008</c:v>
                </c:pt>
                <c:pt idx="6">
                  <c:v>4.0068561040008257</c:v>
                </c:pt>
                <c:pt idx="7">
                  <c:v>3.778165744931437</c:v>
                </c:pt>
                <c:pt idx="8">
                  <c:v>3.4624968371630471</c:v>
                </c:pt>
                <c:pt idx="9">
                  <c:v>3.3793370276072725</c:v>
                </c:pt>
                <c:pt idx="10">
                  <c:v>3.361969320955227</c:v>
                </c:pt>
                <c:pt idx="11">
                  <c:v>3.0415025951300909</c:v>
                </c:pt>
                <c:pt idx="12">
                  <c:v>2.8831331052650011</c:v>
                </c:pt>
                <c:pt idx="13">
                  <c:v>2.9478738132473183</c:v>
                </c:pt>
                <c:pt idx="14">
                  <c:v>2.8686447363699377</c:v>
                </c:pt>
                <c:pt idx="15">
                  <c:v>3.2426228127736194</c:v>
                </c:pt>
                <c:pt idx="16">
                  <c:v>3.7808752309015992</c:v>
                </c:pt>
                <c:pt idx="17">
                  <c:v>3.9544880190633327</c:v>
                </c:pt>
                <c:pt idx="18">
                  <c:v>5.5516961395958182</c:v>
                </c:pt>
                <c:pt idx="19">
                  <c:v>6.1946685342463148</c:v>
                </c:pt>
                <c:pt idx="20">
                  <c:v>5.7979980596474441</c:v>
                </c:pt>
                <c:pt idx="21">
                  <c:v>6.0143570874802723</c:v>
                </c:pt>
                <c:pt idx="22">
                  <c:v>6.9592729747653346</c:v>
                </c:pt>
                <c:pt idx="23">
                  <c:v>6.0843214032558262</c:v>
                </c:pt>
                <c:pt idx="24">
                  <c:v>6.1877516674969471</c:v>
                </c:pt>
                <c:pt idx="25">
                  <c:v>6.0868919862326498</c:v>
                </c:pt>
                <c:pt idx="26">
                  <c:v>5.5827977602952616</c:v>
                </c:pt>
                <c:pt idx="27">
                  <c:v>6.5374246581468638</c:v>
                </c:pt>
                <c:pt idx="28">
                  <c:v>7.5120145682372499</c:v>
                </c:pt>
                <c:pt idx="29">
                  <c:v>7.6151888592980006</c:v>
                </c:pt>
                <c:pt idx="30">
                  <c:v>7.8087577429140005</c:v>
                </c:pt>
                <c:pt idx="31">
                  <c:v>8.624548316682997</c:v>
                </c:pt>
                <c:pt idx="32">
                  <c:v>7.1390796385188491</c:v>
                </c:pt>
                <c:pt idx="33">
                  <c:v>6.3582674651937605</c:v>
                </c:pt>
                <c:pt idx="34">
                  <c:v>5.8697716753410454</c:v>
                </c:pt>
                <c:pt idx="35">
                  <c:v>5.4390420651881835</c:v>
                </c:pt>
                <c:pt idx="36">
                  <c:v>5.0701642824442628</c:v>
                </c:pt>
                <c:pt idx="37">
                  <c:v>5.3867106353008891</c:v>
                </c:pt>
                <c:pt idx="38">
                  <c:v>5.5073676926662101</c:v>
                </c:pt>
                <c:pt idx="39">
                  <c:v>5.2257987851584495</c:v>
                </c:pt>
                <c:pt idx="40">
                  <c:v>4.7727606673717604</c:v>
                </c:pt>
                <c:pt idx="41">
                  <c:v>4.5133386932643189</c:v>
                </c:pt>
                <c:pt idx="42">
                  <c:v>4.2450195359552385</c:v>
                </c:pt>
                <c:pt idx="43">
                  <c:v>4.1332105441331874</c:v>
                </c:pt>
                <c:pt idx="44">
                  <c:v>3.968212302334261</c:v>
                </c:pt>
                <c:pt idx="45">
                  <c:v>3.7887971376540497</c:v>
                </c:pt>
                <c:pt idx="46">
                  <c:v>3.3896370987016962</c:v>
                </c:pt>
                <c:pt idx="47">
                  <c:v>3.103287781239318</c:v>
                </c:pt>
                <c:pt idx="48">
                  <c:v>2.8753535683414504</c:v>
                </c:pt>
                <c:pt idx="49">
                  <c:v>2.6050576253331905</c:v>
                </c:pt>
                <c:pt idx="50">
                  <c:v>2.591315192727389</c:v>
                </c:pt>
                <c:pt idx="51">
                  <c:v>2.4358204411547368</c:v>
                </c:pt>
                <c:pt idx="52">
                  <c:v>2.4409731369231502</c:v>
                </c:pt>
                <c:pt idx="53">
                  <c:v>2.7843773255624349</c:v>
                </c:pt>
                <c:pt idx="54">
                  <c:v>2.6595014963885504</c:v>
                </c:pt>
                <c:pt idx="55">
                  <c:v>2.6524767902309501</c:v>
                </c:pt>
                <c:pt idx="56">
                  <c:v>2.6674270217491109</c:v>
                </c:pt>
                <c:pt idx="57">
                  <c:v>2.7161282890019525</c:v>
                </c:pt>
                <c:pt idx="58">
                  <c:v>3.6517461187657396</c:v>
                </c:pt>
                <c:pt idx="59">
                  <c:v>4.1773440007143803</c:v>
                </c:pt>
                <c:pt idx="60">
                  <c:v>4.1786729773772509</c:v>
                </c:pt>
                <c:pt idx="61">
                  <c:v>3.9636979809315229</c:v>
                </c:pt>
                <c:pt idx="62">
                  <c:v>4.0401683609265264</c:v>
                </c:pt>
                <c:pt idx="63">
                  <c:v>4.2747353923135494</c:v>
                </c:pt>
                <c:pt idx="64">
                  <c:v>4.2509937425376823</c:v>
                </c:pt>
                <c:pt idx="65">
                  <c:v>4.0991675056512387</c:v>
                </c:pt>
                <c:pt idx="66">
                  <c:v>4.0449133866903635</c:v>
                </c:pt>
                <c:pt idx="67">
                  <c:v>4.1753512585749331</c:v>
                </c:pt>
                <c:pt idx="68">
                  <c:v>4.1516242184344208</c:v>
                </c:pt>
                <c:pt idx="69">
                  <c:v>4.0851988257610454</c:v>
                </c:pt>
                <c:pt idx="70">
                  <c:v>4.1816335134131304</c:v>
                </c:pt>
                <c:pt idx="71">
                  <c:v>4.4668654828040957</c:v>
                </c:pt>
                <c:pt idx="72">
                  <c:v>4.5546795881731912</c:v>
                </c:pt>
                <c:pt idx="73">
                  <c:v>4.0349967212397271</c:v>
                </c:pt>
                <c:pt idx="74">
                  <c:v>3.9426610339320516</c:v>
                </c:pt>
                <c:pt idx="75">
                  <c:v>3.8003975527367611</c:v>
                </c:pt>
                <c:pt idx="76">
                  <c:v>3.5968307932918568</c:v>
                </c:pt>
                <c:pt idx="77">
                  <c:v>3.1972809251300949</c:v>
                </c:pt>
                <c:pt idx="78">
                  <c:v>3.011930585667137</c:v>
                </c:pt>
                <c:pt idx="79">
                  <c:v>3.0465031052410478</c:v>
                </c:pt>
                <c:pt idx="80">
                  <c:v>2.9867440093365385</c:v>
                </c:pt>
                <c:pt idx="81">
                  <c:v>3.0560711782617731</c:v>
                </c:pt>
                <c:pt idx="82">
                  <c:v>2.8725504408076192</c:v>
                </c:pt>
                <c:pt idx="83">
                  <c:v>2.7847553209167835</c:v>
                </c:pt>
                <c:pt idx="84">
                  <c:v>2.6925020881075499</c:v>
                </c:pt>
                <c:pt idx="85">
                  <c:v>2.3760528464340482</c:v>
                </c:pt>
                <c:pt idx="86">
                  <c:v>2.4130720368733529</c:v>
                </c:pt>
                <c:pt idx="87">
                  <c:v>2.3245090044888421</c:v>
                </c:pt>
                <c:pt idx="88">
                  <c:v>2.2881293236303812</c:v>
                </c:pt>
                <c:pt idx="89">
                  <c:v>2.4235868949534094</c:v>
                </c:pt>
                <c:pt idx="90">
                  <c:v>2.4592588745350001</c:v>
                </c:pt>
                <c:pt idx="91">
                  <c:v>2.2450138994502775</c:v>
                </c:pt>
                <c:pt idx="92">
                  <c:v>2.1286528665250524</c:v>
                </c:pt>
                <c:pt idx="93">
                  <c:v>2.2137719021823639</c:v>
                </c:pt>
                <c:pt idx="94">
                  <c:v>2.246525792835333</c:v>
                </c:pt>
                <c:pt idx="95">
                  <c:v>2.0754662364317826</c:v>
                </c:pt>
                <c:pt idx="96">
                  <c:v>2.2054748444257997</c:v>
                </c:pt>
                <c:pt idx="97">
                  <c:v>2.3034639811640503</c:v>
                </c:pt>
                <c:pt idx="98">
                  <c:v>2.3509162900797902</c:v>
                </c:pt>
                <c:pt idx="99">
                  <c:v>2.4527192387170911</c:v>
                </c:pt>
                <c:pt idx="100">
                  <c:v>2.5205007749422004</c:v>
                </c:pt>
                <c:pt idx="101">
                  <c:v>2.6121618006130003</c:v>
                </c:pt>
                <c:pt idx="102">
                  <c:v>2.5730302205029543</c:v>
                </c:pt>
                <c:pt idx="103">
                  <c:v>2.4183991812693075</c:v>
                </c:pt>
                <c:pt idx="104">
                  <c:v>2.4885242539822383</c:v>
                </c:pt>
                <c:pt idx="105">
                  <c:v>2.5565361514170002</c:v>
                </c:pt>
                <c:pt idx="106">
                  <c:v>2.9657019432272733</c:v>
                </c:pt>
                <c:pt idx="107">
                  <c:v>3.0108329286859572</c:v>
                </c:pt>
                <c:pt idx="108">
                  <c:v>2.7766453970110501</c:v>
                </c:pt>
                <c:pt idx="109">
                  <c:v>2.8790523771686005</c:v>
                </c:pt>
                <c:pt idx="110">
                  <c:v>2.7438050233546503</c:v>
                </c:pt>
                <c:pt idx="111">
                  <c:v>2.7596007884787506</c:v>
                </c:pt>
                <c:pt idx="112">
                  <c:v>2.6088670661893003</c:v>
                </c:pt>
                <c:pt idx="113">
                  <c:v>2.4175535813905649</c:v>
                </c:pt>
                <c:pt idx="114">
                  <c:v>2.3777961484957002</c:v>
                </c:pt>
                <c:pt idx="115">
                  <c:v>2.0991331248009999</c:v>
                </c:pt>
                <c:pt idx="116">
                  <c:v>2.0168416126260627</c:v>
                </c:pt>
                <c:pt idx="117">
                  <c:v>1.9478970102507502</c:v>
                </c:pt>
                <c:pt idx="118">
                  <c:v>1.9093878715618695</c:v>
                </c:pt>
                <c:pt idx="119">
                  <c:v>1.7879940411931363</c:v>
                </c:pt>
                <c:pt idx="120">
                  <c:v>1.8577737750497998</c:v>
                </c:pt>
                <c:pt idx="121">
                  <c:v>4.0399756322371916</c:v>
                </c:pt>
                <c:pt idx="122">
                  <c:v>3.5306929341215629</c:v>
                </c:pt>
                <c:pt idx="123">
                  <c:v>3.2309654135771</c:v>
                </c:pt>
                <c:pt idx="124">
                  <c:v>3.6099863407018571</c:v>
                </c:pt>
                <c:pt idx="125">
                  <c:v>3.4521620397794286</c:v>
                </c:pt>
                <c:pt idx="126">
                  <c:v>3.0669427808324996</c:v>
                </c:pt>
                <c:pt idx="127">
                  <c:v>2.9524146645065259</c:v>
                </c:pt>
                <c:pt idx="128">
                  <c:v>2.4433899206097145</c:v>
                </c:pt>
                <c:pt idx="129">
                  <c:v>2.1713413606158638</c:v>
                </c:pt>
                <c:pt idx="130">
                  <c:v>2.0444207591804351</c:v>
                </c:pt>
                <c:pt idx="131">
                  <c:v>1.9209582777691905</c:v>
                </c:pt>
                <c:pt idx="132">
                  <c:v>1.78600000348845</c:v>
                </c:pt>
                <c:pt idx="133">
                  <c:v>1.7184290295336189</c:v>
                </c:pt>
                <c:pt idx="134">
                  <c:v>1.5164585760021052</c:v>
                </c:pt>
                <c:pt idx="135">
                  <c:v>1.4723537643773001</c:v>
                </c:pt>
                <c:pt idx="136">
                  <c:v>1.5045090372136363</c:v>
                </c:pt>
                <c:pt idx="137">
                  <c:v>1.5855387144135</c:v>
                </c:pt>
                <c:pt idx="138">
                  <c:v>1.5987570084396523</c:v>
                </c:pt>
                <c:pt idx="139">
                  <c:v>1.6155500237725384</c:v>
                </c:pt>
                <c:pt idx="140">
                  <c:v>1.4578294571720478</c:v>
                </c:pt>
                <c:pt idx="141">
                  <c:v>1.430431954740591</c:v>
                </c:pt>
                <c:pt idx="142">
                  <c:v>1.5375243980193181</c:v>
                </c:pt>
                <c:pt idx="143">
                  <c:v>1.5572975189717724</c:v>
                </c:pt>
                <c:pt idx="144">
                  <c:v>1.6786509464616999</c:v>
                </c:pt>
                <c:pt idx="145">
                  <c:v>1.7704017333181818</c:v>
                </c:pt>
                <c:pt idx="146">
                  <c:v>1.7851949917687369</c:v>
                </c:pt>
                <c:pt idx="147">
                  <c:v>2.2589398877367137</c:v>
                </c:pt>
                <c:pt idx="148">
                  <c:v>2.2549987878959521</c:v>
                </c:pt>
                <c:pt idx="149">
                  <c:v>2.150418491505286</c:v>
                </c:pt>
                <c:pt idx="150">
                  <c:v>2.0707198642317275</c:v>
                </c:pt>
                <c:pt idx="151">
                  <c:v>2.1895525472098889</c:v>
                </c:pt>
                <c:pt idx="152">
                  <c:v>2.3825184903238128</c:v>
                </c:pt>
                <c:pt idx="153">
                  <c:v>2.4687695894842863</c:v>
                </c:pt>
                <c:pt idx="154">
                  <c:v>2.5993938623690482</c:v>
                </c:pt>
                <c:pt idx="155">
                  <c:v>2.2719401133002175</c:v>
                </c:pt>
                <c:pt idx="156">
                  <c:v>2.4337202106288003</c:v>
                </c:pt>
                <c:pt idx="157">
                  <c:v>2.8146675015588096</c:v>
                </c:pt>
                <c:pt idx="158">
                  <c:v>2.6888088434726667</c:v>
                </c:pt>
                <c:pt idx="159">
                  <c:v>2.3788459107888182</c:v>
                </c:pt>
                <c:pt idx="160">
                  <c:v>2.3002593255157624</c:v>
                </c:pt>
                <c:pt idx="161">
                  <c:v>2.1944187325989053</c:v>
                </c:pt>
                <c:pt idx="162">
                  <c:v>2.1025912544602177</c:v>
                </c:pt>
                <c:pt idx="163">
                  <c:v>2.1463775415205295</c:v>
                </c:pt>
                <c:pt idx="164">
                  <c:v>2.5807923843978262</c:v>
                </c:pt>
                <c:pt idx="165">
                  <c:v>2.4272523743184999</c:v>
                </c:pt>
                <c:pt idx="166">
                  <c:v>2.0545174734929526</c:v>
                </c:pt>
                <c:pt idx="167">
                  <c:v>1.9037315714394345</c:v>
                </c:pt>
                <c:pt idx="168">
                  <c:v>1.8397273122657503</c:v>
                </c:pt>
                <c:pt idx="169">
                  <c:v>1.6694688575185501</c:v>
                </c:pt>
                <c:pt idx="170">
                  <c:v>1.6457930448062219</c:v>
                </c:pt>
                <c:pt idx="171">
                  <c:v>1.5620481650465001</c:v>
                </c:pt>
                <c:pt idx="172">
                  <c:v>1.6412850087335265</c:v>
                </c:pt>
                <c:pt idx="173">
                  <c:v>1.5356637018020871</c:v>
                </c:pt>
                <c:pt idx="174">
                  <c:v>1.5900005784415501</c:v>
                </c:pt>
                <c:pt idx="175">
                  <c:v>1.5551038846206817</c:v>
                </c:pt>
                <c:pt idx="176">
                  <c:v>1.3527030605902941</c:v>
                </c:pt>
                <c:pt idx="177">
                  <c:v>1.2497335307579998</c:v>
                </c:pt>
                <c:pt idx="178">
                  <c:v>1.3350121962650001</c:v>
                </c:pt>
                <c:pt idx="179">
                  <c:v>1.2198106024927275</c:v>
                </c:pt>
                <c:pt idx="180">
                  <c:v>1.2294556577451501</c:v>
                </c:pt>
                <c:pt idx="181">
                  <c:v>1.2483684217179092</c:v>
                </c:pt>
                <c:pt idx="182" formatCode="General">
                  <c:v>1.3003633515531501</c:v>
                </c:pt>
                <c:pt idx="183" formatCode="General">
                  <c:v>1.1966524732899504</c:v>
                </c:pt>
                <c:pt idx="184" formatCode="General">
                  <c:v>1.1105683104164501</c:v>
                </c:pt>
                <c:pt idx="185" formatCode="General">
                  <c:v>1.0669581669216521</c:v>
                </c:pt>
                <c:pt idx="186" formatCode="General">
                  <c:v>1.0986779142612</c:v>
                </c:pt>
                <c:pt idx="187" formatCode="General">
                  <c:v>1.2426648584045266</c:v>
                </c:pt>
                <c:pt idx="188" formatCode="General">
                  <c:v>1.135571200631875</c:v>
                </c:pt>
                <c:pt idx="189" formatCode="General">
                  <c:v>1.1487260506680952</c:v>
                </c:pt>
                <c:pt idx="190" formatCode="General">
                  <c:v>1.1734881809645652</c:v>
                </c:pt>
                <c:pt idx="191" formatCode="General">
                  <c:v>1.1094744054406191</c:v>
                </c:pt>
                <c:pt idx="192" formatCode="General">
                  <c:v>1.2530205787125499</c:v>
                </c:pt>
                <c:pt idx="193" formatCode="General">
                  <c:v>1.204141876285846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49-4996-B913-5DC2C7637BFC}"/>
            </c:ext>
          </c:extLst>
        </c:ser>
        <c:ser>
          <c:idx val="4"/>
          <c:order val="1"/>
          <c:tx>
            <c:strRef>
              <c:f>'איור 8 נתונים'!$C$3</c:f>
              <c:strCache>
                <c:ptCount val="1"/>
                <c:pt idx="0">
                  <c:v>AA</c:v>
                </c:pt>
              </c:strCache>
            </c:strRef>
          </c:tx>
          <c:spPr>
            <a:ln w="22225">
              <a:solidFill>
                <a:srgbClr val="357C32"/>
              </a:solidFill>
            </a:ln>
          </c:spPr>
          <c:marker>
            <c:symbol val="none"/>
          </c:marker>
          <c:dLbls>
            <c:dLbl>
              <c:idx val="19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49-4996-B913-5DC2C7637BF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357C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  <c:pt idx="129">
                  <c:v>44165</c:v>
                </c:pt>
                <c:pt idx="130">
                  <c:v>44196</c:v>
                </c:pt>
                <c:pt idx="131">
                  <c:v>44227</c:v>
                </c:pt>
                <c:pt idx="132">
                  <c:v>44255</c:v>
                </c:pt>
                <c:pt idx="133">
                  <c:v>44286</c:v>
                </c:pt>
                <c:pt idx="134">
                  <c:v>44316</c:v>
                </c:pt>
                <c:pt idx="135">
                  <c:v>44347</c:v>
                </c:pt>
                <c:pt idx="136">
                  <c:v>44377</c:v>
                </c:pt>
                <c:pt idx="137">
                  <c:v>44408</c:v>
                </c:pt>
                <c:pt idx="138">
                  <c:v>44439</c:v>
                </c:pt>
                <c:pt idx="139">
                  <c:v>44469</c:v>
                </c:pt>
                <c:pt idx="140">
                  <c:v>44500</c:v>
                </c:pt>
                <c:pt idx="141">
                  <c:v>44530</c:v>
                </c:pt>
                <c:pt idx="142">
                  <c:v>44561</c:v>
                </c:pt>
                <c:pt idx="143">
                  <c:v>44592</c:v>
                </c:pt>
                <c:pt idx="144">
                  <c:v>44620</c:v>
                </c:pt>
                <c:pt idx="145">
                  <c:v>44651</c:v>
                </c:pt>
                <c:pt idx="146">
                  <c:v>44681</c:v>
                </c:pt>
                <c:pt idx="147">
                  <c:v>44712</c:v>
                </c:pt>
                <c:pt idx="148">
                  <c:v>44742</c:v>
                </c:pt>
                <c:pt idx="149">
                  <c:v>44773</c:v>
                </c:pt>
                <c:pt idx="150">
                  <c:v>44804</c:v>
                </c:pt>
                <c:pt idx="151">
                  <c:v>44834</c:v>
                </c:pt>
                <c:pt idx="152">
                  <c:v>44865</c:v>
                </c:pt>
                <c:pt idx="153">
                  <c:v>44895</c:v>
                </c:pt>
                <c:pt idx="154">
                  <c:v>44926</c:v>
                </c:pt>
                <c:pt idx="155">
                  <c:v>44957</c:v>
                </c:pt>
                <c:pt idx="156">
                  <c:v>44985</c:v>
                </c:pt>
                <c:pt idx="157">
                  <c:v>45016</c:v>
                </c:pt>
                <c:pt idx="158">
                  <c:v>45046</c:v>
                </c:pt>
                <c:pt idx="159">
                  <c:v>45077</c:v>
                </c:pt>
                <c:pt idx="160">
                  <c:v>45107</c:v>
                </c:pt>
                <c:pt idx="161">
                  <c:v>45138</c:v>
                </c:pt>
                <c:pt idx="162">
                  <c:v>45169</c:v>
                </c:pt>
                <c:pt idx="163">
                  <c:v>45199</c:v>
                </c:pt>
                <c:pt idx="164">
                  <c:v>45230</c:v>
                </c:pt>
                <c:pt idx="165">
                  <c:v>45260</c:v>
                </c:pt>
                <c:pt idx="166">
                  <c:v>45291</c:v>
                </c:pt>
                <c:pt idx="167">
                  <c:v>45322</c:v>
                </c:pt>
                <c:pt idx="168">
                  <c:v>45351</c:v>
                </c:pt>
                <c:pt idx="169">
                  <c:v>45382</c:v>
                </c:pt>
                <c:pt idx="170">
                  <c:v>45412</c:v>
                </c:pt>
                <c:pt idx="171">
                  <c:v>45443</c:v>
                </c:pt>
                <c:pt idx="172">
                  <c:v>45473</c:v>
                </c:pt>
                <c:pt idx="173">
                  <c:v>45504</c:v>
                </c:pt>
                <c:pt idx="174">
                  <c:v>45535</c:v>
                </c:pt>
                <c:pt idx="175">
                  <c:v>45565</c:v>
                </c:pt>
                <c:pt idx="176">
                  <c:v>45596</c:v>
                </c:pt>
                <c:pt idx="177">
                  <c:v>45626</c:v>
                </c:pt>
                <c:pt idx="178">
                  <c:v>45657</c:v>
                </c:pt>
                <c:pt idx="179">
                  <c:v>45688</c:v>
                </c:pt>
                <c:pt idx="180">
                  <c:v>45716</c:v>
                </c:pt>
                <c:pt idx="181">
                  <c:v>45747</c:v>
                </c:pt>
                <c:pt idx="182">
                  <c:v>45777</c:v>
                </c:pt>
                <c:pt idx="183">
                  <c:v>45808</c:v>
                </c:pt>
                <c:pt idx="184">
                  <c:v>45838</c:v>
                </c:pt>
                <c:pt idx="185">
                  <c:v>45869</c:v>
                </c:pt>
                <c:pt idx="186">
                  <c:v>45900</c:v>
                </c:pt>
                <c:pt idx="187">
                  <c:v>45930</c:v>
                </c:pt>
                <c:pt idx="188">
                  <c:v>45961</c:v>
                </c:pt>
                <c:pt idx="189">
                  <c:v>45991</c:v>
                </c:pt>
                <c:pt idx="190">
                  <c:v>46022</c:v>
                </c:pt>
                <c:pt idx="191">
                  <c:v>46053</c:v>
                </c:pt>
                <c:pt idx="192">
                  <c:v>46081</c:v>
                </c:pt>
                <c:pt idx="193">
                  <c:v>46112</c:v>
                </c:pt>
              </c:numCache>
            </c:numRef>
          </c:cat>
          <c:val>
            <c:numRef>
              <c:f>'איור 8 נתונים'!$C$4:$C$301</c:f>
              <c:numCache>
                <c:formatCode>0.00</c:formatCode>
                <c:ptCount val="298"/>
                <c:pt idx="0">
                  <c:v>1.1988314495023531</c:v>
                </c:pt>
                <c:pt idx="1">
                  <c:v>1.1832315438450001</c:v>
                </c:pt>
                <c:pt idx="2">
                  <c:v>1.2414763494339409</c:v>
                </c:pt>
                <c:pt idx="3">
                  <c:v>1.31359724110095</c:v>
                </c:pt>
                <c:pt idx="4">
                  <c:v>1.3451430939822728</c:v>
                </c:pt>
                <c:pt idx="5">
                  <c:v>1.3715669126523999</c:v>
                </c:pt>
                <c:pt idx="6">
                  <c:v>1.3219027573630873</c:v>
                </c:pt>
                <c:pt idx="7">
                  <c:v>1.3200629964501878</c:v>
                </c:pt>
                <c:pt idx="8">
                  <c:v>1.2359133754705716</c:v>
                </c:pt>
                <c:pt idx="9">
                  <c:v>1.2251470151707273</c:v>
                </c:pt>
                <c:pt idx="10">
                  <c:v>1.2185279331995</c:v>
                </c:pt>
                <c:pt idx="11">
                  <c:v>1.1642977255836819</c:v>
                </c:pt>
                <c:pt idx="12">
                  <c:v>1.1039054895303999</c:v>
                </c:pt>
                <c:pt idx="13">
                  <c:v>1.0552888952501365</c:v>
                </c:pt>
                <c:pt idx="14">
                  <c:v>1.0972772732096874</c:v>
                </c:pt>
                <c:pt idx="15">
                  <c:v>1.140942878788</c:v>
                </c:pt>
                <c:pt idx="16">
                  <c:v>1.1603793139478003</c:v>
                </c:pt>
                <c:pt idx="17">
                  <c:v>1.1205505668520477</c:v>
                </c:pt>
                <c:pt idx="18">
                  <c:v>1.4220203627654093</c:v>
                </c:pt>
                <c:pt idx="19">
                  <c:v>1.571269374658316</c:v>
                </c:pt>
                <c:pt idx="20">
                  <c:v>1.4511470517771665</c:v>
                </c:pt>
                <c:pt idx="21">
                  <c:v>1.5701563167126364</c:v>
                </c:pt>
                <c:pt idx="22">
                  <c:v>1.6276497993411425</c:v>
                </c:pt>
                <c:pt idx="23">
                  <c:v>1.4874381133847827</c:v>
                </c:pt>
                <c:pt idx="24">
                  <c:v>1.5923853927095786</c:v>
                </c:pt>
                <c:pt idx="25">
                  <c:v>1.4922211915393002</c:v>
                </c:pt>
                <c:pt idx="26">
                  <c:v>1.4128547781152103</c:v>
                </c:pt>
                <c:pt idx="27">
                  <c:v>1.5252886847489093</c:v>
                </c:pt>
                <c:pt idx="28">
                  <c:v>1.6829466642830497</c:v>
                </c:pt>
                <c:pt idx="29">
                  <c:v>1.6744283692725908</c:v>
                </c:pt>
                <c:pt idx="30">
                  <c:v>1.7902505598378182</c:v>
                </c:pt>
                <c:pt idx="31">
                  <c:v>1.8744810699445333</c:v>
                </c:pt>
                <c:pt idx="32">
                  <c:v>1.5696974796414001</c:v>
                </c:pt>
                <c:pt idx="33">
                  <c:v>1.4353252837718098</c:v>
                </c:pt>
                <c:pt idx="34">
                  <c:v>1.4187922168939999</c:v>
                </c:pt>
                <c:pt idx="35">
                  <c:v>1.3264635938933638</c:v>
                </c:pt>
                <c:pt idx="36">
                  <c:v>1.2675050537549473</c:v>
                </c:pt>
                <c:pt idx="37">
                  <c:v>1.307996681389278</c:v>
                </c:pt>
                <c:pt idx="38">
                  <c:v>1.1775122634027899</c:v>
                </c:pt>
                <c:pt idx="39">
                  <c:v>1.1432407607613502</c:v>
                </c:pt>
                <c:pt idx="40">
                  <c:v>1.2782610273633335</c:v>
                </c:pt>
                <c:pt idx="41">
                  <c:v>1.1860892111009547</c:v>
                </c:pt>
                <c:pt idx="42">
                  <c:v>1.1426550244094287</c:v>
                </c:pt>
                <c:pt idx="43">
                  <c:v>1.1669804532829997</c:v>
                </c:pt>
                <c:pt idx="44">
                  <c:v>1.1336668247585215</c:v>
                </c:pt>
                <c:pt idx="45">
                  <c:v>1.10784560394825</c:v>
                </c:pt>
                <c:pt idx="46">
                  <c:v>1.2169003908713913</c:v>
                </c:pt>
                <c:pt idx="47">
                  <c:v>1.2462209485208182</c:v>
                </c:pt>
                <c:pt idx="48">
                  <c:v>1.23573296258575</c:v>
                </c:pt>
                <c:pt idx="49">
                  <c:v>1.1668658995260479</c:v>
                </c:pt>
                <c:pt idx="50">
                  <c:v>1.205376074967389</c:v>
                </c:pt>
                <c:pt idx="51">
                  <c:v>1.1448821237997366</c:v>
                </c:pt>
                <c:pt idx="52">
                  <c:v>1.2612762472930501</c:v>
                </c:pt>
                <c:pt idx="53">
                  <c:v>1.5328533491595655</c:v>
                </c:pt>
                <c:pt idx="54">
                  <c:v>1.4281116604083499</c:v>
                </c:pt>
                <c:pt idx="55">
                  <c:v>1.4003628149816998</c:v>
                </c:pt>
                <c:pt idx="56">
                  <c:v>1.3302188697998334</c:v>
                </c:pt>
                <c:pt idx="57">
                  <c:v>1.251910427250857</c:v>
                </c:pt>
                <c:pt idx="58">
                  <c:v>1.3662614882219999</c:v>
                </c:pt>
                <c:pt idx="59">
                  <c:v>1.2561918408788573</c:v>
                </c:pt>
                <c:pt idx="60">
                  <c:v>1.32288381828285</c:v>
                </c:pt>
                <c:pt idx="61">
                  <c:v>1.2458499184124285</c:v>
                </c:pt>
                <c:pt idx="62">
                  <c:v>1.3280990060577367</c:v>
                </c:pt>
                <c:pt idx="63">
                  <c:v>1.3724501655997501</c:v>
                </c:pt>
                <c:pt idx="64">
                  <c:v>1.4560644212219545</c:v>
                </c:pt>
                <c:pt idx="65">
                  <c:v>1.392359647198619</c:v>
                </c:pt>
                <c:pt idx="66">
                  <c:v>1.3539679961656819</c:v>
                </c:pt>
                <c:pt idx="67">
                  <c:v>1.5254483914497334</c:v>
                </c:pt>
                <c:pt idx="68">
                  <c:v>1.515739753767684</c:v>
                </c:pt>
                <c:pt idx="69">
                  <c:v>1.4875461192574091</c:v>
                </c:pt>
                <c:pt idx="70">
                  <c:v>1.5234949697329561</c:v>
                </c:pt>
                <c:pt idx="71">
                  <c:v>1.5530475625062856</c:v>
                </c:pt>
                <c:pt idx="72">
                  <c:v>1.6386087331563808</c:v>
                </c:pt>
                <c:pt idx="73">
                  <c:v>1.5558259975841364</c:v>
                </c:pt>
                <c:pt idx="74">
                  <c:v>1.4929412383144738</c:v>
                </c:pt>
                <c:pt idx="75">
                  <c:v>1.4456876778818095</c:v>
                </c:pt>
                <c:pt idx="76">
                  <c:v>1.4120067500832858</c:v>
                </c:pt>
                <c:pt idx="77">
                  <c:v>1.3072672101810003</c:v>
                </c:pt>
                <c:pt idx="78">
                  <c:v>1.277490883281909</c:v>
                </c:pt>
                <c:pt idx="79">
                  <c:v>1.3611935421434285</c:v>
                </c:pt>
                <c:pt idx="80">
                  <c:v>1.4010398751717692</c:v>
                </c:pt>
                <c:pt idx="81">
                  <c:v>1.4589821567675452</c:v>
                </c:pt>
                <c:pt idx="82">
                  <c:v>1.4164036081573332</c:v>
                </c:pt>
                <c:pt idx="83">
                  <c:v>1.3348359334916089</c:v>
                </c:pt>
                <c:pt idx="84">
                  <c:v>1.2671098360228001</c:v>
                </c:pt>
                <c:pt idx="85">
                  <c:v>1.266235826562143</c:v>
                </c:pt>
                <c:pt idx="86">
                  <c:v>1.3136082128313529</c:v>
                </c:pt>
                <c:pt idx="87">
                  <c:v>1.2702069115954211</c:v>
                </c:pt>
                <c:pt idx="88">
                  <c:v>1.2330517517566666</c:v>
                </c:pt>
                <c:pt idx="89">
                  <c:v>1.2315842615400454</c:v>
                </c:pt>
                <c:pt idx="90">
                  <c:v>1.1995931938839999</c:v>
                </c:pt>
                <c:pt idx="91">
                  <c:v>1.1202151260689444</c:v>
                </c:pt>
                <c:pt idx="92">
                  <c:v>1.0676222871967893</c:v>
                </c:pt>
                <c:pt idx="93">
                  <c:v>1.1325049686786366</c:v>
                </c:pt>
                <c:pt idx="94">
                  <c:v>1.1376924399044761</c:v>
                </c:pt>
                <c:pt idx="95">
                  <c:v>1.0907361523593044</c:v>
                </c:pt>
                <c:pt idx="96">
                  <c:v>1.2751941600821</c:v>
                </c:pt>
                <c:pt idx="97">
                  <c:v>1.2526230820705</c:v>
                </c:pt>
                <c:pt idx="98">
                  <c:v>1.2306820238777367</c:v>
                </c:pt>
                <c:pt idx="99">
                  <c:v>1.2826058573083183</c:v>
                </c:pt>
                <c:pt idx="100">
                  <c:v>1.3010984399982501</c:v>
                </c:pt>
                <c:pt idx="101">
                  <c:v>1.3184012495050454</c:v>
                </c:pt>
                <c:pt idx="102">
                  <c:v>1.1860196680943635</c:v>
                </c:pt>
                <c:pt idx="103">
                  <c:v>1.0890945669739229</c:v>
                </c:pt>
                <c:pt idx="104">
                  <c:v>1.1511286567270951</c:v>
                </c:pt>
                <c:pt idx="105">
                  <c:v>1.2178074891901904</c:v>
                </c:pt>
                <c:pt idx="106">
                  <c:v>1.4963869866101362</c:v>
                </c:pt>
                <c:pt idx="107">
                  <c:v>1.458651525471087</c:v>
                </c:pt>
                <c:pt idx="108">
                  <c:v>1.3439986163993498</c:v>
                </c:pt>
                <c:pt idx="109">
                  <c:v>1.2144582639778001</c:v>
                </c:pt>
                <c:pt idx="110">
                  <c:v>1.1968548427596999</c:v>
                </c:pt>
                <c:pt idx="111">
                  <c:v>1.2664505294170998</c:v>
                </c:pt>
                <c:pt idx="112">
                  <c:v>1.1549013738029497</c:v>
                </c:pt>
                <c:pt idx="113">
                  <c:v>1.038340608883348</c:v>
                </c:pt>
                <c:pt idx="114">
                  <c:v>1.1468899472925502</c:v>
                </c:pt>
                <c:pt idx="115">
                  <c:v>1.0741667120864737</c:v>
                </c:pt>
                <c:pt idx="116">
                  <c:v>1.0643949617077499</c:v>
                </c:pt>
                <c:pt idx="117">
                  <c:v>1.0242424445093501</c:v>
                </c:pt>
                <c:pt idx="118">
                  <c:v>1.0179445901439566</c:v>
                </c:pt>
                <c:pt idx="119">
                  <c:v>1.036269671094</c:v>
                </c:pt>
                <c:pt idx="120">
                  <c:v>1.1403521319156502</c:v>
                </c:pt>
                <c:pt idx="121">
                  <c:v>2.4316629918859047</c:v>
                </c:pt>
                <c:pt idx="122">
                  <c:v>1.8645423999769375</c:v>
                </c:pt>
                <c:pt idx="123">
                  <c:v>1.5767264987873499</c:v>
                </c:pt>
                <c:pt idx="124">
                  <c:v>1.7998808607856664</c:v>
                </c:pt>
                <c:pt idx="125">
                  <c:v>1.7210587411786189</c:v>
                </c:pt>
                <c:pt idx="126">
                  <c:v>1.5202769591167273</c:v>
                </c:pt>
                <c:pt idx="127">
                  <c:v>1.5623097189278949</c:v>
                </c:pt>
                <c:pt idx="128">
                  <c:v>1.4629341376886191</c:v>
                </c:pt>
                <c:pt idx="129">
                  <c:v>1.3960314045931363</c:v>
                </c:pt>
                <c:pt idx="130">
                  <c:v>1.3737799396840871</c:v>
                </c:pt>
                <c:pt idx="131">
                  <c:v>1.3401776011798097</c:v>
                </c:pt>
                <c:pt idx="132">
                  <c:v>1.2755967080776003</c:v>
                </c:pt>
                <c:pt idx="133">
                  <c:v>1.2972124196125239</c:v>
                </c:pt>
                <c:pt idx="134">
                  <c:v>1.1596427627094736</c:v>
                </c:pt>
                <c:pt idx="135">
                  <c:v>1.1641298943960501</c:v>
                </c:pt>
                <c:pt idx="136">
                  <c:v>1.2120996986679093</c:v>
                </c:pt>
                <c:pt idx="137">
                  <c:v>1.3230683460263</c:v>
                </c:pt>
                <c:pt idx="138">
                  <c:v>1.3354521402861306</c:v>
                </c:pt>
                <c:pt idx="139">
                  <c:v>1.3753181006651536</c:v>
                </c:pt>
                <c:pt idx="140">
                  <c:v>1.2392286623573807</c:v>
                </c:pt>
                <c:pt idx="141">
                  <c:v>1.2251235742470457</c:v>
                </c:pt>
                <c:pt idx="142">
                  <c:v>1.3268566056939997</c:v>
                </c:pt>
                <c:pt idx="143">
                  <c:v>1.2932991483974092</c:v>
                </c:pt>
                <c:pt idx="144">
                  <c:v>1.3309315893726499</c:v>
                </c:pt>
                <c:pt idx="145">
                  <c:v>1.401009490310682</c:v>
                </c:pt>
                <c:pt idx="146">
                  <c:v>1.4473192417377894</c:v>
                </c:pt>
                <c:pt idx="147">
                  <c:v>1.8317894920465709</c:v>
                </c:pt>
                <c:pt idx="148">
                  <c:v>1.6139913066375713</c:v>
                </c:pt>
                <c:pt idx="149">
                  <c:v>1.5415668273053806</c:v>
                </c:pt>
                <c:pt idx="150">
                  <c:v>1.546872554425091</c:v>
                </c:pt>
                <c:pt idx="151">
                  <c:v>1.6191021239786112</c:v>
                </c:pt>
                <c:pt idx="152">
                  <c:v>1.6235065350445002</c:v>
                </c:pt>
                <c:pt idx="153">
                  <c:v>1.4961299307605713</c:v>
                </c:pt>
                <c:pt idx="154">
                  <c:v>1.5550807830103335</c:v>
                </c:pt>
                <c:pt idx="155">
                  <c:v>1.4878780240754346</c:v>
                </c:pt>
                <c:pt idx="156">
                  <c:v>1.6540934003632501</c:v>
                </c:pt>
                <c:pt idx="157">
                  <c:v>1.7937363615333812</c:v>
                </c:pt>
                <c:pt idx="158">
                  <c:v>1.7119918249400667</c:v>
                </c:pt>
                <c:pt idx="159">
                  <c:v>1.5581953199179999</c:v>
                </c:pt>
                <c:pt idx="160">
                  <c:v>1.5392047316347144</c:v>
                </c:pt>
                <c:pt idx="161">
                  <c:v>1.5349035756345715</c:v>
                </c:pt>
                <c:pt idx="162">
                  <c:v>1.5153564354400004</c:v>
                </c:pt>
                <c:pt idx="163">
                  <c:v>1.5073563685951765</c:v>
                </c:pt>
                <c:pt idx="164">
                  <c:v>1.844482561581348</c:v>
                </c:pt>
                <c:pt idx="165">
                  <c:v>1.6790760546090004</c:v>
                </c:pt>
                <c:pt idx="166">
                  <c:v>1.4608158786679528</c:v>
                </c:pt>
                <c:pt idx="167">
                  <c:v>1.4270773979907825</c:v>
                </c:pt>
                <c:pt idx="168">
                  <c:v>1.4165803303239999</c:v>
                </c:pt>
                <c:pt idx="169">
                  <c:v>1.2902690589342003</c:v>
                </c:pt>
                <c:pt idx="170">
                  <c:v>1.257506798528389</c:v>
                </c:pt>
                <c:pt idx="171">
                  <c:v>1.1809804209706498</c:v>
                </c:pt>
                <c:pt idx="172">
                  <c:v>1.2383544371686315</c:v>
                </c:pt>
                <c:pt idx="173">
                  <c:v>1.2741927428306956</c:v>
                </c:pt>
                <c:pt idx="174">
                  <c:v>1.3406068946705498</c:v>
                </c:pt>
                <c:pt idx="175">
                  <c:v>1.3304430834312271</c:v>
                </c:pt>
                <c:pt idx="176">
                  <c:v>1.1474431550365294</c:v>
                </c:pt>
                <c:pt idx="177">
                  <c:v>1.07528931453135</c:v>
                </c:pt>
                <c:pt idx="178">
                  <c:v>1.158605190065696</c:v>
                </c:pt>
                <c:pt idx="179">
                  <c:v>1.023627312760591</c:v>
                </c:pt>
                <c:pt idx="180">
                  <c:v>1.0045053156825998</c:v>
                </c:pt>
                <c:pt idx="181">
                  <c:v>1.0147278158696362</c:v>
                </c:pt>
                <c:pt idx="182" formatCode="General">
                  <c:v>1.0569438170701499</c:v>
                </c:pt>
                <c:pt idx="183" formatCode="General">
                  <c:v>0.99153201269885005</c:v>
                </c:pt>
                <c:pt idx="184" formatCode="General">
                  <c:v>0.90793126242300004</c:v>
                </c:pt>
                <c:pt idx="185" formatCode="General">
                  <c:v>0.86910898710265205</c:v>
                </c:pt>
                <c:pt idx="186" formatCode="General">
                  <c:v>0.89962732594530004</c:v>
                </c:pt>
                <c:pt idx="187" formatCode="General">
                  <c:v>1.0393996263347896</c:v>
                </c:pt>
                <c:pt idx="188" formatCode="General">
                  <c:v>0.94854195495387483</c:v>
                </c:pt>
                <c:pt idx="189" formatCode="General">
                  <c:v>0.91769424297942848</c:v>
                </c:pt>
                <c:pt idx="190" formatCode="General">
                  <c:v>0.87426564968443476</c:v>
                </c:pt>
                <c:pt idx="191" formatCode="General">
                  <c:v>0.78091644047761921</c:v>
                </c:pt>
                <c:pt idx="192" formatCode="General">
                  <c:v>0.88237702014519992</c:v>
                </c:pt>
                <c:pt idx="193" formatCode="General">
                  <c:v>0.8642111767705386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D49-4996-B913-5DC2C7637BFC}"/>
            </c:ext>
          </c:extLst>
        </c:ser>
        <c:ser>
          <c:idx val="1"/>
          <c:order val="2"/>
          <c:tx>
            <c:strRef>
              <c:f>'איור 8 נתונים'!$D$3</c:f>
              <c:strCache>
                <c:ptCount val="1"/>
                <c:pt idx="0">
                  <c:v>A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19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49-4996-B913-5DC2C7637BF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DA8F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'איור 8 נתונים'!$D$4:$D$301</c:f>
              <c:numCache>
                <c:formatCode>0.00</c:formatCode>
                <c:ptCount val="298"/>
                <c:pt idx="0">
                  <c:v>2.5351131287296469</c:v>
                </c:pt>
                <c:pt idx="1">
                  <c:v>2.459153974021095</c:v>
                </c:pt>
                <c:pt idx="2">
                  <c:v>2.6149775845279413</c:v>
                </c:pt>
                <c:pt idx="3">
                  <c:v>2.9272493941245501</c:v>
                </c:pt>
                <c:pt idx="4">
                  <c:v>2.9805385587540454</c:v>
                </c:pt>
                <c:pt idx="5">
                  <c:v>2.8881901912111498</c:v>
                </c:pt>
                <c:pt idx="6">
                  <c:v>2.6417940971218696</c:v>
                </c:pt>
                <c:pt idx="7">
                  <c:v>2.504533137245375</c:v>
                </c:pt>
                <c:pt idx="8">
                  <c:v>2.3192576466411903</c:v>
                </c:pt>
                <c:pt idx="9">
                  <c:v>2.286212128289864</c:v>
                </c:pt>
                <c:pt idx="10">
                  <c:v>2.2688085328104544</c:v>
                </c:pt>
                <c:pt idx="11">
                  <c:v>2.1502832272050911</c:v>
                </c:pt>
                <c:pt idx="12">
                  <c:v>2.01821039140225</c:v>
                </c:pt>
                <c:pt idx="13">
                  <c:v>1.9405309649881817</c:v>
                </c:pt>
                <c:pt idx="14">
                  <c:v>1.8840206741000625</c:v>
                </c:pt>
                <c:pt idx="15">
                  <c:v>2.1620518619931905</c:v>
                </c:pt>
                <c:pt idx="16">
                  <c:v>2.5948558644941997</c:v>
                </c:pt>
                <c:pt idx="17">
                  <c:v>2.6247290334568572</c:v>
                </c:pt>
                <c:pt idx="18">
                  <c:v>3.9028546240910456</c:v>
                </c:pt>
                <c:pt idx="19">
                  <c:v>3.8615217909256314</c:v>
                </c:pt>
                <c:pt idx="20">
                  <c:v>3.5047583007424454</c:v>
                </c:pt>
                <c:pt idx="21">
                  <c:v>3.7023496955012281</c:v>
                </c:pt>
                <c:pt idx="22">
                  <c:v>4.4694647005773813</c:v>
                </c:pt>
                <c:pt idx="23">
                  <c:v>3.9111950572481304</c:v>
                </c:pt>
                <c:pt idx="24">
                  <c:v>4.0330043997483163</c:v>
                </c:pt>
                <c:pt idx="25">
                  <c:v>3.9363561013974504</c:v>
                </c:pt>
                <c:pt idx="26">
                  <c:v>3.7153545890773163</c:v>
                </c:pt>
                <c:pt idx="27">
                  <c:v>4.0144016673197731</c:v>
                </c:pt>
                <c:pt idx="28">
                  <c:v>4.6025587633953506</c:v>
                </c:pt>
                <c:pt idx="29">
                  <c:v>4.7625085900656829</c:v>
                </c:pt>
                <c:pt idx="30">
                  <c:v>4.7196258269045455</c:v>
                </c:pt>
                <c:pt idx="31">
                  <c:v>4.7642432508517336</c:v>
                </c:pt>
                <c:pt idx="32">
                  <c:v>3.6129887806007508</c:v>
                </c:pt>
                <c:pt idx="33">
                  <c:v>3.0779946343390479</c:v>
                </c:pt>
                <c:pt idx="34">
                  <c:v>2.868250817056273</c:v>
                </c:pt>
                <c:pt idx="35">
                  <c:v>2.617728139147864</c:v>
                </c:pt>
                <c:pt idx="36">
                  <c:v>2.4167461123362632</c:v>
                </c:pt>
                <c:pt idx="37">
                  <c:v>2.5260078822171113</c:v>
                </c:pt>
                <c:pt idx="38">
                  <c:v>2.4099207131833156</c:v>
                </c:pt>
                <c:pt idx="39">
                  <c:v>2.2853871185094503</c:v>
                </c:pt>
                <c:pt idx="40">
                  <c:v>2.2334911756341431</c:v>
                </c:pt>
                <c:pt idx="41">
                  <c:v>2.0376473109864088</c:v>
                </c:pt>
                <c:pt idx="42">
                  <c:v>1.9774382557408094</c:v>
                </c:pt>
                <c:pt idx="43">
                  <c:v>1.9139004647768751</c:v>
                </c:pt>
                <c:pt idx="44">
                  <c:v>1.7844393170984783</c:v>
                </c:pt>
                <c:pt idx="45">
                  <c:v>1.73278806517335</c:v>
                </c:pt>
                <c:pt idx="46">
                  <c:v>1.8396387321420433</c:v>
                </c:pt>
                <c:pt idx="47">
                  <c:v>1.8735169070336815</c:v>
                </c:pt>
                <c:pt idx="48">
                  <c:v>1.7888813602087503</c:v>
                </c:pt>
                <c:pt idx="49">
                  <c:v>1.6306965154127619</c:v>
                </c:pt>
                <c:pt idx="50">
                  <c:v>1.6374219693728334</c:v>
                </c:pt>
                <c:pt idx="51">
                  <c:v>1.575299113990895</c:v>
                </c:pt>
                <c:pt idx="52">
                  <c:v>1.7523759303269</c:v>
                </c:pt>
                <c:pt idx="53">
                  <c:v>1.9914531357376954</c:v>
                </c:pt>
                <c:pt idx="54">
                  <c:v>1.9107624681042501</c:v>
                </c:pt>
                <c:pt idx="55">
                  <c:v>2.0451070842392496</c:v>
                </c:pt>
                <c:pt idx="56">
                  <c:v>2.0803308056819443</c:v>
                </c:pt>
                <c:pt idx="57">
                  <c:v>2.0602819969222859</c:v>
                </c:pt>
                <c:pt idx="58">
                  <c:v>2.6385410591100871</c:v>
                </c:pt>
                <c:pt idx="59">
                  <c:v>2.8747709862593807</c:v>
                </c:pt>
                <c:pt idx="60">
                  <c:v>2.8389282809309497</c:v>
                </c:pt>
                <c:pt idx="61">
                  <c:v>2.1106301562925234</c:v>
                </c:pt>
                <c:pt idx="62">
                  <c:v>2.0638136652733685</c:v>
                </c:pt>
                <c:pt idx="63">
                  <c:v>2.3094321884366495</c:v>
                </c:pt>
                <c:pt idx="64">
                  <c:v>2.4124077916514088</c:v>
                </c:pt>
                <c:pt idx="65">
                  <c:v>2.2816217560612855</c:v>
                </c:pt>
                <c:pt idx="66">
                  <c:v>2.1427534774863637</c:v>
                </c:pt>
                <c:pt idx="67">
                  <c:v>2.3470987700525336</c:v>
                </c:pt>
                <c:pt idx="68">
                  <c:v>2.3083810200992105</c:v>
                </c:pt>
                <c:pt idx="69">
                  <c:v>2.0826467009607721</c:v>
                </c:pt>
                <c:pt idx="70">
                  <c:v>2.0886398028479136</c:v>
                </c:pt>
                <c:pt idx="71">
                  <c:v>2.0903252084816191</c:v>
                </c:pt>
                <c:pt idx="72">
                  <c:v>2.3503557575534284</c:v>
                </c:pt>
                <c:pt idx="73">
                  <c:v>2.1854017426749546</c:v>
                </c:pt>
                <c:pt idx="74">
                  <c:v>2.0572776484116848</c:v>
                </c:pt>
                <c:pt idx="75">
                  <c:v>1.9581983773843337</c:v>
                </c:pt>
                <c:pt idx="76">
                  <c:v>1.9404671958319994</c:v>
                </c:pt>
                <c:pt idx="77">
                  <c:v>1.813866684874238</c:v>
                </c:pt>
                <c:pt idx="78">
                  <c:v>1.7903805834750453</c:v>
                </c:pt>
                <c:pt idx="79">
                  <c:v>1.9019452087096194</c:v>
                </c:pt>
                <c:pt idx="80">
                  <c:v>1.9446217481646157</c:v>
                </c:pt>
                <c:pt idx="81">
                  <c:v>2.0026950939899084</c:v>
                </c:pt>
                <c:pt idx="82">
                  <c:v>1.9019207046585236</c:v>
                </c:pt>
                <c:pt idx="83">
                  <c:v>1.8392940564152169</c:v>
                </c:pt>
                <c:pt idx="84">
                  <c:v>1.7723744150732492</c:v>
                </c:pt>
                <c:pt idx="85">
                  <c:v>1.6883621323910478</c:v>
                </c:pt>
                <c:pt idx="86">
                  <c:v>1.673966604860412</c:v>
                </c:pt>
                <c:pt idx="87">
                  <c:v>1.6225866200858419</c:v>
                </c:pt>
                <c:pt idx="88">
                  <c:v>1.595084927371619</c:v>
                </c:pt>
                <c:pt idx="89">
                  <c:v>1.7094807627742272</c:v>
                </c:pt>
                <c:pt idx="90">
                  <c:v>1.740405440157909</c:v>
                </c:pt>
                <c:pt idx="91">
                  <c:v>1.5951218762513335</c:v>
                </c:pt>
                <c:pt idx="92">
                  <c:v>1.4741143383216844</c:v>
                </c:pt>
                <c:pt idx="93">
                  <c:v>1.5953815403817273</c:v>
                </c:pt>
                <c:pt idx="94">
                  <c:v>1.6495631007859046</c:v>
                </c:pt>
                <c:pt idx="95">
                  <c:v>1.5553559870198697</c:v>
                </c:pt>
                <c:pt idx="96">
                  <c:v>1.8409704590379001</c:v>
                </c:pt>
                <c:pt idx="97">
                  <c:v>1.9206863833285996</c:v>
                </c:pt>
                <c:pt idx="98">
                  <c:v>1.8921344861046847</c:v>
                </c:pt>
                <c:pt idx="99">
                  <c:v>1.8701309626296365</c:v>
                </c:pt>
                <c:pt idx="100">
                  <c:v>1.9035367095375002</c:v>
                </c:pt>
                <c:pt idx="101">
                  <c:v>1.9564290126220454</c:v>
                </c:pt>
                <c:pt idx="102">
                  <c:v>1.9186498963356817</c:v>
                </c:pt>
                <c:pt idx="103">
                  <c:v>1.7121442729494614</c:v>
                </c:pt>
                <c:pt idx="104">
                  <c:v>1.7956793994995712</c:v>
                </c:pt>
                <c:pt idx="105">
                  <c:v>1.8638493390967144</c:v>
                </c:pt>
                <c:pt idx="106">
                  <c:v>2.4539331939299092</c:v>
                </c:pt>
                <c:pt idx="107">
                  <c:v>2.4978731268411738</c:v>
                </c:pt>
                <c:pt idx="108">
                  <c:v>2.2128221839597999</c:v>
                </c:pt>
                <c:pt idx="109">
                  <c:v>1.9789263971439002</c:v>
                </c:pt>
                <c:pt idx="110">
                  <c:v>1.9000827465489496</c:v>
                </c:pt>
                <c:pt idx="111">
                  <c:v>1.9547921243675996</c:v>
                </c:pt>
                <c:pt idx="112">
                  <c:v>1.9052708655395503</c:v>
                </c:pt>
                <c:pt idx="113">
                  <c:v>1.8215232963336958</c:v>
                </c:pt>
                <c:pt idx="114">
                  <c:v>2.2488402909061498</c:v>
                </c:pt>
                <c:pt idx="115">
                  <c:v>2.2017630034068421</c:v>
                </c:pt>
                <c:pt idx="116">
                  <c:v>2.023766572577125</c:v>
                </c:pt>
                <c:pt idx="117">
                  <c:v>1.8792220885532498</c:v>
                </c:pt>
                <c:pt idx="118">
                  <c:v>1.9069390874513046</c:v>
                </c:pt>
                <c:pt idx="119">
                  <c:v>1.88498752598</c:v>
                </c:pt>
                <c:pt idx="120">
                  <c:v>2.0872622470077995</c:v>
                </c:pt>
                <c:pt idx="121">
                  <c:v>7.176808076308002</c:v>
                </c:pt>
                <c:pt idx="122">
                  <c:v>4.0294563308463127</c:v>
                </c:pt>
                <c:pt idx="123">
                  <c:v>3.5326172189167999</c:v>
                </c:pt>
                <c:pt idx="124">
                  <c:v>4.2584506771198098</c:v>
                </c:pt>
                <c:pt idx="125">
                  <c:v>3.9336767913591908</c:v>
                </c:pt>
                <c:pt idx="126">
                  <c:v>3.0563559160356353</c:v>
                </c:pt>
                <c:pt idx="127">
                  <c:v>2.9049572958754735</c:v>
                </c:pt>
                <c:pt idx="128">
                  <c:v>2.6230438768837145</c:v>
                </c:pt>
                <c:pt idx="129">
                  <c:v>2.3585730877395905</c:v>
                </c:pt>
                <c:pt idx="130">
                  <c:v>2.1868256964532611</c:v>
                </c:pt>
                <c:pt idx="131">
                  <c:v>2.1079756585065241</c:v>
                </c:pt>
                <c:pt idx="132">
                  <c:v>1.9498965982309002</c:v>
                </c:pt>
                <c:pt idx="133">
                  <c:v>1.8847736431509046</c:v>
                </c:pt>
                <c:pt idx="134">
                  <c:v>1.6487324736420528</c:v>
                </c:pt>
                <c:pt idx="135">
                  <c:v>1.6068216913582503</c:v>
                </c:pt>
                <c:pt idx="136">
                  <c:v>1.6787025750474087</c:v>
                </c:pt>
                <c:pt idx="137">
                  <c:v>1.8283595236625498</c:v>
                </c:pt>
                <c:pt idx="138">
                  <c:v>1.830275018703087</c:v>
                </c:pt>
                <c:pt idx="139">
                  <c:v>1.8461407602617692</c:v>
                </c:pt>
                <c:pt idx="140">
                  <c:v>1.6906940545209053</c:v>
                </c:pt>
                <c:pt idx="141">
                  <c:v>1.638510378691864</c:v>
                </c:pt>
                <c:pt idx="142">
                  <c:v>1.6940163883802271</c:v>
                </c:pt>
                <c:pt idx="143">
                  <c:v>1.8242066239195454</c:v>
                </c:pt>
                <c:pt idx="144">
                  <c:v>2.0625115198972996</c:v>
                </c:pt>
                <c:pt idx="145">
                  <c:v>2.1477405370705003</c:v>
                </c:pt>
                <c:pt idx="146">
                  <c:v>2.1029962847846844</c:v>
                </c:pt>
                <c:pt idx="147">
                  <c:v>2.8629020161886669</c:v>
                </c:pt>
                <c:pt idx="148">
                  <c:v>2.9107268575200478</c:v>
                </c:pt>
                <c:pt idx="149">
                  <c:v>2.7857916469775712</c:v>
                </c:pt>
                <c:pt idx="150">
                  <c:v>2.5577185053827733</c:v>
                </c:pt>
                <c:pt idx="151">
                  <c:v>2.7366804190884997</c:v>
                </c:pt>
                <c:pt idx="152">
                  <c:v>3.4419055434093124</c:v>
                </c:pt>
                <c:pt idx="153">
                  <c:v>4.0832062612593809</c:v>
                </c:pt>
                <c:pt idx="154">
                  <c:v>4.1608754905297145</c:v>
                </c:pt>
                <c:pt idx="155">
                  <c:v>3.4452782145354348</c:v>
                </c:pt>
                <c:pt idx="156">
                  <c:v>3.7364154600755497</c:v>
                </c:pt>
                <c:pt idx="157">
                  <c:v>4.5309008115999516</c:v>
                </c:pt>
                <c:pt idx="158">
                  <c:v>4.2767493570060005</c:v>
                </c:pt>
                <c:pt idx="159">
                  <c:v>3.5943994873266818</c:v>
                </c:pt>
                <c:pt idx="160">
                  <c:v>3.3556903800440949</c:v>
                </c:pt>
                <c:pt idx="161">
                  <c:v>3.1013001017676669</c:v>
                </c:pt>
                <c:pt idx="162">
                  <c:v>2.8403082085631737</c:v>
                </c:pt>
                <c:pt idx="163">
                  <c:v>2.8866349736278245</c:v>
                </c:pt>
                <c:pt idx="164">
                  <c:v>3.5684982427774354</c:v>
                </c:pt>
                <c:pt idx="165">
                  <c:v>3.2953797682476362</c:v>
                </c:pt>
                <c:pt idx="166">
                  <c:v>2.7613625737443335</c:v>
                </c:pt>
                <c:pt idx="167">
                  <c:v>2.4679085916925656</c:v>
                </c:pt>
                <c:pt idx="168">
                  <c:v>2.3503834901249498</c:v>
                </c:pt>
                <c:pt idx="169">
                  <c:v>2.0940442322113499</c:v>
                </c:pt>
                <c:pt idx="170">
                  <c:v>2.1294293267736659</c:v>
                </c:pt>
                <c:pt idx="171">
                  <c:v>1.9994563465897504</c:v>
                </c:pt>
                <c:pt idx="172">
                  <c:v>2.1042962861904213</c:v>
                </c:pt>
                <c:pt idx="173">
                  <c:v>2.0052942404853478</c:v>
                </c:pt>
                <c:pt idx="174">
                  <c:v>2.0884586045313003</c:v>
                </c:pt>
                <c:pt idx="175">
                  <c:v>1.9864111420168635</c:v>
                </c:pt>
                <c:pt idx="176">
                  <c:v>1.6881699615172945</c:v>
                </c:pt>
                <c:pt idx="177">
                  <c:v>1.5498057689454001</c:v>
                </c:pt>
                <c:pt idx="178">
                  <c:v>1.6096062831969129</c:v>
                </c:pt>
                <c:pt idx="179">
                  <c:v>1.3746566619100908</c:v>
                </c:pt>
                <c:pt idx="180">
                  <c:v>1.46341530195</c:v>
                </c:pt>
                <c:pt idx="181">
                  <c:v>1.515596400311136</c:v>
                </c:pt>
                <c:pt idx="182" formatCode="General">
                  <c:v>1.6038149173583502</c:v>
                </c:pt>
                <c:pt idx="183" formatCode="General">
                  <c:v>1.4183975133242499</c:v>
                </c:pt>
                <c:pt idx="184" formatCode="General">
                  <c:v>1.3137124998188505</c:v>
                </c:pt>
                <c:pt idx="185" formatCode="General">
                  <c:v>1.2603399923824781</c:v>
                </c:pt>
                <c:pt idx="186" formatCode="General">
                  <c:v>1.3359345292742999</c:v>
                </c:pt>
                <c:pt idx="187" formatCode="General">
                  <c:v>1.5397065072503684</c:v>
                </c:pt>
                <c:pt idx="188" formatCode="General">
                  <c:v>1.3579860811989999</c:v>
                </c:pt>
                <c:pt idx="189" formatCode="General">
                  <c:v>1.6163672511344287</c:v>
                </c:pt>
                <c:pt idx="190" formatCode="General">
                  <c:v>1.5569463882257828</c:v>
                </c:pt>
                <c:pt idx="191" formatCode="General">
                  <c:v>1.5477566653675237</c:v>
                </c:pt>
                <c:pt idx="192" formatCode="General">
                  <c:v>1.8046149298773997</c:v>
                </c:pt>
                <c:pt idx="193" formatCode="General">
                  <c:v>1.6276551835797692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D49-4996-B913-5DC2C7637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367872"/>
        <c:axId val="236369408"/>
      </c:lineChart>
      <c:dateAx>
        <c:axId val="236367872"/>
        <c:scaling>
          <c:orientation val="minMax"/>
          <c:max val="46112"/>
          <c:min val="43555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rot="-2700000" vert="horz"/>
          <a:lstStyle/>
          <a:p>
            <a: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6369408"/>
        <c:crosses val="autoZero"/>
        <c:auto val="1"/>
        <c:lblOffset val="100"/>
        <c:baseTimeUnit val="months"/>
        <c:majorUnit val="6"/>
        <c:majorTimeUnit val="months"/>
      </c:dateAx>
      <c:valAx>
        <c:axId val="236369408"/>
        <c:scaling>
          <c:orientation val="minMax"/>
          <c:max val="8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2.8134869142794057E-3"/>
              <c:y val="0.10427228972068917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6367872"/>
        <c:crosses val="autoZero"/>
        <c:crossBetween val="between"/>
      </c:valAx>
      <c:valAx>
        <c:axId val="144281277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442818352"/>
        <c:crosses val="max"/>
        <c:crossBetween val="between"/>
      </c:valAx>
      <c:catAx>
        <c:axId val="1442818352"/>
        <c:scaling>
          <c:orientation val="minMax"/>
        </c:scaling>
        <c:delete val="1"/>
        <c:axPos val="b"/>
        <c:majorTickMark val="out"/>
        <c:minorTickMark val="none"/>
        <c:tickLblPos val="nextTo"/>
        <c:crossAx val="144281277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2.9877762046715351E-3"/>
          <c:y val="0.89052901969331066"/>
          <c:w val="0.5567414356465874"/>
          <c:h val="4.336087630904185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sz="1440" b="0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/>
                </a:solidFill>
              </a:rPr>
              <a:t>איור </a:t>
            </a:r>
            <a:r>
              <a:rPr lang="he-IL" sz="1200" b="1" dirty="0" smtClean="0">
                <a:solidFill>
                  <a:schemeClr val="tx1"/>
                </a:solidFill>
              </a:rPr>
              <a:t>29ב: </a:t>
            </a:r>
            <a:r>
              <a:rPr lang="he-IL" sz="1200" b="1" i="0" u="none" strike="noStrike" baseline="0" dirty="0">
                <a:solidFill>
                  <a:schemeClr val="tx1"/>
                </a:solidFill>
                <a:effectLst/>
              </a:rPr>
              <a:t>ממוצע הקושי לגייס אשראי </a:t>
            </a:r>
            <a:r>
              <a:rPr lang="he-IL" sz="1200" b="1" i="0" u="none" strike="noStrike" baseline="0" dirty="0" smtClean="0">
                <a:solidFill>
                  <a:schemeClr val="tx1"/>
                </a:solidFill>
                <a:effectLst/>
              </a:rPr>
              <a:t>חוץ-בנקאי </a:t>
            </a:r>
            <a:r>
              <a:rPr lang="he-IL" sz="1200" b="1" i="0" u="none" strike="noStrike" baseline="0" dirty="0">
                <a:solidFill>
                  <a:schemeClr val="tx1"/>
                </a:solidFill>
                <a:effectLst/>
              </a:rPr>
              <a:t>לפי גודל עסק </a:t>
            </a:r>
          </a:p>
          <a:p>
            <a:pPr algn="ctr" rtl="1">
              <a:defRPr/>
            </a:pPr>
            <a:r>
              <a:rPr lang="he-IL" sz="1200" b="0" i="0" baseline="0" dirty="0" smtClean="0">
                <a:solidFill>
                  <a:schemeClr val="tx1"/>
                </a:solidFill>
                <a:effectLst/>
              </a:rPr>
              <a:t>פברואר </a:t>
            </a:r>
            <a:r>
              <a:rPr lang="he-IL" sz="1200" b="0" i="0" baseline="0" dirty="0">
                <a:solidFill>
                  <a:schemeClr val="tx1"/>
                </a:solidFill>
                <a:effectLst/>
              </a:rPr>
              <a:t>2022 </a:t>
            </a:r>
            <a:r>
              <a:rPr lang="he-IL" sz="1200" b="0" i="0" baseline="0" dirty="0" smtClean="0">
                <a:solidFill>
                  <a:schemeClr val="tx1"/>
                </a:solidFill>
                <a:effectLst/>
              </a:rPr>
              <a:t>עד פברואר 2026</a:t>
            </a:r>
            <a:endParaRPr lang="he-IL" sz="12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6.3597617379555646E-2"/>
          <c:y val="2.38954380786412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sz="1440" b="0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8329244170565636E-2"/>
          <c:y val="0.15150799029581799"/>
          <c:w val="0.44586539613536769"/>
          <c:h val="0.6689132768698558"/>
        </c:manualLayout>
      </c:layout>
      <c:areaChart>
        <c:grouping val="standard"/>
        <c:varyColors val="0"/>
        <c:ser>
          <c:idx val="6"/>
          <c:order val="3"/>
          <c:tx>
            <c:strRef>
              <c:f>'[ממוצע הקושי לגייס אשראי בנקאי לפי גודל עסק מסקר מגמות.xlsx]איור 29 נתונים'!$H$2</c:f>
              <c:strCache>
                <c:ptCount val="1"/>
                <c:pt idx="0">
                  <c:v>מלחמה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cat>
            <c:numRef>
              <c:f>'[ממוצע הקושי לגייס אשראי בנקאי לפי גודל עסק מסקר מגמות.xlsx]איור 29 נתונים'!$A$3:$A$125</c:f>
              <c:numCache>
                <c:formatCode>m/d/yyyy</c:formatCode>
                <c:ptCount val="123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</c:numCache>
            </c:numRef>
          </c:cat>
          <c:val>
            <c:numRef>
              <c:f>'[ממוצע הקושי לגייס אשראי בנקאי לפי גודל עסק מסקר מגמות.xlsx]איור 29 נתונים'!$H$3:$H$299</c:f>
              <c:numCache>
                <c:formatCode>General</c:formatCode>
                <c:ptCount val="297"/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3-451F-ADA3-26A265708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5292640"/>
        <c:axId val="885292968"/>
      </c:areaChart>
      <c:lineChart>
        <c:grouping val="standard"/>
        <c:varyColors val="0"/>
        <c:ser>
          <c:idx val="0"/>
          <c:order val="0"/>
          <c:tx>
            <c:strRef>
              <c:f>'[ממוצע הקושי לגייס אשראי בנקאי לפי גודל עסק מסקר מגמות.xlsx]איור 29 נתונים'!$J$2</c:f>
              <c:strCache>
                <c:ptCount val="1"/>
                <c:pt idx="0">
                  <c:v> עסק קטן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13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B3-451F-ADA3-26A265708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'[ממוצע הקושי לגייס אשראי בנקאי לפי גודל עסק מסקר מגמות.xlsx]איור 29 נתונים'!$A$3:$A$136</c:f>
              <c:numCache>
                <c:formatCode>m/d/yyyy</c:formatCode>
                <c:ptCount val="134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  <c:pt idx="133">
                  <c:v>46081</c:v>
                </c:pt>
              </c:numCache>
            </c:numRef>
          </c:cat>
          <c:val>
            <c:numRef>
              <c:f>'[ממוצע הקושי לגייס אשראי בנקאי לפי גודל עסק מסקר מגמות.xlsx]איור 29 נתונים'!$E$3:$E$136</c:f>
              <c:numCache>
                <c:formatCode>0.0</c:formatCode>
                <c:ptCount val="134"/>
                <c:pt idx="0">
                  <c:v>12.143936008148478</c:v>
                </c:pt>
                <c:pt idx="1">
                  <c:v>1.042141972694562</c:v>
                </c:pt>
                <c:pt idx="2">
                  <c:v>11.064763867733284</c:v>
                </c:pt>
                <c:pt idx="3">
                  <c:v>11.582744309735709</c:v>
                </c:pt>
                <c:pt idx="4">
                  <c:v>9.9220845548014367</c:v>
                </c:pt>
                <c:pt idx="5">
                  <c:v>9.2173486351543268</c:v>
                </c:pt>
                <c:pt idx="6">
                  <c:v>2.3886827102209161</c:v>
                </c:pt>
                <c:pt idx="7">
                  <c:v>11.87401319720545</c:v>
                </c:pt>
                <c:pt idx="8">
                  <c:v>13.042518358975215</c:v>
                </c:pt>
                <c:pt idx="9">
                  <c:v>2.9861872711327266</c:v>
                </c:pt>
                <c:pt idx="10">
                  <c:v>9.6636812622539416</c:v>
                </c:pt>
                <c:pt idx="11">
                  <c:v>0.60456645008939491</c:v>
                </c:pt>
                <c:pt idx="12">
                  <c:v>10.444172236907621</c:v>
                </c:pt>
                <c:pt idx="13">
                  <c:v>12.224816180967817</c:v>
                </c:pt>
                <c:pt idx="14">
                  <c:v>14.156656276641909</c:v>
                </c:pt>
                <c:pt idx="15">
                  <c:v>15.742883492035006</c:v>
                </c:pt>
                <c:pt idx="16">
                  <c:v>6.5335981011952491</c:v>
                </c:pt>
                <c:pt idx="17">
                  <c:v>19.189334246022476</c:v>
                </c:pt>
                <c:pt idx="18">
                  <c:v>18.19906669972886</c:v>
                </c:pt>
                <c:pt idx="19">
                  <c:v>8.0601343846421933</c:v>
                </c:pt>
                <c:pt idx="20">
                  <c:v>9.4342869690908966</c:v>
                </c:pt>
                <c:pt idx="21">
                  <c:v>9.8807066336792158</c:v>
                </c:pt>
                <c:pt idx="22">
                  <c:v>13.754164552973984</c:v>
                </c:pt>
                <c:pt idx="23">
                  <c:v>8.9977135720495269</c:v>
                </c:pt>
                <c:pt idx="24">
                  <c:v>13.707477361329765</c:v>
                </c:pt>
                <c:pt idx="25">
                  <c:v>12.628019787358108</c:v>
                </c:pt>
                <c:pt idx="26">
                  <c:v>8.4612656402006259</c:v>
                </c:pt>
                <c:pt idx="27">
                  <c:v>14.219645861289827</c:v>
                </c:pt>
                <c:pt idx="28">
                  <c:v>14.183596021934218</c:v>
                </c:pt>
                <c:pt idx="29">
                  <c:v>11.715517846471506</c:v>
                </c:pt>
                <c:pt idx="30">
                  <c:v>11.926083766222868</c:v>
                </c:pt>
                <c:pt idx="31">
                  <c:v>11.579471406445084</c:v>
                </c:pt>
                <c:pt idx="32">
                  <c:v>14.726307091126742</c:v>
                </c:pt>
                <c:pt idx="33">
                  <c:v>7.3311379287930469</c:v>
                </c:pt>
                <c:pt idx="34">
                  <c:v>15.032577562639622</c:v>
                </c:pt>
                <c:pt idx="35">
                  <c:v>11.884734331738299</c:v>
                </c:pt>
                <c:pt idx="36">
                  <c:v>9.4601006599588064</c:v>
                </c:pt>
                <c:pt idx="37">
                  <c:v>7.9680136133690773</c:v>
                </c:pt>
                <c:pt idx="38">
                  <c:v>9.1505427562938024</c:v>
                </c:pt>
                <c:pt idx="39">
                  <c:v>7.2152966695054905</c:v>
                </c:pt>
                <c:pt idx="40">
                  <c:v>4.6953008570397774</c:v>
                </c:pt>
                <c:pt idx="41">
                  <c:v>10.979973861868977</c:v>
                </c:pt>
                <c:pt idx="42">
                  <c:v>12.557493503504269</c:v>
                </c:pt>
                <c:pt idx="43">
                  <c:v>3.4908035310867862</c:v>
                </c:pt>
                <c:pt idx="44">
                  <c:v>11.830029090170592</c:v>
                </c:pt>
                <c:pt idx="45">
                  <c:v>8.4661737202836242</c:v>
                </c:pt>
                <c:pt idx="46">
                  <c:v>12.909975536616901</c:v>
                </c:pt>
                <c:pt idx="47">
                  <c:v>7.0832075856511594</c:v>
                </c:pt>
                <c:pt idx="48">
                  <c:v>5.5447203310044673</c:v>
                </c:pt>
                <c:pt idx="49">
                  <c:v>5.7303301140648149</c:v>
                </c:pt>
                <c:pt idx="50">
                  <c:v>4.0822889425995372</c:v>
                </c:pt>
                <c:pt idx="51">
                  <c:v>5.5342180744886829</c:v>
                </c:pt>
                <c:pt idx="52">
                  <c:v>8.4231542478305936</c:v>
                </c:pt>
                <c:pt idx="53">
                  <c:v>10.203939816547631</c:v>
                </c:pt>
                <c:pt idx="54">
                  <c:v>2.9548361419293809</c:v>
                </c:pt>
                <c:pt idx="55">
                  <c:v>6.3297739754457494</c:v>
                </c:pt>
                <c:pt idx="56">
                  <c:v>4.6456813332245774</c:v>
                </c:pt>
                <c:pt idx="57">
                  <c:v>12.095410581751576</c:v>
                </c:pt>
                <c:pt idx="58">
                  <c:v>7.4185427072427865</c:v>
                </c:pt>
                <c:pt idx="59">
                  <c:v>8.6422456822251981</c:v>
                </c:pt>
                <c:pt idx="60">
                  <c:v>10.516099335642018</c:v>
                </c:pt>
                <c:pt idx="61">
                  <c:v>7.1470334312791657</c:v>
                </c:pt>
                <c:pt idx="62">
                  <c:v>21.971632755000289</c:v>
                </c:pt>
                <c:pt idx="63">
                  <c:v>22.028544341349303</c:v>
                </c:pt>
                <c:pt idx="64">
                  <c:v>27.225875833534513</c:v>
                </c:pt>
                <c:pt idx="65">
                  <c:v>18.538329060128873</c:v>
                </c:pt>
                <c:pt idx="66">
                  <c:v>13.311445681436513</c:v>
                </c:pt>
                <c:pt idx="67">
                  <c:v>8.8798694390373321</c:v>
                </c:pt>
                <c:pt idx="68">
                  <c:v>11.942680704270312</c:v>
                </c:pt>
                <c:pt idx="69">
                  <c:v>15.292186837012258</c:v>
                </c:pt>
                <c:pt idx="70">
                  <c:v>19.412875798796875</c:v>
                </c:pt>
                <c:pt idx="71">
                  <c:v>13.751510004303892</c:v>
                </c:pt>
                <c:pt idx="72">
                  <c:v>13.308627327835271</c:v>
                </c:pt>
                <c:pt idx="73">
                  <c:v>5.3737216658272384</c:v>
                </c:pt>
                <c:pt idx="74">
                  <c:v>7.2546780265465687</c:v>
                </c:pt>
                <c:pt idx="75">
                  <c:v>7.645810150535203</c:v>
                </c:pt>
                <c:pt idx="76">
                  <c:v>6.7925631601328815</c:v>
                </c:pt>
                <c:pt idx="77">
                  <c:v>5.5647728815067694</c:v>
                </c:pt>
                <c:pt idx="78">
                  <c:v>3.4988670827574402</c:v>
                </c:pt>
                <c:pt idx="79">
                  <c:v>8.8449817272248179</c:v>
                </c:pt>
                <c:pt idx="80">
                  <c:v>4.6582098759409174</c:v>
                </c:pt>
                <c:pt idx="81">
                  <c:v>8.7189953480656097</c:v>
                </c:pt>
                <c:pt idx="82">
                  <c:v>7.2130746165703421</c:v>
                </c:pt>
                <c:pt idx="83">
                  <c:v>8.5828531240169763</c:v>
                </c:pt>
                <c:pt idx="84">
                  <c:v>15.132612045209619</c:v>
                </c:pt>
                <c:pt idx="85">
                  <c:v>8.2081728204166673</c:v>
                </c:pt>
                <c:pt idx="86">
                  <c:v>13.540591550304745</c:v>
                </c:pt>
                <c:pt idx="87">
                  <c:v>6.1131207085678296</c:v>
                </c:pt>
                <c:pt idx="88">
                  <c:v>8.3718301656254503</c:v>
                </c:pt>
                <c:pt idx="89">
                  <c:v>9.3569304570770253</c:v>
                </c:pt>
                <c:pt idx="90">
                  <c:v>7.6811120813097755</c:v>
                </c:pt>
                <c:pt idx="91">
                  <c:v>7.1789526668932995</c:v>
                </c:pt>
                <c:pt idx="92">
                  <c:v>8.7962496916163584</c:v>
                </c:pt>
                <c:pt idx="93">
                  <c:v>9.7014289393438293</c:v>
                </c:pt>
                <c:pt idx="94">
                  <c:v>3.5566330407321689</c:v>
                </c:pt>
                <c:pt idx="95">
                  <c:v>3.9590919690005926</c:v>
                </c:pt>
                <c:pt idx="96">
                  <c:v>12.643321579401215</c:v>
                </c:pt>
                <c:pt idx="97">
                  <c:v>6.9671054549764824</c:v>
                </c:pt>
                <c:pt idx="98">
                  <c:v>3.0503893244367726</c:v>
                </c:pt>
                <c:pt idx="99">
                  <c:v>6.1289557436362827</c:v>
                </c:pt>
                <c:pt idx="100">
                  <c:v>6.6938568386636019</c:v>
                </c:pt>
                <c:pt idx="101">
                  <c:v>5.8029301989916426</c:v>
                </c:pt>
                <c:pt idx="102">
                  <c:v>13.161235668318893</c:v>
                </c:pt>
                <c:pt idx="103">
                  <c:v>11.432807255899844</c:v>
                </c:pt>
                <c:pt idx="104">
                  <c:v>13.00956891532031</c:v>
                </c:pt>
                <c:pt idx="105">
                  <c:v>10.396408356832541</c:v>
                </c:pt>
                <c:pt idx="106">
                  <c:v>18.325317876062019</c:v>
                </c:pt>
                <c:pt idx="107">
                  <c:v>12.574100096586085</c:v>
                </c:pt>
                <c:pt idx="108">
                  <c:v>10.205023095180838</c:v>
                </c:pt>
                <c:pt idx="109">
                  <c:v>12.018048702428191</c:v>
                </c:pt>
                <c:pt idx="110">
                  <c:v>12.009676396404556</c:v>
                </c:pt>
                <c:pt idx="111">
                  <c:v>14.012649501991209</c:v>
                </c:pt>
                <c:pt idx="112">
                  <c:v>9.1584031427825998</c:v>
                </c:pt>
                <c:pt idx="113">
                  <c:v>10.753201461172255</c:v>
                </c:pt>
                <c:pt idx="114">
                  <c:v>11.61119724506251</c:v>
                </c:pt>
                <c:pt idx="115">
                  <c:v>7.1068514256462416</c:v>
                </c:pt>
                <c:pt idx="116">
                  <c:v>7.5039016741052684</c:v>
                </c:pt>
                <c:pt idx="117">
                  <c:v>5.1435649440145461</c:v>
                </c:pt>
                <c:pt idx="118">
                  <c:v>5.5699733927741759</c:v>
                </c:pt>
                <c:pt idx="119">
                  <c:v>4.9476052685230467</c:v>
                </c:pt>
                <c:pt idx="120">
                  <c:v>4.1102600427495011</c:v>
                </c:pt>
                <c:pt idx="121">
                  <c:v>6.737666222977345</c:v>
                </c:pt>
                <c:pt idx="122">
                  <c:v>8.9786065116394465</c:v>
                </c:pt>
                <c:pt idx="123">
                  <c:v>8.5257137813533017</c:v>
                </c:pt>
                <c:pt idx="124">
                  <c:v>6.5487738735236727</c:v>
                </c:pt>
                <c:pt idx="125">
                  <c:v>6.0499601459835066</c:v>
                </c:pt>
                <c:pt idx="126">
                  <c:v>3.0284147984694698</c:v>
                </c:pt>
                <c:pt idx="127">
                  <c:v>4.72971329677888</c:v>
                </c:pt>
                <c:pt idx="128">
                  <c:v>11.003664327394301</c:v>
                </c:pt>
                <c:pt idx="129">
                  <c:v>8.7106170833025001</c:v>
                </c:pt>
                <c:pt idx="130">
                  <c:v>9.76863296395139</c:v>
                </c:pt>
                <c:pt idx="131">
                  <c:v>16.814602795745301</c:v>
                </c:pt>
                <c:pt idx="132">
                  <c:v>9.3926601482917498</c:v>
                </c:pt>
                <c:pt idx="133">
                  <c:v>5.4133308104731004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B3-451F-ADA3-26A265708331}"/>
            </c:ext>
          </c:extLst>
        </c:ser>
        <c:ser>
          <c:idx val="1"/>
          <c:order val="1"/>
          <c:tx>
            <c:strRef>
              <c:f>'[ממוצע הקושי לגייס אשראי בנקאי לפי גודל עסק מסקר מגמות.xlsx]איור 29 נתונים'!$K$2</c:f>
              <c:strCache>
                <c:ptCount val="1"/>
                <c:pt idx="0">
                  <c:v>עסק בינוני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13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B3-451F-ADA3-26A265708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'[ממוצע הקושי לגייס אשראי בנקאי לפי גודל עסק מסקר מגמות.xlsx]איור 29 נתונים'!$A$3:$A$136</c:f>
              <c:numCache>
                <c:formatCode>m/d/yyyy</c:formatCode>
                <c:ptCount val="134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  <c:pt idx="133">
                  <c:v>46081</c:v>
                </c:pt>
              </c:numCache>
            </c:numRef>
          </c:cat>
          <c:val>
            <c:numRef>
              <c:f>'[ממוצע הקושי לגייס אשראי בנקאי לפי גודל עסק מסקר מגמות.xlsx]איור 29 נתונים'!$F$3:$F$136</c:f>
              <c:numCache>
                <c:formatCode>0.0</c:formatCode>
                <c:ptCount val="134"/>
                <c:pt idx="0">
                  <c:v>2.4403917096359744</c:v>
                </c:pt>
                <c:pt idx="1">
                  <c:v>5.3394003738233193</c:v>
                </c:pt>
                <c:pt idx="2">
                  <c:v>2.148600752633345</c:v>
                </c:pt>
                <c:pt idx="3">
                  <c:v>19.584030965956252</c:v>
                </c:pt>
                <c:pt idx="4">
                  <c:v>10.774876777409231</c:v>
                </c:pt>
                <c:pt idx="5">
                  <c:v>10.552989590369556</c:v>
                </c:pt>
                <c:pt idx="6">
                  <c:v>10.924413134395531</c:v>
                </c:pt>
                <c:pt idx="7">
                  <c:v>5.1256822913302598</c:v>
                </c:pt>
                <c:pt idx="8">
                  <c:v>5.5593995693199121</c:v>
                </c:pt>
                <c:pt idx="9">
                  <c:v>11.766639592121431</c:v>
                </c:pt>
                <c:pt idx="10">
                  <c:v>0.65036506093224344</c:v>
                </c:pt>
                <c:pt idx="11">
                  <c:v>36.449396087556259</c:v>
                </c:pt>
                <c:pt idx="12">
                  <c:v>3.2350146439214589</c:v>
                </c:pt>
                <c:pt idx="13">
                  <c:v>2.6493525117595884</c:v>
                </c:pt>
                <c:pt idx="14">
                  <c:v>3.7894541891515372</c:v>
                </c:pt>
                <c:pt idx="15">
                  <c:v>3.0880097163670612</c:v>
                </c:pt>
                <c:pt idx="16">
                  <c:v>7.0426745244209794</c:v>
                </c:pt>
                <c:pt idx="17">
                  <c:v>3.699843904699752</c:v>
                </c:pt>
                <c:pt idx="18">
                  <c:v>5.9467229417235341</c:v>
                </c:pt>
                <c:pt idx="19">
                  <c:v>4.8036341750952269</c:v>
                </c:pt>
                <c:pt idx="20">
                  <c:v>4.3732405562922594</c:v>
                </c:pt>
                <c:pt idx="21">
                  <c:v>3.6768983626841072</c:v>
                </c:pt>
                <c:pt idx="22">
                  <c:v>4.3369583681474149</c:v>
                </c:pt>
                <c:pt idx="23">
                  <c:v>8.7342403435238936</c:v>
                </c:pt>
                <c:pt idx="24">
                  <c:v>8.8013522549197205</c:v>
                </c:pt>
                <c:pt idx="25">
                  <c:v>1.526844543379088</c:v>
                </c:pt>
                <c:pt idx="26">
                  <c:v>6.9434254395454991</c:v>
                </c:pt>
                <c:pt idx="27">
                  <c:v>7.6798599499152838</c:v>
                </c:pt>
                <c:pt idx="28">
                  <c:v>4.6501679141662242</c:v>
                </c:pt>
                <c:pt idx="29">
                  <c:v>10.981147622416058</c:v>
                </c:pt>
                <c:pt idx="30">
                  <c:v>12.424027429235265</c:v>
                </c:pt>
                <c:pt idx="31">
                  <c:v>11.666164242604053</c:v>
                </c:pt>
                <c:pt idx="32">
                  <c:v>8.4896373248603503</c:v>
                </c:pt>
                <c:pt idx="33">
                  <c:v>9.6613878505599242</c:v>
                </c:pt>
                <c:pt idx="34">
                  <c:v>8.1124068371209237</c:v>
                </c:pt>
                <c:pt idx="35">
                  <c:v>3.1346530991508472</c:v>
                </c:pt>
                <c:pt idx="36">
                  <c:v>1.6935427153378799</c:v>
                </c:pt>
                <c:pt idx="37">
                  <c:v>4.1713315894334357</c:v>
                </c:pt>
                <c:pt idx="38">
                  <c:v>10.156932721248191</c:v>
                </c:pt>
                <c:pt idx="39">
                  <c:v>4.2136552934612501</c:v>
                </c:pt>
                <c:pt idx="40">
                  <c:v>2.6280319342051732</c:v>
                </c:pt>
                <c:pt idx="41">
                  <c:v>6.2864884997870645</c:v>
                </c:pt>
                <c:pt idx="42">
                  <c:v>2.1167658264297331</c:v>
                </c:pt>
                <c:pt idx="43">
                  <c:v>3.9549133435732977</c:v>
                </c:pt>
                <c:pt idx="44">
                  <c:v>4.5771632877081796</c:v>
                </c:pt>
                <c:pt idx="45">
                  <c:v>5.0035195280336495</c:v>
                </c:pt>
                <c:pt idx="46">
                  <c:v>12.999330252103395</c:v>
                </c:pt>
                <c:pt idx="47">
                  <c:v>4.1744617482515087</c:v>
                </c:pt>
                <c:pt idx="48">
                  <c:v>2.0367816635457849</c:v>
                </c:pt>
                <c:pt idx="49">
                  <c:v>9.2292233992976094</c:v>
                </c:pt>
                <c:pt idx="50">
                  <c:v>9.226299292981329</c:v>
                </c:pt>
                <c:pt idx="51">
                  <c:v>4.857095528651759</c:v>
                </c:pt>
                <c:pt idx="52">
                  <c:v>4.9908238062369499</c:v>
                </c:pt>
                <c:pt idx="53">
                  <c:v>5.3696099721860362</c:v>
                </c:pt>
                <c:pt idx="54">
                  <c:v>9.0607773341881259</c:v>
                </c:pt>
                <c:pt idx="55">
                  <c:v>5.4308344114070746</c:v>
                </c:pt>
                <c:pt idx="56">
                  <c:v>11.457597047270005</c:v>
                </c:pt>
                <c:pt idx="57">
                  <c:v>14.17847311971706</c:v>
                </c:pt>
                <c:pt idx="58">
                  <c:v>8.2501873607073186</c:v>
                </c:pt>
                <c:pt idx="59">
                  <c:v>13.322002979208364</c:v>
                </c:pt>
                <c:pt idx="60">
                  <c:v>6.9818234624981086</c:v>
                </c:pt>
                <c:pt idx="61">
                  <c:v>5.595124695479563</c:v>
                </c:pt>
                <c:pt idx="62">
                  <c:v>17.005038997746443</c:v>
                </c:pt>
                <c:pt idx="63">
                  <c:v>13.439030322220212</c:v>
                </c:pt>
                <c:pt idx="64">
                  <c:v>4.6416457478014586</c:v>
                </c:pt>
                <c:pt idx="65">
                  <c:v>4.6824987873001183</c:v>
                </c:pt>
                <c:pt idx="66">
                  <c:v>16.55509905694969</c:v>
                </c:pt>
                <c:pt idx="67">
                  <c:v>11.550931743408796</c:v>
                </c:pt>
                <c:pt idx="68">
                  <c:v>11.739203839380137</c:v>
                </c:pt>
                <c:pt idx="69">
                  <c:v>6.5075325122591199</c:v>
                </c:pt>
                <c:pt idx="70">
                  <c:v>5.086417687054837</c:v>
                </c:pt>
                <c:pt idx="71">
                  <c:v>10.818484208982989</c:v>
                </c:pt>
                <c:pt idx="72">
                  <c:v>4.2729243548623339</c:v>
                </c:pt>
                <c:pt idx="73">
                  <c:v>4.0547685351811724</c:v>
                </c:pt>
                <c:pt idx="74">
                  <c:v>3.1416855861056669</c:v>
                </c:pt>
                <c:pt idx="75">
                  <c:v>3.4014752308830962</c:v>
                </c:pt>
                <c:pt idx="76">
                  <c:v>3.9771488216792696</c:v>
                </c:pt>
                <c:pt idx="77">
                  <c:v>6.1412452401156132</c:v>
                </c:pt>
                <c:pt idx="78">
                  <c:v>3.7421063639362511</c:v>
                </c:pt>
                <c:pt idx="79">
                  <c:v>3.5191326979824682</c:v>
                </c:pt>
                <c:pt idx="80">
                  <c:v>3.5829945179791074</c:v>
                </c:pt>
                <c:pt idx="81">
                  <c:v>8.688208309778723</c:v>
                </c:pt>
                <c:pt idx="82">
                  <c:v>3.5986059126726366</c:v>
                </c:pt>
                <c:pt idx="83">
                  <c:v>3.6359314739513202</c:v>
                </c:pt>
                <c:pt idx="84">
                  <c:v>8.3267358581486786</c:v>
                </c:pt>
                <c:pt idx="85">
                  <c:v>10.068601680525996</c:v>
                </c:pt>
                <c:pt idx="86">
                  <c:v>10.180344238685374</c:v>
                </c:pt>
                <c:pt idx="87">
                  <c:v>1.4501285011601748</c:v>
                </c:pt>
                <c:pt idx="88">
                  <c:v>4.8856410447083443</c:v>
                </c:pt>
                <c:pt idx="89">
                  <c:v>3.2478702460996489</c:v>
                </c:pt>
                <c:pt idx="90">
                  <c:v>6.7486175659253824</c:v>
                </c:pt>
                <c:pt idx="91">
                  <c:v>2.7624458795050795</c:v>
                </c:pt>
                <c:pt idx="92">
                  <c:v>2.0412607546454073</c:v>
                </c:pt>
                <c:pt idx="93">
                  <c:v>7.7113439746392345</c:v>
                </c:pt>
                <c:pt idx="94">
                  <c:v>4.2402496028789054</c:v>
                </c:pt>
                <c:pt idx="95">
                  <c:v>9.9654439311896521</c:v>
                </c:pt>
                <c:pt idx="96">
                  <c:v>4.9680657997430391</c:v>
                </c:pt>
                <c:pt idx="97">
                  <c:v>2.9031855323702285</c:v>
                </c:pt>
                <c:pt idx="98">
                  <c:v>10.805270480836619</c:v>
                </c:pt>
                <c:pt idx="99">
                  <c:v>7.241212021018093</c:v>
                </c:pt>
                <c:pt idx="100">
                  <c:v>7.2934005791101244</c:v>
                </c:pt>
                <c:pt idx="101">
                  <c:v>6.7158978832142351</c:v>
                </c:pt>
                <c:pt idx="102">
                  <c:v>7.9244083000308239</c:v>
                </c:pt>
                <c:pt idx="103">
                  <c:v>6.1916380259710539</c:v>
                </c:pt>
                <c:pt idx="104">
                  <c:v>6.0923094649954654</c:v>
                </c:pt>
                <c:pt idx="105">
                  <c:v>7.5200636362515878</c:v>
                </c:pt>
                <c:pt idx="106">
                  <c:v>9.3672758244685355</c:v>
                </c:pt>
                <c:pt idx="107">
                  <c:v>10.809760149824772</c:v>
                </c:pt>
                <c:pt idx="108">
                  <c:v>4.3840960050060014</c:v>
                </c:pt>
                <c:pt idx="109">
                  <c:v>5.9820529302981429</c:v>
                </c:pt>
                <c:pt idx="110">
                  <c:v>6.1987693004321995</c:v>
                </c:pt>
                <c:pt idx="111">
                  <c:v>8.0357392642958079</c:v>
                </c:pt>
                <c:pt idx="112">
                  <c:v>5.7945291517735429</c:v>
                </c:pt>
                <c:pt idx="113">
                  <c:v>8.5473516533715834</c:v>
                </c:pt>
                <c:pt idx="114">
                  <c:v>8.8206073990871339</c:v>
                </c:pt>
                <c:pt idx="115">
                  <c:v>4.4342519805476908</c:v>
                </c:pt>
                <c:pt idx="116">
                  <c:v>10.533782813188928</c:v>
                </c:pt>
                <c:pt idx="117">
                  <c:v>8.2224339566190547</c:v>
                </c:pt>
                <c:pt idx="118">
                  <c:v>8.2923629436063564</c:v>
                </c:pt>
                <c:pt idx="119">
                  <c:v>7.827282226019201</c:v>
                </c:pt>
                <c:pt idx="120">
                  <c:v>4.3631994035536135</c:v>
                </c:pt>
                <c:pt idx="121">
                  <c:v>2.5694515998089549</c:v>
                </c:pt>
                <c:pt idx="122">
                  <c:v>2.7988986803771327</c:v>
                </c:pt>
                <c:pt idx="123">
                  <c:v>6.0328139046731417</c:v>
                </c:pt>
                <c:pt idx="124">
                  <c:v>4.2453470707887462</c:v>
                </c:pt>
                <c:pt idx="125">
                  <c:v>6.0017024547158897</c:v>
                </c:pt>
                <c:pt idx="126">
                  <c:v>4.5374656322494804</c:v>
                </c:pt>
                <c:pt idx="127">
                  <c:v>5.9361942178616403</c:v>
                </c:pt>
                <c:pt idx="128">
                  <c:v>4.3257555122898399</c:v>
                </c:pt>
                <c:pt idx="129">
                  <c:v>3.6276728669999398</c:v>
                </c:pt>
                <c:pt idx="130">
                  <c:v>4.7019348109510997</c:v>
                </c:pt>
                <c:pt idx="131">
                  <c:v>7.9250037236847204</c:v>
                </c:pt>
                <c:pt idx="132">
                  <c:v>9.7126487653207398</c:v>
                </c:pt>
                <c:pt idx="133">
                  <c:v>3.9636874908991699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B3-451F-ADA3-26A265708331}"/>
            </c:ext>
          </c:extLst>
        </c:ser>
        <c:ser>
          <c:idx val="2"/>
          <c:order val="2"/>
          <c:tx>
            <c:strRef>
              <c:f>'[ממוצע הקושי לגייס אשראי בנקאי לפי גודל עסק מסקר מגמות.xlsx]איור 29 נתונים'!$L$2</c:f>
              <c:strCache>
                <c:ptCount val="1"/>
                <c:pt idx="0">
                  <c:v>עסק גדול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13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B3-451F-ADA3-26A265708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'[ממוצע הקושי לגייס אשראי בנקאי לפי גודל עסק מסקר מגמות.xlsx]איור 29 נתונים'!$A$3:$A$136</c:f>
              <c:numCache>
                <c:formatCode>m/d/yyyy</c:formatCode>
                <c:ptCount val="134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  <c:pt idx="133">
                  <c:v>46081</c:v>
                </c:pt>
              </c:numCache>
            </c:numRef>
          </c:cat>
          <c:val>
            <c:numRef>
              <c:f>'[ממוצע הקושי לגייס אשראי בנקאי לפי גודל עסק מסקר מגמות.xlsx]איור 29 נתונים'!$G$3:$G$136</c:f>
              <c:numCache>
                <c:formatCode>0.0</c:formatCode>
                <c:ptCount val="134"/>
                <c:pt idx="0">
                  <c:v>4.4865385388763857</c:v>
                </c:pt>
                <c:pt idx="1">
                  <c:v>1.1463709633042036</c:v>
                </c:pt>
                <c:pt idx="2">
                  <c:v>0.93476495391622827</c:v>
                </c:pt>
                <c:pt idx="3">
                  <c:v>3.2429196584388311</c:v>
                </c:pt>
                <c:pt idx="4">
                  <c:v>2.2059345054281012</c:v>
                </c:pt>
                <c:pt idx="5">
                  <c:v>1.7968275684232169</c:v>
                </c:pt>
                <c:pt idx="6">
                  <c:v>4.6096089123108825</c:v>
                </c:pt>
                <c:pt idx="7">
                  <c:v>1.8956030466151732</c:v>
                </c:pt>
                <c:pt idx="8">
                  <c:v>0.81283668701186529</c:v>
                </c:pt>
                <c:pt idx="9">
                  <c:v>3.2146642696007666</c:v>
                </c:pt>
                <c:pt idx="10">
                  <c:v>2.4296242602039291</c:v>
                </c:pt>
                <c:pt idx="11">
                  <c:v>3.7598023258910866</c:v>
                </c:pt>
                <c:pt idx="12">
                  <c:v>5.0456222333649503</c:v>
                </c:pt>
                <c:pt idx="13">
                  <c:v>3.9327085034836622</c:v>
                </c:pt>
                <c:pt idx="14">
                  <c:v>3.1796411372515587</c:v>
                </c:pt>
                <c:pt idx="15">
                  <c:v>3.4152398271913209</c:v>
                </c:pt>
                <c:pt idx="16">
                  <c:v>3.0009775514934902</c:v>
                </c:pt>
                <c:pt idx="17">
                  <c:v>2.575989909837662</c:v>
                </c:pt>
                <c:pt idx="18">
                  <c:v>3.7432918725332236</c:v>
                </c:pt>
                <c:pt idx="19">
                  <c:v>4.2934545763952068</c:v>
                </c:pt>
                <c:pt idx="20">
                  <c:v>5.4913102677068091</c:v>
                </c:pt>
                <c:pt idx="21">
                  <c:v>4.3839005499032577</c:v>
                </c:pt>
                <c:pt idx="22">
                  <c:v>4.1720796608110522</c:v>
                </c:pt>
                <c:pt idx="23">
                  <c:v>3.9653476192187811</c:v>
                </c:pt>
                <c:pt idx="24">
                  <c:v>3.6109205924864241</c:v>
                </c:pt>
                <c:pt idx="25">
                  <c:v>2.9710989164913832</c:v>
                </c:pt>
                <c:pt idx="26">
                  <c:v>2.9691025688636836</c:v>
                </c:pt>
                <c:pt idx="27">
                  <c:v>3.6922892014911781</c:v>
                </c:pt>
                <c:pt idx="28">
                  <c:v>4.3992089628608921</c:v>
                </c:pt>
                <c:pt idx="29">
                  <c:v>4.4716022241455793</c:v>
                </c:pt>
                <c:pt idx="30">
                  <c:v>2.888578241735507</c:v>
                </c:pt>
                <c:pt idx="31">
                  <c:v>2.2554660993092863</c:v>
                </c:pt>
                <c:pt idx="32">
                  <c:v>2.4519921570639425</c:v>
                </c:pt>
                <c:pt idx="33">
                  <c:v>2.3803639530229477</c:v>
                </c:pt>
                <c:pt idx="34">
                  <c:v>6.8907992544915571</c:v>
                </c:pt>
                <c:pt idx="35">
                  <c:v>2.7283565749666225</c:v>
                </c:pt>
                <c:pt idx="36">
                  <c:v>2.2599201080124978</c:v>
                </c:pt>
                <c:pt idx="37">
                  <c:v>2.4181276043556381</c:v>
                </c:pt>
                <c:pt idx="38">
                  <c:v>2.4249895064590326</c:v>
                </c:pt>
                <c:pt idx="39">
                  <c:v>2.0341943256808679</c:v>
                </c:pt>
                <c:pt idx="40">
                  <c:v>5.7386722758884998</c:v>
                </c:pt>
                <c:pt idx="41">
                  <c:v>4.1275203665811837</c:v>
                </c:pt>
                <c:pt idx="42">
                  <c:v>3.9510658417956397</c:v>
                </c:pt>
                <c:pt idx="43">
                  <c:v>3.3740660630625103</c:v>
                </c:pt>
                <c:pt idx="44">
                  <c:v>3.2461897947933838</c:v>
                </c:pt>
                <c:pt idx="45">
                  <c:v>3.7969728680832793</c:v>
                </c:pt>
                <c:pt idx="46">
                  <c:v>3.6945785958072763</c:v>
                </c:pt>
                <c:pt idx="47">
                  <c:v>3.5386666222926197</c:v>
                </c:pt>
                <c:pt idx="48">
                  <c:v>4.4353332681235846</c:v>
                </c:pt>
                <c:pt idx="49">
                  <c:v>4.6200650987631438</c:v>
                </c:pt>
                <c:pt idx="50">
                  <c:v>6.3582648859954229</c:v>
                </c:pt>
                <c:pt idx="51">
                  <c:v>4.205886258700394</c:v>
                </c:pt>
                <c:pt idx="52">
                  <c:v>4.0229691796521596</c:v>
                </c:pt>
                <c:pt idx="53">
                  <c:v>5.1034183265960031</c:v>
                </c:pt>
                <c:pt idx="54">
                  <c:v>3.3473269612701855</c:v>
                </c:pt>
                <c:pt idx="55">
                  <c:v>4.1527110833520702</c:v>
                </c:pt>
                <c:pt idx="56">
                  <c:v>7.0771486918842692</c:v>
                </c:pt>
                <c:pt idx="57">
                  <c:v>7.0368839307402844</c:v>
                </c:pt>
                <c:pt idx="58">
                  <c:v>6.5471616770702479</c:v>
                </c:pt>
                <c:pt idx="59">
                  <c:v>5.9410913035940753</c:v>
                </c:pt>
                <c:pt idx="60">
                  <c:v>6.307301329366573</c:v>
                </c:pt>
                <c:pt idx="61">
                  <c:v>5.5878121565488819</c:v>
                </c:pt>
                <c:pt idx="62">
                  <c:v>6.5526790318896868</c:v>
                </c:pt>
                <c:pt idx="63">
                  <c:v>10.987360340593343</c:v>
                </c:pt>
                <c:pt idx="64">
                  <c:v>8.928610644363463</c:v>
                </c:pt>
                <c:pt idx="65">
                  <c:v>7.1542298294157378</c:v>
                </c:pt>
                <c:pt idx="66">
                  <c:v>7.2200649018325338</c:v>
                </c:pt>
                <c:pt idx="67">
                  <c:v>7.6599975823330659</c:v>
                </c:pt>
                <c:pt idx="68">
                  <c:v>6.9280382574352455</c:v>
                </c:pt>
                <c:pt idx="69">
                  <c:v>6.3918478010577058</c:v>
                </c:pt>
                <c:pt idx="70">
                  <c:v>6.0582747015527483</c:v>
                </c:pt>
                <c:pt idx="71">
                  <c:v>6.0830959895328665</c:v>
                </c:pt>
                <c:pt idx="72">
                  <c:v>5.1568758283419012</c:v>
                </c:pt>
                <c:pt idx="73">
                  <c:v>3.9329166238472717</c:v>
                </c:pt>
                <c:pt idx="74">
                  <c:v>3.8635449228575278</c:v>
                </c:pt>
                <c:pt idx="75">
                  <c:v>2.9370720912670989</c:v>
                </c:pt>
                <c:pt idx="76">
                  <c:v>3.4437301622616827</c:v>
                </c:pt>
                <c:pt idx="77">
                  <c:v>2.5998523753895486</c:v>
                </c:pt>
                <c:pt idx="78">
                  <c:v>4.2748046283955441</c:v>
                </c:pt>
                <c:pt idx="79">
                  <c:v>2.1261096210395012</c:v>
                </c:pt>
                <c:pt idx="80">
                  <c:v>3.6177808517693566</c:v>
                </c:pt>
                <c:pt idx="81">
                  <c:v>3.5221563603439443</c:v>
                </c:pt>
                <c:pt idx="82">
                  <c:v>6.1693834043556404</c:v>
                </c:pt>
                <c:pt idx="83">
                  <c:v>2.2430767771971629</c:v>
                </c:pt>
                <c:pt idx="84">
                  <c:v>2.8694456253250116</c:v>
                </c:pt>
                <c:pt idx="85">
                  <c:v>2.2923269576346148</c:v>
                </c:pt>
                <c:pt idx="86">
                  <c:v>1.8996612244699473</c:v>
                </c:pt>
                <c:pt idx="87">
                  <c:v>5.6807958989787499</c:v>
                </c:pt>
                <c:pt idx="88">
                  <c:v>1.8519955512138269</c:v>
                </c:pt>
                <c:pt idx="89">
                  <c:v>2.4786558536822527</c:v>
                </c:pt>
                <c:pt idx="90">
                  <c:v>2.9920137430718805</c:v>
                </c:pt>
                <c:pt idx="91">
                  <c:v>1.3204359437833735</c:v>
                </c:pt>
                <c:pt idx="92">
                  <c:v>1.6372878484220803</c:v>
                </c:pt>
                <c:pt idx="93">
                  <c:v>3.4655559252790495</c:v>
                </c:pt>
                <c:pt idx="94">
                  <c:v>1.6260213198007187</c:v>
                </c:pt>
                <c:pt idx="95">
                  <c:v>5.1185535607827441</c:v>
                </c:pt>
                <c:pt idx="96">
                  <c:v>2.577876625354306</c:v>
                </c:pt>
                <c:pt idx="97">
                  <c:v>0.40595081752213263</c:v>
                </c:pt>
                <c:pt idx="98">
                  <c:v>2.6465028398143562</c:v>
                </c:pt>
                <c:pt idx="99">
                  <c:v>0.58524714244043674</c:v>
                </c:pt>
                <c:pt idx="100">
                  <c:v>0.90844213428871057</c:v>
                </c:pt>
                <c:pt idx="101">
                  <c:v>0.67242504292998806</c:v>
                </c:pt>
                <c:pt idx="102">
                  <c:v>0.52143638997437103</c:v>
                </c:pt>
                <c:pt idx="103">
                  <c:v>2.2966170598137694</c:v>
                </c:pt>
                <c:pt idx="104">
                  <c:v>0.76940579529910269</c:v>
                </c:pt>
                <c:pt idx="105">
                  <c:v>2.0906654838554255</c:v>
                </c:pt>
                <c:pt idx="106">
                  <c:v>2.3663129689704974</c:v>
                </c:pt>
                <c:pt idx="107">
                  <c:v>1.2021883182373911</c:v>
                </c:pt>
                <c:pt idx="108">
                  <c:v>0.85692699594232347</c:v>
                </c:pt>
                <c:pt idx="109">
                  <c:v>1.4159804307549115</c:v>
                </c:pt>
                <c:pt idx="110">
                  <c:v>1.4751562870757744</c:v>
                </c:pt>
                <c:pt idx="111">
                  <c:v>0.72272352603952328</c:v>
                </c:pt>
                <c:pt idx="112">
                  <c:v>0.60916766244233278</c:v>
                </c:pt>
                <c:pt idx="113">
                  <c:v>2.6494113876665213</c:v>
                </c:pt>
                <c:pt idx="114">
                  <c:v>3.7232433776891396</c:v>
                </c:pt>
                <c:pt idx="115">
                  <c:v>0.54537826800722344</c:v>
                </c:pt>
                <c:pt idx="116">
                  <c:v>0.73747666062488559</c:v>
                </c:pt>
                <c:pt idx="117">
                  <c:v>3.1888526269501405</c:v>
                </c:pt>
                <c:pt idx="118">
                  <c:v>1.4341482785852044</c:v>
                </c:pt>
                <c:pt idx="119">
                  <c:v>1.790637272417744</c:v>
                </c:pt>
                <c:pt idx="120">
                  <c:v>0.77769840365949439</c:v>
                </c:pt>
                <c:pt idx="121">
                  <c:v>0.70270079421695741</c:v>
                </c:pt>
                <c:pt idx="122">
                  <c:v>0.85343808969784096</c:v>
                </c:pt>
                <c:pt idx="123">
                  <c:v>0.82461816916568342</c:v>
                </c:pt>
                <c:pt idx="124">
                  <c:v>1.0041114977953294</c:v>
                </c:pt>
                <c:pt idx="125">
                  <c:v>1.0077575098094567</c:v>
                </c:pt>
                <c:pt idx="126">
                  <c:v>2.8664028874297802</c:v>
                </c:pt>
                <c:pt idx="127">
                  <c:v>0.58784273123533104</c:v>
                </c:pt>
                <c:pt idx="128">
                  <c:v>0.300645462563498</c:v>
                </c:pt>
                <c:pt idx="129">
                  <c:v>0.71896107754398797</c:v>
                </c:pt>
                <c:pt idx="130">
                  <c:v>0.40911729020375498</c:v>
                </c:pt>
                <c:pt idx="131">
                  <c:v>0.39825478850523099</c:v>
                </c:pt>
                <c:pt idx="132">
                  <c:v>0.850817352066215</c:v>
                </c:pt>
                <c:pt idx="133">
                  <c:v>1.0773135487218199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B3-451F-ADA3-26A265708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292640"/>
        <c:axId val="885292968"/>
      </c:lineChart>
      <c:dateAx>
        <c:axId val="885292640"/>
        <c:scaling>
          <c:orientation val="minMax"/>
          <c:max val="46081"/>
          <c:min val="44620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5292968"/>
        <c:crosses val="autoZero"/>
        <c:auto val="1"/>
        <c:lblOffset val="100"/>
        <c:baseTimeUnit val="months"/>
        <c:majorUnit val="4"/>
        <c:majorTimeUnit val="months"/>
      </c:dateAx>
      <c:valAx>
        <c:axId val="885292968"/>
        <c:scaling>
          <c:orientation val="minMax"/>
          <c:max val="2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52926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94073856095274688"/>
          <c:w val="1"/>
          <c:h val="5.20928076236607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0" i="0" u="none" strike="noStrike" kern="1200" spc="0" baseline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/>
                </a:solidFill>
              </a:rPr>
              <a:t>איור </a:t>
            </a:r>
            <a:r>
              <a:rPr lang="he-IL" sz="1200" b="1" dirty="0" smtClean="0">
                <a:solidFill>
                  <a:schemeClr val="tx1"/>
                </a:solidFill>
              </a:rPr>
              <a:t>29א: </a:t>
            </a:r>
            <a:r>
              <a:rPr lang="he-IL" sz="1200" b="1" i="0" u="none" strike="noStrike" baseline="0" dirty="0">
                <a:solidFill>
                  <a:schemeClr val="tx1"/>
                </a:solidFill>
                <a:effectLst/>
              </a:rPr>
              <a:t>ממוצע הקושי לגייס אשראי בנקאי לפי גודל עסק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pPr>
            <a:r>
              <a:rPr lang="he-IL" sz="1200" b="0" i="0" baseline="0" dirty="0" smtClean="0">
                <a:solidFill>
                  <a:schemeClr val="tx1"/>
                </a:solidFill>
                <a:effectLst/>
              </a:rPr>
              <a:t>פברואר 2022 עד פברואר 2026</a:t>
            </a:r>
            <a:endParaRPr lang="he-IL" sz="1200" dirty="0" smtClean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297836365409232"/>
          <c:y val="1.865051496093270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40" b="0" i="0" u="none" strike="noStrike" kern="1200" spc="0" baseline="0">
              <a:solidFill>
                <a:prstClr val="black">
                  <a:lumMod val="50000"/>
                  <a:lumOff val="5000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8329244170565636E-2"/>
          <c:y val="0.17521332729622868"/>
          <c:w val="0.85993662281735739"/>
          <c:h val="0.69615323069988022"/>
        </c:manualLayout>
      </c:layout>
      <c:areaChart>
        <c:grouping val="standard"/>
        <c:varyColors val="0"/>
        <c:ser>
          <c:idx val="6"/>
          <c:order val="3"/>
          <c:tx>
            <c:strRef>
              <c:f>'[ממוצע הקושי לגייס אשראי בנקאי לפי גודל עסק מסקר מגמות.xlsx]איור 29 נתונים'!$H$2</c:f>
              <c:strCache>
                <c:ptCount val="1"/>
                <c:pt idx="0">
                  <c:v>מלחמה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cat>
            <c:numRef>
              <c:f>'[ממוצע הקושי לגייס אשראי בנקאי לפי גודל עסק מסקר מגמות.xlsx]איור 29 נתונים'!$A$3:$A$135</c:f>
              <c:numCache>
                <c:formatCode>m/d/yyyy</c:formatCode>
                <c:ptCount val="133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</c:numCache>
            </c:numRef>
          </c:cat>
          <c:val>
            <c:numRef>
              <c:f>'[ממוצע הקושי לגייס אשראי בנקאי לפי גודל עסק מסקר מגמות.xlsx]איור 29 נתונים'!$H$3:$H$299</c:f>
              <c:numCache>
                <c:formatCode>General</c:formatCode>
                <c:ptCount val="297"/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C8-4700-B6E0-56CF01696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5292640"/>
        <c:axId val="885292968"/>
      </c:areaChart>
      <c:lineChart>
        <c:grouping val="standard"/>
        <c:varyColors val="0"/>
        <c:ser>
          <c:idx val="0"/>
          <c:order val="0"/>
          <c:tx>
            <c:strRef>
              <c:f>'[ממוצע הקושי לגייס אשראי בנקאי לפי גודל עסק מסקר מגמות.xlsx]איור 29 נתונים'!$B$2</c:f>
              <c:strCache>
                <c:ptCount val="1"/>
                <c:pt idx="0">
                  <c:v>בנקאי -  עסק קטן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Pt>
            <c:idx val="10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18C8-4700-B6E0-56CF01696BAB}"/>
              </c:ext>
            </c:extLst>
          </c:dPt>
          <c:dLbls>
            <c:dLbl>
              <c:idx val="13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C8-4700-B6E0-56CF01696B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'[ממוצע הקושי לגייס אשראי בנקאי לפי גודל עסק מסקר מגמות.xlsx]איור 29 נתונים'!$A$3:$A$136</c:f>
              <c:numCache>
                <c:formatCode>m/d/yyyy</c:formatCode>
                <c:ptCount val="134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  <c:pt idx="133">
                  <c:v>46081</c:v>
                </c:pt>
              </c:numCache>
            </c:numRef>
          </c:cat>
          <c:val>
            <c:numRef>
              <c:f>'[ממוצע הקושי לגייס אשראי בנקאי לפי גודל עסק מסקר מגמות.xlsx]איור 29 נתונים'!$B$3:$B$136</c:f>
              <c:numCache>
                <c:formatCode>0.0</c:formatCode>
                <c:ptCount val="134"/>
                <c:pt idx="0">
                  <c:v>8.9738106361128231</c:v>
                </c:pt>
                <c:pt idx="1">
                  <c:v>5.6022340177815355</c:v>
                </c:pt>
                <c:pt idx="2">
                  <c:v>9.1192863509016497</c:v>
                </c:pt>
                <c:pt idx="3">
                  <c:v>6.4155190721430122</c:v>
                </c:pt>
                <c:pt idx="4">
                  <c:v>3.7461583501994844</c:v>
                </c:pt>
                <c:pt idx="5">
                  <c:v>9.5568603986921499</c:v>
                </c:pt>
                <c:pt idx="6">
                  <c:v>7.8333417484015309</c:v>
                </c:pt>
                <c:pt idx="7">
                  <c:v>5.7583563203595975</c:v>
                </c:pt>
                <c:pt idx="8">
                  <c:v>6.6997031628967685</c:v>
                </c:pt>
                <c:pt idx="9">
                  <c:v>4.2957881783891505</c:v>
                </c:pt>
                <c:pt idx="10">
                  <c:v>5.2557436047109984</c:v>
                </c:pt>
                <c:pt idx="11">
                  <c:v>7.6870694881669612</c:v>
                </c:pt>
                <c:pt idx="12">
                  <c:v>10.468382368131037</c:v>
                </c:pt>
                <c:pt idx="13">
                  <c:v>8.2571913936120644</c:v>
                </c:pt>
                <c:pt idx="14">
                  <c:v>9.8161718783711294</c:v>
                </c:pt>
                <c:pt idx="15">
                  <c:v>11.713600414528198</c:v>
                </c:pt>
                <c:pt idx="16">
                  <c:v>8.7867799259232822</c:v>
                </c:pt>
                <c:pt idx="17">
                  <c:v>10.788081017678138</c:v>
                </c:pt>
                <c:pt idx="18">
                  <c:v>10.344398226768684</c:v>
                </c:pt>
                <c:pt idx="19">
                  <c:v>8.2795041189945415</c:v>
                </c:pt>
                <c:pt idx="20">
                  <c:v>9.2872225480356931</c:v>
                </c:pt>
                <c:pt idx="21">
                  <c:v>7.6790895148204541</c:v>
                </c:pt>
                <c:pt idx="22">
                  <c:v>9.5852130174664012</c:v>
                </c:pt>
                <c:pt idx="23">
                  <c:v>8.62069149868036</c:v>
                </c:pt>
                <c:pt idx="24">
                  <c:v>7.1576632916431642</c:v>
                </c:pt>
                <c:pt idx="25">
                  <c:v>8.5352647441632001</c:v>
                </c:pt>
                <c:pt idx="26">
                  <c:v>8.4442072266085901</c:v>
                </c:pt>
                <c:pt idx="27">
                  <c:v>8.7703963608236979</c:v>
                </c:pt>
                <c:pt idx="28">
                  <c:v>11.955813429103555</c:v>
                </c:pt>
                <c:pt idx="29">
                  <c:v>11.076084048697606</c:v>
                </c:pt>
                <c:pt idx="30">
                  <c:v>7.6235228427694599</c:v>
                </c:pt>
                <c:pt idx="31">
                  <c:v>8.5637967131908024</c:v>
                </c:pt>
                <c:pt idx="32">
                  <c:v>11.517490117919058</c:v>
                </c:pt>
                <c:pt idx="33">
                  <c:v>9.2118936030298926</c:v>
                </c:pt>
                <c:pt idx="34">
                  <c:v>9.8480895034893248</c:v>
                </c:pt>
                <c:pt idx="35">
                  <c:v>11.357064512486586</c:v>
                </c:pt>
                <c:pt idx="36">
                  <c:v>8.9918918514800126</c:v>
                </c:pt>
                <c:pt idx="37">
                  <c:v>7.9230509019825615</c:v>
                </c:pt>
                <c:pt idx="38">
                  <c:v>8.2491206325372115</c:v>
                </c:pt>
                <c:pt idx="39">
                  <c:v>8.9509623282937341</c:v>
                </c:pt>
                <c:pt idx="40">
                  <c:v>6.8261466718484121</c:v>
                </c:pt>
                <c:pt idx="41">
                  <c:v>8.074325390667223</c:v>
                </c:pt>
                <c:pt idx="42">
                  <c:v>8.1495261209095453</c:v>
                </c:pt>
                <c:pt idx="43">
                  <c:v>6.1264269256906196</c:v>
                </c:pt>
                <c:pt idx="44">
                  <c:v>7.3855564198838222</c:v>
                </c:pt>
                <c:pt idx="45">
                  <c:v>8.6901036150018083</c:v>
                </c:pt>
                <c:pt idx="46">
                  <c:v>6.8578658924464566</c:v>
                </c:pt>
                <c:pt idx="47">
                  <c:v>8.6847468285016536</c:v>
                </c:pt>
                <c:pt idx="48">
                  <c:v>9.5435973937461736</c:v>
                </c:pt>
                <c:pt idx="49">
                  <c:v>8.4316192122720555</c:v>
                </c:pt>
                <c:pt idx="50">
                  <c:v>7.3568873931126655</c:v>
                </c:pt>
                <c:pt idx="51">
                  <c:v>7.2807268735853983</c:v>
                </c:pt>
                <c:pt idx="52">
                  <c:v>12.025655068143541</c:v>
                </c:pt>
                <c:pt idx="53">
                  <c:v>8.252276161354958</c:v>
                </c:pt>
                <c:pt idx="54">
                  <c:v>8.8111514632993497</c:v>
                </c:pt>
                <c:pt idx="55">
                  <c:v>7.3513415889634217</c:v>
                </c:pt>
                <c:pt idx="56">
                  <c:v>10.639926532320004</c:v>
                </c:pt>
                <c:pt idx="57">
                  <c:v>12.801992049244113</c:v>
                </c:pt>
                <c:pt idx="58">
                  <c:v>12.281447649462349</c:v>
                </c:pt>
                <c:pt idx="59">
                  <c:v>15.204333891470485</c:v>
                </c:pt>
                <c:pt idx="60">
                  <c:v>11.748490378441804</c:v>
                </c:pt>
                <c:pt idx="61">
                  <c:v>9.7743238252446467</c:v>
                </c:pt>
                <c:pt idx="62">
                  <c:v>14.881740186601389</c:v>
                </c:pt>
                <c:pt idx="63">
                  <c:v>31.765055016249224</c:v>
                </c:pt>
                <c:pt idx="64">
                  <c:v>15.694902079558206</c:v>
                </c:pt>
                <c:pt idx="65">
                  <c:v>19.768172381386016</c:v>
                </c:pt>
                <c:pt idx="66">
                  <c:v>16.895180621190043</c:v>
                </c:pt>
                <c:pt idx="67">
                  <c:v>12.03584503627668</c:v>
                </c:pt>
                <c:pt idx="68">
                  <c:v>15.707467183436766</c:v>
                </c:pt>
                <c:pt idx="69">
                  <c:v>14.616885498195689</c:v>
                </c:pt>
                <c:pt idx="70">
                  <c:v>14.709932199655896</c:v>
                </c:pt>
                <c:pt idx="71">
                  <c:v>20.217007486473893</c:v>
                </c:pt>
                <c:pt idx="72">
                  <c:v>20.354775497954311</c:v>
                </c:pt>
                <c:pt idx="73">
                  <c:v>8.853778441772965</c:v>
                </c:pt>
                <c:pt idx="74">
                  <c:v>8.7147769549330896</c:v>
                </c:pt>
                <c:pt idx="75">
                  <c:v>16.788915866275744</c:v>
                </c:pt>
                <c:pt idx="76">
                  <c:v>12.302271838915647</c:v>
                </c:pt>
                <c:pt idx="77">
                  <c:v>9.394098893678235</c:v>
                </c:pt>
                <c:pt idx="78">
                  <c:v>12.097754733197883</c:v>
                </c:pt>
                <c:pt idx="79">
                  <c:v>10.13721109946842</c:v>
                </c:pt>
                <c:pt idx="80">
                  <c:v>10.478348118994887</c:v>
                </c:pt>
                <c:pt idx="81">
                  <c:v>12.952965285706853</c:v>
                </c:pt>
                <c:pt idx="82">
                  <c:v>13.173647271757055</c:v>
                </c:pt>
                <c:pt idx="83">
                  <c:v>10.426697455609979</c:v>
                </c:pt>
                <c:pt idx="84">
                  <c:v>12.744357050908235</c:v>
                </c:pt>
                <c:pt idx="85">
                  <c:v>8.3569566152926811</c:v>
                </c:pt>
                <c:pt idx="86">
                  <c:v>11.815345684031099</c:v>
                </c:pt>
                <c:pt idx="87">
                  <c:v>8.833151785760128</c:v>
                </c:pt>
                <c:pt idx="88">
                  <c:v>6.4779336518246122</c:v>
                </c:pt>
                <c:pt idx="89">
                  <c:v>9.8880547882418153</c:v>
                </c:pt>
                <c:pt idx="90">
                  <c:v>9.0022481211582548</c:v>
                </c:pt>
                <c:pt idx="91">
                  <c:v>8.5992380411377969</c:v>
                </c:pt>
                <c:pt idx="92">
                  <c:v>10.113259214735024</c:v>
                </c:pt>
                <c:pt idx="93">
                  <c:v>9.9688237038179732</c:v>
                </c:pt>
                <c:pt idx="94">
                  <c:v>8.5985435429640109</c:v>
                </c:pt>
                <c:pt idx="95">
                  <c:v>6.7875278837438202</c:v>
                </c:pt>
                <c:pt idx="96">
                  <c:v>10.632945592099526</c:v>
                </c:pt>
                <c:pt idx="97">
                  <c:v>7.0310883048147863</c:v>
                </c:pt>
                <c:pt idx="98">
                  <c:v>11.450678364651075</c:v>
                </c:pt>
                <c:pt idx="99">
                  <c:v>9.6760383995867176</c:v>
                </c:pt>
                <c:pt idx="100">
                  <c:v>10.069123761318796</c:v>
                </c:pt>
                <c:pt idx="101">
                  <c:v>7.8678414868095263</c:v>
                </c:pt>
                <c:pt idx="102">
                  <c:v>9.4977612487307752</c:v>
                </c:pt>
                <c:pt idx="103">
                  <c:v>12.27997271861474</c:v>
                </c:pt>
                <c:pt idx="104">
                  <c:v>11.670544603275209</c:v>
                </c:pt>
                <c:pt idx="105">
                  <c:v>13.014319492724749</c:v>
                </c:pt>
                <c:pt idx="106">
                  <c:v>16.959348390876002</c:v>
                </c:pt>
                <c:pt idx="107">
                  <c:v>16.160410325613519</c:v>
                </c:pt>
                <c:pt idx="108">
                  <c:v>11.743541392508451</c:v>
                </c:pt>
                <c:pt idx="109">
                  <c:v>11.253802860200516</c:v>
                </c:pt>
                <c:pt idx="110">
                  <c:v>14.048865470120667</c:v>
                </c:pt>
                <c:pt idx="111">
                  <c:v>10.848022035163426</c:v>
                </c:pt>
                <c:pt idx="112">
                  <c:v>12.065817670582717</c:v>
                </c:pt>
                <c:pt idx="113">
                  <c:v>11.600020170625411</c:v>
                </c:pt>
                <c:pt idx="114">
                  <c:v>12.013313683144517</c:v>
                </c:pt>
                <c:pt idx="115">
                  <c:v>9.4540738838856342</c:v>
                </c:pt>
                <c:pt idx="116">
                  <c:v>9.7945237447313804</c:v>
                </c:pt>
                <c:pt idx="117">
                  <c:v>10.080064449659528</c:v>
                </c:pt>
                <c:pt idx="118">
                  <c:v>9.4036328109816836</c:v>
                </c:pt>
                <c:pt idx="119">
                  <c:v>6.7187277744419305</c:v>
                </c:pt>
                <c:pt idx="120">
                  <c:v>5.8792038117270522</c:v>
                </c:pt>
                <c:pt idx="121">
                  <c:v>8.8977759317326672</c:v>
                </c:pt>
                <c:pt idx="122">
                  <c:v>7.1644272927878516</c:v>
                </c:pt>
                <c:pt idx="123">
                  <c:v>9.0134430835907153</c:v>
                </c:pt>
                <c:pt idx="124">
                  <c:v>8.5775029915531533</c:v>
                </c:pt>
                <c:pt idx="125">
                  <c:v>9.7863143574009825</c:v>
                </c:pt>
                <c:pt idx="126">
                  <c:v>8.7196967047661609</c:v>
                </c:pt>
                <c:pt idx="127">
                  <c:v>8.5631887012026802</c:v>
                </c:pt>
                <c:pt idx="128">
                  <c:v>8.4244525960340901</c:v>
                </c:pt>
                <c:pt idx="129">
                  <c:v>8.0466776123817301</c:v>
                </c:pt>
                <c:pt idx="130">
                  <c:v>6.7013072407343</c:v>
                </c:pt>
                <c:pt idx="131">
                  <c:v>8.2051937449858592</c:v>
                </c:pt>
                <c:pt idx="132">
                  <c:v>8.0642043418392095</c:v>
                </c:pt>
                <c:pt idx="133">
                  <c:v>5.4824997535786002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C8-4700-B6E0-56CF01696BAB}"/>
            </c:ext>
          </c:extLst>
        </c:ser>
        <c:ser>
          <c:idx val="1"/>
          <c:order val="1"/>
          <c:tx>
            <c:strRef>
              <c:f>'[ממוצע הקושי לגייס אשראי בנקאי לפי גודל עסק מסקר מגמות.xlsx]איור 29 נתונים'!$C$2</c:f>
              <c:strCache>
                <c:ptCount val="1"/>
                <c:pt idx="0">
                  <c:v>בנקאי - עסק בינוני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13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C8-4700-B6E0-56CF01696B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'[ממוצע הקושי לגייס אשראי בנקאי לפי גודל עסק מסקר מגמות.xlsx]איור 29 נתונים'!$A$3:$A$136</c:f>
              <c:numCache>
                <c:formatCode>m/d/yyyy</c:formatCode>
                <c:ptCount val="134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  <c:pt idx="133">
                  <c:v>46081</c:v>
                </c:pt>
              </c:numCache>
            </c:numRef>
          </c:cat>
          <c:val>
            <c:numRef>
              <c:f>'[ממוצע הקושי לגייס אשראי בנקאי לפי גודל עסק מסקר מגמות.xlsx]איור 29 נתונים'!$C$3:$C$136</c:f>
              <c:numCache>
                <c:formatCode>0.0</c:formatCode>
                <c:ptCount val="134"/>
                <c:pt idx="0">
                  <c:v>2.6374370922162411</c:v>
                </c:pt>
                <c:pt idx="1">
                  <c:v>5.1514534099236231</c:v>
                </c:pt>
                <c:pt idx="2">
                  <c:v>5.2644464123927532</c:v>
                </c:pt>
                <c:pt idx="3">
                  <c:v>9.4208037559803888</c:v>
                </c:pt>
                <c:pt idx="4">
                  <c:v>21.706340883216086</c:v>
                </c:pt>
                <c:pt idx="5">
                  <c:v>7.4979913264686511</c:v>
                </c:pt>
                <c:pt idx="6">
                  <c:v>6.5182248915368204</c:v>
                </c:pt>
                <c:pt idx="7">
                  <c:v>4.5285646663152113</c:v>
                </c:pt>
                <c:pt idx="8">
                  <c:v>3.3602581674178529</c:v>
                </c:pt>
                <c:pt idx="9">
                  <c:v>6.2150153502745455</c:v>
                </c:pt>
                <c:pt idx="10">
                  <c:v>16.475065311239693</c:v>
                </c:pt>
                <c:pt idx="11">
                  <c:v>16.430300523208068</c:v>
                </c:pt>
                <c:pt idx="12">
                  <c:v>9.1725901685308493</c:v>
                </c:pt>
                <c:pt idx="13">
                  <c:v>6.752329570456852</c:v>
                </c:pt>
                <c:pt idx="14">
                  <c:v>8.3017499778679813</c:v>
                </c:pt>
                <c:pt idx="15">
                  <c:v>3.846483200747683</c:v>
                </c:pt>
                <c:pt idx="16">
                  <c:v>9.1070266229205465</c:v>
                </c:pt>
                <c:pt idx="17">
                  <c:v>3.7865379425585681</c:v>
                </c:pt>
                <c:pt idx="18">
                  <c:v>5.7800855828326183</c:v>
                </c:pt>
                <c:pt idx="19">
                  <c:v>4.5777257788774444</c:v>
                </c:pt>
                <c:pt idx="20">
                  <c:v>4.6941156866985434</c:v>
                </c:pt>
                <c:pt idx="21">
                  <c:v>6.1588451609710537</c:v>
                </c:pt>
                <c:pt idx="22">
                  <c:v>5.4536673253364345</c:v>
                </c:pt>
                <c:pt idx="23">
                  <c:v>9.0134025606604613</c:v>
                </c:pt>
                <c:pt idx="24">
                  <c:v>6.73536797709765</c:v>
                </c:pt>
                <c:pt idx="25">
                  <c:v>4.7866006095832994</c:v>
                </c:pt>
                <c:pt idx="26">
                  <c:v>6.3454771911065917</c:v>
                </c:pt>
                <c:pt idx="27">
                  <c:v>4.7763422943545608</c:v>
                </c:pt>
                <c:pt idx="28">
                  <c:v>4.3724750125299048</c:v>
                </c:pt>
                <c:pt idx="29">
                  <c:v>7.8111629424039295</c:v>
                </c:pt>
                <c:pt idx="30">
                  <c:v>7.9490945850068968</c:v>
                </c:pt>
                <c:pt idx="31">
                  <c:v>7.1473275658562043</c:v>
                </c:pt>
                <c:pt idx="32">
                  <c:v>5.258828636342499</c:v>
                </c:pt>
                <c:pt idx="33">
                  <c:v>6.4757008100540485</c:v>
                </c:pt>
                <c:pt idx="34">
                  <c:v>3.4386624468163904</c:v>
                </c:pt>
                <c:pt idx="35">
                  <c:v>2.1489791688210684</c:v>
                </c:pt>
                <c:pt idx="36">
                  <c:v>3.1938734753460438</c:v>
                </c:pt>
                <c:pt idx="37">
                  <c:v>2.7791977238381551</c:v>
                </c:pt>
                <c:pt idx="38">
                  <c:v>6.2870369494240217</c:v>
                </c:pt>
                <c:pt idx="39">
                  <c:v>5.6543746925677532</c:v>
                </c:pt>
                <c:pt idx="40">
                  <c:v>6.0483474479864991</c:v>
                </c:pt>
                <c:pt idx="41">
                  <c:v>4.5128381399606825</c:v>
                </c:pt>
                <c:pt idx="42">
                  <c:v>4.9143675436373861</c:v>
                </c:pt>
                <c:pt idx="43">
                  <c:v>2.3535607013725155</c:v>
                </c:pt>
                <c:pt idx="44">
                  <c:v>3.9097950027103314</c:v>
                </c:pt>
                <c:pt idx="45">
                  <c:v>7.0099845156640113</c:v>
                </c:pt>
                <c:pt idx="46">
                  <c:v>7.4330482999801415</c:v>
                </c:pt>
                <c:pt idx="47">
                  <c:v>5.0376617588910326</c:v>
                </c:pt>
                <c:pt idx="48">
                  <c:v>2.5915365499429792</c:v>
                </c:pt>
                <c:pt idx="49">
                  <c:v>8.5087779451281929</c:v>
                </c:pt>
                <c:pt idx="50">
                  <c:v>10.672039983159893</c:v>
                </c:pt>
                <c:pt idx="51">
                  <c:v>6.896968670394247</c:v>
                </c:pt>
                <c:pt idx="52">
                  <c:v>6.7103058476017523</c:v>
                </c:pt>
                <c:pt idx="53">
                  <c:v>6.9452275600560611</c:v>
                </c:pt>
                <c:pt idx="54">
                  <c:v>8.2086604500924594</c:v>
                </c:pt>
                <c:pt idx="55">
                  <c:v>5.7264565033341555</c:v>
                </c:pt>
                <c:pt idx="56">
                  <c:v>7.3826445908152758</c:v>
                </c:pt>
                <c:pt idx="57">
                  <c:v>10.243106165665615</c:v>
                </c:pt>
                <c:pt idx="58">
                  <c:v>5.9894042549652644</c:v>
                </c:pt>
                <c:pt idx="59">
                  <c:v>8.404555866903868</c:v>
                </c:pt>
                <c:pt idx="60">
                  <c:v>8.5494697646911408</c:v>
                </c:pt>
                <c:pt idx="61">
                  <c:v>6.1323111413397902</c:v>
                </c:pt>
                <c:pt idx="62">
                  <c:v>11.845696836396565</c:v>
                </c:pt>
                <c:pt idx="63">
                  <c:v>17.365583000165948</c:v>
                </c:pt>
                <c:pt idx="64">
                  <c:v>20.49408138724684</c:v>
                </c:pt>
                <c:pt idx="65">
                  <c:v>15.351678874243028</c:v>
                </c:pt>
                <c:pt idx="66">
                  <c:v>16.107518459195159</c:v>
                </c:pt>
                <c:pt idx="67">
                  <c:v>16.364953155233998</c:v>
                </c:pt>
                <c:pt idx="68">
                  <c:v>15.453999674385329</c:v>
                </c:pt>
                <c:pt idx="69">
                  <c:v>9.1822346402457615</c:v>
                </c:pt>
                <c:pt idx="70">
                  <c:v>10.890901157574259</c:v>
                </c:pt>
                <c:pt idx="71">
                  <c:v>12.423261951586666</c:v>
                </c:pt>
                <c:pt idx="72">
                  <c:v>5.3234057725368995</c:v>
                </c:pt>
                <c:pt idx="73">
                  <c:v>8.2725076715017671</c:v>
                </c:pt>
                <c:pt idx="74">
                  <c:v>3.4677460716109221</c:v>
                </c:pt>
                <c:pt idx="75">
                  <c:v>4.3477030775221754</c:v>
                </c:pt>
                <c:pt idx="76">
                  <c:v>6.4515788621238679</c:v>
                </c:pt>
                <c:pt idx="77">
                  <c:v>6.4825761744230039</c:v>
                </c:pt>
                <c:pt idx="78">
                  <c:v>6.4849579744034918</c:v>
                </c:pt>
                <c:pt idx="79">
                  <c:v>4.4505326495005679</c:v>
                </c:pt>
                <c:pt idx="80">
                  <c:v>3.9377370876162092</c:v>
                </c:pt>
                <c:pt idx="81">
                  <c:v>7.1735226972056241</c:v>
                </c:pt>
                <c:pt idx="82">
                  <c:v>4.1693842415267879</c:v>
                </c:pt>
                <c:pt idx="83">
                  <c:v>6.603404393509285</c:v>
                </c:pt>
                <c:pt idx="84">
                  <c:v>6.3205944760127384</c:v>
                </c:pt>
                <c:pt idx="85">
                  <c:v>6.8512873191177217</c:v>
                </c:pt>
                <c:pt idx="86">
                  <c:v>6.901971367291142</c:v>
                </c:pt>
                <c:pt idx="87">
                  <c:v>2.815930935110337</c:v>
                </c:pt>
                <c:pt idx="88">
                  <c:v>3.7933370844236896</c:v>
                </c:pt>
                <c:pt idx="89">
                  <c:v>3.3443998313012675</c:v>
                </c:pt>
                <c:pt idx="90">
                  <c:v>6.0541463685190529</c:v>
                </c:pt>
                <c:pt idx="91">
                  <c:v>3.668565025360421</c:v>
                </c:pt>
                <c:pt idx="92">
                  <c:v>2.8261147950177063</c:v>
                </c:pt>
                <c:pt idx="93">
                  <c:v>6.5610902739821775</c:v>
                </c:pt>
                <c:pt idx="94">
                  <c:v>5.1200826310036858</c:v>
                </c:pt>
                <c:pt idx="95">
                  <c:v>8.932867865173959</c:v>
                </c:pt>
                <c:pt idx="96">
                  <c:v>3.5166580775577998</c:v>
                </c:pt>
                <c:pt idx="97">
                  <c:v>1.6542830149869081</c:v>
                </c:pt>
                <c:pt idx="98">
                  <c:v>8.5089872906743356</c:v>
                </c:pt>
                <c:pt idx="99">
                  <c:v>5.5782093017231054</c:v>
                </c:pt>
                <c:pt idx="100">
                  <c:v>4.7343953887380339</c:v>
                </c:pt>
                <c:pt idx="101">
                  <c:v>7.4971136882381177</c:v>
                </c:pt>
                <c:pt idx="102">
                  <c:v>5.9602651248167282</c:v>
                </c:pt>
                <c:pt idx="103">
                  <c:v>9.4051457886777072</c:v>
                </c:pt>
                <c:pt idx="104">
                  <c:v>4.8519432512248972</c:v>
                </c:pt>
                <c:pt idx="105">
                  <c:v>4.8801017070793744</c:v>
                </c:pt>
                <c:pt idx="106">
                  <c:v>6.5263179893965253</c:v>
                </c:pt>
                <c:pt idx="107">
                  <c:v>7.9742088999286391</c:v>
                </c:pt>
                <c:pt idx="108">
                  <c:v>4.2881994018255423</c:v>
                </c:pt>
                <c:pt idx="109">
                  <c:v>3.0140408406965409</c:v>
                </c:pt>
                <c:pt idx="110">
                  <c:v>3.3278290998520901</c:v>
                </c:pt>
                <c:pt idx="111">
                  <c:v>3.9119870120745208</c:v>
                </c:pt>
                <c:pt idx="112">
                  <c:v>3.7105439630641519</c:v>
                </c:pt>
                <c:pt idx="113">
                  <c:v>5.8647791542908632</c:v>
                </c:pt>
                <c:pt idx="114">
                  <c:v>5.2841801911302717</c:v>
                </c:pt>
                <c:pt idx="115">
                  <c:v>3.0408810718279007</c:v>
                </c:pt>
                <c:pt idx="116">
                  <c:v>5.9044779984606217</c:v>
                </c:pt>
                <c:pt idx="117">
                  <c:v>4.8841723666183654</c:v>
                </c:pt>
                <c:pt idx="118">
                  <c:v>6.0319508752403888</c:v>
                </c:pt>
                <c:pt idx="119">
                  <c:v>5.2091349410292818</c:v>
                </c:pt>
                <c:pt idx="120">
                  <c:v>3.4540019962033406</c:v>
                </c:pt>
                <c:pt idx="121">
                  <c:v>2.8342405662031438</c:v>
                </c:pt>
                <c:pt idx="122">
                  <c:v>3.3125270451114521</c:v>
                </c:pt>
                <c:pt idx="123">
                  <c:v>3.1459130561533191</c:v>
                </c:pt>
                <c:pt idx="124">
                  <c:v>2.730482847083759</c:v>
                </c:pt>
                <c:pt idx="125">
                  <c:v>4.040807377520828</c:v>
                </c:pt>
                <c:pt idx="126">
                  <c:v>4.0659293403163197</c:v>
                </c:pt>
                <c:pt idx="127">
                  <c:v>2.80114974049985</c:v>
                </c:pt>
                <c:pt idx="128">
                  <c:v>8.3046606570502508</c:v>
                </c:pt>
                <c:pt idx="129">
                  <c:v>3.6170681980467201</c:v>
                </c:pt>
                <c:pt idx="130">
                  <c:v>3.22891582455166</c:v>
                </c:pt>
                <c:pt idx="131">
                  <c:v>5.0614607401731897</c:v>
                </c:pt>
                <c:pt idx="132">
                  <c:v>8.8198575338831695</c:v>
                </c:pt>
                <c:pt idx="133">
                  <c:v>2.5139206891155199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C8-4700-B6E0-56CF01696BAB}"/>
            </c:ext>
          </c:extLst>
        </c:ser>
        <c:ser>
          <c:idx val="2"/>
          <c:order val="2"/>
          <c:tx>
            <c:strRef>
              <c:f>'[ממוצע הקושי לגייס אשראי בנקאי לפי גודל עסק מסקר מגמות.xlsx]איור 29 נתונים'!$D$2</c:f>
              <c:strCache>
                <c:ptCount val="1"/>
                <c:pt idx="0">
                  <c:v>בנקאי -  עסק גדול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13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C8-4700-B6E0-56CF01696B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'[ממוצע הקושי לגייס אשראי בנקאי לפי גודל עסק מסקר מגמות.xlsx]איור 29 נתונים'!$A$3:$A$136</c:f>
              <c:numCache>
                <c:formatCode>m/d/yyyy</c:formatCode>
                <c:ptCount val="134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  <c:pt idx="133">
                  <c:v>46081</c:v>
                </c:pt>
              </c:numCache>
            </c:numRef>
          </c:cat>
          <c:val>
            <c:numRef>
              <c:f>'[ממוצע הקושי לגייס אשראי בנקאי לפי גודל עסק מסקר מגמות.xlsx]איור 29 נתונים'!$D$3:$D$136</c:f>
              <c:numCache>
                <c:formatCode>0.0</c:formatCode>
                <c:ptCount val="134"/>
                <c:pt idx="0">
                  <c:v>5.7837113498869899</c:v>
                </c:pt>
                <c:pt idx="1">
                  <c:v>4.6005148813249113</c:v>
                </c:pt>
                <c:pt idx="2">
                  <c:v>7.0600871453638971</c:v>
                </c:pt>
                <c:pt idx="3">
                  <c:v>2.8425329685843863</c:v>
                </c:pt>
                <c:pt idx="4">
                  <c:v>6.4053990131341116</c:v>
                </c:pt>
                <c:pt idx="5">
                  <c:v>5.4882488828437035</c:v>
                </c:pt>
                <c:pt idx="6">
                  <c:v>7.8942785870834342</c:v>
                </c:pt>
                <c:pt idx="7">
                  <c:v>3.360123647142486</c:v>
                </c:pt>
                <c:pt idx="8">
                  <c:v>9.3357056614086673</c:v>
                </c:pt>
                <c:pt idx="9">
                  <c:v>3.5068759525098128</c:v>
                </c:pt>
                <c:pt idx="10">
                  <c:v>6.441981633355808</c:v>
                </c:pt>
                <c:pt idx="11">
                  <c:v>6.019156160338456</c:v>
                </c:pt>
                <c:pt idx="12">
                  <c:v>5.0253891824689738</c:v>
                </c:pt>
                <c:pt idx="13">
                  <c:v>4.9044917158035251</c:v>
                </c:pt>
                <c:pt idx="14">
                  <c:v>4.4748250588389622</c:v>
                </c:pt>
                <c:pt idx="15">
                  <c:v>2.9899517353852652</c:v>
                </c:pt>
                <c:pt idx="16">
                  <c:v>3.5688968877413227</c:v>
                </c:pt>
                <c:pt idx="17">
                  <c:v>2.4812991234835806</c:v>
                </c:pt>
                <c:pt idx="18">
                  <c:v>5.0980768918493711</c:v>
                </c:pt>
                <c:pt idx="19">
                  <c:v>4.8481166507413613</c:v>
                </c:pt>
                <c:pt idx="20">
                  <c:v>5.2259465010260913</c:v>
                </c:pt>
                <c:pt idx="21">
                  <c:v>4.9994252188085868</c:v>
                </c:pt>
                <c:pt idx="22">
                  <c:v>4.5232202944354025</c:v>
                </c:pt>
                <c:pt idx="23">
                  <c:v>4.2438946669081412</c:v>
                </c:pt>
                <c:pt idx="24">
                  <c:v>4.6551633339399414</c:v>
                </c:pt>
                <c:pt idx="25">
                  <c:v>2.4845846133135447</c:v>
                </c:pt>
                <c:pt idx="26">
                  <c:v>5.3812497988799661</c:v>
                </c:pt>
                <c:pt idx="27">
                  <c:v>3.8752242406179676</c:v>
                </c:pt>
                <c:pt idx="28">
                  <c:v>5.5023353510181243</c:v>
                </c:pt>
                <c:pt idx="29">
                  <c:v>2.8799131193471652</c:v>
                </c:pt>
                <c:pt idx="30">
                  <c:v>3.9178384404096396</c:v>
                </c:pt>
                <c:pt idx="31">
                  <c:v>2.7849620420927934</c:v>
                </c:pt>
                <c:pt idx="32">
                  <c:v>4.0952707301844518</c:v>
                </c:pt>
                <c:pt idx="33">
                  <c:v>2.6526346303596151</c:v>
                </c:pt>
                <c:pt idx="34">
                  <c:v>5.5653029364778979</c:v>
                </c:pt>
                <c:pt idx="35">
                  <c:v>2.2572492582086228</c:v>
                </c:pt>
                <c:pt idx="36">
                  <c:v>2.941064162102045</c:v>
                </c:pt>
                <c:pt idx="37">
                  <c:v>3.7083571627576428</c:v>
                </c:pt>
                <c:pt idx="38">
                  <c:v>3.3344462269334452</c:v>
                </c:pt>
                <c:pt idx="39">
                  <c:v>3.2342616346886937</c:v>
                </c:pt>
                <c:pt idx="40">
                  <c:v>3.9258086196919861</c:v>
                </c:pt>
                <c:pt idx="41">
                  <c:v>2.6689013876892838</c:v>
                </c:pt>
                <c:pt idx="42">
                  <c:v>2.8776074268929666</c:v>
                </c:pt>
                <c:pt idx="43">
                  <c:v>2.1922534736194468</c:v>
                </c:pt>
                <c:pt idx="44">
                  <c:v>2.2802118449034805</c:v>
                </c:pt>
                <c:pt idx="45">
                  <c:v>2.3946459124109567</c:v>
                </c:pt>
                <c:pt idx="46">
                  <c:v>3.7976033579264548</c:v>
                </c:pt>
                <c:pt idx="47">
                  <c:v>4.7682057104018014</c:v>
                </c:pt>
                <c:pt idx="48">
                  <c:v>2.8083954599316927</c:v>
                </c:pt>
                <c:pt idx="49">
                  <c:v>3.2012311515222871</c:v>
                </c:pt>
                <c:pt idx="50">
                  <c:v>4.0576736090735404</c:v>
                </c:pt>
                <c:pt idx="51">
                  <c:v>2.6608252085702433</c:v>
                </c:pt>
                <c:pt idx="52">
                  <c:v>2.9435421964961086</c:v>
                </c:pt>
                <c:pt idx="53">
                  <c:v>2.6371293334886277</c:v>
                </c:pt>
                <c:pt idx="54">
                  <c:v>4.6655866678354405</c:v>
                </c:pt>
                <c:pt idx="55">
                  <c:v>4.5273794413263406</c:v>
                </c:pt>
                <c:pt idx="56">
                  <c:v>4.1384205126125018</c:v>
                </c:pt>
                <c:pt idx="57">
                  <c:v>4.7444670015404178</c:v>
                </c:pt>
                <c:pt idx="58">
                  <c:v>5.3462895855534613</c:v>
                </c:pt>
                <c:pt idx="59">
                  <c:v>5.8597404891952012</c:v>
                </c:pt>
                <c:pt idx="60">
                  <c:v>4.1045226937968664</c:v>
                </c:pt>
                <c:pt idx="61">
                  <c:v>3.6042043394474819</c:v>
                </c:pt>
                <c:pt idx="62">
                  <c:v>4.5618529805731924</c:v>
                </c:pt>
                <c:pt idx="63">
                  <c:v>10.51395069754188</c:v>
                </c:pt>
                <c:pt idx="64">
                  <c:v>7.4210729780497511</c:v>
                </c:pt>
                <c:pt idx="65">
                  <c:v>6.0306596637034398</c:v>
                </c:pt>
                <c:pt idx="66">
                  <c:v>5.9087317574133493</c:v>
                </c:pt>
                <c:pt idx="67">
                  <c:v>5.4087716722756323</c:v>
                </c:pt>
                <c:pt idx="68">
                  <c:v>5.3526885876365027</c:v>
                </c:pt>
                <c:pt idx="69">
                  <c:v>6.0640210618266481</c:v>
                </c:pt>
                <c:pt idx="70">
                  <c:v>6.3354499815229506</c:v>
                </c:pt>
                <c:pt idx="71">
                  <c:v>5.3621120471439063</c:v>
                </c:pt>
                <c:pt idx="72">
                  <c:v>5.7479617487248564</c:v>
                </c:pt>
                <c:pt idx="73">
                  <c:v>4.2864610307855848</c:v>
                </c:pt>
                <c:pt idx="74">
                  <c:v>5.093166801626551</c:v>
                </c:pt>
                <c:pt idx="75">
                  <c:v>3.6828034250830202</c:v>
                </c:pt>
                <c:pt idx="76">
                  <c:v>5.1678182824307468</c:v>
                </c:pt>
                <c:pt idx="77">
                  <c:v>4.8476585345628234</c:v>
                </c:pt>
                <c:pt idx="78">
                  <c:v>5.1604000619683532</c:v>
                </c:pt>
                <c:pt idx="79">
                  <c:v>2.8200701646662019</c:v>
                </c:pt>
                <c:pt idx="80">
                  <c:v>4.1072451582824518</c:v>
                </c:pt>
                <c:pt idx="81">
                  <c:v>3.2275366773772807</c:v>
                </c:pt>
                <c:pt idx="82">
                  <c:v>4.9612365512095362</c:v>
                </c:pt>
                <c:pt idx="83">
                  <c:v>3.32657497567928</c:v>
                </c:pt>
                <c:pt idx="84">
                  <c:v>1.1694326852302686</c:v>
                </c:pt>
                <c:pt idx="85">
                  <c:v>2.8357992474023188</c:v>
                </c:pt>
                <c:pt idx="86">
                  <c:v>2.4379914839895349</c:v>
                </c:pt>
                <c:pt idx="87">
                  <c:v>3.9370889585344866</c:v>
                </c:pt>
                <c:pt idx="88">
                  <c:v>2.2768224299442745</c:v>
                </c:pt>
                <c:pt idx="89">
                  <c:v>3.9819876845838618</c:v>
                </c:pt>
                <c:pt idx="90">
                  <c:v>3.1249023632898312</c:v>
                </c:pt>
                <c:pt idx="91">
                  <c:v>1.4497205774432682</c:v>
                </c:pt>
                <c:pt idx="92">
                  <c:v>3.058037115534737</c:v>
                </c:pt>
                <c:pt idx="93">
                  <c:v>2.5508563089805074</c:v>
                </c:pt>
                <c:pt idx="94">
                  <c:v>2.1412437059301062</c:v>
                </c:pt>
                <c:pt idx="95">
                  <c:v>2.6500466506294922</c:v>
                </c:pt>
                <c:pt idx="96">
                  <c:v>2.6376054334154846</c:v>
                </c:pt>
                <c:pt idx="97">
                  <c:v>2.1481942840247994</c:v>
                </c:pt>
                <c:pt idx="98">
                  <c:v>2.9981561751303571</c:v>
                </c:pt>
                <c:pt idx="99">
                  <c:v>2.1995199115539656</c:v>
                </c:pt>
                <c:pt idx="100">
                  <c:v>4.1964139559800708</c:v>
                </c:pt>
                <c:pt idx="101">
                  <c:v>3.3962281091658153</c:v>
                </c:pt>
                <c:pt idx="102">
                  <c:v>3.9393061283329649</c:v>
                </c:pt>
                <c:pt idx="103">
                  <c:v>1.9072687259926924</c:v>
                </c:pt>
                <c:pt idx="104">
                  <c:v>3.8760462210943838</c:v>
                </c:pt>
                <c:pt idx="105">
                  <c:v>1.9304279063255463</c:v>
                </c:pt>
                <c:pt idx="106">
                  <c:v>3.5783288521473904</c:v>
                </c:pt>
                <c:pt idx="107">
                  <c:v>3.4665812598686112</c:v>
                </c:pt>
                <c:pt idx="108">
                  <c:v>1.9785743316420454</c:v>
                </c:pt>
                <c:pt idx="109">
                  <c:v>3.0289701828529174</c:v>
                </c:pt>
                <c:pt idx="110">
                  <c:v>1.2177966223029619</c:v>
                </c:pt>
                <c:pt idx="111">
                  <c:v>3.5352632007177682</c:v>
                </c:pt>
                <c:pt idx="112">
                  <c:v>1.1753547993826423</c:v>
                </c:pt>
                <c:pt idx="113">
                  <c:v>1.9144147312358735</c:v>
                </c:pt>
                <c:pt idx="114">
                  <c:v>2.7501715767386807</c:v>
                </c:pt>
                <c:pt idx="115">
                  <c:v>0.71286428491779419</c:v>
                </c:pt>
                <c:pt idx="116">
                  <c:v>1.9535820495535388</c:v>
                </c:pt>
                <c:pt idx="117">
                  <c:v>2.1805558828260261</c:v>
                </c:pt>
                <c:pt idx="118">
                  <c:v>2.7138346379391529</c:v>
                </c:pt>
                <c:pt idx="119">
                  <c:v>2.1772617396621303</c:v>
                </c:pt>
                <c:pt idx="120">
                  <c:v>0.62052928871966384</c:v>
                </c:pt>
                <c:pt idx="121">
                  <c:v>0.64421437712983631</c:v>
                </c:pt>
                <c:pt idx="122">
                  <c:v>1.5101461209007323</c:v>
                </c:pt>
                <c:pt idx="123">
                  <c:v>0.73176797203732069</c:v>
                </c:pt>
                <c:pt idx="124">
                  <c:v>1.6268563510809035</c:v>
                </c:pt>
                <c:pt idx="125">
                  <c:v>0.8801340675377316</c:v>
                </c:pt>
                <c:pt idx="126">
                  <c:v>2.2481944978735799</c:v>
                </c:pt>
                <c:pt idx="127">
                  <c:v>0.49914270536142602</c:v>
                </c:pt>
                <c:pt idx="128">
                  <c:v>0.59184349907171896</c:v>
                </c:pt>
                <c:pt idx="129">
                  <c:v>1.8778401263673601</c:v>
                </c:pt>
                <c:pt idx="130">
                  <c:v>1.73289237504872</c:v>
                </c:pt>
                <c:pt idx="131">
                  <c:v>0.38691879513912197</c:v>
                </c:pt>
                <c:pt idx="132">
                  <c:v>1.0287669430864901</c:v>
                </c:pt>
                <c:pt idx="133">
                  <c:v>1.07979719215192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8C8-4700-B6E0-56CF01696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292640"/>
        <c:axId val="885292968"/>
      </c:lineChart>
      <c:dateAx>
        <c:axId val="885292640"/>
        <c:scaling>
          <c:orientation val="minMax"/>
          <c:max val="46081"/>
          <c:min val="44620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5292968"/>
        <c:crosses val="autoZero"/>
        <c:auto val="1"/>
        <c:lblOffset val="100"/>
        <c:baseTimeUnit val="months"/>
        <c:majorUnit val="6"/>
        <c:majorTimeUnit val="months"/>
      </c:dateAx>
      <c:valAx>
        <c:axId val="885292968"/>
        <c:scaling>
          <c:orientation val="minMax"/>
          <c:max val="2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52926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30: </a:t>
            </a:r>
            <a:r>
              <a:rPr lang="he-IL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מדדי המניות העולמיים העיקריים
</a:t>
            </a:r>
            <a:r>
              <a:rPr lang="he-IL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מרץ 2025 עד מרץ 2026</a:t>
            </a:r>
          </a:p>
        </c:rich>
      </c:tx>
      <c:layout>
        <c:manualLayout>
          <c:xMode val="edge"/>
          <c:yMode val="edge"/>
          <c:x val="0.3593995883396605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0387057648693214E-2"/>
          <c:y val="0.16272164251975874"/>
          <c:w val="0.93585139713387888"/>
          <c:h val="0.68698990170477314"/>
        </c:manualLayout>
      </c:layout>
      <c:lineChart>
        <c:grouping val="standard"/>
        <c:varyColors val="0"/>
        <c:ser>
          <c:idx val="1"/>
          <c:order val="0"/>
          <c:tx>
            <c:strRef>
              <c:f>'איור 22 נתונים'!$I$3</c:f>
              <c:strCache>
                <c:ptCount val="1"/>
                <c:pt idx="0">
                  <c:v>ארה"ב- S&amp;P 500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45743</c:v>
                </c:pt>
                <c:pt idx="1">
                  <c:v>45744</c:v>
                </c:pt>
                <c:pt idx="2">
                  <c:v>45745</c:v>
                </c:pt>
                <c:pt idx="3">
                  <c:v>45746</c:v>
                </c:pt>
                <c:pt idx="4">
                  <c:v>45747</c:v>
                </c:pt>
                <c:pt idx="5">
                  <c:v>45748</c:v>
                </c:pt>
                <c:pt idx="6">
                  <c:v>45749</c:v>
                </c:pt>
                <c:pt idx="7">
                  <c:v>45750</c:v>
                </c:pt>
                <c:pt idx="8">
                  <c:v>45751</c:v>
                </c:pt>
                <c:pt idx="9">
                  <c:v>45752</c:v>
                </c:pt>
                <c:pt idx="10">
                  <c:v>45753</c:v>
                </c:pt>
                <c:pt idx="11">
                  <c:v>45754</c:v>
                </c:pt>
                <c:pt idx="12">
                  <c:v>45755</c:v>
                </c:pt>
                <c:pt idx="13">
                  <c:v>45756</c:v>
                </c:pt>
                <c:pt idx="14">
                  <c:v>45757</c:v>
                </c:pt>
                <c:pt idx="15">
                  <c:v>45758</c:v>
                </c:pt>
                <c:pt idx="16">
                  <c:v>45759</c:v>
                </c:pt>
                <c:pt idx="17">
                  <c:v>45760</c:v>
                </c:pt>
                <c:pt idx="18">
                  <c:v>45761</c:v>
                </c:pt>
                <c:pt idx="19">
                  <c:v>45762</c:v>
                </c:pt>
                <c:pt idx="20">
                  <c:v>45763</c:v>
                </c:pt>
                <c:pt idx="21">
                  <c:v>45764</c:v>
                </c:pt>
                <c:pt idx="22">
                  <c:v>45765</c:v>
                </c:pt>
                <c:pt idx="23">
                  <c:v>45766</c:v>
                </c:pt>
                <c:pt idx="24">
                  <c:v>45767</c:v>
                </c:pt>
                <c:pt idx="25">
                  <c:v>45768</c:v>
                </c:pt>
                <c:pt idx="26">
                  <c:v>45769</c:v>
                </c:pt>
                <c:pt idx="27">
                  <c:v>45770</c:v>
                </c:pt>
                <c:pt idx="28">
                  <c:v>45771</c:v>
                </c:pt>
                <c:pt idx="29">
                  <c:v>45772</c:v>
                </c:pt>
                <c:pt idx="30">
                  <c:v>45773</c:v>
                </c:pt>
                <c:pt idx="31">
                  <c:v>45774</c:v>
                </c:pt>
                <c:pt idx="32">
                  <c:v>45775</c:v>
                </c:pt>
                <c:pt idx="33">
                  <c:v>45776</c:v>
                </c:pt>
                <c:pt idx="34">
                  <c:v>45777</c:v>
                </c:pt>
                <c:pt idx="35">
                  <c:v>45778</c:v>
                </c:pt>
                <c:pt idx="36">
                  <c:v>45779</c:v>
                </c:pt>
                <c:pt idx="37">
                  <c:v>45780</c:v>
                </c:pt>
                <c:pt idx="38">
                  <c:v>45781</c:v>
                </c:pt>
                <c:pt idx="39">
                  <c:v>45782</c:v>
                </c:pt>
                <c:pt idx="40">
                  <c:v>45783</c:v>
                </c:pt>
                <c:pt idx="41">
                  <c:v>45784</c:v>
                </c:pt>
                <c:pt idx="42">
                  <c:v>45785</c:v>
                </c:pt>
                <c:pt idx="43">
                  <c:v>45786</c:v>
                </c:pt>
                <c:pt idx="44">
                  <c:v>45787</c:v>
                </c:pt>
                <c:pt idx="45">
                  <c:v>45788</c:v>
                </c:pt>
                <c:pt idx="46">
                  <c:v>45789</c:v>
                </c:pt>
                <c:pt idx="47">
                  <c:v>45790</c:v>
                </c:pt>
                <c:pt idx="48">
                  <c:v>45791</c:v>
                </c:pt>
                <c:pt idx="49">
                  <c:v>45792</c:v>
                </c:pt>
                <c:pt idx="50">
                  <c:v>45793</c:v>
                </c:pt>
                <c:pt idx="51">
                  <c:v>45794</c:v>
                </c:pt>
                <c:pt idx="52">
                  <c:v>45795</c:v>
                </c:pt>
                <c:pt idx="53">
                  <c:v>45796</c:v>
                </c:pt>
                <c:pt idx="54">
                  <c:v>45797</c:v>
                </c:pt>
                <c:pt idx="55">
                  <c:v>45798</c:v>
                </c:pt>
                <c:pt idx="56">
                  <c:v>45799</c:v>
                </c:pt>
                <c:pt idx="57">
                  <c:v>45800</c:v>
                </c:pt>
                <c:pt idx="58">
                  <c:v>45801</c:v>
                </c:pt>
                <c:pt idx="59">
                  <c:v>45802</c:v>
                </c:pt>
                <c:pt idx="60">
                  <c:v>45803</c:v>
                </c:pt>
                <c:pt idx="61">
                  <c:v>45804</c:v>
                </c:pt>
                <c:pt idx="62">
                  <c:v>45805</c:v>
                </c:pt>
                <c:pt idx="63">
                  <c:v>45806</c:v>
                </c:pt>
                <c:pt idx="64">
                  <c:v>45807</c:v>
                </c:pt>
                <c:pt idx="65">
                  <c:v>45808</c:v>
                </c:pt>
                <c:pt idx="66">
                  <c:v>45809</c:v>
                </c:pt>
                <c:pt idx="67">
                  <c:v>45810</c:v>
                </c:pt>
                <c:pt idx="68">
                  <c:v>45811</c:v>
                </c:pt>
                <c:pt idx="69">
                  <c:v>45812</c:v>
                </c:pt>
                <c:pt idx="70">
                  <c:v>45813</c:v>
                </c:pt>
                <c:pt idx="71">
                  <c:v>45814</c:v>
                </c:pt>
                <c:pt idx="72">
                  <c:v>45815</c:v>
                </c:pt>
                <c:pt idx="73">
                  <c:v>45816</c:v>
                </c:pt>
                <c:pt idx="74">
                  <c:v>45817</c:v>
                </c:pt>
                <c:pt idx="75">
                  <c:v>45818</c:v>
                </c:pt>
                <c:pt idx="76">
                  <c:v>45819</c:v>
                </c:pt>
                <c:pt idx="77">
                  <c:v>45820</c:v>
                </c:pt>
                <c:pt idx="78">
                  <c:v>45821</c:v>
                </c:pt>
                <c:pt idx="79">
                  <c:v>45822</c:v>
                </c:pt>
                <c:pt idx="80">
                  <c:v>45823</c:v>
                </c:pt>
                <c:pt idx="81">
                  <c:v>45824</c:v>
                </c:pt>
                <c:pt idx="82">
                  <c:v>45825</c:v>
                </c:pt>
                <c:pt idx="83">
                  <c:v>45826</c:v>
                </c:pt>
                <c:pt idx="84">
                  <c:v>45827</c:v>
                </c:pt>
                <c:pt idx="85">
                  <c:v>45828</c:v>
                </c:pt>
                <c:pt idx="86">
                  <c:v>45829</c:v>
                </c:pt>
                <c:pt idx="87">
                  <c:v>45830</c:v>
                </c:pt>
                <c:pt idx="88">
                  <c:v>45831</c:v>
                </c:pt>
                <c:pt idx="89">
                  <c:v>45832</c:v>
                </c:pt>
                <c:pt idx="90">
                  <c:v>45833</c:v>
                </c:pt>
                <c:pt idx="91">
                  <c:v>45834</c:v>
                </c:pt>
                <c:pt idx="92">
                  <c:v>45835</c:v>
                </c:pt>
                <c:pt idx="93">
                  <c:v>45836</c:v>
                </c:pt>
                <c:pt idx="94">
                  <c:v>45837</c:v>
                </c:pt>
                <c:pt idx="95">
                  <c:v>45838</c:v>
                </c:pt>
                <c:pt idx="96">
                  <c:v>45839</c:v>
                </c:pt>
                <c:pt idx="97">
                  <c:v>45840</c:v>
                </c:pt>
                <c:pt idx="98">
                  <c:v>45841</c:v>
                </c:pt>
                <c:pt idx="99">
                  <c:v>45842</c:v>
                </c:pt>
                <c:pt idx="100">
                  <c:v>45843</c:v>
                </c:pt>
                <c:pt idx="101">
                  <c:v>45844</c:v>
                </c:pt>
                <c:pt idx="102">
                  <c:v>45845</c:v>
                </c:pt>
                <c:pt idx="103">
                  <c:v>45846</c:v>
                </c:pt>
                <c:pt idx="104">
                  <c:v>45847</c:v>
                </c:pt>
                <c:pt idx="105">
                  <c:v>45848</c:v>
                </c:pt>
                <c:pt idx="106">
                  <c:v>45849</c:v>
                </c:pt>
                <c:pt idx="107">
                  <c:v>45850</c:v>
                </c:pt>
                <c:pt idx="108">
                  <c:v>45851</c:v>
                </c:pt>
                <c:pt idx="109">
                  <c:v>45852</c:v>
                </c:pt>
                <c:pt idx="110">
                  <c:v>45853</c:v>
                </c:pt>
                <c:pt idx="111">
                  <c:v>45854</c:v>
                </c:pt>
                <c:pt idx="112">
                  <c:v>45855</c:v>
                </c:pt>
                <c:pt idx="113">
                  <c:v>45856</c:v>
                </c:pt>
                <c:pt idx="114">
                  <c:v>45857</c:v>
                </c:pt>
                <c:pt idx="115">
                  <c:v>45858</c:v>
                </c:pt>
                <c:pt idx="116">
                  <c:v>45859</c:v>
                </c:pt>
                <c:pt idx="117">
                  <c:v>45860</c:v>
                </c:pt>
                <c:pt idx="118">
                  <c:v>45861</c:v>
                </c:pt>
                <c:pt idx="119">
                  <c:v>45862</c:v>
                </c:pt>
                <c:pt idx="120">
                  <c:v>45863</c:v>
                </c:pt>
                <c:pt idx="121">
                  <c:v>45864</c:v>
                </c:pt>
                <c:pt idx="122">
                  <c:v>45865</c:v>
                </c:pt>
                <c:pt idx="123">
                  <c:v>45866</c:v>
                </c:pt>
                <c:pt idx="124">
                  <c:v>45867</c:v>
                </c:pt>
                <c:pt idx="125">
                  <c:v>45868</c:v>
                </c:pt>
                <c:pt idx="126">
                  <c:v>45869</c:v>
                </c:pt>
                <c:pt idx="127">
                  <c:v>45870</c:v>
                </c:pt>
                <c:pt idx="128">
                  <c:v>45871</c:v>
                </c:pt>
                <c:pt idx="129">
                  <c:v>45872</c:v>
                </c:pt>
                <c:pt idx="130">
                  <c:v>45873</c:v>
                </c:pt>
                <c:pt idx="131">
                  <c:v>45874</c:v>
                </c:pt>
                <c:pt idx="132">
                  <c:v>45875</c:v>
                </c:pt>
                <c:pt idx="133">
                  <c:v>45876</c:v>
                </c:pt>
                <c:pt idx="134">
                  <c:v>45877</c:v>
                </c:pt>
                <c:pt idx="135">
                  <c:v>45878</c:v>
                </c:pt>
                <c:pt idx="136">
                  <c:v>45879</c:v>
                </c:pt>
                <c:pt idx="137">
                  <c:v>45880</c:v>
                </c:pt>
                <c:pt idx="138">
                  <c:v>45881</c:v>
                </c:pt>
                <c:pt idx="139">
                  <c:v>45882</c:v>
                </c:pt>
                <c:pt idx="140">
                  <c:v>45883</c:v>
                </c:pt>
                <c:pt idx="141">
                  <c:v>45884</c:v>
                </c:pt>
                <c:pt idx="142">
                  <c:v>45885</c:v>
                </c:pt>
                <c:pt idx="143">
                  <c:v>45886</c:v>
                </c:pt>
                <c:pt idx="144">
                  <c:v>45887</c:v>
                </c:pt>
                <c:pt idx="145">
                  <c:v>45888</c:v>
                </c:pt>
                <c:pt idx="146">
                  <c:v>45889</c:v>
                </c:pt>
                <c:pt idx="147">
                  <c:v>45890</c:v>
                </c:pt>
                <c:pt idx="148">
                  <c:v>45891</c:v>
                </c:pt>
                <c:pt idx="149">
                  <c:v>45892</c:v>
                </c:pt>
                <c:pt idx="150">
                  <c:v>45893</c:v>
                </c:pt>
                <c:pt idx="151">
                  <c:v>45894</c:v>
                </c:pt>
                <c:pt idx="152">
                  <c:v>45895</c:v>
                </c:pt>
                <c:pt idx="153">
                  <c:v>45896</c:v>
                </c:pt>
                <c:pt idx="154">
                  <c:v>45897</c:v>
                </c:pt>
                <c:pt idx="155">
                  <c:v>45898</c:v>
                </c:pt>
                <c:pt idx="156">
                  <c:v>45899</c:v>
                </c:pt>
                <c:pt idx="157">
                  <c:v>45900</c:v>
                </c:pt>
                <c:pt idx="158">
                  <c:v>45901</c:v>
                </c:pt>
                <c:pt idx="159">
                  <c:v>45902</c:v>
                </c:pt>
                <c:pt idx="160">
                  <c:v>45903</c:v>
                </c:pt>
                <c:pt idx="161">
                  <c:v>45904</c:v>
                </c:pt>
                <c:pt idx="162">
                  <c:v>45905</c:v>
                </c:pt>
                <c:pt idx="163">
                  <c:v>45906</c:v>
                </c:pt>
                <c:pt idx="164">
                  <c:v>45907</c:v>
                </c:pt>
                <c:pt idx="165">
                  <c:v>45908</c:v>
                </c:pt>
                <c:pt idx="166">
                  <c:v>45909</c:v>
                </c:pt>
                <c:pt idx="167">
                  <c:v>45910</c:v>
                </c:pt>
                <c:pt idx="168">
                  <c:v>45911</c:v>
                </c:pt>
                <c:pt idx="169">
                  <c:v>45912</c:v>
                </c:pt>
                <c:pt idx="170">
                  <c:v>45913</c:v>
                </c:pt>
                <c:pt idx="171">
                  <c:v>45914</c:v>
                </c:pt>
                <c:pt idx="172">
                  <c:v>45915</c:v>
                </c:pt>
                <c:pt idx="173">
                  <c:v>45916</c:v>
                </c:pt>
                <c:pt idx="174">
                  <c:v>45917</c:v>
                </c:pt>
                <c:pt idx="175">
                  <c:v>45918</c:v>
                </c:pt>
                <c:pt idx="176">
                  <c:v>45919</c:v>
                </c:pt>
                <c:pt idx="177">
                  <c:v>45920</c:v>
                </c:pt>
                <c:pt idx="178">
                  <c:v>45921</c:v>
                </c:pt>
                <c:pt idx="179">
                  <c:v>45922</c:v>
                </c:pt>
                <c:pt idx="180">
                  <c:v>45923</c:v>
                </c:pt>
                <c:pt idx="181">
                  <c:v>45924</c:v>
                </c:pt>
                <c:pt idx="182">
                  <c:v>45925</c:v>
                </c:pt>
                <c:pt idx="183">
                  <c:v>45926</c:v>
                </c:pt>
                <c:pt idx="184">
                  <c:v>45927</c:v>
                </c:pt>
                <c:pt idx="185">
                  <c:v>45928</c:v>
                </c:pt>
                <c:pt idx="186">
                  <c:v>45929</c:v>
                </c:pt>
                <c:pt idx="187">
                  <c:v>45930</c:v>
                </c:pt>
                <c:pt idx="188">
                  <c:v>45931</c:v>
                </c:pt>
                <c:pt idx="189">
                  <c:v>45932</c:v>
                </c:pt>
                <c:pt idx="190">
                  <c:v>45933</c:v>
                </c:pt>
                <c:pt idx="191">
                  <c:v>45934</c:v>
                </c:pt>
                <c:pt idx="192">
                  <c:v>45935</c:v>
                </c:pt>
                <c:pt idx="193">
                  <c:v>45936</c:v>
                </c:pt>
                <c:pt idx="194">
                  <c:v>45937</c:v>
                </c:pt>
                <c:pt idx="195">
                  <c:v>45938</c:v>
                </c:pt>
                <c:pt idx="196">
                  <c:v>45939</c:v>
                </c:pt>
                <c:pt idx="197">
                  <c:v>45940</c:v>
                </c:pt>
                <c:pt idx="198">
                  <c:v>45941</c:v>
                </c:pt>
                <c:pt idx="199">
                  <c:v>45942</c:v>
                </c:pt>
                <c:pt idx="200">
                  <c:v>45943</c:v>
                </c:pt>
                <c:pt idx="201">
                  <c:v>45944</c:v>
                </c:pt>
                <c:pt idx="202">
                  <c:v>45945</c:v>
                </c:pt>
                <c:pt idx="203">
                  <c:v>45946</c:v>
                </c:pt>
                <c:pt idx="204">
                  <c:v>45947</c:v>
                </c:pt>
                <c:pt idx="205">
                  <c:v>45948</c:v>
                </c:pt>
                <c:pt idx="206">
                  <c:v>45949</c:v>
                </c:pt>
                <c:pt idx="207">
                  <c:v>45950</c:v>
                </c:pt>
                <c:pt idx="208">
                  <c:v>45951</c:v>
                </c:pt>
                <c:pt idx="209">
                  <c:v>45952</c:v>
                </c:pt>
                <c:pt idx="210">
                  <c:v>45953</c:v>
                </c:pt>
                <c:pt idx="211">
                  <c:v>45954</c:v>
                </c:pt>
                <c:pt idx="212">
                  <c:v>45955</c:v>
                </c:pt>
                <c:pt idx="213">
                  <c:v>45956</c:v>
                </c:pt>
                <c:pt idx="214">
                  <c:v>45957</c:v>
                </c:pt>
                <c:pt idx="215">
                  <c:v>45958</c:v>
                </c:pt>
                <c:pt idx="216">
                  <c:v>45959</c:v>
                </c:pt>
                <c:pt idx="217">
                  <c:v>45960</c:v>
                </c:pt>
                <c:pt idx="218">
                  <c:v>45961</c:v>
                </c:pt>
                <c:pt idx="219">
                  <c:v>45962</c:v>
                </c:pt>
                <c:pt idx="220">
                  <c:v>45963</c:v>
                </c:pt>
                <c:pt idx="221">
                  <c:v>45964</c:v>
                </c:pt>
                <c:pt idx="222">
                  <c:v>45965</c:v>
                </c:pt>
                <c:pt idx="223">
                  <c:v>45966</c:v>
                </c:pt>
                <c:pt idx="224">
                  <c:v>45967</c:v>
                </c:pt>
                <c:pt idx="225">
                  <c:v>45968</c:v>
                </c:pt>
                <c:pt idx="226">
                  <c:v>45969</c:v>
                </c:pt>
                <c:pt idx="227">
                  <c:v>45970</c:v>
                </c:pt>
                <c:pt idx="228">
                  <c:v>45971</c:v>
                </c:pt>
                <c:pt idx="229">
                  <c:v>45972</c:v>
                </c:pt>
                <c:pt idx="230">
                  <c:v>45973</c:v>
                </c:pt>
                <c:pt idx="231">
                  <c:v>45974</c:v>
                </c:pt>
                <c:pt idx="232">
                  <c:v>45975</c:v>
                </c:pt>
                <c:pt idx="233">
                  <c:v>45976</c:v>
                </c:pt>
                <c:pt idx="234">
                  <c:v>45977</c:v>
                </c:pt>
                <c:pt idx="235">
                  <c:v>45978</c:v>
                </c:pt>
                <c:pt idx="236">
                  <c:v>45979</c:v>
                </c:pt>
                <c:pt idx="237">
                  <c:v>45980</c:v>
                </c:pt>
                <c:pt idx="238">
                  <c:v>45981</c:v>
                </c:pt>
                <c:pt idx="239">
                  <c:v>45982</c:v>
                </c:pt>
                <c:pt idx="240">
                  <c:v>45983</c:v>
                </c:pt>
                <c:pt idx="241">
                  <c:v>45984</c:v>
                </c:pt>
                <c:pt idx="242">
                  <c:v>45985</c:v>
                </c:pt>
                <c:pt idx="243">
                  <c:v>45986</c:v>
                </c:pt>
                <c:pt idx="244">
                  <c:v>45987</c:v>
                </c:pt>
                <c:pt idx="245">
                  <c:v>45988</c:v>
                </c:pt>
                <c:pt idx="246">
                  <c:v>45989</c:v>
                </c:pt>
                <c:pt idx="247">
                  <c:v>45990</c:v>
                </c:pt>
                <c:pt idx="248">
                  <c:v>45991</c:v>
                </c:pt>
                <c:pt idx="249">
                  <c:v>45992</c:v>
                </c:pt>
                <c:pt idx="250">
                  <c:v>45993</c:v>
                </c:pt>
                <c:pt idx="251">
                  <c:v>45994</c:v>
                </c:pt>
                <c:pt idx="252">
                  <c:v>45995</c:v>
                </c:pt>
                <c:pt idx="253">
                  <c:v>45996</c:v>
                </c:pt>
                <c:pt idx="254">
                  <c:v>45997</c:v>
                </c:pt>
                <c:pt idx="255">
                  <c:v>45998</c:v>
                </c:pt>
                <c:pt idx="256">
                  <c:v>45999</c:v>
                </c:pt>
                <c:pt idx="257">
                  <c:v>46000</c:v>
                </c:pt>
                <c:pt idx="258">
                  <c:v>46001</c:v>
                </c:pt>
                <c:pt idx="259">
                  <c:v>46002</c:v>
                </c:pt>
                <c:pt idx="260">
                  <c:v>46003</c:v>
                </c:pt>
                <c:pt idx="261">
                  <c:v>46004</c:v>
                </c:pt>
                <c:pt idx="262">
                  <c:v>46005</c:v>
                </c:pt>
                <c:pt idx="263">
                  <c:v>46006</c:v>
                </c:pt>
                <c:pt idx="264">
                  <c:v>46007</c:v>
                </c:pt>
                <c:pt idx="265">
                  <c:v>46008</c:v>
                </c:pt>
                <c:pt idx="266">
                  <c:v>46009</c:v>
                </c:pt>
                <c:pt idx="267">
                  <c:v>46010</c:v>
                </c:pt>
                <c:pt idx="268">
                  <c:v>46011</c:v>
                </c:pt>
                <c:pt idx="269">
                  <c:v>46012</c:v>
                </c:pt>
                <c:pt idx="270">
                  <c:v>46013</c:v>
                </c:pt>
                <c:pt idx="271">
                  <c:v>46014</c:v>
                </c:pt>
                <c:pt idx="272">
                  <c:v>46015</c:v>
                </c:pt>
                <c:pt idx="273">
                  <c:v>46016</c:v>
                </c:pt>
                <c:pt idx="274">
                  <c:v>46017</c:v>
                </c:pt>
                <c:pt idx="275">
                  <c:v>46018</c:v>
                </c:pt>
                <c:pt idx="276">
                  <c:v>46019</c:v>
                </c:pt>
                <c:pt idx="277">
                  <c:v>46020</c:v>
                </c:pt>
                <c:pt idx="278">
                  <c:v>46021</c:v>
                </c:pt>
                <c:pt idx="279">
                  <c:v>46022</c:v>
                </c:pt>
                <c:pt idx="280">
                  <c:v>46023</c:v>
                </c:pt>
                <c:pt idx="281">
                  <c:v>46024</c:v>
                </c:pt>
                <c:pt idx="282">
                  <c:v>46025</c:v>
                </c:pt>
                <c:pt idx="283">
                  <c:v>46026</c:v>
                </c:pt>
                <c:pt idx="284">
                  <c:v>46027</c:v>
                </c:pt>
                <c:pt idx="285">
                  <c:v>46028</c:v>
                </c:pt>
                <c:pt idx="286">
                  <c:v>46029</c:v>
                </c:pt>
                <c:pt idx="287">
                  <c:v>46030</c:v>
                </c:pt>
                <c:pt idx="288">
                  <c:v>46031</c:v>
                </c:pt>
                <c:pt idx="289">
                  <c:v>46032</c:v>
                </c:pt>
                <c:pt idx="290">
                  <c:v>46033</c:v>
                </c:pt>
                <c:pt idx="291">
                  <c:v>46034</c:v>
                </c:pt>
                <c:pt idx="292">
                  <c:v>46035</c:v>
                </c:pt>
                <c:pt idx="293">
                  <c:v>46036</c:v>
                </c:pt>
                <c:pt idx="294">
                  <c:v>46037</c:v>
                </c:pt>
                <c:pt idx="295">
                  <c:v>46038</c:v>
                </c:pt>
                <c:pt idx="296">
                  <c:v>46039</c:v>
                </c:pt>
                <c:pt idx="297">
                  <c:v>46040</c:v>
                </c:pt>
                <c:pt idx="298">
                  <c:v>46041</c:v>
                </c:pt>
                <c:pt idx="299">
                  <c:v>46042</c:v>
                </c:pt>
                <c:pt idx="300">
                  <c:v>46043</c:v>
                </c:pt>
                <c:pt idx="301">
                  <c:v>46044</c:v>
                </c:pt>
                <c:pt idx="302">
                  <c:v>46045</c:v>
                </c:pt>
                <c:pt idx="303">
                  <c:v>46046</c:v>
                </c:pt>
                <c:pt idx="304">
                  <c:v>46047</c:v>
                </c:pt>
                <c:pt idx="305">
                  <c:v>46048</c:v>
                </c:pt>
                <c:pt idx="306">
                  <c:v>46049</c:v>
                </c:pt>
                <c:pt idx="307">
                  <c:v>46050</c:v>
                </c:pt>
                <c:pt idx="308">
                  <c:v>46051</c:v>
                </c:pt>
                <c:pt idx="309">
                  <c:v>46052</c:v>
                </c:pt>
                <c:pt idx="310">
                  <c:v>46053</c:v>
                </c:pt>
                <c:pt idx="311">
                  <c:v>46054</c:v>
                </c:pt>
                <c:pt idx="312">
                  <c:v>46055</c:v>
                </c:pt>
                <c:pt idx="313">
                  <c:v>46056</c:v>
                </c:pt>
                <c:pt idx="314">
                  <c:v>46057</c:v>
                </c:pt>
                <c:pt idx="315">
                  <c:v>46058</c:v>
                </c:pt>
                <c:pt idx="316">
                  <c:v>46059</c:v>
                </c:pt>
                <c:pt idx="317">
                  <c:v>46060</c:v>
                </c:pt>
                <c:pt idx="318">
                  <c:v>46061</c:v>
                </c:pt>
                <c:pt idx="319">
                  <c:v>46062</c:v>
                </c:pt>
                <c:pt idx="320">
                  <c:v>46063</c:v>
                </c:pt>
                <c:pt idx="321">
                  <c:v>46064</c:v>
                </c:pt>
                <c:pt idx="322">
                  <c:v>46065</c:v>
                </c:pt>
                <c:pt idx="323">
                  <c:v>46066</c:v>
                </c:pt>
                <c:pt idx="324">
                  <c:v>46067</c:v>
                </c:pt>
                <c:pt idx="325">
                  <c:v>46068</c:v>
                </c:pt>
                <c:pt idx="326">
                  <c:v>46069</c:v>
                </c:pt>
                <c:pt idx="327">
                  <c:v>46070</c:v>
                </c:pt>
                <c:pt idx="328">
                  <c:v>46071</c:v>
                </c:pt>
                <c:pt idx="329">
                  <c:v>46072</c:v>
                </c:pt>
                <c:pt idx="330">
                  <c:v>46073</c:v>
                </c:pt>
                <c:pt idx="331">
                  <c:v>46074</c:v>
                </c:pt>
                <c:pt idx="332">
                  <c:v>46075</c:v>
                </c:pt>
                <c:pt idx="333">
                  <c:v>46076</c:v>
                </c:pt>
                <c:pt idx="334">
                  <c:v>46077</c:v>
                </c:pt>
                <c:pt idx="335">
                  <c:v>46078</c:v>
                </c:pt>
                <c:pt idx="336">
                  <c:v>46079</c:v>
                </c:pt>
                <c:pt idx="337">
                  <c:v>46080</c:v>
                </c:pt>
                <c:pt idx="338">
                  <c:v>46081</c:v>
                </c:pt>
                <c:pt idx="339">
                  <c:v>46082</c:v>
                </c:pt>
                <c:pt idx="340">
                  <c:v>46083</c:v>
                </c:pt>
                <c:pt idx="341">
                  <c:v>46084</c:v>
                </c:pt>
                <c:pt idx="342">
                  <c:v>46085</c:v>
                </c:pt>
                <c:pt idx="343">
                  <c:v>46086</c:v>
                </c:pt>
                <c:pt idx="344">
                  <c:v>46087</c:v>
                </c:pt>
                <c:pt idx="345">
                  <c:v>46088</c:v>
                </c:pt>
                <c:pt idx="346">
                  <c:v>46089</c:v>
                </c:pt>
                <c:pt idx="347">
                  <c:v>46090</c:v>
                </c:pt>
                <c:pt idx="348">
                  <c:v>46091</c:v>
                </c:pt>
                <c:pt idx="349">
                  <c:v>46092</c:v>
                </c:pt>
                <c:pt idx="350">
                  <c:v>46093</c:v>
                </c:pt>
                <c:pt idx="351">
                  <c:v>46094</c:v>
                </c:pt>
                <c:pt idx="352">
                  <c:v>46095</c:v>
                </c:pt>
                <c:pt idx="353">
                  <c:v>46096</c:v>
                </c:pt>
                <c:pt idx="354">
                  <c:v>46097</c:v>
                </c:pt>
                <c:pt idx="355">
                  <c:v>46098</c:v>
                </c:pt>
                <c:pt idx="356">
                  <c:v>46099</c:v>
                </c:pt>
                <c:pt idx="357">
                  <c:v>46100</c:v>
                </c:pt>
                <c:pt idx="358">
                  <c:v>46101</c:v>
                </c:pt>
                <c:pt idx="359">
                  <c:v>46102</c:v>
                </c:pt>
                <c:pt idx="360">
                  <c:v>46103</c:v>
                </c:pt>
                <c:pt idx="361">
                  <c:v>46104</c:v>
                </c:pt>
                <c:pt idx="362">
                  <c:v>46105</c:v>
                </c:pt>
                <c:pt idx="363">
                  <c:v>46106</c:v>
                </c:pt>
                <c:pt idx="364">
                  <c:v>46107</c:v>
                </c:pt>
                <c:pt idx="365">
                  <c:v>46108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נתונים'!$I$4:$I$4000</c:f>
              <c:numCache>
                <c:formatCode>0.00</c:formatCode>
                <c:ptCount val="3997"/>
                <c:pt idx="0">
                  <c:v>100</c:v>
                </c:pt>
                <c:pt idx="1">
                  <c:v>98.026279967189538</c:v>
                </c:pt>
                <c:pt idx="2">
                  <c:v>98.026279967189538</c:v>
                </c:pt>
                <c:pt idx="3">
                  <c:v>98.026279967189538</c:v>
                </c:pt>
                <c:pt idx="4">
                  <c:v>98.56919788312949</c:v>
                </c:pt>
                <c:pt idx="5">
                  <c:v>98.941916038297563</c:v>
                </c:pt>
                <c:pt idx="6">
                  <c:v>99.607609633060548</c:v>
                </c:pt>
                <c:pt idx="7">
                  <c:v>94.787039525337633</c:v>
                </c:pt>
                <c:pt idx="8">
                  <c:v>89.123550272161523</c:v>
                </c:pt>
                <c:pt idx="9">
                  <c:v>89.123550272161523</c:v>
                </c:pt>
                <c:pt idx="10">
                  <c:v>89.123550272161523</c:v>
                </c:pt>
                <c:pt idx="11">
                  <c:v>88.915762535326536</c:v>
                </c:pt>
                <c:pt idx="12">
                  <c:v>87.519738078551839</c:v>
                </c:pt>
                <c:pt idx="13">
                  <c:v>95.847582513511455</c:v>
                </c:pt>
                <c:pt idx="14">
                  <c:v>92.530531448313894</c:v>
                </c:pt>
                <c:pt idx="15">
                  <c:v>94.204601541106996</c:v>
                </c:pt>
                <c:pt idx="16">
                  <c:v>94.204601541106996</c:v>
                </c:pt>
                <c:pt idx="17">
                  <c:v>94.204601541106996</c:v>
                </c:pt>
                <c:pt idx="18">
                  <c:v>94.953023812158463</c:v>
                </c:pt>
                <c:pt idx="19">
                  <c:v>94.788971617565153</c:v>
                </c:pt>
                <c:pt idx="20">
                  <c:v>92.664899680502174</c:v>
                </c:pt>
                <c:pt idx="21">
                  <c:v>92.787851004073161</c:v>
                </c:pt>
                <c:pt idx="22">
                  <c:v>92.787851004073161</c:v>
                </c:pt>
                <c:pt idx="23">
                  <c:v>92.787851004073161</c:v>
                </c:pt>
                <c:pt idx="24">
                  <c:v>92.787851004073161</c:v>
                </c:pt>
                <c:pt idx="25">
                  <c:v>90.601073891988989</c:v>
                </c:pt>
                <c:pt idx="26">
                  <c:v>92.876727246540227</c:v>
                </c:pt>
                <c:pt idx="27">
                  <c:v>94.424157476055214</c:v>
                </c:pt>
                <c:pt idx="28">
                  <c:v>96.337104426072003</c:v>
                </c:pt>
                <c:pt idx="29">
                  <c:v>97.04741178681644</c:v>
                </c:pt>
                <c:pt idx="30">
                  <c:v>97.04741178681644</c:v>
                </c:pt>
                <c:pt idx="31">
                  <c:v>97.04741178681644</c:v>
                </c:pt>
                <c:pt idx="32">
                  <c:v>97.109590027593768</c:v>
                </c:pt>
                <c:pt idx="33">
                  <c:v>97.673058379044846</c:v>
                </c:pt>
                <c:pt idx="34">
                  <c:v>97.817614006614747</c:v>
                </c:pt>
                <c:pt idx="35">
                  <c:v>98.433775782453409</c:v>
                </c:pt>
                <c:pt idx="36">
                  <c:v>99.883371887355466</c:v>
                </c:pt>
                <c:pt idx="37">
                  <c:v>99.883371887355466</c:v>
                </c:pt>
                <c:pt idx="38">
                  <c:v>99.883371887355466</c:v>
                </c:pt>
                <c:pt idx="39">
                  <c:v>99.245957097013815</c:v>
                </c:pt>
                <c:pt idx="40">
                  <c:v>98.482429377637914</c:v>
                </c:pt>
                <c:pt idx="41">
                  <c:v>98.910475628412939</c:v>
                </c:pt>
                <c:pt idx="42">
                  <c:v>99.48413137524561</c:v>
                </c:pt>
                <c:pt idx="43">
                  <c:v>99.413346541818314</c:v>
                </c:pt>
                <c:pt idx="44">
                  <c:v>99.413346541818314</c:v>
                </c:pt>
                <c:pt idx="45">
                  <c:v>99.413346541818314</c:v>
                </c:pt>
                <c:pt idx="46">
                  <c:v>102.65012795719881</c:v>
                </c:pt>
                <c:pt idx="47">
                  <c:v>103.39415910955131</c:v>
                </c:pt>
                <c:pt idx="48">
                  <c:v>103.50007289257033</c:v>
                </c:pt>
                <c:pt idx="49">
                  <c:v>103.92776785384945</c:v>
                </c:pt>
                <c:pt idx="50">
                  <c:v>104.65581533413771</c:v>
                </c:pt>
                <c:pt idx="51">
                  <c:v>104.65581533413771</c:v>
                </c:pt>
                <c:pt idx="52">
                  <c:v>104.65581533413771</c:v>
                </c:pt>
                <c:pt idx="53">
                  <c:v>104.7475018925721</c:v>
                </c:pt>
                <c:pt idx="54">
                  <c:v>104.34105994579598</c:v>
                </c:pt>
                <c:pt idx="55">
                  <c:v>102.65750503661309</c:v>
                </c:pt>
                <c:pt idx="56">
                  <c:v>102.61183740214388</c:v>
                </c:pt>
                <c:pt idx="57">
                  <c:v>101.92348563489423</c:v>
                </c:pt>
                <c:pt idx="58">
                  <c:v>101.92348563489423</c:v>
                </c:pt>
                <c:pt idx="59">
                  <c:v>101.92348563489423</c:v>
                </c:pt>
                <c:pt idx="60">
                  <c:v>101.92348563489423</c:v>
                </c:pt>
                <c:pt idx="61">
                  <c:v>104.00874008265838</c:v>
                </c:pt>
                <c:pt idx="62">
                  <c:v>103.42928805914306</c:v>
                </c:pt>
                <c:pt idx="63">
                  <c:v>103.84416095382122</c:v>
                </c:pt>
                <c:pt idx="64">
                  <c:v>103.8357300059192</c:v>
                </c:pt>
                <c:pt idx="65">
                  <c:v>103.8357300059192</c:v>
                </c:pt>
                <c:pt idx="66">
                  <c:v>103.8357300059192</c:v>
                </c:pt>
                <c:pt idx="67">
                  <c:v>104.26166851971873</c:v>
                </c:pt>
                <c:pt idx="68">
                  <c:v>104.86641338694007</c:v>
                </c:pt>
                <c:pt idx="69">
                  <c:v>104.87414175585025</c:v>
                </c:pt>
                <c:pt idx="70">
                  <c:v>104.32068515503279</c:v>
                </c:pt>
                <c:pt idx="71">
                  <c:v>105.39317198606781</c:v>
                </c:pt>
                <c:pt idx="72">
                  <c:v>105.39317198606781</c:v>
                </c:pt>
                <c:pt idx="73">
                  <c:v>105.39317198606781</c:v>
                </c:pt>
                <c:pt idx="74">
                  <c:v>105.49012788694095</c:v>
                </c:pt>
                <c:pt idx="75">
                  <c:v>106.06852604196852</c:v>
                </c:pt>
                <c:pt idx="76">
                  <c:v>105.77748269460116</c:v>
                </c:pt>
                <c:pt idx="77">
                  <c:v>106.1818169044018</c:v>
                </c:pt>
                <c:pt idx="78">
                  <c:v>104.98233892059272</c:v>
                </c:pt>
                <c:pt idx="79">
                  <c:v>104.98233892059272</c:v>
                </c:pt>
                <c:pt idx="80">
                  <c:v>104.98233892059272</c:v>
                </c:pt>
                <c:pt idx="81">
                  <c:v>105.96840853563211</c:v>
                </c:pt>
                <c:pt idx="82">
                  <c:v>105.08333465066889</c:v>
                </c:pt>
                <c:pt idx="83">
                  <c:v>105.05084037229655</c:v>
                </c:pt>
                <c:pt idx="84">
                  <c:v>105.05084037229655</c:v>
                </c:pt>
                <c:pt idx="85">
                  <c:v>104.82197526570654</c:v>
                </c:pt>
                <c:pt idx="86">
                  <c:v>104.82197526570654</c:v>
                </c:pt>
                <c:pt idx="87">
                  <c:v>104.82197526570654</c:v>
                </c:pt>
                <c:pt idx="88">
                  <c:v>105.82894660575303</c:v>
                </c:pt>
                <c:pt idx="89">
                  <c:v>107.00594206182342</c:v>
                </c:pt>
                <c:pt idx="90">
                  <c:v>107.00559077232749</c:v>
                </c:pt>
                <c:pt idx="91">
                  <c:v>107.86379101085306</c:v>
                </c:pt>
                <c:pt idx="92">
                  <c:v>108.42673242806028</c:v>
                </c:pt>
                <c:pt idx="93">
                  <c:v>108.42673242806028</c:v>
                </c:pt>
                <c:pt idx="94">
                  <c:v>108.42673242806028</c:v>
                </c:pt>
                <c:pt idx="95">
                  <c:v>108.98668788455218</c:v>
                </c:pt>
                <c:pt idx="96">
                  <c:v>108.86479042946894</c:v>
                </c:pt>
                <c:pt idx="97">
                  <c:v>109.38136163321508</c:v>
                </c:pt>
                <c:pt idx="98">
                  <c:v>110.29348480936392</c:v>
                </c:pt>
                <c:pt idx="99">
                  <c:v>110.29348480936392</c:v>
                </c:pt>
                <c:pt idx="100">
                  <c:v>110.29348480936392</c:v>
                </c:pt>
                <c:pt idx="101">
                  <c:v>110.29348480936392</c:v>
                </c:pt>
                <c:pt idx="102">
                  <c:v>109.42632668869246</c:v>
                </c:pt>
                <c:pt idx="103">
                  <c:v>109.34798913110295</c:v>
                </c:pt>
                <c:pt idx="104">
                  <c:v>110.01087240989858</c:v>
                </c:pt>
                <c:pt idx="105">
                  <c:v>110.31298137638733</c:v>
                </c:pt>
                <c:pt idx="106">
                  <c:v>109.94922110336513</c:v>
                </c:pt>
                <c:pt idx="107">
                  <c:v>109.94922110336513</c:v>
                </c:pt>
                <c:pt idx="108">
                  <c:v>109.94922110336513</c:v>
                </c:pt>
                <c:pt idx="109">
                  <c:v>110.10396412631664</c:v>
                </c:pt>
                <c:pt idx="110">
                  <c:v>109.66836515137939</c:v>
                </c:pt>
                <c:pt idx="111">
                  <c:v>110.01860077880876</c:v>
                </c:pt>
                <c:pt idx="112">
                  <c:v>110.60982100043731</c:v>
                </c:pt>
                <c:pt idx="113">
                  <c:v>110.59980924980368</c:v>
                </c:pt>
                <c:pt idx="114">
                  <c:v>110.59980924980368</c:v>
                </c:pt>
                <c:pt idx="115">
                  <c:v>110.59980924980368</c:v>
                </c:pt>
                <c:pt idx="116">
                  <c:v>110.75455227275518</c:v>
                </c:pt>
                <c:pt idx="117">
                  <c:v>110.82516146143452</c:v>
                </c:pt>
                <c:pt idx="118">
                  <c:v>111.6909144241223</c:v>
                </c:pt>
                <c:pt idx="119">
                  <c:v>111.76890069221591</c:v>
                </c:pt>
                <c:pt idx="120">
                  <c:v>112.21310625980314</c:v>
                </c:pt>
                <c:pt idx="121">
                  <c:v>112.21310625980314</c:v>
                </c:pt>
                <c:pt idx="122">
                  <c:v>112.21310625980314</c:v>
                </c:pt>
                <c:pt idx="123">
                  <c:v>112.23295411632246</c:v>
                </c:pt>
                <c:pt idx="124">
                  <c:v>111.90080989793279</c:v>
                </c:pt>
                <c:pt idx="125">
                  <c:v>111.76099667855776</c:v>
                </c:pt>
                <c:pt idx="126">
                  <c:v>111.34805587610718</c:v>
                </c:pt>
                <c:pt idx="127">
                  <c:v>109.5673694213032</c:v>
                </c:pt>
                <c:pt idx="128">
                  <c:v>109.5673694213032</c:v>
                </c:pt>
                <c:pt idx="129">
                  <c:v>109.5673694213032</c:v>
                </c:pt>
                <c:pt idx="130">
                  <c:v>111.18207158928631</c:v>
                </c:pt>
                <c:pt idx="131">
                  <c:v>110.64196398931371</c:v>
                </c:pt>
                <c:pt idx="132">
                  <c:v>111.44764644819968</c:v>
                </c:pt>
                <c:pt idx="133">
                  <c:v>111.35877020573263</c:v>
                </c:pt>
                <c:pt idx="134">
                  <c:v>112.22733348438774</c:v>
                </c:pt>
                <c:pt idx="135">
                  <c:v>112.22733348438774</c:v>
                </c:pt>
                <c:pt idx="136">
                  <c:v>112.22733348438774</c:v>
                </c:pt>
                <c:pt idx="137">
                  <c:v>111.94630188765403</c:v>
                </c:pt>
                <c:pt idx="138">
                  <c:v>113.21638906014245</c:v>
                </c:pt>
                <c:pt idx="139">
                  <c:v>113.58208142539219</c:v>
                </c:pt>
                <c:pt idx="140">
                  <c:v>113.61650779599208</c:v>
                </c:pt>
                <c:pt idx="141">
                  <c:v>113.28734953831773</c:v>
                </c:pt>
                <c:pt idx="142">
                  <c:v>113.28734953831773</c:v>
                </c:pt>
                <c:pt idx="143">
                  <c:v>113.28734953831773</c:v>
                </c:pt>
                <c:pt idx="144">
                  <c:v>113.27593262970041</c:v>
                </c:pt>
                <c:pt idx="145">
                  <c:v>112.61234677191294</c:v>
                </c:pt>
                <c:pt idx="146">
                  <c:v>112.33851660984553</c:v>
                </c:pt>
                <c:pt idx="147">
                  <c:v>111.88869041032365</c:v>
                </c:pt>
                <c:pt idx="148">
                  <c:v>113.58787770207483</c:v>
                </c:pt>
                <c:pt idx="149">
                  <c:v>113.58787770207483</c:v>
                </c:pt>
                <c:pt idx="150">
                  <c:v>113.58787770207483</c:v>
                </c:pt>
                <c:pt idx="151">
                  <c:v>113.10327384245714</c:v>
                </c:pt>
                <c:pt idx="152">
                  <c:v>113.57084016152285</c:v>
                </c:pt>
                <c:pt idx="153">
                  <c:v>113.84238694186679</c:v>
                </c:pt>
                <c:pt idx="154">
                  <c:v>114.20175609619002</c:v>
                </c:pt>
                <c:pt idx="155">
                  <c:v>113.47107394468239</c:v>
                </c:pt>
                <c:pt idx="156">
                  <c:v>113.47107394468239</c:v>
                </c:pt>
                <c:pt idx="157">
                  <c:v>113.47107394468239</c:v>
                </c:pt>
                <c:pt idx="158">
                  <c:v>113.47107394468239</c:v>
                </c:pt>
                <c:pt idx="159">
                  <c:v>112.68559063181166</c:v>
                </c:pt>
                <c:pt idx="160">
                  <c:v>113.26030024713212</c:v>
                </c:pt>
                <c:pt idx="161">
                  <c:v>114.20562028064512</c:v>
                </c:pt>
                <c:pt idx="162">
                  <c:v>113.84414338934639</c:v>
                </c:pt>
                <c:pt idx="163">
                  <c:v>113.84414338934639</c:v>
                </c:pt>
                <c:pt idx="164">
                  <c:v>113.84414338934639</c:v>
                </c:pt>
                <c:pt idx="165">
                  <c:v>114.08389847030982</c:v>
                </c:pt>
                <c:pt idx="166">
                  <c:v>114.39057420024548</c:v>
                </c:pt>
                <c:pt idx="167">
                  <c:v>114.73185194552899</c:v>
                </c:pt>
                <c:pt idx="168">
                  <c:v>115.70545078346333</c:v>
                </c:pt>
                <c:pt idx="169">
                  <c:v>115.6495957536125</c:v>
                </c:pt>
                <c:pt idx="170">
                  <c:v>115.6495957536125</c:v>
                </c:pt>
                <c:pt idx="171">
                  <c:v>115.6495957536125</c:v>
                </c:pt>
                <c:pt idx="172">
                  <c:v>116.19391882753609</c:v>
                </c:pt>
                <c:pt idx="173">
                  <c:v>116.0442695022754</c:v>
                </c:pt>
                <c:pt idx="174">
                  <c:v>115.93168121883396</c:v>
                </c:pt>
                <c:pt idx="175">
                  <c:v>116.48689426713099</c:v>
                </c:pt>
                <c:pt idx="176">
                  <c:v>117.05598325051673</c:v>
                </c:pt>
                <c:pt idx="177">
                  <c:v>117.05598325051673</c:v>
                </c:pt>
                <c:pt idx="178">
                  <c:v>117.05598325051673</c:v>
                </c:pt>
                <c:pt idx="179">
                  <c:v>117.57220316476698</c:v>
                </c:pt>
                <c:pt idx="180">
                  <c:v>116.92530355803557</c:v>
                </c:pt>
                <c:pt idx="181">
                  <c:v>116.59245676065409</c:v>
                </c:pt>
                <c:pt idx="182">
                  <c:v>116.00843797369184</c:v>
                </c:pt>
                <c:pt idx="183">
                  <c:v>116.69310120123433</c:v>
                </c:pt>
                <c:pt idx="184">
                  <c:v>116.69310120123433</c:v>
                </c:pt>
                <c:pt idx="185">
                  <c:v>116.69310120123433</c:v>
                </c:pt>
                <c:pt idx="186">
                  <c:v>117.00065515490978</c:v>
                </c:pt>
                <c:pt idx="187">
                  <c:v>117.47928709309689</c:v>
                </c:pt>
                <c:pt idx="188">
                  <c:v>117.87870324995468</c:v>
                </c:pt>
                <c:pt idx="189">
                  <c:v>117.95159582035751</c:v>
                </c:pt>
                <c:pt idx="190">
                  <c:v>117.95932418926768</c:v>
                </c:pt>
                <c:pt idx="191">
                  <c:v>117.95932418926768</c:v>
                </c:pt>
                <c:pt idx="192">
                  <c:v>117.95932418926768</c:v>
                </c:pt>
                <c:pt idx="193">
                  <c:v>118.3894781770182</c:v>
                </c:pt>
                <c:pt idx="194">
                  <c:v>117.93824681951266</c:v>
                </c:pt>
                <c:pt idx="195">
                  <c:v>118.62554471827454</c:v>
                </c:pt>
                <c:pt idx="196">
                  <c:v>118.29866984232363</c:v>
                </c:pt>
                <c:pt idx="197">
                  <c:v>115.09139674460017</c:v>
                </c:pt>
                <c:pt idx="198">
                  <c:v>115.09139674460017</c:v>
                </c:pt>
                <c:pt idx="199">
                  <c:v>115.09139674460017</c:v>
                </c:pt>
                <c:pt idx="200">
                  <c:v>116.88666171348471</c:v>
                </c:pt>
                <c:pt idx="201">
                  <c:v>116.70381553085984</c:v>
                </c:pt>
                <c:pt idx="202">
                  <c:v>117.17366523164903</c:v>
                </c:pt>
                <c:pt idx="203">
                  <c:v>116.43613293497098</c:v>
                </c:pt>
                <c:pt idx="204">
                  <c:v>117.04983568433823</c:v>
                </c:pt>
                <c:pt idx="205">
                  <c:v>117.04983568433823</c:v>
                </c:pt>
                <c:pt idx="206">
                  <c:v>117.04983568433823</c:v>
                </c:pt>
                <c:pt idx="207">
                  <c:v>118.29902113181959</c:v>
                </c:pt>
                <c:pt idx="208">
                  <c:v>118.30288531627467</c:v>
                </c:pt>
                <c:pt idx="209">
                  <c:v>117.6714424473636</c:v>
                </c:pt>
                <c:pt idx="210">
                  <c:v>118.35715954339385</c:v>
                </c:pt>
                <c:pt idx="211">
                  <c:v>119.29246782627324</c:v>
                </c:pt>
                <c:pt idx="212">
                  <c:v>119.29246782627324</c:v>
                </c:pt>
                <c:pt idx="213">
                  <c:v>119.29246782627324</c:v>
                </c:pt>
                <c:pt idx="214">
                  <c:v>120.75857453748341</c:v>
                </c:pt>
                <c:pt idx="215">
                  <c:v>121.03486372602225</c:v>
                </c:pt>
                <c:pt idx="216">
                  <c:v>121.0295943835835</c:v>
                </c:pt>
                <c:pt idx="217">
                  <c:v>119.83081897876626</c:v>
                </c:pt>
                <c:pt idx="218">
                  <c:v>120.14452049862024</c:v>
                </c:pt>
                <c:pt idx="219">
                  <c:v>120.14452049862024</c:v>
                </c:pt>
                <c:pt idx="220">
                  <c:v>120.14452049862024</c:v>
                </c:pt>
                <c:pt idx="221">
                  <c:v>120.35125436696748</c:v>
                </c:pt>
                <c:pt idx="222">
                  <c:v>118.93871930388467</c:v>
                </c:pt>
                <c:pt idx="223">
                  <c:v>119.37326441033417</c:v>
                </c:pt>
                <c:pt idx="224">
                  <c:v>118.03889126009292</c:v>
                </c:pt>
                <c:pt idx="225">
                  <c:v>118.18783800636182</c:v>
                </c:pt>
                <c:pt idx="226">
                  <c:v>118.18783800636182</c:v>
                </c:pt>
                <c:pt idx="227">
                  <c:v>118.18783800636182</c:v>
                </c:pt>
                <c:pt idx="228">
                  <c:v>120.00804452945646</c:v>
                </c:pt>
                <c:pt idx="229">
                  <c:v>120.25710878206168</c:v>
                </c:pt>
                <c:pt idx="230">
                  <c:v>120.33281166843182</c:v>
                </c:pt>
                <c:pt idx="231">
                  <c:v>118.34047329233776</c:v>
                </c:pt>
                <c:pt idx="232">
                  <c:v>118.28110536752776</c:v>
                </c:pt>
                <c:pt idx="233">
                  <c:v>118.28110536752776</c:v>
                </c:pt>
                <c:pt idx="234">
                  <c:v>118.28110536752776</c:v>
                </c:pt>
                <c:pt idx="235">
                  <c:v>117.1973772726234</c:v>
                </c:pt>
                <c:pt idx="236">
                  <c:v>116.22975035611964</c:v>
                </c:pt>
                <c:pt idx="237">
                  <c:v>116.66605191004872</c:v>
                </c:pt>
                <c:pt idx="238">
                  <c:v>114.84988521615713</c:v>
                </c:pt>
                <c:pt idx="239">
                  <c:v>115.97805143229502</c:v>
                </c:pt>
                <c:pt idx="240">
                  <c:v>115.97805143229502</c:v>
                </c:pt>
                <c:pt idx="241">
                  <c:v>115.97805143229502</c:v>
                </c:pt>
                <c:pt idx="242">
                  <c:v>117.77191124319589</c:v>
                </c:pt>
                <c:pt idx="243">
                  <c:v>118.83912873179214</c:v>
                </c:pt>
                <c:pt idx="244">
                  <c:v>119.65991663900252</c:v>
                </c:pt>
                <c:pt idx="245">
                  <c:v>119.65991663900252</c:v>
                </c:pt>
                <c:pt idx="246">
                  <c:v>120.30066867955539</c:v>
                </c:pt>
                <c:pt idx="247">
                  <c:v>120.30066867955539</c:v>
                </c:pt>
                <c:pt idx="248">
                  <c:v>120.30066867955539</c:v>
                </c:pt>
                <c:pt idx="249">
                  <c:v>119.66026792849844</c:v>
                </c:pt>
                <c:pt idx="250">
                  <c:v>119.95429723658108</c:v>
                </c:pt>
                <c:pt idx="251">
                  <c:v>120.31173429867677</c:v>
                </c:pt>
                <c:pt idx="252">
                  <c:v>120.44171141216609</c:v>
                </c:pt>
                <c:pt idx="253">
                  <c:v>120.67496763745505</c:v>
                </c:pt>
                <c:pt idx="254">
                  <c:v>120.67496763745505</c:v>
                </c:pt>
                <c:pt idx="255">
                  <c:v>120.67496763745505</c:v>
                </c:pt>
                <c:pt idx="256">
                  <c:v>120.25535233458204</c:v>
                </c:pt>
                <c:pt idx="257">
                  <c:v>120.1499654858069</c:v>
                </c:pt>
                <c:pt idx="258">
                  <c:v>120.96091728713161</c:v>
                </c:pt>
                <c:pt idx="259">
                  <c:v>121.21244056620827</c:v>
                </c:pt>
                <c:pt idx="260">
                  <c:v>119.91987086598117</c:v>
                </c:pt>
                <c:pt idx="261">
                  <c:v>119.91987086598117</c:v>
                </c:pt>
                <c:pt idx="262">
                  <c:v>119.91987086598117</c:v>
                </c:pt>
                <c:pt idx="263">
                  <c:v>119.72841809070633</c:v>
                </c:pt>
                <c:pt idx="264">
                  <c:v>119.44299537527365</c:v>
                </c:pt>
                <c:pt idx="265">
                  <c:v>118.05838782711626</c:v>
                </c:pt>
                <c:pt idx="266">
                  <c:v>118.99510126797929</c:v>
                </c:pt>
                <c:pt idx="267">
                  <c:v>120.04440299228379</c:v>
                </c:pt>
                <c:pt idx="268">
                  <c:v>120.04440299228379</c:v>
                </c:pt>
                <c:pt idx="269">
                  <c:v>120.04440299228379</c:v>
                </c:pt>
                <c:pt idx="270">
                  <c:v>120.81706423855354</c:v>
                </c:pt>
                <c:pt idx="271">
                  <c:v>121.36683229966387</c:v>
                </c:pt>
                <c:pt idx="272">
                  <c:v>121.75781750861964</c:v>
                </c:pt>
                <c:pt idx="273">
                  <c:v>121.75781750861964</c:v>
                </c:pt>
                <c:pt idx="274">
                  <c:v>121.72075646680037</c:v>
                </c:pt>
                <c:pt idx="275">
                  <c:v>121.72075646680037</c:v>
                </c:pt>
                <c:pt idx="276">
                  <c:v>121.72075646680037</c:v>
                </c:pt>
                <c:pt idx="277">
                  <c:v>121.29569617674063</c:v>
                </c:pt>
                <c:pt idx="278">
                  <c:v>121.12883366618</c:v>
                </c:pt>
                <c:pt idx="279">
                  <c:v>120.23761221503823</c:v>
                </c:pt>
                <c:pt idx="280">
                  <c:v>120.23761221503823</c:v>
                </c:pt>
                <c:pt idx="281">
                  <c:v>120.46542345314049</c:v>
                </c:pt>
                <c:pt idx="282">
                  <c:v>120.46542345314049</c:v>
                </c:pt>
                <c:pt idx="283">
                  <c:v>120.46542345314049</c:v>
                </c:pt>
                <c:pt idx="284">
                  <c:v>121.23088326474392</c:v>
                </c:pt>
                <c:pt idx="285">
                  <c:v>121.98211585176271</c:v>
                </c:pt>
                <c:pt idx="286">
                  <c:v>121.5625005488897</c:v>
                </c:pt>
                <c:pt idx="287">
                  <c:v>121.57180972053152</c:v>
                </c:pt>
                <c:pt idx="288">
                  <c:v>122.35904948088184</c:v>
                </c:pt>
                <c:pt idx="289">
                  <c:v>122.35904948088184</c:v>
                </c:pt>
                <c:pt idx="290">
                  <c:v>122.35904948088184</c:v>
                </c:pt>
                <c:pt idx="291">
                  <c:v>122.55208305888831</c:v>
                </c:pt>
                <c:pt idx="292">
                  <c:v>122.31443571490037</c:v>
                </c:pt>
                <c:pt idx="293">
                  <c:v>121.66209112098225</c:v>
                </c:pt>
                <c:pt idx="294">
                  <c:v>121.9759682855842</c:v>
                </c:pt>
                <c:pt idx="295">
                  <c:v>121.89763072799468</c:v>
                </c:pt>
                <c:pt idx="296">
                  <c:v>121.89763072799468</c:v>
                </c:pt>
                <c:pt idx="297">
                  <c:v>121.89763072799468</c:v>
                </c:pt>
                <c:pt idx="298">
                  <c:v>121.89763072799468</c:v>
                </c:pt>
                <c:pt idx="299">
                  <c:v>119.38327616096775</c:v>
                </c:pt>
                <c:pt idx="300">
                  <c:v>120.76665419588944</c:v>
                </c:pt>
                <c:pt idx="301">
                  <c:v>121.42936182993712</c:v>
                </c:pt>
                <c:pt idx="302">
                  <c:v>121.46905754297573</c:v>
                </c:pt>
                <c:pt idx="303">
                  <c:v>121.46905754297573</c:v>
                </c:pt>
                <c:pt idx="304">
                  <c:v>121.46905754297573</c:v>
                </c:pt>
                <c:pt idx="305">
                  <c:v>122.07713966040831</c:v>
                </c:pt>
                <c:pt idx="306">
                  <c:v>122.57544381036678</c:v>
                </c:pt>
                <c:pt idx="307">
                  <c:v>122.56543205973313</c:v>
                </c:pt>
                <c:pt idx="308">
                  <c:v>122.40700049707451</c:v>
                </c:pt>
                <c:pt idx="309">
                  <c:v>121.88041754269472</c:v>
                </c:pt>
                <c:pt idx="310">
                  <c:v>121.88041754269472</c:v>
                </c:pt>
                <c:pt idx="311">
                  <c:v>121.88041754269472</c:v>
                </c:pt>
                <c:pt idx="312">
                  <c:v>122.53750454480773</c:v>
                </c:pt>
                <c:pt idx="313">
                  <c:v>121.50769938752666</c:v>
                </c:pt>
                <c:pt idx="314">
                  <c:v>120.89136196694004</c:v>
                </c:pt>
                <c:pt idx="315">
                  <c:v>119.41032545215337</c:v>
                </c:pt>
                <c:pt idx="316">
                  <c:v>121.76220862731861</c:v>
                </c:pt>
                <c:pt idx="317">
                  <c:v>121.76220862731861</c:v>
                </c:pt>
                <c:pt idx="318">
                  <c:v>121.76220862731861</c:v>
                </c:pt>
                <c:pt idx="319">
                  <c:v>122.33340534767987</c:v>
                </c:pt>
                <c:pt idx="320">
                  <c:v>121.92924678262722</c:v>
                </c:pt>
                <c:pt idx="321">
                  <c:v>121.92327486119662</c:v>
                </c:pt>
                <c:pt idx="322">
                  <c:v>120.01384080613902</c:v>
                </c:pt>
                <c:pt idx="323">
                  <c:v>120.07373566519288</c:v>
                </c:pt>
                <c:pt idx="324">
                  <c:v>120.07373566519288</c:v>
                </c:pt>
                <c:pt idx="325">
                  <c:v>120.07373566519288</c:v>
                </c:pt>
                <c:pt idx="326">
                  <c:v>120.07373566519288</c:v>
                </c:pt>
                <c:pt idx="327">
                  <c:v>120.19756521250366</c:v>
                </c:pt>
                <c:pt idx="328">
                  <c:v>120.86659605747785</c:v>
                </c:pt>
                <c:pt idx="329">
                  <c:v>120.52549395694231</c:v>
                </c:pt>
                <c:pt idx="330">
                  <c:v>121.36191424672101</c:v>
                </c:pt>
                <c:pt idx="331">
                  <c:v>121.36191424672101</c:v>
                </c:pt>
                <c:pt idx="332">
                  <c:v>121.36191424672101</c:v>
                </c:pt>
                <c:pt idx="333">
                  <c:v>120.10148753537032</c:v>
                </c:pt>
                <c:pt idx="334">
                  <c:v>121.02046085668955</c:v>
                </c:pt>
                <c:pt idx="335">
                  <c:v>122.0051253137453</c:v>
                </c:pt>
                <c:pt idx="336">
                  <c:v>121.35049733810369</c:v>
                </c:pt>
                <c:pt idx="337">
                  <c:v>120.8239143837239</c:v>
                </c:pt>
                <c:pt idx="338">
                  <c:v>120.8239143837239</c:v>
                </c:pt>
                <c:pt idx="339">
                  <c:v>120.8239143837239</c:v>
                </c:pt>
                <c:pt idx="340">
                  <c:v>120.87204104466456</c:v>
                </c:pt>
                <c:pt idx="341">
                  <c:v>119.73052582768182</c:v>
                </c:pt>
                <c:pt idx="342">
                  <c:v>120.65915961013876</c:v>
                </c:pt>
                <c:pt idx="343">
                  <c:v>119.97783363280747</c:v>
                </c:pt>
                <c:pt idx="344">
                  <c:v>118.38491141357122</c:v>
                </c:pt>
                <c:pt idx="345">
                  <c:v>118.38491141357122</c:v>
                </c:pt>
                <c:pt idx="346">
                  <c:v>118.38491141357122</c:v>
                </c:pt>
                <c:pt idx="347">
                  <c:v>119.36799506789531</c:v>
                </c:pt>
                <c:pt idx="348">
                  <c:v>119.11313453860741</c:v>
                </c:pt>
                <c:pt idx="349">
                  <c:v>119.01336832176696</c:v>
                </c:pt>
                <c:pt idx="350">
                  <c:v>117.20106581233044</c:v>
                </c:pt>
                <c:pt idx="351">
                  <c:v>116.49093409633394</c:v>
                </c:pt>
                <c:pt idx="352">
                  <c:v>116.49093409633394</c:v>
                </c:pt>
                <c:pt idx="353">
                  <c:v>116.49093409633394</c:v>
                </c:pt>
                <c:pt idx="354">
                  <c:v>117.67109115786756</c:v>
                </c:pt>
                <c:pt idx="355">
                  <c:v>117.96459353170633</c:v>
                </c:pt>
                <c:pt idx="356">
                  <c:v>116.35937618011296</c:v>
                </c:pt>
                <c:pt idx="357">
                  <c:v>116.03952709408041</c:v>
                </c:pt>
                <c:pt idx="358">
                  <c:v>114.28290396974677</c:v>
                </c:pt>
                <c:pt idx="359">
                  <c:v>114.28290396974677</c:v>
                </c:pt>
                <c:pt idx="360">
                  <c:v>114.28290396974677</c:v>
                </c:pt>
                <c:pt idx="361">
                  <c:v>115.59180863153404</c:v>
                </c:pt>
                <c:pt idx="362">
                  <c:v>115.15919561731208</c:v>
                </c:pt>
                <c:pt idx="363">
                  <c:v>115.78326140680886</c:v>
                </c:pt>
                <c:pt idx="364">
                  <c:v>113.76791356873225</c:v>
                </c:pt>
                <c:pt idx="365">
                  <c:v>111.865505303593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D8-438F-89BB-C7DA51F06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108608"/>
        <c:axId val="233110144"/>
      </c:lineChart>
      <c:lineChart>
        <c:grouping val="standard"/>
        <c:varyColors val="0"/>
        <c:ser>
          <c:idx val="0"/>
          <c:order val="1"/>
          <c:tx>
            <c:strRef>
              <c:f>'איור 22 נתונים'!$J$3</c:f>
              <c:strCache>
                <c:ptCount val="1"/>
                <c:pt idx="0">
                  <c:v>יפן- Nikkei 225</c:v>
                </c:pt>
              </c:strCache>
            </c:strRef>
          </c:tx>
          <c:spPr>
            <a:ln w="22225">
              <a:solidFill>
                <a:srgbClr val="008DA3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45743</c:v>
                </c:pt>
                <c:pt idx="1">
                  <c:v>45744</c:v>
                </c:pt>
                <c:pt idx="2">
                  <c:v>45745</c:v>
                </c:pt>
                <c:pt idx="3">
                  <c:v>45746</c:v>
                </c:pt>
                <c:pt idx="4">
                  <c:v>45747</c:v>
                </c:pt>
                <c:pt idx="5">
                  <c:v>45748</c:v>
                </c:pt>
                <c:pt idx="6">
                  <c:v>45749</c:v>
                </c:pt>
                <c:pt idx="7">
                  <c:v>45750</c:v>
                </c:pt>
                <c:pt idx="8">
                  <c:v>45751</c:v>
                </c:pt>
                <c:pt idx="9">
                  <c:v>45752</c:v>
                </c:pt>
                <c:pt idx="10">
                  <c:v>45753</c:v>
                </c:pt>
                <c:pt idx="11">
                  <c:v>45754</c:v>
                </c:pt>
                <c:pt idx="12">
                  <c:v>45755</c:v>
                </c:pt>
                <c:pt idx="13">
                  <c:v>45756</c:v>
                </c:pt>
                <c:pt idx="14">
                  <c:v>45757</c:v>
                </c:pt>
                <c:pt idx="15">
                  <c:v>45758</c:v>
                </c:pt>
                <c:pt idx="16">
                  <c:v>45759</c:v>
                </c:pt>
                <c:pt idx="17">
                  <c:v>45760</c:v>
                </c:pt>
                <c:pt idx="18">
                  <c:v>45761</c:v>
                </c:pt>
                <c:pt idx="19">
                  <c:v>45762</c:v>
                </c:pt>
                <c:pt idx="20">
                  <c:v>45763</c:v>
                </c:pt>
                <c:pt idx="21">
                  <c:v>45764</c:v>
                </c:pt>
                <c:pt idx="22">
                  <c:v>45765</c:v>
                </c:pt>
                <c:pt idx="23">
                  <c:v>45766</c:v>
                </c:pt>
                <c:pt idx="24">
                  <c:v>45767</c:v>
                </c:pt>
                <c:pt idx="25">
                  <c:v>45768</c:v>
                </c:pt>
                <c:pt idx="26">
                  <c:v>45769</c:v>
                </c:pt>
                <c:pt idx="27">
                  <c:v>45770</c:v>
                </c:pt>
                <c:pt idx="28">
                  <c:v>45771</c:v>
                </c:pt>
                <c:pt idx="29">
                  <c:v>45772</c:v>
                </c:pt>
                <c:pt idx="30">
                  <c:v>45773</c:v>
                </c:pt>
                <c:pt idx="31">
                  <c:v>45774</c:v>
                </c:pt>
                <c:pt idx="32">
                  <c:v>45775</c:v>
                </c:pt>
                <c:pt idx="33">
                  <c:v>45776</c:v>
                </c:pt>
                <c:pt idx="34">
                  <c:v>45777</c:v>
                </c:pt>
                <c:pt idx="35">
                  <c:v>45778</c:v>
                </c:pt>
                <c:pt idx="36">
                  <c:v>45779</c:v>
                </c:pt>
                <c:pt idx="37">
                  <c:v>45780</c:v>
                </c:pt>
                <c:pt idx="38">
                  <c:v>45781</c:v>
                </c:pt>
                <c:pt idx="39">
                  <c:v>45782</c:v>
                </c:pt>
                <c:pt idx="40">
                  <c:v>45783</c:v>
                </c:pt>
                <c:pt idx="41">
                  <c:v>45784</c:v>
                </c:pt>
                <c:pt idx="42">
                  <c:v>45785</c:v>
                </c:pt>
                <c:pt idx="43">
                  <c:v>45786</c:v>
                </c:pt>
                <c:pt idx="44">
                  <c:v>45787</c:v>
                </c:pt>
                <c:pt idx="45">
                  <c:v>45788</c:v>
                </c:pt>
                <c:pt idx="46">
                  <c:v>45789</c:v>
                </c:pt>
                <c:pt idx="47">
                  <c:v>45790</c:v>
                </c:pt>
                <c:pt idx="48">
                  <c:v>45791</c:v>
                </c:pt>
                <c:pt idx="49">
                  <c:v>45792</c:v>
                </c:pt>
                <c:pt idx="50">
                  <c:v>45793</c:v>
                </c:pt>
                <c:pt idx="51">
                  <c:v>45794</c:v>
                </c:pt>
                <c:pt idx="52">
                  <c:v>45795</c:v>
                </c:pt>
                <c:pt idx="53">
                  <c:v>45796</c:v>
                </c:pt>
                <c:pt idx="54">
                  <c:v>45797</c:v>
                </c:pt>
                <c:pt idx="55">
                  <c:v>45798</c:v>
                </c:pt>
                <c:pt idx="56">
                  <c:v>45799</c:v>
                </c:pt>
                <c:pt idx="57">
                  <c:v>45800</c:v>
                </c:pt>
                <c:pt idx="58">
                  <c:v>45801</c:v>
                </c:pt>
                <c:pt idx="59">
                  <c:v>45802</c:v>
                </c:pt>
                <c:pt idx="60">
                  <c:v>45803</c:v>
                </c:pt>
                <c:pt idx="61">
                  <c:v>45804</c:v>
                </c:pt>
                <c:pt idx="62">
                  <c:v>45805</c:v>
                </c:pt>
                <c:pt idx="63">
                  <c:v>45806</c:v>
                </c:pt>
                <c:pt idx="64">
                  <c:v>45807</c:v>
                </c:pt>
                <c:pt idx="65">
                  <c:v>45808</c:v>
                </c:pt>
                <c:pt idx="66">
                  <c:v>45809</c:v>
                </c:pt>
                <c:pt idx="67">
                  <c:v>45810</c:v>
                </c:pt>
                <c:pt idx="68">
                  <c:v>45811</c:v>
                </c:pt>
                <c:pt idx="69">
                  <c:v>45812</c:v>
                </c:pt>
                <c:pt idx="70">
                  <c:v>45813</c:v>
                </c:pt>
                <c:pt idx="71">
                  <c:v>45814</c:v>
                </c:pt>
                <c:pt idx="72">
                  <c:v>45815</c:v>
                </c:pt>
                <c:pt idx="73">
                  <c:v>45816</c:v>
                </c:pt>
                <c:pt idx="74">
                  <c:v>45817</c:v>
                </c:pt>
                <c:pt idx="75">
                  <c:v>45818</c:v>
                </c:pt>
                <c:pt idx="76">
                  <c:v>45819</c:v>
                </c:pt>
                <c:pt idx="77">
                  <c:v>45820</c:v>
                </c:pt>
                <c:pt idx="78">
                  <c:v>45821</c:v>
                </c:pt>
                <c:pt idx="79">
                  <c:v>45822</c:v>
                </c:pt>
                <c:pt idx="80">
                  <c:v>45823</c:v>
                </c:pt>
                <c:pt idx="81">
                  <c:v>45824</c:v>
                </c:pt>
                <c:pt idx="82">
                  <c:v>45825</c:v>
                </c:pt>
                <c:pt idx="83">
                  <c:v>45826</c:v>
                </c:pt>
                <c:pt idx="84">
                  <c:v>45827</c:v>
                </c:pt>
                <c:pt idx="85">
                  <c:v>45828</c:v>
                </c:pt>
                <c:pt idx="86">
                  <c:v>45829</c:v>
                </c:pt>
                <c:pt idx="87">
                  <c:v>45830</c:v>
                </c:pt>
                <c:pt idx="88">
                  <c:v>45831</c:v>
                </c:pt>
                <c:pt idx="89">
                  <c:v>45832</c:v>
                </c:pt>
                <c:pt idx="90">
                  <c:v>45833</c:v>
                </c:pt>
                <c:pt idx="91">
                  <c:v>45834</c:v>
                </c:pt>
                <c:pt idx="92">
                  <c:v>45835</c:v>
                </c:pt>
                <c:pt idx="93">
                  <c:v>45836</c:v>
                </c:pt>
                <c:pt idx="94">
                  <c:v>45837</c:v>
                </c:pt>
                <c:pt idx="95">
                  <c:v>45838</c:v>
                </c:pt>
                <c:pt idx="96">
                  <c:v>45839</c:v>
                </c:pt>
                <c:pt idx="97">
                  <c:v>45840</c:v>
                </c:pt>
                <c:pt idx="98">
                  <c:v>45841</c:v>
                </c:pt>
                <c:pt idx="99">
                  <c:v>45842</c:v>
                </c:pt>
                <c:pt idx="100">
                  <c:v>45843</c:v>
                </c:pt>
                <c:pt idx="101">
                  <c:v>45844</c:v>
                </c:pt>
                <c:pt idx="102">
                  <c:v>45845</c:v>
                </c:pt>
                <c:pt idx="103">
                  <c:v>45846</c:v>
                </c:pt>
                <c:pt idx="104">
                  <c:v>45847</c:v>
                </c:pt>
                <c:pt idx="105">
                  <c:v>45848</c:v>
                </c:pt>
                <c:pt idx="106">
                  <c:v>45849</c:v>
                </c:pt>
                <c:pt idx="107">
                  <c:v>45850</c:v>
                </c:pt>
                <c:pt idx="108">
                  <c:v>45851</c:v>
                </c:pt>
                <c:pt idx="109">
                  <c:v>45852</c:v>
                </c:pt>
                <c:pt idx="110">
                  <c:v>45853</c:v>
                </c:pt>
                <c:pt idx="111">
                  <c:v>45854</c:v>
                </c:pt>
                <c:pt idx="112">
                  <c:v>45855</c:v>
                </c:pt>
                <c:pt idx="113">
                  <c:v>45856</c:v>
                </c:pt>
                <c:pt idx="114">
                  <c:v>45857</c:v>
                </c:pt>
                <c:pt idx="115">
                  <c:v>45858</c:v>
                </c:pt>
                <c:pt idx="116">
                  <c:v>45859</c:v>
                </c:pt>
                <c:pt idx="117">
                  <c:v>45860</c:v>
                </c:pt>
                <c:pt idx="118">
                  <c:v>45861</c:v>
                </c:pt>
                <c:pt idx="119">
                  <c:v>45862</c:v>
                </c:pt>
                <c:pt idx="120">
                  <c:v>45863</c:v>
                </c:pt>
                <c:pt idx="121">
                  <c:v>45864</c:v>
                </c:pt>
                <c:pt idx="122">
                  <c:v>45865</c:v>
                </c:pt>
                <c:pt idx="123">
                  <c:v>45866</c:v>
                </c:pt>
                <c:pt idx="124">
                  <c:v>45867</c:v>
                </c:pt>
                <c:pt idx="125">
                  <c:v>45868</c:v>
                </c:pt>
                <c:pt idx="126">
                  <c:v>45869</c:v>
                </c:pt>
                <c:pt idx="127">
                  <c:v>45870</c:v>
                </c:pt>
                <c:pt idx="128">
                  <c:v>45871</c:v>
                </c:pt>
                <c:pt idx="129">
                  <c:v>45872</c:v>
                </c:pt>
                <c:pt idx="130">
                  <c:v>45873</c:v>
                </c:pt>
                <c:pt idx="131">
                  <c:v>45874</c:v>
                </c:pt>
                <c:pt idx="132">
                  <c:v>45875</c:v>
                </c:pt>
                <c:pt idx="133">
                  <c:v>45876</c:v>
                </c:pt>
                <c:pt idx="134">
                  <c:v>45877</c:v>
                </c:pt>
                <c:pt idx="135">
                  <c:v>45878</c:v>
                </c:pt>
                <c:pt idx="136">
                  <c:v>45879</c:v>
                </c:pt>
                <c:pt idx="137">
                  <c:v>45880</c:v>
                </c:pt>
                <c:pt idx="138">
                  <c:v>45881</c:v>
                </c:pt>
                <c:pt idx="139">
                  <c:v>45882</c:v>
                </c:pt>
                <c:pt idx="140">
                  <c:v>45883</c:v>
                </c:pt>
                <c:pt idx="141">
                  <c:v>45884</c:v>
                </c:pt>
                <c:pt idx="142">
                  <c:v>45885</c:v>
                </c:pt>
                <c:pt idx="143">
                  <c:v>45886</c:v>
                </c:pt>
                <c:pt idx="144">
                  <c:v>45887</c:v>
                </c:pt>
                <c:pt idx="145">
                  <c:v>45888</c:v>
                </c:pt>
                <c:pt idx="146">
                  <c:v>45889</c:v>
                </c:pt>
                <c:pt idx="147">
                  <c:v>45890</c:v>
                </c:pt>
                <c:pt idx="148">
                  <c:v>45891</c:v>
                </c:pt>
                <c:pt idx="149">
                  <c:v>45892</c:v>
                </c:pt>
                <c:pt idx="150">
                  <c:v>45893</c:v>
                </c:pt>
                <c:pt idx="151">
                  <c:v>45894</c:v>
                </c:pt>
                <c:pt idx="152">
                  <c:v>45895</c:v>
                </c:pt>
                <c:pt idx="153">
                  <c:v>45896</c:v>
                </c:pt>
                <c:pt idx="154">
                  <c:v>45897</c:v>
                </c:pt>
                <c:pt idx="155">
                  <c:v>45898</c:v>
                </c:pt>
                <c:pt idx="156">
                  <c:v>45899</c:v>
                </c:pt>
                <c:pt idx="157">
                  <c:v>45900</c:v>
                </c:pt>
                <c:pt idx="158">
                  <c:v>45901</c:v>
                </c:pt>
                <c:pt idx="159">
                  <c:v>45902</c:v>
                </c:pt>
                <c:pt idx="160">
                  <c:v>45903</c:v>
                </c:pt>
                <c:pt idx="161">
                  <c:v>45904</c:v>
                </c:pt>
                <c:pt idx="162">
                  <c:v>45905</c:v>
                </c:pt>
                <c:pt idx="163">
                  <c:v>45906</c:v>
                </c:pt>
                <c:pt idx="164">
                  <c:v>45907</c:v>
                </c:pt>
                <c:pt idx="165">
                  <c:v>45908</c:v>
                </c:pt>
                <c:pt idx="166">
                  <c:v>45909</c:v>
                </c:pt>
                <c:pt idx="167">
                  <c:v>45910</c:v>
                </c:pt>
                <c:pt idx="168">
                  <c:v>45911</c:v>
                </c:pt>
                <c:pt idx="169">
                  <c:v>45912</c:v>
                </c:pt>
                <c:pt idx="170">
                  <c:v>45913</c:v>
                </c:pt>
                <c:pt idx="171">
                  <c:v>45914</c:v>
                </c:pt>
                <c:pt idx="172">
                  <c:v>45915</c:v>
                </c:pt>
                <c:pt idx="173">
                  <c:v>45916</c:v>
                </c:pt>
                <c:pt idx="174">
                  <c:v>45917</c:v>
                </c:pt>
                <c:pt idx="175">
                  <c:v>45918</c:v>
                </c:pt>
                <c:pt idx="176">
                  <c:v>45919</c:v>
                </c:pt>
                <c:pt idx="177">
                  <c:v>45920</c:v>
                </c:pt>
                <c:pt idx="178">
                  <c:v>45921</c:v>
                </c:pt>
                <c:pt idx="179">
                  <c:v>45922</c:v>
                </c:pt>
                <c:pt idx="180">
                  <c:v>45923</c:v>
                </c:pt>
                <c:pt idx="181">
                  <c:v>45924</c:v>
                </c:pt>
                <c:pt idx="182">
                  <c:v>45925</c:v>
                </c:pt>
                <c:pt idx="183">
                  <c:v>45926</c:v>
                </c:pt>
                <c:pt idx="184">
                  <c:v>45927</c:v>
                </c:pt>
                <c:pt idx="185">
                  <c:v>45928</c:v>
                </c:pt>
                <c:pt idx="186">
                  <c:v>45929</c:v>
                </c:pt>
                <c:pt idx="187">
                  <c:v>45930</c:v>
                </c:pt>
                <c:pt idx="188">
                  <c:v>45931</c:v>
                </c:pt>
                <c:pt idx="189">
                  <c:v>45932</c:v>
                </c:pt>
                <c:pt idx="190">
                  <c:v>45933</c:v>
                </c:pt>
                <c:pt idx="191">
                  <c:v>45934</c:v>
                </c:pt>
                <c:pt idx="192">
                  <c:v>45935</c:v>
                </c:pt>
                <c:pt idx="193">
                  <c:v>45936</c:v>
                </c:pt>
                <c:pt idx="194">
                  <c:v>45937</c:v>
                </c:pt>
                <c:pt idx="195">
                  <c:v>45938</c:v>
                </c:pt>
                <c:pt idx="196">
                  <c:v>45939</c:v>
                </c:pt>
                <c:pt idx="197">
                  <c:v>45940</c:v>
                </c:pt>
                <c:pt idx="198">
                  <c:v>45941</c:v>
                </c:pt>
                <c:pt idx="199">
                  <c:v>45942</c:v>
                </c:pt>
                <c:pt idx="200">
                  <c:v>45943</c:v>
                </c:pt>
                <c:pt idx="201">
                  <c:v>45944</c:v>
                </c:pt>
                <c:pt idx="202">
                  <c:v>45945</c:v>
                </c:pt>
                <c:pt idx="203">
                  <c:v>45946</c:v>
                </c:pt>
                <c:pt idx="204">
                  <c:v>45947</c:v>
                </c:pt>
                <c:pt idx="205">
                  <c:v>45948</c:v>
                </c:pt>
                <c:pt idx="206">
                  <c:v>45949</c:v>
                </c:pt>
                <c:pt idx="207">
                  <c:v>45950</c:v>
                </c:pt>
                <c:pt idx="208">
                  <c:v>45951</c:v>
                </c:pt>
                <c:pt idx="209">
                  <c:v>45952</c:v>
                </c:pt>
                <c:pt idx="210">
                  <c:v>45953</c:v>
                </c:pt>
                <c:pt idx="211">
                  <c:v>45954</c:v>
                </c:pt>
                <c:pt idx="212">
                  <c:v>45955</c:v>
                </c:pt>
                <c:pt idx="213">
                  <c:v>45956</c:v>
                </c:pt>
                <c:pt idx="214">
                  <c:v>45957</c:v>
                </c:pt>
                <c:pt idx="215">
                  <c:v>45958</c:v>
                </c:pt>
                <c:pt idx="216">
                  <c:v>45959</c:v>
                </c:pt>
                <c:pt idx="217">
                  <c:v>45960</c:v>
                </c:pt>
                <c:pt idx="218">
                  <c:v>45961</c:v>
                </c:pt>
                <c:pt idx="219">
                  <c:v>45962</c:v>
                </c:pt>
                <c:pt idx="220">
                  <c:v>45963</c:v>
                </c:pt>
                <c:pt idx="221">
                  <c:v>45964</c:v>
                </c:pt>
                <c:pt idx="222">
                  <c:v>45965</c:v>
                </c:pt>
                <c:pt idx="223">
                  <c:v>45966</c:v>
                </c:pt>
                <c:pt idx="224">
                  <c:v>45967</c:v>
                </c:pt>
                <c:pt idx="225">
                  <c:v>45968</c:v>
                </c:pt>
                <c:pt idx="226">
                  <c:v>45969</c:v>
                </c:pt>
                <c:pt idx="227">
                  <c:v>45970</c:v>
                </c:pt>
                <c:pt idx="228">
                  <c:v>45971</c:v>
                </c:pt>
                <c:pt idx="229">
                  <c:v>45972</c:v>
                </c:pt>
                <c:pt idx="230">
                  <c:v>45973</c:v>
                </c:pt>
                <c:pt idx="231">
                  <c:v>45974</c:v>
                </c:pt>
                <c:pt idx="232">
                  <c:v>45975</c:v>
                </c:pt>
                <c:pt idx="233">
                  <c:v>45976</c:v>
                </c:pt>
                <c:pt idx="234">
                  <c:v>45977</c:v>
                </c:pt>
                <c:pt idx="235">
                  <c:v>45978</c:v>
                </c:pt>
                <c:pt idx="236">
                  <c:v>45979</c:v>
                </c:pt>
                <c:pt idx="237">
                  <c:v>45980</c:v>
                </c:pt>
                <c:pt idx="238">
                  <c:v>45981</c:v>
                </c:pt>
                <c:pt idx="239">
                  <c:v>45982</c:v>
                </c:pt>
                <c:pt idx="240">
                  <c:v>45983</c:v>
                </c:pt>
                <c:pt idx="241">
                  <c:v>45984</c:v>
                </c:pt>
                <c:pt idx="242">
                  <c:v>45985</c:v>
                </c:pt>
                <c:pt idx="243">
                  <c:v>45986</c:v>
                </c:pt>
                <c:pt idx="244">
                  <c:v>45987</c:v>
                </c:pt>
                <c:pt idx="245">
                  <c:v>45988</c:v>
                </c:pt>
                <c:pt idx="246">
                  <c:v>45989</c:v>
                </c:pt>
                <c:pt idx="247">
                  <c:v>45990</c:v>
                </c:pt>
                <c:pt idx="248">
                  <c:v>45991</c:v>
                </c:pt>
                <c:pt idx="249">
                  <c:v>45992</c:v>
                </c:pt>
                <c:pt idx="250">
                  <c:v>45993</c:v>
                </c:pt>
                <c:pt idx="251">
                  <c:v>45994</c:v>
                </c:pt>
                <c:pt idx="252">
                  <c:v>45995</c:v>
                </c:pt>
                <c:pt idx="253">
                  <c:v>45996</c:v>
                </c:pt>
                <c:pt idx="254">
                  <c:v>45997</c:v>
                </c:pt>
                <c:pt idx="255">
                  <c:v>45998</c:v>
                </c:pt>
                <c:pt idx="256">
                  <c:v>45999</c:v>
                </c:pt>
                <c:pt idx="257">
                  <c:v>46000</c:v>
                </c:pt>
                <c:pt idx="258">
                  <c:v>46001</c:v>
                </c:pt>
                <c:pt idx="259">
                  <c:v>46002</c:v>
                </c:pt>
                <c:pt idx="260">
                  <c:v>46003</c:v>
                </c:pt>
                <c:pt idx="261">
                  <c:v>46004</c:v>
                </c:pt>
                <c:pt idx="262">
                  <c:v>46005</c:v>
                </c:pt>
                <c:pt idx="263">
                  <c:v>46006</c:v>
                </c:pt>
                <c:pt idx="264">
                  <c:v>46007</c:v>
                </c:pt>
                <c:pt idx="265">
                  <c:v>46008</c:v>
                </c:pt>
                <c:pt idx="266">
                  <c:v>46009</c:v>
                </c:pt>
                <c:pt idx="267">
                  <c:v>46010</c:v>
                </c:pt>
                <c:pt idx="268">
                  <c:v>46011</c:v>
                </c:pt>
                <c:pt idx="269">
                  <c:v>46012</c:v>
                </c:pt>
                <c:pt idx="270">
                  <c:v>46013</c:v>
                </c:pt>
                <c:pt idx="271">
                  <c:v>46014</c:v>
                </c:pt>
                <c:pt idx="272">
                  <c:v>46015</c:v>
                </c:pt>
                <c:pt idx="273">
                  <c:v>46016</c:v>
                </c:pt>
                <c:pt idx="274">
                  <c:v>46017</c:v>
                </c:pt>
                <c:pt idx="275">
                  <c:v>46018</c:v>
                </c:pt>
                <c:pt idx="276">
                  <c:v>46019</c:v>
                </c:pt>
                <c:pt idx="277">
                  <c:v>46020</c:v>
                </c:pt>
                <c:pt idx="278">
                  <c:v>46021</c:v>
                </c:pt>
                <c:pt idx="279">
                  <c:v>46022</c:v>
                </c:pt>
                <c:pt idx="280">
                  <c:v>46023</c:v>
                </c:pt>
                <c:pt idx="281">
                  <c:v>46024</c:v>
                </c:pt>
                <c:pt idx="282">
                  <c:v>46025</c:v>
                </c:pt>
                <c:pt idx="283">
                  <c:v>46026</c:v>
                </c:pt>
                <c:pt idx="284">
                  <c:v>46027</c:v>
                </c:pt>
                <c:pt idx="285">
                  <c:v>46028</c:v>
                </c:pt>
                <c:pt idx="286">
                  <c:v>46029</c:v>
                </c:pt>
                <c:pt idx="287">
                  <c:v>46030</c:v>
                </c:pt>
                <c:pt idx="288">
                  <c:v>46031</c:v>
                </c:pt>
                <c:pt idx="289">
                  <c:v>46032</c:v>
                </c:pt>
                <c:pt idx="290">
                  <c:v>46033</c:v>
                </c:pt>
                <c:pt idx="291">
                  <c:v>46034</c:v>
                </c:pt>
                <c:pt idx="292">
                  <c:v>46035</c:v>
                </c:pt>
                <c:pt idx="293">
                  <c:v>46036</c:v>
                </c:pt>
                <c:pt idx="294">
                  <c:v>46037</c:v>
                </c:pt>
                <c:pt idx="295">
                  <c:v>46038</c:v>
                </c:pt>
                <c:pt idx="296">
                  <c:v>46039</c:v>
                </c:pt>
                <c:pt idx="297">
                  <c:v>46040</c:v>
                </c:pt>
                <c:pt idx="298">
                  <c:v>46041</c:v>
                </c:pt>
                <c:pt idx="299">
                  <c:v>46042</c:v>
                </c:pt>
                <c:pt idx="300">
                  <c:v>46043</c:v>
                </c:pt>
                <c:pt idx="301">
                  <c:v>46044</c:v>
                </c:pt>
                <c:pt idx="302">
                  <c:v>46045</c:v>
                </c:pt>
                <c:pt idx="303">
                  <c:v>46046</c:v>
                </c:pt>
                <c:pt idx="304">
                  <c:v>46047</c:v>
                </c:pt>
                <c:pt idx="305">
                  <c:v>46048</c:v>
                </c:pt>
                <c:pt idx="306">
                  <c:v>46049</c:v>
                </c:pt>
                <c:pt idx="307">
                  <c:v>46050</c:v>
                </c:pt>
                <c:pt idx="308">
                  <c:v>46051</c:v>
                </c:pt>
                <c:pt idx="309">
                  <c:v>46052</c:v>
                </c:pt>
                <c:pt idx="310">
                  <c:v>46053</c:v>
                </c:pt>
                <c:pt idx="311">
                  <c:v>46054</c:v>
                </c:pt>
                <c:pt idx="312">
                  <c:v>46055</c:v>
                </c:pt>
                <c:pt idx="313">
                  <c:v>46056</c:v>
                </c:pt>
                <c:pt idx="314">
                  <c:v>46057</c:v>
                </c:pt>
                <c:pt idx="315">
                  <c:v>46058</c:v>
                </c:pt>
                <c:pt idx="316">
                  <c:v>46059</c:v>
                </c:pt>
                <c:pt idx="317">
                  <c:v>46060</c:v>
                </c:pt>
                <c:pt idx="318">
                  <c:v>46061</c:v>
                </c:pt>
                <c:pt idx="319">
                  <c:v>46062</c:v>
                </c:pt>
                <c:pt idx="320">
                  <c:v>46063</c:v>
                </c:pt>
                <c:pt idx="321">
                  <c:v>46064</c:v>
                </c:pt>
                <c:pt idx="322">
                  <c:v>46065</c:v>
                </c:pt>
                <c:pt idx="323">
                  <c:v>46066</c:v>
                </c:pt>
                <c:pt idx="324">
                  <c:v>46067</c:v>
                </c:pt>
                <c:pt idx="325">
                  <c:v>46068</c:v>
                </c:pt>
                <c:pt idx="326">
                  <c:v>46069</c:v>
                </c:pt>
                <c:pt idx="327">
                  <c:v>46070</c:v>
                </c:pt>
                <c:pt idx="328">
                  <c:v>46071</c:v>
                </c:pt>
                <c:pt idx="329">
                  <c:v>46072</c:v>
                </c:pt>
                <c:pt idx="330">
                  <c:v>46073</c:v>
                </c:pt>
                <c:pt idx="331">
                  <c:v>46074</c:v>
                </c:pt>
                <c:pt idx="332">
                  <c:v>46075</c:v>
                </c:pt>
                <c:pt idx="333">
                  <c:v>46076</c:v>
                </c:pt>
                <c:pt idx="334">
                  <c:v>46077</c:v>
                </c:pt>
                <c:pt idx="335">
                  <c:v>46078</c:v>
                </c:pt>
                <c:pt idx="336">
                  <c:v>46079</c:v>
                </c:pt>
                <c:pt idx="337">
                  <c:v>46080</c:v>
                </c:pt>
                <c:pt idx="338">
                  <c:v>46081</c:v>
                </c:pt>
                <c:pt idx="339">
                  <c:v>46082</c:v>
                </c:pt>
                <c:pt idx="340">
                  <c:v>46083</c:v>
                </c:pt>
                <c:pt idx="341">
                  <c:v>46084</c:v>
                </c:pt>
                <c:pt idx="342">
                  <c:v>46085</c:v>
                </c:pt>
                <c:pt idx="343">
                  <c:v>46086</c:v>
                </c:pt>
                <c:pt idx="344">
                  <c:v>46087</c:v>
                </c:pt>
                <c:pt idx="345">
                  <c:v>46088</c:v>
                </c:pt>
                <c:pt idx="346">
                  <c:v>46089</c:v>
                </c:pt>
                <c:pt idx="347">
                  <c:v>46090</c:v>
                </c:pt>
                <c:pt idx="348">
                  <c:v>46091</c:v>
                </c:pt>
                <c:pt idx="349">
                  <c:v>46092</c:v>
                </c:pt>
                <c:pt idx="350">
                  <c:v>46093</c:v>
                </c:pt>
                <c:pt idx="351">
                  <c:v>46094</c:v>
                </c:pt>
                <c:pt idx="352">
                  <c:v>46095</c:v>
                </c:pt>
                <c:pt idx="353">
                  <c:v>46096</c:v>
                </c:pt>
                <c:pt idx="354">
                  <c:v>46097</c:v>
                </c:pt>
                <c:pt idx="355">
                  <c:v>46098</c:v>
                </c:pt>
                <c:pt idx="356">
                  <c:v>46099</c:v>
                </c:pt>
                <c:pt idx="357">
                  <c:v>46100</c:v>
                </c:pt>
                <c:pt idx="358">
                  <c:v>46101</c:v>
                </c:pt>
                <c:pt idx="359">
                  <c:v>46102</c:v>
                </c:pt>
                <c:pt idx="360">
                  <c:v>46103</c:v>
                </c:pt>
                <c:pt idx="361">
                  <c:v>46104</c:v>
                </c:pt>
                <c:pt idx="362">
                  <c:v>46105</c:v>
                </c:pt>
                <c:pt idx="363">
                  <c:v>46106</c:v>
                </c:pt>
                <c:pt idx="364">
                  <c:v>46107</c:v>
                </c:pt>
                <c:pt idx="365">
                  <c:v>46108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נתונים'!$J$4:$J$4000</c:f>
              <c:numCache>
                <c:formatCode>0.00</c:formatCode>
                <c:ptCount val="3997"/>
                <c:pt idx="0">
                  <c:v>100</c:v>
                </c:pt>
                <c:pt idx="1">
                  <c:v>98.202009155033721</c:v>
                </c:pt>
                <c:pt idx="2">
                  <c:v>98.202009155033721</c:v>
                </c:pt>
                <c:pt idx="3">
                  <c:v>98.202009155033721</c:v>
                </c:pt>
                <c:pt idx="4">
                  <c:v>94.226423989225381</c:v>
                </c:pt>
                <c:pt idx="5">
                  <c:v>94.244730882061546</c:v>
                </c:pt>
                <c:pt idx="6">
                  <c:v>94.512958608168205</c:v>
                </c:pt>
                <c:pt idx="7">
                  <c:v>91.894067640794418</c:v>
                </c:pt>
                <c:pt idx="8">
                  <c:v>89.366684682553981</c:v>
                </c:pt>
                <c:pt idx="9">
                  <c:v>89.366684682553981</c:v>
                </c:pt>
                <c:pt idx="10">
                  <c:v>89.366684682553981</c:v>
                </c:pt>
                <c:pt idx="11">
                  <c:v>82.371970136484236</c:v>
                </c:pt>
                <c:pt idx="12">
                  <c:v>87.334937038309818</c:v>
                </c:pt>
                <c:pt idx="13">
                  <c:v>83.899616851547762</c:v>
                </c:pt>
                <c:pt idx="14">
                  <c:v>91.558273723497663</c:v>
                </c:pt>
                <c:pt idx="15">
                  <c:v>88.850811257257618</c:v>
                </c:pt>
                <c:pt idx="16">
                  <c:v>88.850811257257618</c:v>
                </c:pt>
                <c:pt idx="17">
                  <c:v>88.850811257257618</c:v>
                </c:pt>
                <c:pt idx="18">
                  <c:v>89.900494630022195</c:v>
                </c:pt>
                <c:pt idx="19">
                  <c:v>90.654939673232548</c:v>
                </c:pt>
                <c:pt idx="20">
                  <c:v>89.73657915601521</c:v>
                </c:pt>
                <c:pt idx="21">
                  <c:v>90.946103925479306</c:v>
                </c:pt>
                <c:pt idx="22">
                  <c:v>91.879120538984552</c:v>
                </c:pt>
                <c:pt idx="23">
                  <c:v>91.879120538984552</c:v>
                </c:pt>
                <c:pt idx="24">
                  <c:v>91.879120538984552</c:v>
                </c:pt>
                <c:pt idx="25">
                  <c:v>90.687691021977002</c:v>
                </c:pt>
                <c:pt idx="26">
                  <c:v>90.530759680497098</c:v>
                </c:pt>
                <c:pt idx="27">
                  <c:v>92.245126120470474</c:v>
                </c:pt>
                <c:pt idx="28">
                  <c:v>92.696237589606568</c:v>
                </c:pt>
                <c:pt idx="29">
                  <c:v>94.459704597649164</c:v>
                </c:pt>
                <c:pt idx="30">
                  <c:v>94.459704597649164</c:v>
                </c:pt>
                <c:pt idx="31">
                  <c:v>94.459704597649164</c:v>
                </c:pt>
                <c:pt idx="32">
                  <c:v>94.814863609680117</c:v>
                </c:pt>
                <c:pt idx="33">
                  <c:v>94.814863609680117</c:v>
                </c:pt>
                <c:pt idx="34">
                  <c:v>95.358223829278174</c:v>
                </c:pt>
                <c:pt idx="35">
                  <c:v>96.434732620158172</c:v>
                </c:pt>
                <c:pt idx="36">
                  <c:v>97.435765160660196</c:v>
                </c:pt>
                <c:pt idx="37">
                  <c:v>97.435765160660196</c:v>
                </c:pt>
                <c:pt idx="38">
                  <c:v>97.435765160660196</c:v>
                </c:pt>
                <c:pt idx="39">
                  <c:v>97.435765160660196</c:v>
                </c:pt>
                <c:pt idx="40">
                  <c:v>97.435765160660196</c:v>
                </c:pt>
                <c:pt idx="41">
                  <c:v>97.300765053517253</c:v>
                </c:pt>
                <c:pt idx="42">
                  <c:v>97.694865895396205</c:v>
                </c:pt>
                <c:pt idx="43">
                  <c:v>99.215237472410692</c:v>
                </c:pt>
                <c:pt idx="44">
                  <c:v>99.215237472410692</c:v>
                </c:pt>
                <c:pt idx="45">
                  <c:v>99.215237472410692</c:v>
                </c:pt>
                <c:pt idx="46">
                  <c:v>99.588068456138984</c:v>
                </c:pt>
                <c:pt idx="47">
                  <c:v>101.01399551375306</c:v>
                </c:pt>
                <c:pt idx="48">
                  <c:v>100.86814883715515</c:v>
                </c:pt>
                <c:pt idx="49">
                  <c:v>99.882380859032423</c:v>
                </c:pt>
                <c:pt idx="50">
                  <c:v>99.877645405538686</c:v>
                </c:pt>
                <c:pt idx="51">
                  <c:v>99.877645405538686</c:v>
                </c:pt>
                <c:pt idx="52">
                  <c:v>99.877645405538686</c:v>
                </c:pt>
                <c:pt idx="53">
                  <c:v>99.20280360010868</c:v>
                </c:pt>
                <c:pt idx="54">
                  <c:v>99.284443876542767</c:v>
                </c:pt>
                <c:pt idx="55">
                  <c:v>98.674628577747569</c:v>
                </c:pt>
                <c:pt idx="56">
                  <c:v>97.846294587006298</c:v>
                </c:pt>
                <c:pt idx="57">
                  <c:v>98.308199715502425</c:v>
                </c:pt>
                <c:pt idx="58">
                  <c:v>98.308199715502425</c:v>
                </c:pt>
                <c:pt idx="59">
                  <c:v>98.308199715502425</c:v>
                </c:pt>
                <c:pt idx="60">
                  <c:v>99.289840706222776</c:v>
                </c:pt>
                <c:pt idx="61">
                  <c:v>99.79931201003599</c:v>
                </c:pt>
                <c:pt idx="62">
                  <c:v>99.794788196921857</c:v>
                </c:pt>
                <c:pt idx="63">
                  <c:v>101.67463095870184</c:v>
                </c:pt>
                <c:pt idx="64">
                  <c:v>100.43685219855996</c:v>
                </c:pt>
                <c:pt idx="65">
                  <c:v>100.43685219855996</c:v>
                </c:pt>
                <c:pt idx="66">
                  <c:v>100.43685219855996</c:v>
                </c:pt>
                <c:pt idx="67">
                  <c:v>99.128835287435422</c:v>
                </c:pt>
                <c:pt idx="68">
                  <c:v>99.065713544217104</c:v>
                </c:pt>
                <c:pt idx="69">
                  <c:v>99.861058090786855</c:v>
                </c:pt>
                <c:pt idx="70">
                  <c:v>99.350581495170502</c:v>
                </c:pt>
                <c:pt idx="71">
                  <c:v>99.845608343075412</c:v>
                </c:pt>
                <c:pt idx="72">
                  <c:v>99.845608343075412</c:v>
                </c:pt>
                <c:pt idx="73">
                  <c:v>99.845608343075412</c:v>
                </c:pt>
                <c:pt idx="74">
                  <c:v>100.76349266943863</c:v>
                </c:pt>
                <c:pt idx="75">
                  <c:v>101.08873102280242</c:v>
                </c:pt>
                <c:pt idx="76">
                  <c:v>101.64344045775701</c:v>
                </c:pt>
                <c:pt idx="77">
                  <c:v>100.98709073049531</c:v>
                </c:pt>
                <c:pt idx="78">
                  <c:v>100.0906879026624</c:v>
                </c:pt>
                <c:pt idx="79">
                  <c:v>100.0906879026624</c:v>
                </c:pt>
                <c:pt idx="80">
                  <c:v>100.0906879026624</c:v>
                </c:pt>
                <c:pt idx="81">
                  <c:v>101.35280530645929</c:v>
                </c:pt>
                <c:pt idx="82">
                  <c:v>101.94912853105443</c:v>
                </c:pt>
                <c:pt idx="83">
                  <c:v>102.87084883929806</c:v>
                </c:pt>
                <c:pt idx="84">
                  <c:v>101.82108610139112</c:v>
                </c:pt>
                <c:pt idx="85">
                  <c:v>101.59592719253486</c:v>
                </c:pt>
                <c:pt idx="86">
                  <c:v>101.59592719253486</c:v>
                </c:pt>
                <c:pt idx="87">
                  <c:v>101.59592719253486</c:v>
                </c:pt>
                <c:pt idx="88">
                  <c:v>101.46592708936016</c:v>
                </c:pt>
                <c:pt idx="89">
                  <c:v>102.62061054545815</c:v>
                </c:pt>
                <c:pt idx="90">
                  <c:v>103.02143096938971</c:v>
                </c:pt>
                <c:pt idx="91">
                  <c:v>104.72119422317009</c:v>
                </c:pt>
                <c:pt idx="92">
                  <c:v>106.21910546489858</c:v>
                </c:pt>
                <c:pt idx="93">
                  <c:v>106.21910546489858</c:v>
                </c:pt>
                <c:pt idx="94">
                  <c:v>106.21910546489858</c:v>
                </c:pt>
                <c:pt idx="95">
                  <c:v>107.10958236210246</c:v>
                </c:pt>
                <c:pt idx="96">
                  <c:v>105.78402575451786</c:v>
                </c:pt>
                <c:pt idx="97">
                  <c:v>105.19182951732508</c:v>
                </c:pt>
                <c:pt idx="98">
                  <c:v>105.25378723845554</c:v>
                </c:pt>
                <c:pt idx="99">
                  <c:v>105.31987194698837</c:v>
                </c:pt>
                <c:pt idx="100">
                  <c:v>105.31987194698837</c:v>
                </c:pt>
                <c:pt idx="101">
                  <c:v>105.31987194698837</c:v>
                </c:pt>
                <c:pt idx="102">
                  <c:v>104.72939528787992</c:v>
                </c:pt>
                <c:pt idx="103">
                  <c:v>104.99693518275284</c:v>
                </c:pt>
                <c:pt idx="104">
                  <c:v>105.3473851963375</c:v>
                </c:pt>
                <c:pt idx="105">
                  <c:v>104.88463350632293</c:v>
                </c:pt>
                <c:pt idx="106">
                  <c:v>104.68177620246793</c:v>
                </c:pt>
                <c:pt idx="107">
                  <c:v>104.68177620246793</c:v>
                </c:pt>
                <c:pt idx="108">
                  <c:v>104.68177620246793</c:v>
                </c:pt>
                <c:pt idx="109">
                  <c:v>104.39061195022117</c:v>
                </c:pt>
                <c:pt idx="110">
                  <c:v>104.96839018655308</c:v>
                </c:pt>
                <c:pt idx="111">
                  <c:v>104.92971290717959</c:v>
                </c:pt>
                <c:pt idx="112">
                  <c:v>105.55878748051921</c:v>
                </c:pt>
                <c:pt idx="113">
                  <c:v>105.34164445104061</c:v>
                </c:pt>
                <c:pt idx="114">
                  <c:v>105.34164445104061</c:v>
                </c:pt>
                <c:pt idx="115">
                  <c:v>105.34164445104061</c:v>
                </c:pt>
                <c:pt idx="116">
                  <c:v>105.34164445104061</c:v>
                </c:pt>
                <c:pt idx="117">
                  <c:v>105.22473959635421</c:v>
                </c:pt>
                <c:pt idx="118">
                  <c:v>108.91892242242523</c:v>
                </c:pt>
                <c:pt idx="119">
                  <c:v>110.65178094056689</c:v>
                </c:pt>
                <c:pt idx="120">
                  <c:v>109.6726531793544</c:v>
                </c:pt>
                <c:pt idx="121">
                  <c:v>109.6726531793544</c:v>
                </c:pt>
                <c:pt idx="122">
                  <c:v>109.6726531793544</c:v>
                </c:pt>
                <c:pt idx="123">
                  <c:v>108.461117826284</c:v>
                </c:pt>
                <c:pt idx="124">
                  <c:v>107.60471503019714</c:v>
                </c:pt>
                <c:pt idx="125">
                  <c:v>107.5522017610067</c:v>
                </c:pt>
                <c:pt idx="126">
                  <c:v>108.65040369079661</c:v>
                </c:pt>
                <c:pt idx="127">
                  <c:v>107.93553539857309</c:v>
                </c:pt>
                <c:pt idx="128">
                  <c:v>107.93553539857309</c:v>
                </c:pt>
                <c:pt idx="129">
                  <c:v>107.93553539857309</c:v>
                </c:pt>
                <c:pt idx="130">
                  <c:v>106.58923803378683</c:v>
                </c:pt>
                <c:pt idx="131">
                  <c:v>107.274000482011</c:v>
                </c:pt>
                <c:pt idx="132">
                  <c:v>107.92299570608129</c:v>
                </c:pt>
                <c:pt idx="133">
                  <c:v>108.62217615516631</c:v>
                </c:pt>
                <c:pt idx="134">
                  <c:v>110.6362782827606</c:v>
                </c:pt>
                <c:pt idx="135">
                  <c:v>110.6362782827606</c:v>
                </c:pt>
                <c:pt idx="136">
                  <c:v>110.6362782827606</c:v>
                </c:pt>
                <c:pt idx="137">
                  <c:v>110.6362782827606</c:v>
                </c:pt>
                <c:pt idx="138">
                  <c:v>113.011121437398</c:v>
                </c:pt>
                <c:pt idx="139">
                  <c:v>114.4833448280515</c:v>
                </c:pt>
                <c:pt idx="140">
                  <c:v>112.82881970541253</c:v>
                </c:pt>
                <c:pt idx="141">
                  <c:v>114.75752493983467</c:v>
                </c:pt>
                <c:pt idx="142">
                  <c:v>114.75752493983467</c:v>
                </c:pt>
                <c:pt idx="143">
                  <c:v>114.75752493983467</c:v>
                </c:pt>
                <c:pt idx="144">
                  <c:v>115.64641453419148</c:v>
                </c:pt>
                <c:pt idx="145">
                  <c:v>115.20191682691818</c:v>
                </c:pt>
                <c:pt idx="146">
                  <c:v>113.46186253586981</c:v>
                </c:pt>
                <c:pt idx="147">
                  <c:v>112.72540692492619</c:v>
                </c:pt>
                <c:pt idx="148">
                  <c:v>112.78657099463314</c:v>
                </c:pt>
                <c:pt idx="149">
                  <c:v>112.78657099463314</c:v>
                </c:pt>
                <c:pt idx="150">
                  <c:v>112.78657099463314</c:v>
                </c:pt>
                <c:pt idx="151">
                  <c:v>113.24829093779712</c:v>
                </c:pt>
                <c:pt idx="152">
                  <c:v>112.15458636607393</c:v>
                </c:pt>
                <c:pt idx="153">
                  <c:v>112.48757604834087</c:v>
                </c:pt>
                <c:pt idx="154">
                  <c:v>113.30376717230209</c:v>
                </c:pt>
                <c:pt idx="155">
                  <c:v>113.0119150888216</c:v>
                </c:pt>
                <c:pt idx="156">
                  <c:v>113.0119150888216</c:v>
                </c:pt>
                <c:pt idx="157">
                  <c:v>113.0119150888216</c:v>
                </c:pt>
                <c:pt idx="158">
                  <c:v>111.61064413543194</c:v>
                </c:pt>
                <c:pt idx="159">
                  <c:v>111.93260206291177</c:v>
                </c:pt>
                <c:pt idx="160">
                  <c:v>110.94953249962906</c:v>
                </c:pt>
                <c:pt idx="161">
                  <c:v>112.64630633304743</c:v>
                </c:pt>
                <c:pt idx="162">
                  <c:v>113.8063072536831</c:v>
                </c:pt>
                <c:pt idx="163">
                  <c:v>113.8063072536831</c:v>
                </c:pt>
                <c:pt idx="164">
                  <c:v>113.8063072536831</c:v>
                </c:pt>
                <c:pt idx="165">
                  <c:v>115.45990644966129</c:v>
                </c:pt>
                <c:pt idx="166">
                  <c:v>114.97175791409367</c:v>
                </c:pt>
                <c:pt idx="167">
                  <c:v>115.97276399954823</c:v>
                </c:pt>
                <c:pt idx="168">
                  <c:v>117.38765930237521</c:v>
                </c:pt>
                <c:pt idx="169">
                  <c:v>118.43427388963548</c:v>
                </c:pt>
                <c:pt idx="170">
                  <c:v>118.43427388963548</c:v>
                </c:pt>
                <c:pt idx="171">
                  <c:v>118.43427388963548</c:v>
                </c:pt>
                <c:pt idx="172">
                  <c:v>118.43427388963548</c:v>
                </c:pt>
                <c:pt idx="173">
                  <c:v>118.78916835119192</c:v>
                </c:pt>
                <c:pt idx="174">
                  <c:v>118.49316282526161</c:v>
                </c:pt>
                <c:pt idx="175">
                  <c:v>119.85043903474009</c:v>
                </c:pt>
                <c:pt idx="176">
                  <c:v>119.16890410230495</c:v>
                </c:pt>
                <c:pt idx="177">
                  <c:v>119.16890410230495</c:v>
                </c:pt>
                <c:pt idx="178">
                  <c:v>119.16890410230495</c:v>
                </c:pt>
                <c:pt idx="179">
                  <c:v>120.35369340240229</c:v>
                </c:pt>
                <c:pt idx="180">
                  <c:v>120.35369340240229</c:v>
                </c:pt>
                <c:pt idx="181">
                  <c:v>120.71520162582149</c:v>
                </c:pt>
                <c:pt idx="182">
                  <c:v>121.04488442715706</c:v>
                </c:pt>
                <c:pt idx="183">
                  <c:v>119.98684125939792</c:v>
                </c:pt>
                <c:pt idx="184">
                  <c:v>119.98684125939792</c:v>
                </c:pt>
                <c:pt idx="185">
                  <c:v>119.98684125939792</c:v>
                </c:pt>
                <c:pt idx="186">
                  <c:v>119.16345436253002</c:v>
                </c:pt>
                <c:pt idx="187">
                  <c:v>118.86948587525343</c:v>
                </c:pt>
                <c:pt idx="188">
                  <c:v>117.8594850736655</c:v>
                </c:pt>
                <c:pt idx="189">
                  <c:v>118.8803324447084</c:v>
                </c:pt>
                <c:pt idx="190">
                  <c:v>121.08342943129331</c:v>
                </c:pt>
                <c:pt idx="191">
                  <c:v>121.08342943129331</c:v>
                </c:pt>
                <c:pt idx="192">
                  <c:v>121.08342943129331</c:v>
                </c:pt>
                <c:pt idx="193">
                  <c:v>126.8380900831404</c:v>
                </c:pt>
                <c:pt idx="194">
                  <c:v>126.85428057218047</c:v>
                </c:pt>
                <c:pt idx="195">
                  <c:v>126.28314255275876</c:v>
                </c:pt>
                <c:pt idx="196">
                  <c:v>128.51978453951168</c:v>
                </c:pt>
                <c:pt idx="197">
                  <c:v>127.21914858662601</c:v>
                </c:pt>
                <c:pt idx="198">
                  <c:v>127.21914858662601</c:v>
                </c:pt>
                <c:pt idx="199">
                  <c:v>127.21914858662601</c:v>
                </c:pt>
                <c:pt idx="200">
                  <c:v>127.21914858662601</c:v>
                </c:pt>
                <c:pt idx="201">
                  <c:v>123.93480735566735</c:v>
                </c:pt>
                <c:pt idx="202">
                  <c:v>126.11827469704355</c:v>
                </c:pt>
                <c:pt idx="203">
                  <c:v>127.71899025316701</c:v>
                </c:pt>
                <c:pt idx="204">
                  <c:v>125.87880360751625</c:v>
                </c:pt>
                <c:pt idx="205">
                  <c:v>125.87880360751625</c:v>
                </c:pt>
                <c:pt idx="206">
                  <c:v>125.87880360751625</c:v>
                </c:pt>
                <c:pt idx="207">
                  <c:v>130.1204736405877</c:v>
                </c:pt>
                <c:pt idx="208">
                  <c:v>130.46587074010918</c:v>
                </c:pt>
                <c:pt idx="209">
                  <c:v>130.44399241586714</c:v>
                </c:pt>
                <c:pt idx="210">
                  <c:v>128.68161006477004</c:v>
                </c:pt>
                <c:pt idx="211">
                  <c:v>130.42245800724197</c:v>
                </c:pt>
                <c:pt idx="212">
                  <c:v>130.42245800724197</c:v>
                </c:pt>
                <c:pt idx="213">
                  <c:v>130.42245800724197</c:v>
                </c:pt>
                <c:pt idx="214">
                  <c:v>133.63058224649401</c:v>
                </c:pt>
                <c:pt idx="215">
                  <c:v>132.85507898551259</c:v>
                </c:pt>
                <c:pt idx="216">
                  <c:v>135.73463153542201</c:v>
                </c:pt>
                <c:pt idx="217">
                  <c:v>135.78214480064418</c:v>
                </c:pt>
                <c:pt idx="218">
                  <c:v>138.654448667552</c:v>
                </c:pt>
                <c:pt idx="219">
                  <c:v>138.654448667552</c:v>
                </c:pt>
                <c:pt idx="220">
                  <c:v>138.654448667552</c:v>
                </c:pt>
                <c:pt idx="221">
                  <c:v>138.654448667552</c:v>
                </c:pt>
                <c:pt idx="222">
                  <c:v>136.23608695985752</c:v>
                </c:pt>
                <c:pt idx="223">
                  <c:v>132.83679854772384</c:v>
                </c:pt>
                <c:pt idx="224">
                  <c:v>134.6130168886379</c:v>
                </c:pt>
                <c:pt idx="225">
                  <c:v>133.00637540188541</c:v>
                </c:pt>
                <c:pt idx="226">
                  <c:v>133.00637540188541</c:v>
                </c:pt>
                <c:pt idx="227">
                  <c:v>133.00637540188541</c:v>
                </c:pt>
                <c:pt idx="228">
                  <c:v>134.68730266188061</c:v>
                </c:pt>
                <c:pt idx="229">
                  <c:v>134.50521257027472</c:v>
                </c:pt>
                <c:pt idx="230">
                  <c:v>135.08822890600197</c:v>
                </c:pt>
                <c:pt idx="231">
                  <c:v>135.66632460290333</c:v>
                </c:pt>
                <c:pt idx="232">
                  <c:v>133.27134915715561</c:v>
                </c:pt>
                <c:pt idx="233">
                  <c:v>133.27134915715561</c:v>
                </c:pt>
                <c:pt idx="234">
                  <c:v>133.27134915715561</c:v>
                </c:pt>
                <c:pt idx="235">
                  <c:v>133.13214269746794</c:v>
                </c:pt>
                <c:pt idx="236">
                  <c:v>128.84396469097746</c:v>
                </c:pt>
                <c:pt idx="237">
                  <c:v>128.40671566670574</c:v>
                </c:pt>
                <c:pt idx="238">
                  <c:v>131.80946969005552</c:v>
                </c:pt>
                <c:pt idx="239">
                  <c:v>128.6399962751295</c:v>
                </c:pt>
                <c:pt idx="240">
                  <c:v>128.6399962751295</c:v>
                </c:pt>
                <c:pt idx="241">
                  <c:v>128.6399962751295</c:v>
                </c:pt>
                <c:pt idx="242">
                  <c:v>128.6399962751295</c:v>
                </c:pt>
                <c:pt idx="243">
                  <c:v>128.72899105475497</c:v>
                </c:pt>
                <c:pt idx="244">
                  <c:v>131.1087548482183</c:v>
                </c:pt>
                <c:pt idx="245">
                  <c:v>132.71730109838728</c:v>
                </c:pt>
                <c:pt idx="246">
                  <c:v>132.94695736531025</c:v>
                </c:pt>
                <c:pt idx="247">
                  <c:v>132.94695736531025</c:v>
                </c:pt>
                <c:pt idx="248">
                  <c:v>132.94695736531025</c:v>
                </c:pt>
                <c:pt idx="249">
                  <c:v>130.43206118946671</c:v>
                </c:pt>
                <c:pt idx="250">
                  <c:v>130.43251092527339</c:v>
                </c:pt>
                <c:pt idx="251">
                  <c:v>131.91724755337125</c:v>
                </c:pt>
                <c:pt idx="252">
                  <c:v>134.99592724544507</c:v>
                </c:pt>
                <c:pt idx="253">
                  <c:v>133.57648167445655</c:v>
                </c:pt>
                <c:pt idx="254">
                  <c:v>133.57648167445655</c:v>
                </c:pt>
                <c:pt idx="255">
                  <c:v>133.57648167445655</c:v>
                </c:pt>
                <c:pt idx="256">
                  <c:v>133.81476228684858</c:v>
                </c:pt>
                <c:pt idx="257">
                  <c:v>134.0083074140008</c:v>
                </c:pt>
                <c:pt idx="258">
                  <c:v>133.86994751583157</c:v>
                </c:pt>
                <c:pt idx="259">
                  <c:v>132.6689412716467</c:v>
                </c:pt>
                <c:pt idx="260">
                  <c:v>134.48833425000095</c:v>
                </c:pt>
                <c:pt idx="261">
                  <c:v>134.48833425000095</c:v>
                </c:pt>
                <c:pt idx="262">
                  <c:v>134.48833425000095</c:v>
                </c:pt>
                <c:pt idx="263">
                  <c:v>132.71997305817987</c:v>
                </c:pt>
                <c:pt idx="264">
                  <c:v>130.64372802412296</c:v>
                </c:pt>
                <c:pt idx="265">
                  <c:v>130.98497168119465</c:v>
                </c:pt>
                <c:pt idx="266">
                  <c:v>129.63370076748757</c:v>
                </c:pt>
                <c:pt idx="267">
                  <c:v>130.97155897213693</c:v>
                </c:pt>
                <c:pt idx="268">
                  <c:v>130.97155897213693</c:v>
                </c:pt>
                <c:pt idx="269">
                  <c:v>130.97155897213693</c:v>
                </c:pt>
                <c:pt idx="270">
                  <c:v>133.33976190986414</c:v>
                </c:pt>
                <c:pt idx="271">
                  <c:v>133.36748679959288</c:v>
                </c:pt>
                <c:pt idx="272">
                  <c:v>133.18555543827171</c:v>
                </c:pt>
                <c:pt idx="273">
                  <c:v>133.35404763548775</c:v>
                </c:pt>
                <c:pt idx="274">
                  <c:v>134.26039756116231</c:v>
                </c:pt>
                <c:pt idx="275">
                  <c:v>134.26039756116231</c:v>
                </c:pt>
                <c:pt idx="276">
                  <c:v>134.26039756116231</c:v>
                </c:pt>
                <c:pt idx="277">
                  <c:v>133.66920661577268</c:v>
                </c:pt>
                <c:pt idx="278">
                  <c:v>133.17333320634935</c:v>
                </c:pt>
                <c:pt idx="279">
                  <c:v>133.17333320634935</c:v>
                </c:pt>
                <c:pt idx="280">
                  <c:v>133.17333320634935</c:v>
                </c:pt>
                <c:pt idx="281">
                  <c:v>133.17333320634935</c:v>
                </c:pt>
                <c:pt idx="282">
                  <c:v>133.17333320634935</c:v>
                </c:pt>
                <c:pt idx="283">
                  <c:v>133.17333320634935</c:v>
                </c:pt>
                <c:pt idx="284">
                  <c:v>137.12391835231642</c:v>
                </c:pt>
                <c:pt idx="285">
                  <c:v>138.93682984404512</c:v>
                </c:pt>
                <c:pt idx="286">
                  <c:v>137.46566465528969</c:v>
                </c:pt>
                <c:pt idx="287">
                  <c:v>135.23095388700071</c:v>
                </c:pt>
                <c:pt idx="288">
                  <c:v>137.40722545547021</c:v>
                </c:pt>
                <c:pt idx="289">
                  <c:v>137.40722545547021</c:v>
                </c:pt>
                <c:pt idx="290">
                  <c:v>137.40722545547021</c:v>
                </c:pt>
                <c:pt idx="291">
                  <c:v>137.40722545547021</c:v>
                </c:pt>
                <c:pt idx="292">
                  <c:v>141.66455687663273</c:v>
                </c:pt>
                <c:pt idx="293">
                  <c:v>143.7599818200917</c:v>
                </c:pt>
                <c:pt idx="294">
                  <c:v>143.14958451025254</c:v>
                </c:pt>
                <c:pt idx="295">
                  <c:v>142.68839366803758</c:v>
                </c:pt>
                <c:pt idx="296">
                  <c:v>142.68839366803758</c:v>
                </c:pt>
                <c:pt idx="297">
                  <c:v>142.68839366803758</c:v>
                </c:pt>
                <c:pt idx="298">
                  <c:v>141.75558869491195</c:v>
                </c:pt>
                <c:pt idx="299">
                  <c:v>140.18820649857687</c:v>
                </c:pt>
                <c:pt idx="300">
                  <c:v>139.61556054145046</c:v>
                </c:pt>
                <c:pt idx="301">
                  <c:v>142.03421325466692</c:v>
                </c:pt>
                <c:pt idx="302">
                  <c:v>142.45215009429933</c:v>
                </c:pt>
                <c:pt idx="303">
                  <c:v>142.45215009429933</c:v>
                </c:pt>
                <c:pt idx="304">
                  <c:v>142.45215009429933</c:v>
                </c:pt>
                <c:pt idx="305">
                  <c:v>139.90817982130704</c:v>
                </c:pt>
                <c:pt idx="306">
                  <c:v>141.09413314349223</c:v>
                </c:pt>
                <c:pt idx="307">
                  <c:v>141.16072049792663</c:v>
                </c:pt>
                <c:pt idx="308">
                  <c:v>141.20540307307152</c:v>
                </c:pt>
                <c:pt idx="309">
                  <c:v>141.06585269776699</c:v>
                </c:pt>
                <c:pt idx="310">
                  <c:v>141.06585269776699</c:v>
                </c:pt>
                <c:pt idx="311">
                  <c:v>141.06585269776699</c:v>
                </c:pt>
                <c:pt idx="312">
                  <c:v>139.29952854459967</c:v>
                </c:pt>
                <c:pt idx="313">
                  <c:v>144.76376568552863</c:v>
                </c:pt>
                <c:pt idx="314">
                  <c:v>143.6333415079433</c:v>
                </c:pt>
                <c:pt idx="315">
                  <c:v>142.37588019249782</c:v>
                </c:pt>
                <c:pt idx="316">
                  <c:v>143.52836787965737</c:v>
                </c:pt>
                <c:pt idx="317">
                  <c:v>143.52836787965737</c:v>
                </c:pt>
                <c:pt idx="318">
                  <c:v>143.52836787965737</c:v>
                </c:pt>
                <c:pt idx="319">
                  <c:v>149.11107072307234</c:v>
                </c:pt>
                <c:pt idx="320">
                  <c:v>152.51477712813036</c:v>
                </c:pt>
                <c:pt idx="321">
                  <c:v>152.51477712813036</c:v>
                </c:pt>
                <c:pt idx="322">
                  <c:v>152.48647022735767</c:v>
                </c:pt>
                <c:pt idx="323">
                  <c:v>150.64025183088805</c:v>
                </c:pt>
                <c:pt idx="324">
                  <c:v>150.64025183088805</c:v>
                </c:pt>
                <c:pt idx="325">
                  <c:v>150.64025183088805</c:v>
                </c:pt>
                <c:pt idx="326">
                  <c:v>150.28162720764101</c:v>
                </c:pt>
                <c:pt idx="327">
                  <c:v>149.6469177091943</c:v>
                </c:pt>
                <c:pt idx="328">
                  <c:v>151.17429987378333</c:v>
                </c:pt>
                <c:pt idx="329">
                  <c:v>152.03141695615139</c:v>
                </c:pt>
                <c:pt idx="330">
                  <c:v>150.33265899417415</c:v>
                </c:pt>
                <c:pt idx="331">
                  <c:v>150.33265899417415</c:v>
                </c:pt>
                <c:pt idx="332">
                  <c:v>150.33265899417415</c:v>
                </c:pt>
                <c:pt idx="333">
                  <c:v>150.33265899417415</c:v>
                </c:pt>
                <c:pt idx="334">
                  <c:v>151.64321558985398</c:v>
                </c:pt>
                <c:pt idx="335">
                  <c:v>154.98192194332466</c:v>
                </c:pt>
                <c:pt idx="336">
                  <c:v>155.43237203627447</c:v>
                </c:pt>
                <c:pt idx="337">
                  <c:v>155.68866853598067</c:v>
                </c:pt>
                <c:pt idx="338">
                  <c:v>155.68866853598067</c:v>
                </c:pt>
                <c:pt idx="339">
                  <c:v>155.68866853598067</c:v>
                </c:pt>
                <c:pt idx="340">
                  <c:v>153.5907039079664</c:v>
                </c:pt>
                <c:pt idx="341">
                  <c:v>148.88649382526</c:v>
                </c:pt>
                <c:pt idx="342">
                  <c:v>143.50683347103219</c:v>
                </c:pt>
                <c:pt idx="343">
                  <c:v>146.23837003045273</c:v>
                </c:pt>
                <c:pt idx="344">
                  <c:v>147.14519614698139</c:v>
                </c:pt>
                <c:pt idx="345">
                  <c:v>147.14519614698139</c:v>
                </c:pt>
                <c:pt idx="346">
                  <c:v>147.14519614698139</c:v>
                </c:pt>
                <c:pt idx="347">
                  <c:v>139.49407896355504</c:v>
                </c:pt>
                <c:pt idx="348">
                  <c:v>143.5143731595557</c:v>
                </c:pt>
                <c:pt idx="349">
                  <c:v>145.56987743641096</c:v>
                </c:pt>
                <c:pt idx="350">
                  <c:v>144.05556406526279</c:v>
                </c:pt>
                <c:pt idx="351">
                  <c:v>142.38003363494764</c:v>
                </c:pt>
                <c:pt idx="352">
                  <c:v>142.38003363494764</c:v>
                </c:pt>
                <c:pt idx="353">
                  <c:v>142.38003363494764</c:v>
                </c:pt>
                <c:pt idx="354">
                  <c:v>142.19892238009743</c:v>
                </c:pt>
                <c:pt idx="355">
                  <c:v>142.06463655923565</c:v>
                </c:pt>
                <c:pt idx="356">
                  <c:v>146.13609481700675</c:v>
                </c:pt>
                <c:pt idx="357">
                  <c:v>141.19728137350401</c:v>
                </c:pt>
                <c:pt idx="358">
                  <c:v>141.19728137350401</c:v>
                </c:pt>
                <c:pt idx="359">
                  <c:v>141.19728137350401</c:v>
                </c:pt>
                <c:pt idx="360">
                  <c:v>141.19728137350401</c:v>
                </c:pt>
                <c:pt idx="361">
                  <c:v>136.28447324164568</c:v>
                </c:pt>
                <c:pt idx="362">
                  <c:v>138.23365468279496</c:v>
                </c:pt>
                <c:pt idx="363">
                  <c:v>142.19487475783737</c:v>
                </c:pt>
                <c:pt idx="364">
                  <c:v>141.80871043019371</c:v>
                </c:pt>
                <c:pt idx="365">
                  <c:v>141.19870994606634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D8-438F-89BB-C7DA51F06ED1}"/>
            </c:ext>
          </c:extLst>
        </c:ser>
        <c:ser>
          <c:idx val="3"/>
          <c:order val="2"/>
          <c:tx>
            <c:strRef>
              <c:f>'איור 22 נתונים'!$K$3</c:f>
              <c:strCache>
                <c:ptCount val="1"/>
                <c:pt idx="0">
                  <c:v>מתעוררים- MSCI EM</c:v>
                </c:pt>
              </c:strCache>
            </c:strRef>
          </c:tx>
          <c:spPr>
            <a:ln w="22225">
              <a:solidFill>
                <a:srgbClr val="D87585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45743</c:v>
                </c:pt>
                <c:pt idx="1">
                  <c:v>45744</c:v>
                </c:pt>
                <c:pt idx="2">
                  <c:v>45745</c:v>
                </c:pt>
                <c:pt idx="3">
                  <c:v>45746</c:v>
                </c:pt>
                <c:pt idx="4">
                  <c:v>45747</c:v>
                </c:pt>
                <c:pt idx="5">
                  <c:v>45748</c:v>
                </c:pt>
                <c:pt idx="6">
                  <c:v>45749</c:v>
                </c:pt>
                <c:pt idx="7">
                  <c:v>45750</c:v>
                </c:pt>
                <c:pt idx="8">
                  <c:v>45751</c:v>
                </c:pt>
                <c:pt idx="9">
                  <c:v>45752</c:v>
                </c:pt>
                <c:pt idx="10">
                  <c:v>45753</c:v>
                </c:pt>
                <c:pt idx="11">
                  <c:v>45754</c:v>
                </c:pt>
                <c:pt idx="12">
                  <c:v>45755</c:v>
                </c:pt>
                <c:pt idx="13">
                  <c:v>45756</c:v>
                </c:pt>
                <c:pt idx="14">
                  <c:v>45757</c:v>
                </c:pt>
                <c:pt idx="15">
                  <c:v>45758</c:v>
                </c:pt>
                <c:pt idx="16">
                  <c:v>45759</c:v>
                </c:pt>
                <c:pt idx="17">
                  <c:v>45760</c:v>
                </c:pt>
                <c:pt idx="18">
                  <c:v>45761</c:v>
                </c:pt>
                <c:pt idx="19">
                  <c:v>45762</c:v>
                </c:pt>
                <c:pt idx="20">
                  <c:v>45763</c:v>
                </c:pt>
                <c:pt idx="21">
                  <c:v>45764</c:v>
                </c:pt>
                <c:pt idx="22">
                  <c:v>45765</c:v>
                </c:pt>
                <c:pt idx="23">
                  <c:v>45766</c:v>
                </c:pt>
                <c:pt idx="24">
                  <c:v>45767</c:v>
                </c:pt>
                <c:pt idx="25">
                  <c:v>45768</c:v>
                </c:pt>
                <c:pt idx="26">
                  <c:v>45769</c:v>
                </c:pt>
                <c:pt idx="27">
                  <c:v>45770</c:v>
                </c:pt>
                <c:pt idx="28">
                  <c:v>45771</c:v>
                </c:pt>
                <c:pt idx="29">
                  <c:v>45772</c:v>
                </c:pt>
                <c:pt idx="30">
                  <c:v>45773</c:v>
                </c:pt>
                <c:pt idx="31">
                  <c:v>45774</c:v>
                </c:pt>
                <c:pt idx="32">
                  <c:v>45775</c:v>
                </c:pt>
                <c:pt idx="33">
                  <c:v>45776</c:v>
                </c:pt>
                <c:pt idx="34">
                  <c:v>45777</c:v>
                </c:pt>
                <c:pt idx="35">
                  <c:v>45778</c:v>
                </c:pt>
                <c:pt idx="36">
                  <c:v>45779</c:v>
                </c:pt>
                <c:pt idx="37">
                  <c:v>45780</c:v>
                </c:pt>
                <c:pt idx="38">
                  <c:v>45781</c:v>
                </c:pt>
                <c:pt idx="39">
                  <c:v>45782</c:v>
                </c:pt>
                <c:pt idx="40">
                  <c:v>45783</c:v>
                </c:pt>
                <c:pt idx="41">
                  <c:v>45784</c:v>
                </c:pt>
                <c:pt idx="42">
                  <c:v>45785</c:v>
                </c:pt>
                <c:pt idx="43">
                  <c:v>45786</c:v>
                </c:pt>
                <c:pt idx="44">
                  <c:v>45787</c:v>
                </c:pt>
                <c:pt idx="45">
                  <c:v>45788</c:v>
                </c:pt>
                <c:pt idx="46">
                  <c:v>45789</c:v>
                </c:pt>
                <c:pt idx="47">
                  <c:v>45790</c:v>
                </c:pt>
                <c:pt idx="48">
                  <c:v>45791</c:v>
                </c:pt>
                <c:pt idx="49">
                  <c:v>45792</c:v>
                </c:pt>
                <c:pt idx="50">
                  <c:v>45793</c:v>
                </c:pt>
                <c:pt idx="51">
                  <c:v>45794</c:v>
                </c:pt>
                <c:pt idx="52">
                  <c:v>45795</c:v>
                </c:pt>
                <c:pt idx="53">
                  <c:v>45796</c:v>
                </c:pt>
                <c:pt idx="54">
                  <c:v>45797</c:v>
                </c:pt>
                <c:pt idx="55">
                  <c:v>45798</c:v>
                </c:pt>
                <c:pt idx="56">
                  <c:v>45799</c:v>
                </c:pt>
                <c:pt idx="57">
                  <c:v>45800</c:v>
                </c:pt>
                <c:pt idx="58">
                  <c:v>45801</c:v>
                </c:pt>
                <c:pt idx="59">
                  <c:v>45802</c:v>
                </c:pt>
                <c:pt idx="60">
                  <c:v>45803</c:v>
                </c:pt>
                <c:pt idx="61">
                  <c:v>45804</c:v>
                </c:pt>
                <c:pt idx="62">
                  <c:v>45805</c:v>
                </c:pt>
                <c:pt idx="63">
                  <c:v>45806</c:v>
                </c:pt>
                <c:pt idx="64">
                  <c:v>45807</c:v>
                </c:pt>
                <c:pt idx="65">
                  <c:v>45808</c:v>
                </c:pt>
                <c:pt idx="66">
                  <c:v>45809</c:v>
                </c:pt>
                <c:pt idx="67">
                  <c:v>45810</c:v>
                </c:pt>
                <c:pt idx="68">
                  <c:v>45811</c:v>
                </c:pt>
                <c:pt idx="69">
                  <c:v>45812</c:v>
                </c:pt>
                <c:pt idx="70">
                  <c:v>45813</c:v>
                </c:pt>
                <c:pt idx="71">
                  <c:v>45814</c:v>
                </c:pt>
                <c:pt idx="72">
                  <c:v>45815</c:v>
                </c:pt>
                <c:pt idx="73">
                  <c:v>45816</c:v>
                </c:pt>
                <c:pt idx="74">
                  <c:v>45817</c:v>
                </c:pt>
                <c:pt idx="75">
                  <c:v>45818</c:v>
                </c:pt>
                <c:pt idx="76">
                  <c:v>45819</c:v>
                </c:pt>
                <c:pt idx="77">
                  <c:v>45820</c:v>
                </c:pt>
                <c:pt idx="78">
                  <c:v>45821</c:v>
                </c:pt>
                <c:pt idx="79">
                  <c:v>45822</c:v>
                </c:pt>
                <c:pt idx="80">
                  <c:v>45823</c:v>
                </c:pt>
                <c:pt idx="81">
                  <c:v>45824</c:v>
                </c:pt>
                <c:pt idx="82">
                  <c:v>45825</c:v>
                </c:pt>
                <c:pt idx="83">
                  <c:v>45826</c:v>
                </c:pt>
                <c:pt idx="84">
                  <c:v>45827</c:v>
                </c:pt>
                <c:pt idx="85">
                  <c:v>45828</c:v>
                </c:pt>
                <c:pt idx="86">
                  <c:v>45829</c:v>
                </c:pt>
                <c:pt idx="87">
                  <c:v>45830</c:v>
                </c:pt>
                <c:pt idx="88">
                  <c:v>45831</c:v>
                </c:pt>
                <c:pt idx="89">
                  <c:v>45832</c:v>
                </c:pt>
                <c:pt idx="90">
                  <c:v>45833</c:v>
                </c:pt>
                <c:pt idx="91">
                  <c:v>45834</c:v>
                </c:pt>
                <c:pt idx="92">
                  <c:v>45835</c:v>
                </c:pt>
                <c:pt idx="93">
                  <c:v>45836</c:v>
                </c:pt>
                <c:pt idx="94">
                  <c:v>45837</c:v>
                </c:pt>
                <c:pt idx="95">
                  <c:v>45838</c:v>
                </c:pt>
                <c:pt idx="96">
                  <c:v>45839</c:v>
                </c:pt>
                <c:pt idx="97">
                  <c:v>45840</c:v>
                </c:pt>
                <c:pt idx="98">
                  <c:v>45841</c:v>
                </c:pt>
                <c:pt idx="99">
                  <c:v>45842</c:v>
                </c:pt>
                <c:pt idx="100">
                  <c:v>45843</c:v>
                </c:pt>
                <c:pt idx="101">
                  <c:v>45844</c:v>
                </c:pt>
                <c:pt idx="102">
                  <c:v>45845</c:v>
                </c:pt>
                <c:pt idx="103">
                  <c:v>45846</c:v>
                </c:pt>
                <c:pt idx="104">
                  <c:v>45847</c:v>
                </c:pt>
                <c:pt idx="105">
                  <c:v>45848</c:v>
                </c:pt>
                <c:pt idx="106">
                  <c:v>45849</c:v>
                </c:pt>
                <c:pt idx="107">
                  <c:v>45850</c:v>
                </c:pt>
                <c:pt idx="108">
                  <c:v>45851</c:v>
                </c:pt>
                <c:pt idx="109">
                  <c:v>45852</c:v>
                </c:pt>
                <c:pt idx="110">
                  <c:v>45853</c:v>
                </c:pt>
                <c:pt idx="111">
                  <c:v>45854</c:v>
                </c:pt>
                <c:pt idx="112">
                  <c:v>45855</c:v>
                </c:pt>
                <c:pt idx="113">
                  <c:v>45856</c:v>
                </c:pt>
                <c:pt idx="114">
                  <c:v>45857</c:v>
                </c:pt>
                <c:pt idx="115">
                  <c:v>45858</c:v>
                </c:pt>
                <c:pt idx="116">
                  <c:v>45859</c:v>
                </c:pt>
                <c:pt idx="117">
                  <c:v>45860</c:v>
                </c:pt>
                <c:pt idx="118">
                  <c:v>45861</c:v>
                </c:pt>
                <c:pt idx="119">
                  <c:v>45862</c:v>
                </c:pt>
                <c:pt idx="120">
                  <c:v>45863</c:v>
                </c:pt>
                <c:pt idx="121">
                  <c:v>45864</c:v>
                </c:pt>
                <c:pt idx="122">
                  <c:v>45865</c:v>
                </c:pt>
                <c:pt idx="123">
                  <c:v>45866</c:v>
                </c:pt>
                <c:pt idx="124">
                  <c:v>45867</c:v>
                </c:pt>
                <c:pt idx="125">
                  <c:v>45868</c:v>
                </c:pt>
                <c:pt idx="126">
                  <c:v>45869</c:v>
                </c:pt>
                <c:pt idx="127">
                  <c:v>45870</c:v>
                </c:pt>
                <c:pt idx="128">
                  <c:v>45871</c:v>
                </c:pt>
                <c:pt idx="129">
                  <c:v>45872</c:v>
                </c:pt>
                <c:pt idx="130">
                  <c:v>45873</c:v>
                </c:pt>
                <c:pt idx="131">
                  <c:v>45874</c:v>
                </c:pt>
                <c:pt idx="132">
                  <c:v>45875</c:v>
                </c:pt>
                <c:pt idx="133">
                  <c:v>45876</c:v>
                </c:pt>
                <c:pt idx="134">
                  <c:v>45877</c:v>
                </c:pt>
                <c:pt idx="135">
                  <c:v>45878</c:v>
                </c:pt>
                <c:pt idx="136">
                  <c:v>45879</c:v>
                </c:pt>
                <c:pt idx="137">
                  <c:v>45880</c:v>
                </c:pt>
                <c:pt idx="138">
                  <c:v>45881</c:v>
                </c:pt>
                <c:pt idx="139">
                  <c:v>45882</c:v>
                </c:pt>
                <c:pt idx="140">
                  <c:v>45883</c:v>
                </c:pt>
                <c:pt idx="141">
                  <c:v>45884</c:v>
                </c:pt>
                <c:pt idx="142">
                  <c:v>45885</c:v>
                </c:pt>
                <c:pt idx="143">
                  <c:v>45886</c:v>
                </c:pt>
                <c:pt idx="144">
                  <c:v>45887</c:v>
                </c:pt>
                <c:pt idx="145">
                  <c:v>45888</c:v>
                </c:pt>
                <c:pt idx="146">
                  <c:v>45889</c:v>
                </c:pt>
                <c:pt idx="147">
                  <c:v>45890</c:v>
                </c:pt>
                <c:pt idx="148">
                  <c:v>45891</c:v>
                </c:pt>
                <c:pt idx="149">
                  <c:v>45892</c:v>
                </c:pt>
                <c:pt idx="150">
                  <c:v>45893</c:v>
                </c:pt>
                <c:pt idx="151">
                  <c:v>45894</c:v>
                </c:pt>
                <c:pt idx="152">
                  <c:v>45895</c:v>
                </c:pt>
                <c:pt idx="153">
                  <c:v>45896</c:v>
                </c:pt>
                <c:pt idx="154">
                  <c:v>45897</c:v>
                </c:pt>
                <c:pt idx="155">
                  <c:v>45898</c:v>
                </c:pt>
                <c:pt idx="156">
                  <c:v>45899</c:v>
                </c:pt>
                <c:pt idx="157">
                  <c:v>45900</c:v>
                </c:pt>
                <c:pt idx="158">
                  <c:v>45901</c:v>
                </c:pt>
                <c:pt idx="159">
                  <c:v>45902</c:v>
                </c:pt>
                <c:pt idx="160">
                  <c:v>45903</c:v>
                </c:pt>
                <c:pt idx="161">
                  <c:v>45904</c:v>
                </c:pt>
                <c:pt idx="162">
                  <c:v>45905</c:v>
                </c:pt>
                <c:pt idx="163">
                  <c:v>45906</c:v>
                </c:pt>
                <c:pt idx="164">
                  <c:v>45907</c:v>
                </c:pt>
                <c:pt idx="165">
                  <c:v>45908</c:v>
                </c:pt>
                <c:pt idx="166">
                  <c:v>45909</c:v>
                </c:pt>
                <c:pt idx="167">
                  <c:v>45910</c:v>
                </c:pt>
                <c:pt idx="168">
                  <c:v>45911</c:v>
                </c:pt>
                <c:pt idx="169">
                  <c:v>45912</c:v>
                </c:pt>
                <c:pt idx="170">
                  <c:v>45913</c:v>
                </c:pt>
                <c:pt idx="171">
                  <c:v>45914</c:v>
                </c:pt>
                <c:pt idx="172">
                  <c:v>45915</c:v>
                </c:pt>
                <c:pt idx="173">
                  <c:v>45916</c:v>
                </c:pt>
                <c:pt idx="174">
                  <c:v>45917</c:v>
                </c:pt>
                <c:pt idx="175">
                  <c:v>45918</c:v>
                </c:pt>
                <c:pt idx="176">
                  <c:v>45919</c:v>
                </c:pt>
                <c:pt idx="177">
                  <c:v>45920</c:v>
                </c:pt>
                <c:pt idx="178">
                  <c:v>45921</c:v>
                </c:pt>
                <c:pt idx="179">
                  <c:v>45922</c:v>
                </c:pt>
                <c:pt idx="180">
                  <c:v>45923</c:v>
                </c:pt>
                <c:pt idx="181">
                  <c:v>45924</c:v>
                </c:pt>
                <c:pt idx="182">
                  <c:v>45925</c:v>
                </c:pt>
                <c:pt idx="183">
                  <c:v>45926</c:v>
                </c:pt>
                <c:pt idx="184">
                  <c:v>45927</c:v>
                </c:pt>
                <c:pt idx="185">
                  <c:v>45928</c:v>
                </c:pt>
                <c:pt idx="186">
                  <c:v>45929</c:v>
                </c:pt>
                <c:pt idx="187">
                  <c:v>45930</c:v>
                </c:pt>
                <c:pt idx="188">
                  <c:v>45931</c:v>
                </c:pt>
                <c:pt idx="189">
                  <c:v>45932</c:v>
                </c:pt>
                <c:pt idx="190">
                  <c:v>45933</c:v>
                </c:pt>
                <c:pt idx="191">
                  <c:v>45934</c:v>
                </c:pt>
                <c:pt idx="192">
                  <c:v>45935</c:v>
                </c:pt>
                <c:pt idx="193">
                  <c:v>45936</c:v>
                </c:pt>
                <c:pt idx="194">
                  <c:v>45937</c:v>
                </c:pt>
                <c:pt idx="195">
                  <c:v>45938</c:v>
                </c:pt>
                <c:pt idx="196">
                  <c:v>45939</c:v>
                </c:pt>
                <c:pt idx="197">
                  <c:v>45940</c:v>
                </c:pt>
                <c:pt idx="198">
                  <c:v>45941</c:v>
                </c:pt>
                <c:pt idx="199">
                  <c:v>45942</c:v>
                </c:pt>
                <c:pt idx="200">
                  <c:v>45943</c:v>
                </c:pt>
                <c:pt idx="201">
                  <c:v>45944</c:v>
                </c:pt>
                <c:pt idx="202">
                  <c:v>45945</c:v>
                </c:pt>
                <c:pt idx="203">
                  <c:v>45946</c:v>
                </c:pt>
                <c:pt idx="204">
                  <c:v>45947</c:v>
                </c:pt>
                <c:pt idx="205">
                  <c:v>45948</c:v>
                </c:pt>
                <c:pt idx="206">
                  <c:v>45949</c:v>
                </c:pt>
                <c:pt idx="207">
                  <c:v>45950</c:v>
                </c:pt>
                <c:pt idx="208">
                  <c:v>45951</c:v>
                </c:pt>
                <c:pt idx="209">
                  <c:v>45952</c:v>
                </c:pt>
                <c:pt idx="210">
                  <c:v>45953</c:v>
                </c:pt>
                <c:pt idx="211">
                  <c:v>45954</c:v>
                </c:pt>
                <c:pt idx="212">
                  <c:v>45955</c:v>
                </c:pt>
                <c:pt idx="213">
                  <c:v>45956</c:v>
                </c:pt>
                <c:pt idx="214">
                  <c:v>45957</c:v>
                </c:pt>
                <c:pt idx="215">
                  <c:v>45958</c:v>
                </c:pt>
                <c:pt idx="216">
                  <c:v>45959</c:v>
                </c:pt>
                <c:pt idx="217">
                  <c:v>45960</c:v>
                </c:pt>
                <c:pt idx="218">
                  <c:v>45961</c:v>
                </c:pt>
                <c:pt idx="219">
                  <c:v>45962</c:v>
                </c:pt>
                <c:pt idx="220">
                  <c:v>45963</c:v>
                </c:pt>
                <c:pt idx="221">
                  <c:v>45964</c:v>
                </c:pt>
                <c:pt idx="222">
                  <c:v>45965</c:v>
                </c:pt>
                <c:pt idx="223">
                  <c:v>45966</c:v>
                </c:pt>
                <c:pt idx="224">
                  <c:v>45967</c:v>
                </c:pt>
                <c:pt idx="225">
                  <c:v>45968</c:v>
                </c:pt>
                <c:pt idx="226">
                  <c:v>45969</c:v>
                </c:pt>
                <c:pt idx="227">
                  <c:v>45970</c:v>
                </c:pt>
                <c:pt idx="228">
                  <c:v>45971</c:v>
                </c:pt>
                <c:pt idx="229">
                  <c:v>45972</c:v>
                </c:pt>
                <c:pt idx="230">
                  <c:v>45973</c:v>
                </c:pt>
                <c:pt idx="231">
                  <c:v>45974</c:v>
                </c:pt>
                <c:pt idx="232">
                  <c:v>45975</c:v>
                </c:pt>
                <c:pt idx="233">
                  <c:v>45976</c:v>
                </c:pt>
                <c:pt idx="234">
                  <c:v>45977</c:v>
                </c:pt>
                <c:pt idx="235">
                  <c:v>45978</c:v>
                </c:pt>
                <c:pt idx="236">
                  <c:v>45979</c:v>
                </c:pt>
                <c:pt idx="237">
                  <c:v>45980</c:v>
                </c:pt>
                <c:pt idx="238">
                  <c:v>45981</c:v>
                </c:pt>
                <c:pt idx="239">
                  <c:v>45982</c:v>
                </c:pt>
                <c:pt idx="240">
                  <c:v>45983</c:v>
                </c:pt>
                <c:pt idx="241">
                  <c:v>45984</c:v>
                </c:pt>
                <c:pt idx="242">
                  <c:v>45985</c:v>
                </c:pt>
                <c:pt idx="243">
                  <c:v>45986</c:v>
                </c:pt>
                <c:pt idx="244">
                  <c:v>45987</c:v>
                </c:pt>
                <c:pt idx="245">
                  <c:v>45988</c:v>
                </c:pt>
                <c:pt idx="246">
                  <c:v>45989</c:v>
                </c:pt>
                <c:pt idx="247">
                  <c:v>45990</c:v>
                </c:pt>
                <c:pt idx="248">
                  <c:v>45991</c:v>
                </c:pt>
                <c:pt idx="249">
                  <c:v>45992</c:v>
                </c:pt>
                <c:pt idx="250">
                  <c:v>45993</c:v>
                </c:pt>
                <c:pt idx="251">
                  <c:v>45994</c:v>
                </c:pt>
                <c:pt idx="252">
                  <c:v>45995</c:v>
                </c:pt>
                <c:pt idx="253">
                  <c:v>45996</c:v>
                </c:pt>
                <c:pt idx="254">
                  <c:v>45997</c:v>
                </c:pt>
                <c:pt idx="255">
                  <c:v>45998</c:v>
                </c:pt>
                <c:pt idx="256">
                  <c:v>45999</c:v>
                </c:pt>
                <c:pt idx="257">
                  <c:v>46000</c:v>
                </c:pt>
                <c:pt idx="258">
                  <c:v>46001</c:v>
                </c:pt>
                <c:pt idx="259">
                  <c:v>46002</c:v>
                </c:pt>
                <c:pt idx="260">
                  <c:v>46003</c:v>
                </c:pt>
                <c:pt idx="261">
                  <c:v>46004</c:v>
                </c:pt>
                <c:pt idx="262">
                  <c:v>46005</c:v>
                </c:pt>
                <c:pt idx="263">
                  <c:v>46006</c:v>
                </c:pt>
                <c:pt idx="264">
                  <c:v>46007</c:v>
                </c:pt>
                <c:pt idx="265">
                  <c:v>46008</c:v>
                </c:pt>
                <c:pt idx="266">
                  <c:v>46009</c:v>
                </c:pt>
                <c:pt idx="267">
                  <c:v>46010</c:v>
                </c:pt>
                <c:pt idx="268">
                  <c:v>46011</c:v>
                </c:pt>
                <c:pt idx="269">
                  <c:v>46012</c:v>
                </c:pt>
                <c:pt idx="270">
                  <c:v>46013</c:v>
                </c:pt>
                <c:pt idx="271">
                  <c:v>46014</c:v>
                </c:pt>
                <c:pt idx="272">
                  <c:v>46015</c:v>
                </c:pt>
                <c:pt idx="273">
                  <c:v>46016</c:v>
                </c:pt>
                <c:pt idx="274">
                  <c:v>46017</c:v>
                </c:pt>
                <c:pt idx="275">
                  <c:v>46018</c:v>
                </c:pt>
                <c:pt idx="276">
                  <c:v>46019</c:v>
                </c:pt>
                <c:pt idx="277">
                  <c:v>46020</c:v>
                </c:pt>
                <c:pt idx="278">
                  <c:v>46021</c:v>
                </c:pt>
                <c:pt idx="279">
                  <c:v>46022</c:v>
                </c:pt>
                <c:pt idx="280">
                  <c:v>46023</c:v>
                </c:pt>
                <c:pt idx="281">
                  <c:v>46024</c:v>
                </c:pt>
                <c:pt idx="282">
                  <c:v>46025</c:v>
                </c:pt>
                <c:pt idx="283">
                  <c:v>46026</c:v>
                </c:pt>
                <c:pt idx="284">
                  <c:v>46027</c:v>
                </c:pt>
                <c:pt idx="285">
                  <c:v>46028</c:v>
                </c:pt>
                <c:pt idx="286">
                  <c:v>46029</c:v>
                </c:pt>
                <c:pt idx="287">
                  <c:v>46030</c:v>
                </c:pt>
                <c:pt idx="288">
                  <c:v>46031</c:v>
                </c:pt>
                <c:pt idx="289">
                  <c:v>46032</c:v>
                </c:pt>
                <c:pt idx="290">
                  <c:v>46033</c:v>
                </c:pt>
                <c:pt idx="291">
                  <c:v>46034</c:v>
                </c:pt>
                <c:pt idx="292">
                  <c:v>46035</c:v>
                </c:pt>
                <c:pt idx="293">
                  <c:v>46036</c:v>
                </c:pt>
                <c:pt idx="294">
                  <c:v>46037</c:v>
                </c:pt>
                <c:pt idx="295">
                  <c:v>46038</c:v>
                </c:pt>
                <c:pt idx="296">
                  <c:v>46039</c:v>
                </c:pt>
                <c:pt idx="297">
                  <c:v>46040</c:v>
                </c:pt>
                <c:pt idx="298">
                  <c:v>46041</c:v>
                </c:pt>
                <c:pt idx="299">
                  <c:v>46042</c:v>
                </c:pt>
                <c:pt idx="300">
                  <c:v>46043</c:v>
                </c:pt>
                <c:pt idx="301">
                  <c:v>46044</c:v>
                </c:pt>
                <c:pt idx="302">
                  <c:v>46045</c:v>
                </c:pt>
                <c:pt idx="303">
                  <c:v>46046</c:v>
                </c:pt>
                <c:pt idx="304">
                  <c:v>46047</c:v>
                </c:pt>
                <c:pt idx="305">
                  <c:v>46048</c:v>
                </c:pt>
                <c:pt idx="306">
                  <c:v>46049</c:v>
                </c:pt>
                <c:pt idx="307">
                  <c:v>46050</c:v>
                </c:pt>
                <c:pt idx="308">
                  <c:v>46051</c:v>
                </c:pt>
                <c:pt idx="309">
                  <c:v>46052</c:v>
                </c:pt>
                <c:pt idx="310">
                  <c:v>46053</c:v>
                </c:pt>
                <c:pt idx="311">
                  <c:v>46054</c:v>
                </c:pt>
                <c:pt idx="312">
                  <c:v>46055</c:v>
                </c:pt>
                <c:pt idx="313">
                  <c:v>46056</c:v>
                </c:pt>
                <c:pt idx="314">
                  <c:v>46057</c:v>
                </c:pt>
                <c:pt idx="315">
                  <c:v>46058</c:v>
                </c:pt>
                <c:pt idx="316">
                  <c:v>46059</c:v>
                </c:pt>
                <c:pt idx="317">
                  <c:v>46060</c:v>
                </c:pt>
                <c:pt idx="318">
                  <c:v>46061</c:v>
                </c:pt>
                <c:pt idx="319">
                  <c:v>46062</c:v>
                </c:pt>
                <c:pt idx="320">
                  <c:v>46063</c:v>
                </c:pt>
                <c:pt idx="321">
                  <c:v>46064</c:v>
                </c:pt>
                <c:pt idx="322">
                  <c:v>46065</c:v>
                </c:pt>
                <c:pt idx="323">
                  <c:v>46066</c:v>
                </c:pt>
                <c:pt idx="324">
                  <c:v>46067</c:v>
                </c:pt>
                <c:pt idx="325">
                  <c:v>46068</c:v>
                </c:pt>
                <c:pt idx="326">
                  <c:v>46069</c:v>
                </c:pt>
                <c:pt idx="327">
                  <c:v>46070</c:v>
                </c:pt>
                <c:pt idx="328">
                  <c:v>46071</c:v>
                </c:pt>
                <c:pt idx="329">
                  <c:v>46072</c:v>
                </c:pt>
                <c:pt idx="330">
                  <c:v>46073</c:v>
                </c:pt>
                <c:pt idx="331">
                  <c:v>46074</c:v>
                </c:pt>
                <c:pt idx="332">
                  <c:v>46075</c:v>
                </c:pt>
                <c:pt idx="333">
                  <c:v>46076</c:v>
                </c:pt>
                <c:pt idx="334">
                  <c:v>46077</c:v>
                </c:pt>
                <c:pt idx="335">
                  <c:v>46078</c:v>
                </c:pt>
                <c:pt idx="336">
                  <c:v>46079</c:v>
                </c:pt>
                <c:pt idx="337">
                  <c:v>46080</c:v>
                </c:pt>
                <c:pt idx="338">
                  <c:v>46081</c:v>
                </c:pt>
                <c:pt idx="339">
                  <c:v>46082</c:v>
                </c:pt>
                <c:pt idx="340">
                  <c:v>46083</c:v>
                </c:pt>
                <c:pt idx="341">
                  <c:v>46084</c:v>
                </c:pt>
                <c:pt idx="342">
                  <c:v>46085</c:v>
                </c:pt>
                <c:pt idx="343">
                  <c:v>46086</c:v>
                </c:pt>
                <c:pt idx="344">
                  <c:v>46087</c:v>
                </c:pt>
                <c:pt idx="345">
                  <c:v>46088</c:v>
                </c:pt>
                <c:pt idx="346">
                  <c:v>46089</c:v>
                </c:pt>
                <c:pt idx="347">
                  <c:v>46090</c:v>
                </c:pt>
                <c:pt idx="348">
                  <c:v>46091</c:v>
                </c:pt>
                <c:pt idx="349">
                  <c:v>46092</c:v>
                </c:pt>
                <c:pt idx="350">
                  <c:v>46093</c:v>
                </c:pt>
                <c:pt idx="351">
                  <c:v>46094</c:v>
                </c:pt>
                <c:pt idx="352">
                  <c:v>46095</c:v>
                </c:pt>
                <c:pt idx="353">
                  <c:v>46096</c:v>
                </c:pt>
                <c:pt idx="354">
                  <c:v>46097</c:v>
                </c:pt>
                <c:pt idx="355">
                  <c:v>46098</c:v>
                </c:pt>
                <c:pt idx="356">
                  <c:v>46099</c:v>
                </c:pt>
                <c:pt idx="357">
                  <c:v>46100</c:v>
                </c:pt>
                <c:pt idx="358">
                  <c:v>46101</c:v>
                </c:pt>
                <c:pt idx="359">
                  <c:v>46102</c:v>
                </c:pt>
                <c:pt idx="360">
                  <c:v>46103</c:v>
                </c:pt>
                <c:pt idx="361">
                  <c:v>46104</c:v>
                </c:pt>
                <c:pt idx="362">
                  <c:v>46105</c:v>
                </c:pt>
                <c:pt idx="363">
                  <c:v>46106</c:v>
                </c:pt>
                <c:pt idx="364">
                  <c:v>46107</c:v>
                </c:pt>
                <c:pt idx="365">
                  <c:v>46108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נתונים'!$K$4:$K$4000</c:f>
              <c:numCache>
                <c:formatCode>0.00</c:formatCode>
                <c:ptCount val="3997"/>
                <c:pt idx="0">
                  <c:v>100</c:v>
                </c:pt>
                <c:pt idx="1">
                  <c:v>99.131388539989743</c:v>
                </c:pt>
                <c:pt idx="2">
                  <c:v>99.131388539989743</c:v>
                </c:pt>
                <c:pt idx="3">
                  <c:v>99.131388539989743</c:v>
                </c:pt>
                <c:pt idx="4">
                  <c:v>97.422470677729237</c:v>
                </c:pt>
                <c:pt idx="5">
                  <c:v>98.24154828665948</c:v>
                </c:pt>
                <c:pt idx="6">
                  <c:v>98.331770658269505</c:v>
                </c:pt>
                <c:pt idx="7">
                  <c:v>97.544536239319257</c:v>
                </c:pt>
                <c:pt idx="8">
                  <c:v>96.200930528773853</c:v>
                </c:pt>
                <c:pt idx="9">
                  <c:v>96.200930528773853</c:v>
                </c:pt>
                <c:pt idx="10">
                  <c:v>96.200930528773853</c:v>
                </c:pt>
                <c:pt idx="11">
                  <c:v>88.585100925221582</c:v>
                </c:pt>
                <c:pt idx="12">
                  <c:v>88.683284094326609</c:v>
                </c:pt>
                <c:pt idx="13">
                  <c:v>87.873936349001369</c:v>
                </c:pt>
                <c:pt idx="14">
                  <c:v>91.006067896757287</c:v>
                </c:pt>
                <c:pt idx="15">
                  <c:v>92.451394908627734</c:v>
                </c:pt>
                <c:pt idx="16">
                  <c:v>92.451394908627734</c:v>
                </c:pt>
                <c:pt idx="17">
                  <c:v>92.451394908627734</c:v>
                </c:pt>
                <c:pt idx="18">
                  <c:v>93.779963557238133</c:v>
                </c:pt>
                <c:pt idx="19">
                  <c:v>94.66803474445841</c:v>
                </c:pt>
                <c:pt idx="20">
                  <c:v>93.680895855078106</c:v>
                </c:pt>
                <c:pt idx="21">
                  <c:v>94.385868699913317</c:v>
                </c:pt>
                <c:pt idx="22">
                  <c:v>94.520317724273355</c:v>
                </c:pt>
                <c:pt idx="23">
                  <c:v>94.520317724273355</c:v>
                </c:pt>
                <c:pt idx="24">
                  <c:v>94.520317724273355</c:v>
                </c:pt>
                <c:pt idx="25">
                  <c:v>94.817520830753466</c:v>
                </c:pt>
                <c:pt idx="26">
                  <c:v>94.980274912873512</c:v>
                </c:pt>
                <c:pt idx="27">
                  <c:v>96.94924549330409</c:v>
                </c:pt>
                <c:pt idx="28">
                  <c:v>96.677693845419014</c:v>
                </c:pt>
                <c:pt idx="29">
                  <c:v>97.042121464079131</c:v>
                </c:pt>
                <c:pt idx="30">
                  <c:v>97.042121464079131</c:v>
                </c:pt>
                <c:pt idx="31">
                  <c:v>97.042121464079131</c:v>
                </c:pt>
                <c:pt idx="32">
                  <c:v>97.525961045164266</c:v>
                </c:pt>
                <c:pt idx="33">
                  <c:v>97.828471349974365</c:v>
                </c:pt>
                <c:pt idx="34">
                  <c:v>98.434376492649534</c:v>
                </c:pt>
                <c:pt idx="35">
                  <c:v>98.357422116864527</c:v>
                </c:pt>
                <c:pt idx="36">
                  <c:v>100.2414775240151</c:v>
                </c:pt>
                <c:pt idx="37">
                  <c:v>100.2414775240151</c:v>
                </c:pt>
                <c:pt idx="38">
                  <c:v>100.2414775240151</c:v>
                </c:pt>
                <c:pt idx="39">
                  <c:v>100.80050241477525</c:v>
                </c:pt>
                <c:pt idx="40">
                  <c:v>100.6085587418402</c:v>
                </c:pt>
                <c:pt idx="41">
                  <c:v>100.6076742087852</c:v>
                </c:pt>
                <c:pt idx="42">
                  <c:v>100.26889804872009</c:v>
                </c:pt>
                <c:pt idx="43">
                  <c:v>100.69524298123022</c:v>
                </c:pt>
                <c:pt idx="44">
                  <c:v>100.69524298123022</c:v>
                </c:pt>
                <c:pt idx="45">
                  <c:v>100.69524298123022</c:v>
                </c:pt>
                <c:pt idx="46">
                  <c:v>102.76947299520583</c:v>
                </c:pt>
                <c:pt idx="47">
                  <c:v>102.32455286854071</c:v>
                </c:pt>
                <c:pt idx="48">
                  <c:v>103.81322200010618</c:v>
                </c:pt>
                <c:pt idx="49">
                  <c:v>103.80260760344616</c:v>
                </c:pt>
                <c:pt idx="50">
                  <c:v>103.70088630212115</c:v>
                </c:pt>
                <c:pt idx="51">
                  <c:v>103.70088630212115</c:v>
                </c:pt>
                <c:pt idx="52">
                  <c:v>103.70088630212115</c:v>
                </c:pt>
                <c:pt idx="53">
                  <c:v>103.19316432855101</c:v>
                </c:pt>
                <c:pt idx="54">
                  <c:v>103.26569603906101</c:v>
                </c:pt>
                <c:pt idx="55">
                  <c:v>103.8937145081112</c:v>
                </c:pt>
                <c:pt idx="56">
                  <c:v>103.08171316362096</c:v>
                </c:pt>
                <c:pt idx="57">
                  <c:v>103.5770516744211</c:v>
                </c:pt>
                <c:pt idx="58">
                  <c:v>103.5770516744211</c:v>
                </c:pt>
                <c:pt idx="59">
                  <c:v>103.5770516744211</c:v>
                </c:pt>
                <c:pt idx="60">
                  <c:v>103.50186636474608</c:v>
                </c:pt>
                <c:pt idx="61">
                  <c:v>102.9684929325809</c:v>
                </c:pt>
                <c:pt idx="62">
                  <c:v>102.94549507315089</c:v>
                </c:pt>
                <c:pt idx="63">
                  <c:v>103.50451996391108</c:v>
                </c:pt>
                <c:pt idx="64">
                  <c:v>102.37054858740072</c:v>
                </c:pt>
                <c:pt idx="65">
                  <c:v>102.37054858740072</c:v>
                </c:pt>
                <c:pt idx="66">
                  <c:v>102.37054858740072</c:v>
                </c:pt>
                <c:pt idx="67">
                  <c:v>102.05477028676563</c:v>
                </c:pt>
                <c:pt idx="68">
                  <c:v>102.44042669874577</c:v>
                </c:pt>
                <c:pt idx="69">
                  <c:v>103.70707803350615</c:v>
                </c:pt>
                <c:pt idx="70">
                  <c:v>104.61195534877142</c:v>
                </c:pt>
                <c:pt idx="71">
                  <c:v>104.63406867514642</c:v>
                </c:pt>
                <c:pt idx="72">
                  <c:v>104.63406867514642</c:v>
                </c:pt>
                <c:pt idx="73">
                  <c:v>104.63406867514642</c:v>
                </c:pt>
                <c:pt idx="74">
                  <c:v>105.59378703982172</c:v>
                </c:pt>
                <c:pt idx="75">
                  <c:v>106.24391883524693</c:v>
                </c:pt>
                <c:pt idx="76">
                  <c:v>106.93827728342214</c:v>
                </c:pt>
                <c:pt idx="77">
                  <c:v>106.38632865710197</c:v>
                </c:pt>
                <c:pt idx="78">
                  <c:v>105.26208714419663</c:v>
                </c:pt>
                <c:pt idx="79">
                  <c:v>105.26208714419663</c:v>
                </c:pt>
                <c:pt idx="80">
                  <c:v>105.26208714419663</c:v>
                </c:pt>
                <c:pt idx="81">
                  <c:v>105.98298158402186</c:v>
                </c:pt>
                <c:pt idx="82">
                  <c:v>105.87506855131183</c:v>
                </c:pt>
                <c:pt idx="83">
                  <c:v>105.56459744900674</c:v>
                </c:pt>
                <c:pt idx="84">
                  <c:v>104.1369610982363</c:v>
                </c:pt>
                <c:pt idx="85">
                  <c:v>105.24616554920664</c:v>
                </c:pt>
                <c:pt idx="86">
                  <c:v>105.24616554920664</c:v>
                </c:pt>
                <c:pt idx="87">
                  <c:v>105.24616554920664</c:v>
                </c:pt>
                <c:pt idx="88">
                  <c:v>104.57392042740645</c:v>
                </c:pt>
                <c:pt idx="89">
                  <c:v>107.19125373715222</c:v>
                </c:pt>
                <c:pt idx="90">
                  <c:v>107.97671908999247</c:v>
                </c:pt>
                <c:pt idx="91">
                  <c:v>108.52778318325764</c:v>
                </c:pt>
                <c:pt idx="92">
                  <c:v>108.66753940594766</c:v>
                </c:pt>
                <c:pt idx="93">
                  <c:v>108.66753940594766</c:v>
                </c:pt>
                <c:pt idx="94">
                  <c:v>108.66753940594766</c:v>
                </c:pt>
                <c:pt idx="95">
                  <c:v>108.15893289932252</c:v>
                </c:pt>
                <c:pt idx="96">
                  <c:v>108.73122578590768</c:v>
                </c:pt>
                <c:pt idx="97">
                  <c:v>108.81879455835271</c:v>
                </c:pt>
                <c:pt idx="98">
                  <c:v>109.41408530436787</c:v>
                </c:pt>
                <c:pt idx="99">
                  <c:v>108.94174465299774</c:v>
                </c:pt>
                <c:pt idx="100">
                  <c:v>108.94174465299774</c:v>
                </c:pt>
                <c:pt idx="101">
                  <c:v>108.94174465299774</c:v>
                </c:pt>
                <c:pt idx="102">
                  <c:v>108.46055867107759</c:v>
                </c:pt>
                <c:pt idx="103">
                  <c:v>108.93378385550274</c:v>
                </c:pt>
                <c:pt idx="104">
                  <c:v>108.60916022431763</c:v>
                </c:pt>
                <c:pt idx="105">
                  <c:v>108.90901692996273</c:v>
                </c:pt>
                <c:pt idx="106">
                  <c:v>108.72061138924769</c:v>
                </c:pt>
                <c:pt idx="107">
                  <c:v>108.72061138924769</c:v>
                </c:pt>
                <c:pt idx="108">
                  <c:v>108.72061138924769</c:v>
                </c:pt>
                <c:pt idx="109">
                  <c:v>108.67284660427767</c:v>
                </c:pt>
                <c:pt idx="110">
                  <c:v>109.72190280750799</c:v>
                </c:pt>
                <c:pt idx="111">
                  <c:v>109.64052576644795</c:v>
                </c:pt>
                <c:pt idx="112">
                  <c:v>109.79266545190799</c:v>
                </c:pt>
                <c:pt idx="113">
                  <c:v>110.51179082562322</c:v>
                </c:pt>
                <c:pt idx="114">
                  <c:v>110.51179082562322</c:v>
                </c:pt>
                <c:pt idx="115">
                  <c:v>110.51179082562322</c:v>
                </c:pt>
                <c:pt idx="116">
                  <c:v>110.87268031206332</c:v>
                </c:pt>
                <c:pt idx="117">
                  <c:v>110.39414792930818</c:v>
                </c:pt>
                <c:pt idx="118">
                  <c:v>111.90758398641364</c:v>
                </c:pt>
                <c:pt idx="119">
                  <c:v>112.09598952712868</c:v>
                </c:pt>
                <c:pt idx="120">
                  <c:v>111.25479859182343</c:v>
                </c:pt>
                <c:pt idx="121">
                  <c:v>111.25479859182343</c:v>
                </c:pt>
                <c:pt idx="122">
                  <c:v>111.25479859182343</c:v>
                </c:pt>
                <c:pt idx="123">
                  <c:v>111.04781785695339</c:v>
                </c:pt>
                <c:pt idx="124">
                  <c:v>110.7709590107383</c:v>
                </c:pt>
                <c:pt idx="125">
                  <c:v>110.7851115396183</c:v>
                </c:pt>
                <c:pt idx="126">
                  <c:v>109.96780299679806</c:v>
                </c:pt>
                <c:pt idx="127">
                  <c:v>108.45967413802261</c:v>
                </c:pt>
                <c:pt idx="128">
                  <c:v>108.45967413802261</c:v>
                </c:pt>
                <c:pt idx="129">
                  <c:v>108.45967413802261</c:v>
                </c:pt>
                <c:pt idx="130">
                  <c:v>109.42116156880789</c:v>
                </c:pt>
                <c:pt idx="131">
                  <c:v>110.22166398358314</c:v>
                </c:pt>
                <c:pt idx="132">
                  <c:v>110.07394696339811</c:v>
                </c:pt>
                <c:pt idx="133">
                  <c:v>111.49185345056355</c:v>
                </c:pt>
                <c:pt idx="134">
                  <c:v>110.90186990287837</c:v>
                </c:pt>
                <c:pt idx="135">
                  <c:v>110.90186990287837</c:v>
                </c:pt>
                <c:pt idx="136">
                  <c:v>110.90186990287837</c:v>
                </c:pt>
                <c:pt idx="137">
                  <c:v>111.06639305110843</c:v>
                </c:pt>
                <c:pt idx="138">
                  <c:v>111.20968740601847</c:v>
                </c:pt>
                <c:pt idx="139">
                  <c:v>112.95221752436902</c:v>
                </c:pt>
                <c:pt idx="140">
                  <c:v>112.50995099686889</c:v>
                </c:pt>
                <c:pt idx="141">
                  <c:v>112.55063951739892</c:v>
                </c:pt>
                <c:pt idx="142">
                  <c:v>112.55063951739892</c:v>
                </c:pt>
                <c:pt idx="143">
                  <c:v>112.55063951739892</c:v>
                </c:pt>
                <c:pt idx="144">
                  <c:v>112.60901869902892</c:v>
                </c:pt>
                <c:pt idx="145">
                  <c:v>112.40026889804886</c:v>
                </c:pt>
                <c:pt idx="146">
                  <c:v>111.44055053337358</c:v>
                </c:pt>
                <c:pt idx="147">
                  <c:v>111.60507368160363</c:v>
                </c:pt>
                <c:pt idx="148">
                  <c:v>112.03053408105876</c:v>
                </c:pt>
                <c:pt idx="149">
                  <c:v>112.03053408105876</c:v>
                </c:pt>
                <c:pt idx="150">
                  <c:v>112.03053408105876</c:v>
                </c:pt>
                <c:pt idx="151">
                  <c:v>113.70318608806429</c:v>
                </c:pt>
                <c:pt idx="152">
                  <c:v>112.70808640118898</c:v>
                </c:pt>
                <c:pt idx="153">
                  <c:v>112.25697454313882</c:v>
                </c:pt>
                <c:pt idx="154">
                  <c:v>111.56261609496363</c:v>
                </c:pt>
                <c:pt idx="155">
                  <c:v>111.31317777345356</c:v>
                </c:pt>
                <c:pt idx="156">
                  <c:v>111.31317777345356</c:v>
                </c:pt>
                <c:pt idx="157">
                  <c:v>111.31317777345356</c:v>
                </c:pt>
                <c:pt idx="158">
                  <c:v>112.03318768022376</c:v>
                </c:pt>
                <c:pt idx="159">
                  <c:v>111.93235091195375</c:v>
                </c:pt>
                <c:pt idx="160">
                  <c:v>112.07033806853377</c:v>
                </c:pt>
                <c:pt idx="161">
                  <c:v>111.58915208661362</c:v>
                </c:pt>
                <c:pt idx="162">
                  <c:v>112.870840483309</c:v>
                </c:pt>
                <c:pt idx="163">
                  <c:v>112.870840483309</c:v>
                </c:pt>
                <c:pt idx="164">
                  <c:v>112.870840483309</c:v>
                </c:pt>
                <c:pt idx="165">
                  <c:v>113.41482831213418</c:v>
                </c:pt>
                <c:pt idx="166">
                  <c:v>114.58064287862454</c:v>
                </c:pt>
                <c:pt idx="167">
                  <c:v>115.65181240822984</c:v>
                </c:pt>
                <c:pt idx="168">
                  <c:v>115.88090646947491</c:v>
                </c:pt>
                <c:pt idx="169">
                  <c:v>117.26520070055032</c:v>
                </c:pt>
                <c:pt idx="170">
                  <c:v>117.26520070055032</c:v>
                </c:pt>
                <c:pt idx="171">
                  <c:v>117.26520070055032</c:v>
                </c:pt>
                <c:pt idx="172">
                  <c:v>117.53586781538039</c:v>
                </c:pt>
                <c:pt idx="173">
                  <c:v>118.51946857254069</c:v>
                </c:pt>
                <c:pt idx="174">
                  <c:v>119.22178781821088</c:v>
                </c:pt>
                <c:pt idx="175">
                  <c:v>119.04311214110083</c:v>
                </c:pt>
                <c:pt idx="176">
                  <c:v>118.60792187804071</c:v>
                </c:pt>
                <c:pt idx="177">
                  <c:v>118.60792187804071</c:v>
                </c:pt>
                <c:pt idx="178">
                  <c:v>118.60792187804071</c:v>
                </c:pt>
                <c:pt idx="179">
                  <c:v>118.85736019955078</c:v>
                </c:pt>
                <c:pt idx="180">
                  <c:v>119.10679852106087</c:v>
                </c:pt>
                <c:pt idx="181">
                  <c:v>119.58090823854101</c:v>
                </c:pt>
                <c:pt idx="182">
                  <c:v>118.86532099704579</c:v>
                </c:pt>
                <c:pt idx="183">
                  <c:v>117.25193270472531</c:v>
                </c:pt>
                <c:pt idx="184">
                  <c:v>117.25193270472531</c:v>
                </c:pt>
                <c:pt idx="185">
                  <c:v>117.25193270472531</c:v>
                </c:pt>
                <c:pt idx="186">
                  <c:v>118.50177791144068</c:v>
                </c:pt>
                <c:pt idx="187">
                  <c:v>119.06257186831084</c:v>
                </c:pt>
                <c:pt idx="188">
                  <c:v>119.65343994905103</c:v>
                </c:pt>
                <c:pt idx="189">
                  <c:v>120.97847046544142</c:v>
                </c:pt>
                <c:pt idx="190">
                  <c:v>121.52511189343159</c:v>
                </c:pt>
                <c:pt idx="191">
                  <c:v>121.52511189343159</c:v>
                </c:pt>
                <c:pt idx="192">
                  <c:v>121.52511189343159</c:v>
                </c:pt>
                <c:pt idx="193">
                  <c:v>121.38004847241154</c:v>
                </c:pt>
                <c:pt idx="194">
                  <c:v>121.64363932280163</c:v>
                </c:pt>
                <c:pt idx="195">
                  <c:v>121.36147327825654</c:v>
                </c:pt>
                <c:pt idx="196">
                  <c:v>121.70290303748665</c:v>
                </c:pt>
                <c:pt idx="197">
                  <c:v>120.79802572222137</c:v>
                </c:pt>
                <c:pt idx="198">
                  <c:v>120.79802572222137</c:v>
                </c:pt>
                <c:pt idx="199">
                  <c:v>120.79802572222137</c:v>
                </c:pt>
                <c:pt idx="200">
                  <c:v>119.70474286624103</c:v>
                </c:pt>
                <c:pt idx="201">
                  <c:v>118.43720699842567</c:v>
                </c:pt>
                <c:pt idx="202">
                  <c:v>120.79979478833138</c:v>
                </c:pt>
                <c:pt idx="203">
                  <c:v>121.97357015231673</c:v>
                </c:pt>
                <c:pt idx="204">
                  <c:v>120.43802076883625</c:v>
                </c:pt>
                <c:pt idx="205">
                  <c:v>120.43802076883625</c:v>
                </c:pt>
                <c:pt idx="206">
                  <c:v>120.43802076883625</c:v>
                </c:pt>
                <c:pt idx="207">
                  <c:v>122.35391936596683</c:v>
                </c:pt>
                <c:pt idx="208">
                  <c:v>122.38753162205684</c:v>
                </c:pt>
                <c:pt idx="209">
                  <c:v>122.07175332142172</c:v>
                </c:pt>
                <c:pt idx="210">
                  <c:v>122.18674261857177</c:v>
                </c:pt>
                <c:pt idx="211">
                  <c:v>122.896138128682</c:v>
                </c:pt>
                <c:pt idx="212">
                  <c:v>122.896138128682</c:v>
                </c:pt>
                <c:pt idx="213">
                  <c:v>122.896138128682</c:v>
                </c:pt>
                <c:pt idx="214">
                  <c:v>124.53694694570748</c:v>
                </c:pt>
                <c:pt idx="215">
                  <c:v>124.06991349266734</c:v>
                </c:pt>
                <c:pt idx="216">
                  <c:v>125.28437737718272</c:v>
                </c:pt>
                <c:pt idx="217">
                  <c:v>124.8651087091126</c:v>
                </c:pt>
                <c:pt idx="218">
                  <c:v>123.97173032356231</c:v>
                </c:pt>
                <c:pt idx="219">
                  <c:v>123.97173032356231</c:v>
                </c:pt>
                <c:pt idx="220">
                  <c:v>123.97173032356231</c:v>
                </c:pt>
                <c:pt idx="221">
                  <c:v>124.75719567640255</c:v>
                </c:pt>
                <c:pt idx="222">
                  <c:v>123.2490668176271</c:v>
                </c:pt>
                <c:pt idx="223">
                  <c:v>122.32738337431681</c:v>
                </c:pt>
                <c:pt idx="224">
                  <c:v>123.28356360677211</c:v>
                </c:pt>
                <c:pt idx="225">
                  <c:v>122.20974047800179</c:v>
                </c:pt>
                <c:pt idx="226">
                  <c:v>122.20974047800179</c:v>
                </c:pt>
                <c:pt idx="227">
                  <c:v>122.20974047800179</c:v>
                </c:pt>
                <c:pt idx="228">
                  <c:v>123.85320289419226</c:v>
                </c:pt>
                <c:pt idx="229">
                  <c:v>124.07079802572233</c:v>
                </c:pt>
                <c:pt idx="230">
                  <c:v>124.51837175155245</c:v>
                </c:pt>
                <c:pt idx="231">
                  <c:v>124.7014700939375</c:v>
                </c:pt>
                <c:pt idx="232">
                  <c:v>122.56178463389186</c:v>
                </c:pt>
                <c:pt idx="233">
                  <c:v>122.56178463389186</c:v>
                </c:pt>
                <c:pt idx="234">
                  <c:v>122.56178463389186</c:v>
                </c:pt>
                <c:pt idx="235">
                  <c:v>122.75992003821193</c:v>
                </c:pt>
                <c:pt idx="236">
                  <c:v>120.45128876466124</c:v>
                </c:pt>
                <c:pt idx="237">
                  <c:v>120.32391600474119</c:v>
                </c:pt>
                <c:pt idx="238">
                  <c:v>121.31724662550651</c:v>
                </c:pt>
                <c:pt idx="239">
                  <c:v>117.99317140481553</c:v>
                </c:pt>
                <c:pt idx="240">
                  <c:v>117.99317140481553</c:v>
                </c:pt>
                <c:pt idx="241">
                  <c:v>117.99317140481553</c:v>
                </c:pt>
                <c:pt idx="242">
                  <c:v>118.71318131158573</c:v>
                </c:pt>
                <c:pt idx="243">
                  <c:v>119.75162311815603</c:v>
                </c:pt>
                <c:pt idx="244">
                  <c:v>121.31017036106651</c:v>
                </c:pt>
                <c:pt idx="245">
                  <c:v>121.21552532418148</c:v>
                </c:pt>
                <c:pt idx="246">
                  <c:v>120.90859235409638</c:v>
                </c:pt>
                <c:pt idx="247">
                  <c:v>120.90859235409638</c:v>
                </c:pt>
                <c:pt idx="248">
                  <c:v>120.90859235409638</c:v>
                </c:pt>
                <c:pt idx="249">
                  <c:v>121.0280043165214</c:v>
                </c:pt>
                <c:pt idx="250">
                  <c:v>121.52334282732154</c:v>
                </c:pt>
                <c:pt idx="251">
                  <c:v>121.44196578626153</c:v>
                </c:pt>
                <c:pt idx="252">
                  <c:v>121.78162647938164</c:v>
                </c:pt>
                <c:pt idx="253">
                  <c:v>122.55028570417689</c:v>
                </c:pt>
                <c:pt idx="254">
                  <c:v>122.55028570417689</c:v>
                </c:pt>
                <c:pt idx="255">
                  <c:v>122.55028570417689</c:v>
                </c:pt>
                <c:pt idx="256">
                  <c:v>122.6511224724469</c:v>
                </c:pt>
                <c:pt idx="257">
                  <c:v>121.97091655315171</c:v>
                </c:pt>
                <c:pt idx="258">
                  <c:v>122.28757938684181</c:v>
                </c:pt>
                <c:pt idx="259">
                  <c:v>121.77631928105167</c:v>
                </c:pt>
                <c:pt idx="260">
                  <c:v>122.94921011198203</c:v>
                </c:pt>
                <c:pt idx="261">
                  <c:v>122.94921011198203</c:v>
                </c:pt>
                <c:pt idx="262">
                  <c:v>122.94921011198203</c:v>
                </c:pt>
                <c:pt idx="263">
                  <c:v>121.52422736037661</c:v>
                </c:pt>
                <c:pt idx="264">
                  <c:v>119.64724821766605</c:v>
                </c:pt>
                <c:pt idx="265">
                  <c:v>120.2053885753712</c:v>
                </c:pt>
                <c:pt idx="266">
                  <c:v>120.13551046402618</c:v>
                </c:pt>
                <c:pt idx="267">
                  <c:v>121.04657951067645</c:v>
                </c:pt>
                <c:pt idx="268">
                  <c:v>121.04657951067645</c:v>
                </c:pt>
                <c:pt idx="269">
                  <c:v>121.04657951067645</c:v>
                </c:pt>
                <c:pt idx="270">
                  <c:v>122.40433775010185</c:v>
                </c:pt>
                <c:pt idx="271">
                  <c:v>122.69623365825197</c:v>
                </c:pt>
                <c:pt idx="272">
                  <c:v>123.13319298742208</c:v>
                </c:pt>
                <c:pt idx="273">
                  <c:v>123.10842606188207</c:v>
                </c:pt>
                <c:pt idx="274">
                  <c:v>123.60464910573724</c:v>
                </c:pt>
                <c:pt idx="275">
                  <c:v>123.60464910573724</c:v>
                </c:pt>
                <c:pt idx="276">
                  <c:v>123.60464910573724</c:v>
                </c:pt>
                <c:pt idx="277">
                  <c:v>123.98146018716734</c:v>
                </c:pt>
                <c:pt idx="278">
                  <c:v>124.05841456295235</c:v>
                </c:pt>
                <c:pt idx="279">
                  <c:v>124.22116864507238</c:v>
                </c:pt>
                <c:pt idx="280">
                  <c:v>124.30519928529742</c:v>
                </c:pt>
                <c:pt idx="281">
                  <c:v>126.44223114617807</c:v>
                </c:pt>
                <c:pt idx="282">
                  <c:v>126.44223114617807</c:v>
                </c:pt>
                <c:pt idx="283">
                  <c:v>126.44223114617807</c:v>
                </c:pt>
                <c:pt idx="284">
                  <c:v>128.35547614414364</c:v>
                </c:pt>
                <c:pt idx="285">
                  <c:v>129.77515169741909</c:v>
                </c:pt>
                <c:pt idx="286">
                  <c:v>129.40453234737399</c:v>
                </c:pt>
                <c:pt idx="287">
                  <c:v>128.49611689988873</c:v>
                </c:pt>
                <c:pt idx="288">
                  <c:v>128.46515824296372</c:v>
                </c:pt>
                <c:pt idx="289">
                  <c:v>128.46515824296372</c:v>
                </c:pt>
                <c:pt idx="290">
                  <c:v>128.46515824296372</c:v>
                </c:pt>
                <c:pt idx="291">
                  <c:v>129.69023652413912</c:v>
                </c:pt>
                <c:pt idx="292">
                  <c:v>130.22891715463427</c:v>
                </c:pt>
                <c:pt idx="293">
                  <c:v>130.85693562368448</c:v>
                </c:pt>
                <c:pt idx="294">
                  <c:v>130.75609885541445</c:v>
                </c:pt>
                <c:pt idx="295">
                  <c:v>131.35050506837464</c:v>
                </c:pt>
                <c:pt idx="296">
                  <c:v>131.35050506837464</c:v>
                </c:pt>
                <c:pt idx="297">
                  <c:v>131.35050506837464</c:v>
                </c:pt>
                <c:pt idx="298">
                  <c:v>131.49556848939466</c:v>
                </c:pt>
                <c:pt idx="299">
                  <c:v>130.96661772250451</c:v>
                </c:pt>
                <c:pt idx="300">
                  <c:v>130.94185079696447</c:v>
                </c:pt>
                <c:pt idx="301">
                  <c:v>132.2518442514199</c:v>
                </c:pt>
                <c:pt idx="302">
                  <c:v>132.77814141914504</c:v>
                </c:pt>
                <c:pt idx="303">
                  <c:v>132.77814141914504</c:v>
                </c:pt>
                <c:pt idx="304">
                  <c:v>132.77814141914504</c:v>
                </c:pt>
                <c:pt idx="305">
                  <c:v>133.50699665646525</c:v>
                </c:pt>
                <c:pt idx="306">
                  <c:v>135.23537424593579</c:v>
                </c:pt>
                <c:pt idx="307">
                  <c:v>137.70410600244151</c:v>
                </c:pt>
                <c:pt idx="308">
                  <c:v>137.52543032533146</c:v>
                </c:pt>
                <c:pt idx="309">
                  <c:v>135.16461160153574</c:v>
                </c:pt>
                <c:pt idx="310">
                  <c:v>135.16461160153574</c:v>
                </c:pt>
                <c:pt idx="311">
                  <c:v>135.16461160153574</c:v>
                </c:pt>
                <c:pt idx="312">
                  <c:v>132.14127761954484</c:v>
                </c:pt>
                <c:pt idx="313">
                  <c:v>135.86427724804096</c:v>
                </c:pt>
                <c:pt idx="314">
                  <c:v>135.56972774072588</c:v>
                </c:pt>
                <c:pt idx="315">
                  <c:v>133.3460116404552</c:v>
                </c:pt>
                <c:pt idx="316">
                  <c:v>133.24429033913017</c:v>
                </c:pt>
                <c:pt idx="317">
                  <c:v>133.24429033913017</c:v>
                </c:pt>
                <c:pt idx="318">
                  <c:v>133.24429033913017</c:v>
                </c:pt>
                <c:pt idx="319">
                  <c:v>136.17740194951105</c:v>
                </c:pt>
                <c:pt idx="320">
                  <c:v>137.07874113255633</c:v>
                </c:pt>
                <c:pt idx="321">
                  <c:v>138.38342738868172</c:v>
                </c:pt>
                <c:pt idx="322">
                  <c:v>138.9106090894619</c:v>
                </c:pt>
                <c:pt idx="323">
                  <c:v>137.55550444920146</c:v>
                </c:pt>
                <c:pt idx="324">
                  <c:v>137.55550444920146</c:v>
                </c:pt>
                <c:pt idx="325">
                  <c:v>137.55550444920146</c:v>
                </c:pt>
                <c:pt idx="326">
                  <c:v>137.79786650627153</c:v>
                </c:pt>
                <c:pt idx="327">
                  <c:v>137.60680736639151</c:v>
                </c:pt>
                <c:pt idx="328">
                  <c:v>138.06499548888166</c:v>
                </c:pt>
                <c:pt idx="329">
                  <c:v>138.2825906204117</c:v>
                </c:pt>
                <c:pt idx="330">
                  <c:v>138.62667397880679</c:v>
                </c:pt>
                <c:pt idx="331">
                  <c:v>138.62667397880679</c:v>
                </c:pt>
                <c:pt idx="332">
                  <c:v>138.62667397880679</c:v>
                </c:pt>
                <c:pt idx="333">
                  <c:v>139.9950466148922</c:v>
                </c:pt>
                <c:pt idx="334">
                  <c:v>140.78581916606245</c:v>
                </c:pt>
                <c:pt idx="335">
                  <c:v>142.81493799423305</c:v>
                </c:pt>
                <c:pt idx="336">
                  <c:v>143.23066853008316</c:v>
                </c:pt>
                <c:pt idx="337">
                  <c:v>142.47173916889292</c:v>
                </c:pt>
                <c:pt idx="338">
                  <c:v>142.47173916889292</c:v>
                </c:pt>
                <c:pt idx="339">
                  <c:v>142.47173916889292</c:v>
                </c:pt>
                <c:pt idx="340">
                  <c:v>140.26748279583225</c:v>
                </c:pt>
                <c:pt idx="341">
                  <c:v>135.1230385479507</c:v>
                </c:pt>
                <c:pt idx="342">
                  <c:v>130.20591929520424</c:v>
                </c:pt>
                <c:pt idx="343">
                  <c:v>132.9921984184551</c:v>
                </c:pt>
                <c:pt idx="344">
                  <c:v>132.65519132450001</c:v>
                </c:pt>
                <c:pt idx="345">
                  <c:v>132.65519132450001</c:v>
                </c:pt>
                <c:pt idx="346">
                  <c:v>132.65519132450001</c:v>
                </c:pt>
                <c:pt idx="347">
                  <c:v>128.66152458117381</c:v>
                </c:pt>
                <c:pt idx="348">
                  <c:v>133.06296106285515</c:v>
                </c:pt>
                <c:pt idx="349">
                  <c:v>134.13678419162548</c:v>
                </c:pt>
                <c:pt idx="350">
                  <c:v>131.98206166964482</c:v>
                </c:pt>
                <c:pt idx="351">
                  <c:v>129.97947883312423</c:v>
                </c:pt>
                <c:pt idx="352">
                  <c:v>129.97947883312423</c:v>
                </c:pt>
                <c:pt idx="353">
                  <c:v>129.97947883312423</c:v>
                </c:pt>
                <c:pt idx="354">
                  <c:v>130.85339749146448</c:v>
                </c:pt>
                <c:pt idx="355">
                  <c:v>132.27572664390493</c:v>
                </c:pt>
                <c:pt idx="356">
                  <c:v>134.22346843101553</c:v>
                </c:pt>
                <c:pt idx="357">
                  <c:v>130.57565411219443</c:v>
                </c:pt>
                <c:pt idx="358">
                  <c:v>129.43637553735408</c:v>
                </c:pt>
                <c:pt idx="359">
                  <c:v>129.43637553735408</c:v>
                </c:pt>
                <c:pt idx="360">
                  <c:v>129.43637553735408</c:v>
                </c:pt>
                <c:pt idx="361">
                  <c:v>125.59927114476292</c:v>
                </c:pt>
                <c:pt idx="362">
                  <c:v>127.71772781148856</c:v>
                </c:pt>
                <c:pt idx="363">
                  <c:v>130.25456861322931</c:v>
                </c:pt>
                <c:pt idx="364">
                  <c:v>128.11665221929368</c:v>
                </c:pt>
                <c:pt idx="365">
                  <c:v>127.12951332991338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D8-438F-89BB-C7DA51F06ED1}"/>
            </c:ext>
          </c:extLst>
        </c:ser>
        <c:ser>
          <c:idx val="4"/>
          <c:order val="3"/>
          <c:tx>
            <c:strRef>
              <c:f>'איור 22 נתונים'!$L$3</c:f>
              <c:strCache>
                <c:ptCount val="1"/>
                <c:pt idx="0">
                  <c:v>אירופה- EuroStoxx 50</c:v>
                </c:pt>
              </c:strCache>
            </c:strRef>
          </c:tx>
          <c:spPr>
            <a:ln w="22225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45743</c:v>
                </c:pt>
                <c:pt idx="1">
                  <c:v>45744</c:v>
                </c:pt>
                <c:pt idx="2">
                  <c:v>45745</c:v>
                </c:pt>
                <c:pt idx="3">
                  <c:v>45746</c:v>
                </c:pt>
                <c:pt idx="4">
                  <c:v>45747</c:v>
                </c:pt>
                <c:pt idx="5">
                  <c:v>45748</c:v>
                </c:pt>
                <c:pt idx="6">
                  <c:v>45749</c:v>
                </c:pt>
                <c:pt idx="7">
                  <c:v>45750</c:v>
                </c:pt>
                <c:pt idx="8">
                  <c:v>45751</c:v>
                </c:pt>
                <c:pt idx="9">
                  <c:v>45752</c:v>
                </c:pt>
                <c:pt idx="10">
                  <c:v>45753</c:v>
                </c:pt>
                <c:pt idx="11">
                  <c:v>45754</c:v>
                </c:pt>
                <c:pt idx="12">
                  <c:v>45755</c:v>
                </c:pt>
                <c:pt idx="13">
                  <c:v>45756</c:v>
                </c:pt>
                <c:pt idx="14">
                  <c:v>45757</c:v>
                </c:pt>
                <c:pt idx="15">
                  <c:v>45758</c:v>
                </c:pt>
                <c:pt idx="16">
                  <c:v>45759</c:v>
                </c:pt>
                <c:pt idx="17">
                  <c:v>45760</c:v>
                </c:pt>
                <c:pt idx="18">
                  <c:v>45761</c:v>
                </c:pt>
                <c:pt idx="19">
                  <c:v>45762</c:v>
                </c:pt>
                <c:pt idx="20">
                  <c:v>45763</c:v>
                </c:pt>
                <c:pt idx="21">
                  <c:v>45764</c:v>
                </c:pt>
                <c:pt idx="22">
                  <c:v>45765</c:v>
                </c:pt>
                <c:pt idx="23">
                  <c:v>45766</c:v>
                </c:pt>
                <c:pt idx="24">
                  <c:v>45767</c:v>
                </c:pt>
                <c:pt idx="25">
                  <c:v>45768</c:v>
                </c:pt>
                <c:pt idx="26">
                  <c:v>45769</c:v>
                </c:pt>
                <c:pt idx="27">
                  <c:v>45770</c:v>
                </c:pt>
                <c:pt idx="28">
                  <c:v>45771</c:v>
                </c:pt>
                <c:pt idx="29">
                  <c:v>45772</c:v>
                </c:pt>
                <c:pt idx="30">
                  <c:v>45773</c:v>
                </c:pt>
                <c:pt idx="31">
                  <c:v>45774</c:v>
                </c:pt>
                <c:pt idx="32">
                  <c:v>45775</c:v>
                </c:pt>
                <c:pt idx="33">
                  <c:v>45776</c:v>
                </c:pt>
                <c:pt idx="34">
                  <c:v>45777</c:v>
                </c:pt>
                <c:pt idx="35">
                  <c:v>45778</c:v>
                </c:pt>
                <c:pt idx="36">
                  <c:v>45779</c:v>
                </c:pt>
                <c:pt idx="37">
                  <c:v>45780</c:v>
                </c:pt>
                <c:pt idx="38">
                  <c:v>45781</c:v>
                </c:pt>
                <c:pt idx="39">
                  <c:v>45782</c:v>
                </c:pt>
                <c:pt idx="40">
                  <c:v>45783</c:v>
                </c:pt>
                <c:pt idx="41">
                  <c:v>45784</c:v>
                </c:pt>
                <c:pt idx="42">
                  <c:v>45785</c:v>
                </c:pt>
                <c:pt idx="43">
                  <c:v>45786</c:v>
                </c:pt>
                <c:pt idx="44">
                  <c:v>45787</c:v>
                </c:pt>
                <c:pt idx="45">
                  <c:v>45788</c:v>
                </c:pt>
                <c:pt idx="46">
                  <c:v>45789</c:v>
                </c:pt>
                <c:pt idx="47">
                  <c:v>45790</c:v>
                </c:pt>
                <c:pt idx="48">
                  <c:v>45791</c:v>
                </c:pt>
                <c:pt idx="49">
                  <c:v>45792</c:v>
                </c:pt>
                <c:pt idx="50">
                  <c:v>45793</c:v>
                </c:pt>
                <c:pt idx="51">
                  <c:v>45794</c:v>
                </c:pt>
                <c:pt idx="52">
                  <c:v>45795</c:v>
                </c:pt>
                <c:pt idx="53">
                  <c:v>45796</c:v>
                </c:pt>
                <c:pt idx="54">
                  <c:v>45797</c:v>
                </c:pt>
                <c:pt idx="55">
                  <c:v>45798</c:v>
                </c:pt>
                <c:pt idx="56">
                  <c:v>45799</c:v>
                </c:pt>
                <c:pt idx="57">
                  <c:v>45800</c:v>
                </c:pt>
                <c:pt idx="58">
                  <c:v>45801</c:v>
                </c:pt>
                <c:pt idx="59">
                  <c:v>45802</c:v>
                </c:pt>
                <c:pt idx="60">
                  <c:v>45803</c:v>
                </c:pt>
                <c:pt idx="61">
                  <c:v>45804</c:v>
                </c:pt>
                <c:pt idx="62">
                  <c:v>45805</c:v>
                </c:pt>
                <c:pt idx="63">
                  <c:v>45806</c:v>
                </c:pt>
                <c:pt idx="64">
                  <c:v>45807</c:v>
                </c:pt>
                <c:pt idx="65">
                  <c:v>45808</c:v>
                </c:pt>
                <c:pt idx="66">
                  <c:v>45809</c:v>
                </c:pt>
                <c:pt idx="67">
                  <c:v>45810</c:v>
                </c:pt>
                <c:pt idx="68">
                  <c:v>45811</c:v>
                </c:pt>
                <c:pt idx="69">
                  <c:v>45812</c:v>
                </c:pt>
                <c:pt idx="70">
                  <c:v>45813</c:v>
                </c:pt>
                <c:pt idx="71">
                  <c:v>45814</c:v>
                </c:pt>
                <c:pt idx="72">
                  <c:v>45815</c:v>
                </c:pt>
                <c:pt idx="73">
                  <c:v>45816</c:v>
                </c:pt>
                <c:pt idx="74">
                  <c:v>45817</c:v>
                </c:pt>
                <c:pt idx="75">
                  <c:v>45818</c:v>
                </c:pt>
                <c:pt idx="76">
                  <c:v>45819</c:v>
                </c:pt>
                <c:pt idx="77">
                  <c:v>45820</c:v>
                </c:pt>
                <c:pt idx="78">
                  <c:v>45821</c:v>
                </c:pt>
                <c:pt idx="79">
                  <c:v>45822</c:v>
                </c:pt>
                <c:pt idx="80">
                  <c:v>45823</c:v>
                </c:pt>
                <c:pt idx="81">
                  <c:v>45824</c:v>
                </c:pt>
                <c:pt idx="82">
                  <c:v>45825</c:v>
                </c:pt>
                <c:pt idx="83">
                  <c:v>45826</c:v>
                </c:pt>
                <c:pt idx="84">
                  <c:v>45827</c:v>
                </c:pt>
                <c:pt idx="85">
                  <c:v>45828</c:v>
                </c:pt>
                <c:pt idx="86">
                  <c:v>45829</c:v>
                </c:pt>
                <c:pt idx="87">
                  <c:v>45830</c:v>
                </c:pt>
                <c:pt idx="88">
                  <c:v>45831</c:v>
                </c:pt>
                <c:pt idx="89">
                  <c:v>45832</c:v>
                </c:pt>
                <c:pt idx="90">
                  <c:v>45833</c:v>
                </c:pt>
                <c:pt idx="91">
                  <c:v>45834</c:v>
                </c:pt>
                <c:pt idx="92">
                  <c:v>45835</c:v>
                </c:pt>
                <c:pt idx="93">
                  <c:v>45836</c:v>
                </c:pt>
                <c:pt idx="94">
                  <c:v>45837</c:v>
                </c:pt>
                <c:pt idx="95">
                  <c:v>45838</c:v>
                </c:pt>
                <c:pt idx="96">
                  <c:v>45839</c:v>
                </c:pt>
                <c:pt idx="97">
                  <c:v>45840</c:v>
                </c:pt>
                <c:pt idx="98">
                  <c:v>45841</c:v>
                </c:pt>
                <c:pt idx="99">
                  <c:v>45842</c:v>
                </c:pt>
                <c:pt idx="100">
                  <c:v>45843</c:v>
                </c:pt>
                <c:pt idx="101">
                  <c:v>45844</c:v>
                </c:pt>
                <c:pt idx="102">
                  <c:v>45845</c:v>
                </c:pt>
                <c:pt idx="103">
                  <c:v>45846</c:v>
                </c:pt>
                <c:pt idx="104">
                  <c:v>45847</c:v>
                </c:pt>
                <c:pt idx="105">
                  <c:v>45848</c:v>
                </c:pt>
                <c:pt idx="106">
                  <c:v>45849</c:v>
                </c:pt>
                <c:pt idx="107">
                  <c:v>45850</c:v>
                </c:pt>
                <c:pt idx="108">
                  <c:v>45851</c:v>
                </c:pt>
                <c:pt idx="109">
                  <c:v>45852</c:v>
                </c:pt>
                <c:pt idx="110">
                  <c:v>45853</c:v>
                </c:pt>
                <c:pt idx="111">
                  <c:v>45854</c:v>
                </c:pt>
                <c:pt idx="112">
                  <c:v>45855</c:v>
                </c:pt>
                <c:pt idx="113">
                  <c:v>45856</c:v>
                </c:pt>
                <c:pt idx="114">
                  <c:v>45857</c:v>
                </c:pt>
                <c:pt idx="115">
                  <c:v>45858</c:v>
                </c:pt>
                <c:pt idx="116">
                  <c:v>45859</c:v>
                </c:pt>
                <c:pt idx="117">
                  <c:v>45860</c:v>
                </c:pt>
                <c:pt idx="118">
                  <c:v>45861</c:v>
                </c:pt>
                <c:pt idx="119">
                  <c:v>45862</c:v>
                </c:pt>
                <c:pt idx="120">
                  <c:v>45863</c:v>
                </c:pt>
                <c:pt idx="121">
                  <c:v>45864</c:v>
                </c:pt>
                <c:pt idx="122">
                  <c:v>45865</c:v>
                </c:pt>
                <c:pt idx="123">
                  <c:v>45866</c:v>
                </c:pt>
                <c:pt idx="124">
                  <c:v>45867</c:v>
                </c:pt>
                <c:pt idx="125">
                  <c:v>45868</c:v>
                </c:pt>
                <c:pt idx="126">
                  <c:v>45869</c:v>
                </c:pt>
                <c:pt idx="127">
                  <c:v>45870</c:v>
                </c:pt>
                <c:pt idx="128">
                  <c:v>45871</c:v>
                </c:pt>
                <c:pt idx="129">
                  <c:v>45872</c:v>
                </c:pt>
                <c:pt idx="130">
                  <c:v>45873</c:v>
                </c:pt>
                <c:pt idx="131">
                  <c:v>45874</c:v>
                </c:pt>
                <c:pt idx="132">
                  <c:v>45875</c:v>
                </c:pt>
                <c:pt idx="133">
                  <c:v>45876</c:v>
                </c:pt>
                <c:pt idx="134">
                  <c:v>45877</c:v>
                </c:pt>
                <c:pt idx="135">
                  <c:v>45878</c:v>
                </c:pt>
                <c:pt idx="136">
                  <c:v>45879</c:v>
                </c:pt>
                <c:pt idx="137">
                  <c:v>45880</c:v>
                </c:pt>
                <c:pt idx="138">
                  <c:v>45881</c:v>
                </c:pt>
                <c:pt idx="139">
                  <c:v>45882</c:v>
                </c:pt>
                <c:pt idx="140">
                  <c:v>45883</c:v>
                </c:pt>
                <c:pt idx="141">
                  <c:v>45884</c:v>
                </c:pt>
                <c:pt idx="142">
                  <c:v>45885</c:v>
                </c:pt>
                <c:pt idx="143">
                  <c:v>45886</c:v>
                </c:pt>
                <c:pt idx="144">
                  <c:v>45887</c:v>
                </c:pt>
                <c:pt idx="145">
                  <c:v>45888</c:v>
                </c:pt>
                <c:pt idx="146">
                  <c:v>45889</c:v>
                </c:pt>
                <c:pt idx="147">
                  <c:v>45890</c:v>
                </c:pt>
                <c:pt idx="148">
                  <c:v>45891</c:v>
                </c:pt>
                <c:pt idx="149">
                  <c:v>45892</c:v>
                </c:pt>
                <c:pt idx="150">
                  <c:v>45893</c:v>
                </c:pt>
                <c:pt idx="151">
                  <c:v>45894</c:v>
                </c:pt>
                <c:pt idx="152">
                  <c:v>45895</c:v>
                </c:pt>
                <c:pt idx="153">
                  <c:v>45896</c:v>
                </c:pt>
                <c:pt idx="154">
                  <c:v>45897</c:v>
                </c:pt>
                <c:pt idx="155">
                  <c:v>45898</c:v>
                </c:pt>
                <c:pt idx="156">
                  <c:v>45899</c:v>
                </c:pt>
                <c:pt idx="157">
                  <c:v>45900</c:v>
                </c:pt>
                <c:pt idx="158">
                  <c:v>45901</c:v>
                </c:pt>
                <c:pt idx="159">
                  <c:v>45902</c:v>
                </c:pt>
                <c:pt idx="160">
                  <c:v>45903</c:v>
                </c:pt>
                <c:pt idx="161">
                  <c:v>45904</c:v>
                </c:pt>
                <c:pt idx="162">
                  <c:v>45905</c:v>
                </c:pt>
                <c:pt idx="163">
                  <c:v>45906</c:v>
                </c:pt>
                <c:pt idx="164">
                  <c:v>45907</c:v>
                </c:pt>
                <c:pt idx="165">
                  <c:v>45908</c:v>
                </c:pt>
                <c:pt idx="166">
                  <c:v>45909</c:v>
                </c:pt>
                <c:pt idx="167">
                  <c:v>45910</c:v>
                </c:pt>
                <c:pt idx="168">
                  <c:v>45911</c:v>
                </c:pt>
                <c:pt idx="169">
                  <c:v>45912</c:v>
                </c:pt>
                <c:pt idx="170">
                  <c:v>45913</c:v>
                </c:pt>
                <c:pt idx="171">
                  <c:v>45914</c:v>
                </c:pt>
                <c:pt idx="172">
                  <c:v>45915</c:v>
                </c:pt>
                <c:pt idx="173">
                  <c:v>45916</c:v>
                </c:pt>
                <c:pt idx="174">
                  <c:v>45917</c:v>
                </c:pt>
                <c:pt idx="175">
                  <c:v>45918</c:v>
                </c:pt>
                <c:pt idx="176">
                  <c:v>45919</c:v>
                </c:pt>
                <c:pt idx="177">
                  <c:v>45920</c:v>
                </c:pt>
                <c:pt idx="178">
                  <c:v>45921</c:v>
                </c:pt>
                <c:pt idx="179">
                  <c:v>45922</c:v>
                </c:pt>
                <c:pt idx="180">
                  <c:v>45923</c:v>
                </c:pt>
                <c:pt idx="181">
                  <c:v>45924</c:v>
                </c:pt>
                <c:pt idx="182">
                  <c:v>45925</c:v>
                </c:pt>
                <c:pt idx="183">
                  <c:v>45926</c:v>
                </c:pt>
                <c:pt idx="184">
                  <c:v>45927</c:v>
                </c:pt>
                <c:pt idx="185">
                  <c:v>45928</c:v>
                </c:pt>
                <c:pt idx="186">
                  <c:v>45929</c:v>
                </c:pt>
                <c:pt idx="187">
                  <c:v>45930</c:v>
                </c:pt>
                <c:pt idx="188">
                  <c:v>45931</c:v>
                </c:pt>
                <c:pt idx="189">
                  <c:v>45932</c:v>
                </c:pt>
                <c:pt idx="190">
                  <c:v>45933</c:v>
                </c:pt>
                <c:pt idx="191">
                  <c:v>45934</c:v>
                </c:pt>
                <c:pt idx="192">
                  <c:v>45935</c:v>
                </c:pt>
                <c:pt idx="193">
                  <c:v>45936</c:v>
                </c:pt>
                <c:pt idx="194">
                  <c:v>45937</c:v>
                </c:pt>
                <c:pt idx="195">
                  <c:v>45938</c:v>
                </c:pt>
                <c:pt idx="196">
                  <c:v>45939</c:v>
                </c:pt>
                <c:pt idx="197">
                  <c:v>45940</c:v>
                </c:pt>
                <c:pt idx="198">
                  <c:v>45941</c:v>
                </c:pt>
                <c:pt idx="199">
                  <c:v>45942</c:v>
                </c:pt>
                <c:pt idx="200">
                  <c:v>45943</c:v>
                </c:pt>
                <c:pt idx="201">
                  <c:v>45944</c:v>
                </c:pt>
                <c:pt idx="202">
                  <c:v>45945</c:v>
                </c:pt>
                <c:pt idx="203">
                  <c:v>45946</c:v>
                </c:pt>
                <c:pt idx="204">
                  <c:v>45947</c:v>
                </c:pt>
                <c:pt idx="205">
                  <c:v>45948</c:v>
                </c:pt>
                <c:pt idx="206">
                  <c:v>45949</c:v>
                </c:pt>
                <c:pt idx="207">
                  <c:v>45950</c:v>
                </c:pt>
                <c:pt idx="208">
                  <c:v>45951</c:v>
                </c:pt>
                <c:pt idx="209">
                  <c:v>45952</c:v>
                </c:pt>
                <c:pt idx="210">
                  <c:v>45953</c:v>
                </c:pt>
                <c:pt idx="211">
                  <c:v>45954</c:v>
                </c:pt>
                <c:pt idx="212">
                  <c:v>45955</c:v>
                </c:pt>
                <c:pt idx="213">
                  <c:v>45956</c:v>
                </c:pt>
                <c:pt idx="214">
                  <c:v>45957</c:v>
                </c:pt>
                <c:pt idx="215">
                  <c:v>45958</c:v>
                </c:pt>
                <c:pt idx="216">
                  <c:v>45959</c:v>
                </c:pt>
                <c:pt idx="217">
                  <c:v>45960</c:v>
                </c:pt>
                <c:pt idx="218">
                  <c:v>45961</c:v>
                </c:pt>
                <c:pt idx="219">
                  <c:v>45962</c:v>
                </c:pt>
                <c:pt idx="220">
                  <c:v>45963</c:v>
                </c:pt>
                <c:pt idx="221">
                  <c:v>45964</c:v>
                </c:pt>
                <c:pt idx="222">
                  <c:v>45965</c:v>
                </c:pt>
                <c:pt idx="223">
                  <c:v>45966</c:v>
                </c:pt>
                <c:pt idx="224">
                  <c:v>45967</c:v>
                </c:pt>
                <c:pt idx="225">
                  <c:v>45968</c:v>
                </c:pt>
                <c:pt idx="226">
                  <c:v>45969</c:v>
                </c:pt>
                <c:pt idx="227">
                  <c:v>45970</c:v>
                </c:pt>
                <c:pt idx="228">
                  <c:v>45971</c:v>
                </c:pt>
                <c:pt idx="229">
                  <c:v>45972</c:v>
                </c:pt>
                <c:pt idx="230">
                  <c:v>45973</c:v>
                </c:pt>
                <c:pt idx="231">
                  <c:v>45974</c:v>
                </c:pt>
                <c:pt idx="232">
                  <c:v>45975</c:v>
                </c:pt>
                <c:pt idx="233">
                  <c:v>45976</c:v>
                </c:pt>
                <c:pt idx="234">
                  <c:v>45977</c:v>
                </c:pt>
                <c:pt idx="235">
                  <c:v>45978</c:v>
                </c:pt>
                <c:pt idx="236">
                  <c:v>45979</c:v>
                </c:pt>
                <c:pt idx="237">
                  <c:v>45980</c:v>
                </c:pt>
                <c:pt idx="238">
                  <c:v>45981</c:v>
                </c:pt>
                <c:pt idx="239">
                  <c:v>45982</c:v>
                </c:pt>
                <c:pt idx="240">
                  <c:v>45983</c:v>
                </c:pt>
                <c:pt idx="241">
                  <c:v>45984</c:v>
                </c:pt>
                <c:pt idx="242">
                  <c:v>45985</c:v>
                </c:pt>
                <c:pt idx="243">
                  <c:v>45986</c:v>
                </c:pt>
                <c:pt idx="244">
                  <c:v>45987</c:v>
                </c:pt>
                <c:pt idx="245">
                  <c:v>45988</c:v>
                </c:pt>
                <c:pt idx="246">
                  <c:v>45989</c:v>
                </c:pt>
                <c:pt idx="247">
                  <c:v>45990</c:v>
                </c:pt>
                <c:pt idx="248">
                  <c:v>45991</c:v>
                </c:pt>
                <c:pt idx="249">
                  <c:v>45992</c:v>
                </c:pt>
                <c:pt idx="250">
                  <c:v>45993</c:v>
                </c:pt>
                <c:pt idx="251">
                  <c:v>45994</c:v>
                </c:pt>
                <c:pt idx="252">
                  <c:v>45995</c:v>
                </c:pt>
                <c:pt idx="253">
                  <c:v>45996</c:v>
                </c:pt>
                <c:pt idx="254">
                  <c:v>45997</c:v>
                </c:pt>
                <c:pt idx="255">
                  <c:v>45998</c:v>
                </c:pt>
                <c:pt idx="256">
                  <c:v>45999</c:v>
                </c:pt>
                <c:pt idx="257">
                  <c:v>46000</c:v>
                </c:pt>
                <c:pt idx="258">
                  <c:v>46001</c:v>
                </c:pt>
                <c:pt idx="259">
                  <c:v>46002</c:v>
                </c:pt>
                <c:pt idx="260">
                  <c:v>46003</c:v>
                </c:pt>
                <c:pt idx="261">
                  <c:v>46004</c:v>
                </c:pt>
                <c:pt idx="262">
                  <c:v>46005</c:v>
                </c:pt>
                <c:pt idx="263">
                  <c:v>46006</c:v>
                </c:pt>
                <c:pt idx="264">
                  <c:v>46007</c:v>
                </c:pt>
                <c:pt idx="265">
                  <c:v>46008</c:v>
                </c:pt>
                <c:pt idx="266">
                  <c:v>46009</c:v>
                </c:pt>
                <c:pt idx="267">
                  <c:v>46010</c:v>
                </c:pt>
                <c:pt idx="268">
                  <c:v>46011</c:v>
                </c:pt>
                <c:pt idx="269">
                  <c:v>46012</c:v>
                </c:pt>
                <c:pt idx="270">
                  <c:v>46013</c:v>
                </c:pt>
                <c:pt idx="271">
                  <c:v>46014</c:v>
                </c:pt>
                <c:pt idx="272">
                  <c:v>46015</c:v>
                </c:pt>
                <c:pt idx="273">
                  <c:v>46016</c:v>
                </c:pt>
                <c:pt idx="274">
                  <c:v>46017</c:v>
                </c:pt>
                <c:pt idx="275">
                  <c:v>46018</c:v>
                </c:pt>
                <c:pt idx="276">
                  <c:v>46019</c:v>
                </c:pt>
                <c:pt idx="277">
                  <c:v>46020</c:v>
                </c:pt>
                <c:pt idx="278">
                  <c:v>46021</c:v>
                </c:pt>
                <c:pt idx="279">
                  <c:v>46022</c:v>
                </c:pt>
                <c:pt idx="280">
                  <c:v>46023</c:v>
                </c:pt>
                <c:pt idx="281">
                  <c:v>46024</c:v>
                </c:pt>
                <c:pt idx="282">
                  <c:v>46025</c:v>
                </c:pt>
                <c:pt idx="283">
                  <c:v>46026</c:v>
                </c:pt>
                <c:pt idx="284">
                  <c:v>46027</c:v>
                </c:pt>
                <c:pt idx="285">
                  <c:v>46028</c:v>
                </c:pt>
                <c:pt idx="286">
                  <c:v>46029</c:v>
                </c:pt>
                <c:pt idx="287">
                  <c:v>46030</c:v>
                </c:pt>
                <c:pt idx="288">
                  <c:v>46031</c:v>
                </c:pt>
                <c:pt idx="289">
                  <c:v>46032</c:v>
                </c:pt>
                <c:pt idx="290">
                  <c:v>46033</c:v>
                </c:pt>
                <c:pt idx="291">
                  <c:v>46034</c:v>
                </c:pt>
                <c:pt idx="292">
                  <c:v>46035</c:v>
                </c:pt>
                <c:pt idx="293">
                  <c:v>46036</c:v>
                </c:pt>
                <c:pt idx="294">
                  <c:v>46037</c:v>
                </c:pt>
                <c:pt idx="295">
                  <c:v>46038</c:v>
                </c:pt>
                <c:pt idx="296">
                  <c:v>46039</c:v>
                </c:pt>
                <c:pt idx="297">
                  <c:v>46040</c:v>
                </c:pt>
                <c:pt idx="298">
                  <c:v>46041</c:v>
                </c:pt>
                <c:pt idx="299">
                  <c:v>46042</c:v>
                </c:pt>
                <c:pt idx="300">
                  <c:v>46043</c:v>
                </c:pt>
                <c:pt idx="301">
                  <c:v>46044</c:v>
                </c:pt>
                <c:pt idx="302">
                  <c:v>46045</c:v>
                </c:pt>
                <c:pt idx="303">
                  <c:v>46046</c:v>
                </c:pt>
                <c:pt idx="304">
                  <c:v>46047</c:v>
                </c:pt>
                <c:pt idx="305">
                  <c:v>46048</c:v>
                </c:pt>
                <c:pt idx="306">
                  <c:v>46049</c:v>
                </c:pt>
                <c:pt idx="307">
                  <c:v>46050</c:v>
                </c:pt>
                <c:pt idx="308">
                  <c:v>46051</c:v>
                </c:pt>
                <c:pt idx="309">
                  <c:v>46052</c:v>
                </c:pt>
                <c:pt idx="310">
                  <c:v>46053</c:v>
                </c:pt>
                <c:pt idx="311">
                  <c:v>46054</c:v>
                </c:pt>
                <c:pt idx="312">
                  <c:v>46055</c:v>
                </c:pt>
                <c:pt idx="313">
                  <c:v>46056</c:v>
                </c:pt>
                <c:pt idx="314">
                  <c:v>46057</c:v>
                </c:pt>
                <c:pt idx="315">
                  <c:v>46058</c:v>
                </c:pt>
                <c:pt idx="316">
                  <c:v>46059</c:v>
                </c:pt>
                <c:pt idx="317">
                  <c:v>46060</c:v>
                </c:pt>
                <c:pt idx="318">
                  <c:v>46061</c:v>
                </c:pt>
                <c:pt idx="319">
                  <c:v>46062</c:v>
                </c:pt>
                <c:pt idx="320">
                  <c:v>46063</c:v>
                </c:pt>
                <c:pt idx="321">
                  <c:v>46064</c:v>
                </c:pt>
                <c:pt idx="322">
                  <c:v>46065</c:v>
                </c:pt>
                <c:pt idx="323">
                  <c:v>46066</c:v>
                </c:pt>
                <c:pt idx="324">
                  <c:v>46067</c:v>
                </c:pt>
                <c:pt idx="325">
                  <c:v>46068</c:v>
                </c:pt>
                <c:pt idx="326">
                  <c:v>46069</c:v>
                </c:pt>
                <c:pt idx="327">
                  <c:v>46070</c:v>
                </c:pt>
                <c:pt idx="328">
                  <c:v>46071</c:v>
                </c:pt>
                <c:pt idx="329">
                  <c:v>46072</c:v>
                </c:pt>
                <c:pt idx="330">
                  <c:v>46073</c:v>
                </c:pt>
                <c:pt idx="331">
                  <c:v>46074</c:v>
                </c:pt>
                <c:pt idx="332">
                  <c:v>46075</c:v>
                </c:pt>
                <c:pt idx="333">
                  <c:v>46076</c:v>
                </c:pt>
                <c:pt idx="334">
                  <c:v>46077</c:v>
                </c:pt>
                <c:pt idx="335">
                  <c:v>46078</c:v>
                </c:pt>
                <c:pt idx="336">
                  <c:v>46079</c:v>
                </c:pt>
                <c:pt idx="337">
                  <c:v>46080</c:v>
                </c:pt>
                <c:pt idx="338">
                  <c:v>46081</c:v>
                </c:pt>
                <c:pt idx="339">
                  <c:v>46082</c:v>
                </c:pt>
                <c:pt idx="340">
                  <c:v>46083</c:v>
                </c:pt>
                <c:pt idx="341">
                  <c:v>46084</c:v>
                </c:pt>
                <c:pt idx="342">
                  <c:v>46085</c:v>
                </c:pt>
                <c:pt idx="343">
                  <c:v>46086</c:v>
                </c:pt>
                <c:pt idx="344">
                  <c:v>46087</c:v>
                </c:pt>
                <c:pt idx="345">
                  <c:v>46088</c:v>
                </c:pt>
                <c:pt idx="346">
                  <c:v>46089</c:v>
                </c:pt>
                <c:pt idx="347">
                  <c:v>46090</c:v>
                </c:pt>
                <c:pt idx="348">
                  <c:v>46091</c:v>
                </c:pt>
                <c:pt idx="349">
                  <c:v>46092</c:v>
                </c:pt>
                <c:pt idx="350">
                  <c:v>46093</c:v>
                </c:pt>
                <c:pt idx="351">
                  <c:v>46094</c:v>
                </c:pt>
                <c:pt idx="352">
                  <c:v>46095</c:v>
                </c:pt>
                <c:pt idx="353">
                  <c:v>46096</c:v>
                </c:pt>
                <c:pt idx="354">
                  <c:v>46097</c:v>
                </c:pt>
                <c:pt idx="355">
                  <c:v>46098</c:v>
                </c:pt>
                <c:pt idx="356">
                  <c:v>46099</c:v>
                </c:pt>
                <c:pt idx="357">
                  <c:v>46100</c:v>
                </c:pt>
                <c:pt idx="358">
                  <c:v>46101</c:v>
                </c:pt>
                <c:pt idx="359">
                  <c:v>46102</c:v>
                </c:pt>
                <c:pt idx="360">
                  <c:v>46103</c:v>
                </c:pt>
                <c:pt idx="361">
                  <c:v>46104</c:v>
                </c:pt>
                <c:pt idx="362">
                  <c:v>46105</c:v>
                </c:pt>
                <c:pt idx="363">
                  <c:v>46106</c:v>
                </c:pt>
                <c:pt idx="364">
                  <c:v>46107</c:v>
                </c:pt>
                <c:pt idx="365">
                  <c:v>46108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נתונים'!$L$4:$L$4000</c:f>
              <c:numCache>
                <c:formatCode>0.00</c:formatCode>
                <c:ptCount val="3997"/>
                <c:pt idx="0">
                  <c:v>100</c:v>
                </c:pt>
                <c:pt idx="1">
                  <c:v>99.076765259018629</c:v>
                </c:pt>
                <c:pt idx="2">
                  <c:v>99.076765259018629</c:v>
                </c:pt>
                <c:pt idx="3">
                  <c:v>99.076765259018629</c:v>
                </c:pt>
                <c:pt idx="4">
                  <c:v>97.534138128405459</c:v>
                </c:pt>
                <c:pt idx="5">
                  <c:v>98.870486965441899</c:v>
                </c:pt>
                <c:pt idx="6">
                  <c:v>98.566644614092354</c:v>
                </c:pt>
                <c:pt idx="7">
                  <c:v>95.023303872085165</c:v>
                </c:pt>
                <c:pt idx="8">
                  <c:v>90.656708318776168</c:v>
                </c:pt>
                <c:pt idx="9">
                  <c:v>90.656708318776168</c:v>
                </c:pt>
                <c:pt idx="10">
                  <c:v>90.656708318776168</c:v>
                </c:pt>
                <c:pt idx="11">
                  <c:v>86.533000810246264</c:v>
                </c:pt>
                <c:pt idx="12">
                  <c:v>88.711745597538027</c:v>
                </c:pt>
                <c:pt idx="13">
                  <c:v>85.896139808365604</c:v>
                </c:pt>
                <c:pt idx="14">
                  <c:v>89.553026529990248</c:v>
                </c:pt>
                <c:pt idx="15">
                  <c:v>88.96411129364364</c:v>
                </c:pt>
                <c:pt idx="16">
                  <c:v>88.96411129364364</c:v>
                </c:pt>
                <c:pt idx="17">
                  <c:v>88.96411129364364</c:v>
                </c:pt>
                <c:pt idx="18">
                  <c:v>91.271454800894986</c:v>
                </c:pt>
                <c:pt idx="19">
                  <c:v>92.3686323191627</c:v>
                </c:pt>
                <c:pt idx="20">
                  <c:v>92.295598653058491</c:v>
                </c:pt>
                <c:pt idx="21">
                  <c:v>91.716532740639423</c:v>
                </c:pt>
                <c:pt idx="22">
                  <c:v>91.716532740639423</c:v>
                </c:pt>
                <c:pt idx="23">
                  <c:v>91.716532740639423</c:v>
                </c:pt>
                <c:pt idx="24">
                  <c:v>91.716532740639423</c:v>
                </c:pt>
                <c:pt idx="25">
                  <c:v>91.716532740639423</c:v>
                </c:pt>
                <c:pt idx="26">
                  <c:v>92.201751321296072</c:v>
                </c:pt>
                <c:pt idx="27">
                  <c:v>94.753097891129627</c:v>
                </c:pt>
                <c:pt idx="28">
                  <c:v>95.054896043173443</c:v>
                </c:pt>
                <c:pt idx="29">
                  <c:v>95.782259323407146</c:v>
                </c:pt>
                <c:pt idx="30">
                  <c:v>95.782259323407146</c:v>
                </c:pt>
                <c:pt idx="31">
                  <c:v>95.782259323407146</c:v>
                </c:pt>
                <c:pt idx="32">
                  <c:v>96.086473347357725</c:v>
                </c:pt>
                <c:pt idx="33">
                  <c:v>95.926839965211386</c:v>
                </c:pt>
                <c:pt idx="34">
                  <c:v>95.895619466724114</c:v>
                </c:pt>
                <c:pt idx="35">
                  <c:v>95.895619466724114</c:v>
                </c:pt>
                <c:pt idx="36">
                  <c:v>98.218015714317517</c:v>
                </c:pt>
                <c:pt idx="37">
                  <c:v>98.218015714317517</c:v>
                </c:pt>
                <c:pt idx="38">
                  <c:v>98.218015714317517</c:v>
                </c:pt>
                <c:pt idx="39">
                  <c:v>98.178246746006323</c:v>
                </c:pt>
                <c:pt idx="40">
                  <c:v>97.812706742884274</c:v>
                </c:pt>
                <c:pt idx="41">
                  <c:v>97.195916061459712</c:v>
                </c:pt>
                <c:pt idx="42">
                  <c:v>98.287704327012349</c:v>
                </c:pt>
                <c:pt idx="43">
                  <c:v>98.674243832093126</c:v>
                </c:pt>
                <c:pt idx="44">
                  <c:v>98.674243832093126</c:v>
                </c:pt>
                <c:pt idx="45">
                  <c:v>98.674243832093126</c:v>
                </c:pt>
                <c:pt idx="46">
                  <c:v>100.20962334698605</c:v>
                </c:pt>
                <c:pt idx="47">
                  <c:v>100.65284292372529</c:v>
                </c:pt>
                <c:pt idx="48">
                  <c:v>100.41552996796176</c:v>
                </c:pt>
                <c:pt idx="49">
                  <c:v>100.5760925316107</c:v>
                </c:pt>
                <c:pt idx="50">
                  <c:v>100.86320961591346</c:v>
                </c:pt>
                <c:pt idx="51">
                  <c:v>100.86320961591346</c:v>
                </c:pt>
                <c:pt idx="52">
                  <c:v>100.86320961591346</c:v>
                </c:pt>
                <c:pt idx="53">
                  <c:v>100.85763452689788</c:v>
                </c:pt>
                <c:pt idx="54">
                  <c:v>101.36719766292262</c:v>
                </c:pt>
                <c:pt idx="55">
                  <c:v>101.36366677321276</c:v>
                </c:pt>
                <c:pt idx="56">
                  <c:v>100.806529544255</c:v>
                </c:pt>
                <c:pt idx="57">
                  <c:v>98.982174582054128</c:v>
                </c:pt>
                <c:pt idx="58">
                  <c:v>98.982174582054128</c:v>
                </c:pt>
                <c:pt idx="59">
                  <c:v>98.982174582054128</c:v>
                </c:pt>
                <c:pt idx="60">
                  <c:v>100.26481672824039</c:v>
                </c:pt>
                <c:pt idx="61">
                  <c:v>100.63871936488583</c:v>
                </c:pt>
                <c:pt idx="62">
                  <c:v>99.950010035160204</c:v>
                </c:pt>
                <c:pt idx="63">
                  <c:v>99.814535372081423</c:v>
                </c:pt>
                <c:pt idx="64">
                  <c:v>99.730723200547075</c:v>
                </c:pt>
                <c:pt idx="65">
                  <c:v>99.730723200547075</c:v>
                </c:pt>
                <c:pt idx="66">
                  <c:v>99.730723200547075</c:v>
                </c:pt>
                <c:pt idx="67">
                  <c:v>99.525745761073964</c:v>
                </c:pt>
                <c:pt idx="68">
                  <c:v>99.900020070320423</c:v>
                </c:pt>
                <c:pt idx="69">
                  <c:v>100.44730797535063</c:v>
                </c:pt>
                <c:pt idx="70">
                  <c:v>100.54765957763122</c:v>
                </c:pt>
                <c:pt idx="71">
                  <c:v>100.91227039925066</c:v>
                </c:pt>
                <c:pt idx="72">
                  <c:v>100.91227039925066</c:v>
                </c:pt>
                <c:pt idx="73">
                  <c:v>100.91227039925066</c:v>
                </c:pt>
                <c:pt idx="74">
                  <c:v>100.75152199930122</c:v>
                </c:pt>
                <c:pt idx="75">
                  <c:v>100.63741851078218</c:v>
                </c:pt>
                <c:pt idx="76">
                  <c:v>100.2243044147271</c:v>
                </c:pt>
                <c:pt idx="77">
                  <c:v>99.623495655147238</c:v>
                </c:pt>
                <c:pt idx="78">
                  <c:v>98.316137280991882</c:v>
                </c:pt>
                <c:pt idx="79">
                  <c:v>98.316137280991882</c:v>
                </c:pt>
                <c:pt idx="80">
                  <c:v>98.316137280991882</c:v>
                </c:pt>
                <c:pt idx="81">
                  <c:v>99.2285935165431</c:v>
                </c:pt>
                <c:pt idx="82">
                  <c:v>98.282872583198881</c:v>
                </c:pt>
                <c:pt idx="83">
                  <c:v>97.878306956967705</c:v>
                </c:pt>
                <c:pt idx="84">
                  <c:v>96.579682888936759</c:v>
                </c:pt>
                <c:pt idx="85">
                  <c:v>97.258914567335893</c:v>
                </c:pt>
                <c:pt idx="86">
                  <c:v>97.258914567335893</c:v>
                </c:pt>
                <c:pt idx="87">
                  <c:v>97.258914567335893</c:v>
                </c:pt>
                <c:pt idx="88">
                  <c:v>97.041857768328995</c:v>
                </c:pt>
                <c:pt idx="89">
                  <c:v>98.438789239334824</c:v>
                </c:pt>
                <c:pt idx="90">
                  <c:v>97.601410869193515</c:v>
                </c:pt>
                <c:pt idx="91">
                  <c:v>97.453113501378866</c:v>
                </c:pt>
                <c:pt idx="92">
                  <c:v>98.969723549919308</c:v>
                </c:pt>
                <c:pt idx="93">
                  <c:v>98.969723549919308</c:v>
                </c:pt>
                <c:pt idx="94">
                  <c:v>98.969723549919308</c:v>
                </c:pt>
                <c:pt idx="95">
                  <c:v>98.553450236755396</c:v>
                </c:pt>
                <c:pt idx="96">
                  <c:v>98.166724895374116</c:v>
                </c:pt>
                <c:pt idx="97">
                  <c:v>98.841124829959739</c:v>
                </c:pt>
                <c:pt idx="98">
                  <c:v>99.295122912129116</c:v>
                </c:pt>
                <c:pt idx="99">
                  <c:v>98.285288455105643</c:v>
                </c:pt>
                <c:pt idx="100">
                  <c:v>98.285288455105643</c:v>
                </c:pt>
                <c:pt idx="101">
                  <c:v>98.285288455105643</c:v>
                </c:pt>
                <c:pt idx="102">
                  <c:v>99.265203267745477</c:v>
                </c:pt>
                <c:pt idx="103">
                  <c:v>99.830331457625576</c:v>
                </c:pt>
                <c:pt idx="104">
                  <c:v>101.199944992455</c:v>
                </c:pt>
                <c:pt idx="105">
                  <c:v>101.06279780267155</c:v>
                </c:pt>
                <c:pt idx="106">
                  <c:v>100.04460071212466</c:v>
                </c:pt>
                <c:pt idx="107">
                  <c:v>100.04460071212466</c:v>
                </c:pt>
                <c:pt idx="108">
                  <c:v>100.04460071212466</c:v>
                </c:pt>
                <c:pt idx="109">
                  <c:v>99.809889464568428</c:v>
                </c:pt>
                <c:pt idx="110">
                  <c:v>99.499914515301739</c:v>
                </c:pt>
                <c:pt idx="111">
                  <c:v>98.457372869386788</c:v>
                </c:pt>
                <c:pt idx="112">
                  <c:v>99.926966333895777</c:v>
                </c:pt>
                <c:pt idx="113">
                  <c:v>99.593947683364661</c:v>
                </c:pt>
                <c:pt idx="114">
                  <c:v>99.593947683364661</c:v>
                </c:pt>
                <c:pt idx="115">
                  <c:v>99.593947683364661</c:v>
                </c:pt>
                <c:pt idx="116">
                  <c:v>99.291963695020314</c:v>
                </c:pt>
                <c:pt idx="117">
                  <c:v>98.316323117292427</c:v>
                </c:pt>
                <c:pt idx="118">
                  <c:v>99.315564905186321</c:v>
                </c:pt>
                <c:pt idx="119">
                  <c:v>99.519055654255268</c:v>
                </c:pt>
                <c:pt idx="120">
                  <c:v>99.462561418897309</c:v>
                </c:pt>
                <c:pt idx="121">
                  <c:v>99.462561418897309</c:v>
                </c:pt>
                <c:pt idx="122">
                  <c:v>99.462561418897309</c:v>
                </c:pt>
                <c:pt idx="123">
                  <c:v>99.191612092739746</c:v>
                </c:pt>
                <c:pt idx="124">
                  <c:v>99.965062775502318</c:v>
                </c:pt>
                <c:pt idx="125">
                  <c:v>100.22486192362872</c:v>
                </c:pt>
                <c:pt idx="126">
                  <c:v>98.863425186022141</c:v>
                </c:pt>
                <c:pt idx="127">
                  <c:v>95.995599396403705</c:v>
                </c:pt>
                <c:pt idx="128">
                  <c:v>95.995599396403705</c:v>
                </c:pt>
                <c:pt idx="129">
                  <c:v>95.995599396403705</c:v>
                </c:pt>
                <c:pt idx="130">
                  <c:v>97.421335493990057</c:v>
                </c:pt>
                <c:pt idx="131">
                  <c:v>97.556438484467819</c:v>
                </c:pt>
                <c:pt idx="132">
                  <c:v>97.811034216179664</c:v>
                </c:pt>
                <c:pt idx="133">
                  <c:v>99.089216291153448</c:v>
                </c:pt>
                <c:pt idx="134">
                  <c:v>99.380421774067656</c:v>
                </c:pt>
                <c:pt idx="135">
                  <c:v>99.380421774067656</c:v>
                </c:pt>
                <c:pt idx="136">
                  <c:v>99.380421774067656</c:v>
                </c:pt>
                <c:pt idx="137">
                  <c:v>99.085127892542019</c:v>
                </c:pt>
                <c:pt idx="138">
                  <c:v>99.161692448356106</c:v>
                </c:pt>
                <c:pt idx="139">
                  <c:v>100.13324462747256</c:v>
                </c:pt>
                <c:pt idx="140">
                  <c:v>100.9964542433861</c:v>
                </c:pt>
                <c:pt idx="141">
                  <c:v>101.25495253740885</c:v>
                </c:pt>
                <c:pt idx="142">
                  <c:v>101.25495253740885</c:v>
                </c:pt>
                <c:pt idx="143">
                  <c:v>101.25495253740885</c:v>
                </c:pt>
                <c:pt idx="144">
                  <c:v>100.995339225583</c:v>
                </c:pt>
                <c:pt idx="145">
                  <c:v>101.89924699131031</c:v>
                </c:pt>
                <c:pt idx="146">
                  <c:v>101.69557040594083</c:v>
                </c:pt>
                <c:pt idx="147">
                  <c:v>101.50676072461292</c:v>
                </c:pt>
                <c:pt idx="148">
                  <c:v>101.99123596006751</c:v>
                </c:pt>
                <c:pt idx="149">
                  <c:v>101.99123596006751</c:v>
                </c:pt>
                <c:pt idx="150">
                  <c:v>101.99123596006751</c:v>
                </c:pt>
                <c:pt idx="151">
                  <c:v>101.16853865766726</c:v>
                </c:pt>
                <c:pt idx="152">
                  <c:v>100.04831743813511</c:v>
                </c:pt>
                <c:pt idx="153">
                  <c:v>100.22281772432301</c:v>
                </c:pt>
                <c:pt idx="154">
                  <c:v>100.29083381031317</c:v>
                </c:pt>
                <c:pt idx="155">
                  <c:v>99.454570457974981</c:v>
                </c:pt>
                <c:pt idx="156">
                  <c:v>99.454570457974981</c:v>
                </c:pt>
                <c:pt idx="157">
                  <c:v>99.454570457974981</c:v>
                </c:pt>
                <c:pt idx="158">
                  <c:v>99.739829179272576</c:v>
                </c:pt>
                <c:pt idx="159">
                  <c:v>98.326729950121546</c:v>
                </c:pt>
                <c:pt idx="160">
                  <c:v>98.958015862986628</c:v>
                </c:pt>
                <c:pt idx="161">
                  <c:v>99.361280635114156</c:v>
                </c:pt>
                <c:pt idx="162">
                  <c:v>98.830532160830174</c:v>
                </c:pt>
                <c:pt idx="163">
                  <c:v>98.830532160830174</c:v>
                </c:pt>
                <c:pt idx="164">
                  <c:v>98.830532160830174</c:v>
                </c:pt>
                <c:pt idx="165">
                  <c:v>99.660477078950706</c:v>
                </c:pt>
                <c:pt idx="166">
                  <c:v>99.772164695562978</c:v>
                </c:pt>
                <c:pt idx="167">
                  <c:v>99.635575014681081</c:v>
                </c:pt>
                <c:pt idx="168">
                  <c:v>100.10574085499566</c:v>
                </c:pt>
                <c:pt idx="169">
                  <c:v>100.17896035740038</c:v>
                </c:pt>
                <c:pt idx="170">
                  <c:v>100.17896035740038</c:v>
                </c:pt>
                <c:pt idx="171">
                  <c:v>100.17896035740038</c:v>
                </c:pt>
                <c:pt idx="172">
                  <c:v>101.10238093468226</c:v>
                </c:pt>
                <c:pt idx="173">
                  <c:v>99.837021564444328</c:v>
                </c:pt>
                <c:pt idx="174">
                  <c:v>99.78851829000871</c:v>
                </c:pt>
                <c:pt idx="175">
                  <c:v>101.40473659562767</c:v>
                </c:pt>
                <c:pt idx="176">
                  <c:v>101.4372579482186</c:v>
                </c:pt>
                <c:pt idx="177">
                  <c:v>101.4372579482186</c:v>
                </c:pt>
                <c:pt idx="178">
                  <c:v>101.4372579482186</c:v>
                </c:pt>
                <c:pt idx="179">
                  <c:v>101.13304392426802</c:v>
                </c:pt>
                <c:pt idx="180">
                  <c:v>101.69687126004449</c:v>
                </c:pt>
                <c:pt idx="181">
                  <c:v>101.55136143673764</c:v>
                </c:pt>
                <c:pt idx="182">
                  <c:v>101.18582143361559</c:v>
                </c:pt>
                <c:pt idx="183">
                  <c:v>102.2043901967635</c:v>
                </c:pt>
                <c:pt idx="184">
                  <c:v>102.2043901967635</c:v>
                </c:pt>
                <c:pt idx="185">
                  <c:v>102.2043901967635</c:v>
                </c:pt>
                <c:pt idx="186">
                  <c:v>102.33726315163501</c:v>
                </c:pt>
                <c:pt idx="187">
                  <c:v>102.7667308421358</c:v>
                </c:pt>
                <c:pt idx="188">
                  <c:v>103.71914188229873</c:v>
                </c:pt>
                <c:pt idx="189">
                  <c:v>104.91964438365532</c:v>
                </c:pt>
                <c:pt idx="190">
                  <c:v>105.02928780096188</c:v>
                </c:pt>
                <c:pt idx="191">
                  <c:v>105.02928780096188</c:v>
                </c:pt>
                <c:pt idx="192">
                  <c:v>105.02928780096188</c:v>
                </c:pt>
                <c:pt idx="193">
                  <c:v>104.60205014606733</c:v>
                </c:pt>
                <c:pt idx="194">
                  <c:v>104.32143733228273</c:v>
                </c:pt>
                <c:pt idx="195">
                  <c:v>104.99249221345899</c:v>
                </c:pt>
                <c:pt idx="196">
                  <c:v>104.54332587510314</c:v>
                </c:pt>
                <c:pt idx="197">
                  <c:v>102.79200457900643</c:v>
                </c:pt>
                <c:pt idx="198">
                  <c:v>102.79200457900643</c:v>
                </c:pt>
                <c:pt idx="199">
                  <c:v>102.79200457900643</c:v>
                </c:pt>
                <c:pt idx="200">
                  <c:v>103.47718301902219</c:v>
                </c:pt>
                <c:pt idx="201">
                  <c:v>103.17724322998357</c:v>
                </c:pt>
                <c:pt idx="202">
                  <c:v>104.1618039501364</c:v>
                </c:pt>
                <c:pt idx="203">
                  <c:v>105.03486288997748</c:v>
                </c:pt>
                <c:pt idx="204">
                  <c:v>104.20566131705903</c:v>
                </c:pt>
                <c:pt idx="205">
                  <c:v>104.20566131705903</c:v>
                </c:pt>
                <c:pt idx="206">
                  <c:v>104.20566131705903</c:v>
                </c:pt>
                <c:pt idx="207">
                  <c:v>105.57230147108014</c:v>
                </c:pt>
                <c:pt idx="208">
                  <c:v>105.6819448883867</c:v>
                </c:pt>
                <c:pt idx="209">
                  <c:v>104.79699242531237</c:v>
                </c:pt>
                <c:pt idx="210">
                  <c:v>105.33814773242544</c:v>
                </c:pt>
                <c:pt idx="211">
                  <c:v>105.45280872984604</c:v>
                </c:pt>
                <c:pt idx="212">
                  <c:v>105.45280872984604</c:v>
                </c:pt>
                <c:pt idx="213">
                  <c:v>105.45280872984604</c:v>
                </c:pt>
                <c:pt idx="214">
                  <c:v>106.13222624454571</c:v>
                </c:pt>
                <c:pt idx="215">
                  <c:v>106.00753008689705</c:v>
                </c:pt>
                <c:pt idx="216">
                  <c:v>106.03466218677292</c:v>
                </c:pt>
                <c:pt idx="217">
                  <c:v>105.91145271952843</c:v>
                </c:pt>
                <c:pt idx="218">
                  <c:v>105.22125669939862</c:v>
                </c:pt>
                <c:pt idx="219">
                  <c:v>105.22125669939862</c:v>
                </c:pt>
                <c:pt idx="220">
                  <c:v>105.22125669939862</c:v>
                </c:pt>
                <c:pt idx="221">
                  <c:v>105.54108097259285</c:v>
                </c:pt>
                <c:pt idx="222">
                  <c:v>105.18706282010302</c:v>
                </c:pt>
                <c:pt idx="223">
                  <c:v>105.35301463646704</c:v>
                </c:pt>
                <c:pt idx="224">
                  <c:v>104.27609327495597</c:v>
                </c:pt>
                <c:pt idx="225">
                  <c:v>103.44633419313595</c:v>
                </c:pt>
                <c:pt idx="226">
                  <c:v>103.44633419313595</c:v>
                </c:pt>
                <c:pt idx="227">
                  <c:v>103.44633419313595</c:v>
                </c:pt>
                <c:pt idx="228">
                  <c:v>105.26622908412439</c:v>
                </c:pt>
                <c:pt idx="229">
                  <c:v>106.40429058850641</c:v>
                </c:pt>
                <c:pt idx="230">
                  <c:v>107.54922803600766</c:v>
                </c:pt>
                <c:pt idx="231">
                  <c:v>106.72188482609441</c:v>
                </c:pt>
                <c:pt idx="232">
                  <c:v>105.81091528094734</c:v>
                </c:pt>
                <c:pt idx="233">
                  <c:v>105.81091528094734</c:v>
                </c:pt>
                <c:pt idx="234">
                  <c:v>105.81091528094734</c:v>
                </c:pt>
                <c:pt idx="235">
                  <c:v>104.8291421053023</c:v>
                </c:pt>
                <c:pt idx="236">
                  <c:v>102.85500308488261</c:v>
                </c:pt>
                <c:pt idx="237">
                  <c:v>102.99140692946401</c:v>
                </c:pt>
                <c:pt idx="238">
                  <c:v>103.50933269901212</c:v>
                </c:pt>
                <c:pt idx="239">
                  <c:v>102.49039226326316</c:v>
                </c:pt>
                <c:pt idx="240">
                  <c:v>102.49039226326316</c:v>
                </c:pt>
                <c:pt idx="241">
                  <c:v>102.49039226326316</c:v>
                </c:pt>
                <c:pt idx="242">
                  <c:v>102.74275795936877</c:v>
                </c:pt>
                <c:pt idx="243">
                  <c:v>103.58348138291943</c:v>
                </c:pt>
                <c:pt idx="244">
                  <c:v>105.101206449263</c:v>
                </c:pt>
                <c:pt idx="245">
                  <c:v>105.05641990083778</c:v>
                </c:pt>
                <c:pt idx="246">
                  <c:v>105.33517435161718</c:v>
                </c:pt>
                <c:pt idx="247">
                  <c:v>105.33517435161718</c:v>
                </c:pt>
                <c:pt idx="248">
                  <c:v>105.33517435161718</c:v>
                </c:pt>
                <c:pt idx="249">
                  <c:v>105.32235164688132</c:v>
                </c:pt>
                <c:pt idx="250">
                  <c:v>105.66967969255246</c:v>
                </c:pt>
                <c:pt idx="251">
                  <c:v>105.82559634868842</c:v>
                </c:pt>
                <c:pt idx="252">
                  <c:v>106.2626833275105</c:v>
                </c:pt>
                <c:pt idx="253">
                  <c:v>106.37139756331447</c:v>
                </c:pt>
                <c:pt idx="254">
                  <c:v>106.37139756331447</c:v>
                </c:pt>
                <c:pt idx="255">
                  <c:v>106.37139756331447</c:v>
                </c:pt>
                <c:pt idx="256">
                  <c:v>106.40224638920074</c:v>
                </c:pt>
                <c:pt idx="257">
                  <c:v>106.26714339872299</c:v>
                </c:pt>
                <c:pt idx="258">
                  <c:v>106.07759037219301</c:v>
                </c:pt>
                <c:pt idx="259">
                  <c:v>106.92946397377486</c:v>
                </c:pt>
                <c:pt idx="260">
                  <c:v>106.3115582745472</c:v>
                </c:pt>
                <c:pt idx="261">
                  <c:v>106.3115582745472</c:v>
                </c:pt>
                <c:pt idx="262">
                  <c:v>106.3115582745472</c:v>
                </c:pt>
                <c:pt idx="263">
                  <c:v>106.90270354650005</c:v>
                </c:pt>
                <c:pt idx="264">
                  <c:v>106.25803741999755</c:v>
                </c:pt>
                <c:pt idx="265">
                  <c:v>105.58605335731869</c:v>
                </c:pt>
                <c:pt idx="266">
                  <c:v>106.70181450563837</c:v>
                </c:pt>
                <c:pt idx="267">
                  <c:v>107.0482133698069</c:v>
                </c:pt>
                <c:pt idx="268">
                  <c:v>107.0482133698069</c:v>
                </c:pt>
                <c:pt idx="269">
                  <c:v>107.0482133698069</c:v>
                </c:pt>
                <c:pt idx="270">
                  <c:v>106.73861009314125</c:v>
                </c:pt>
                <c:pt idx="271">
                  <c:v>106.84249258513169</c:v>
                </c:pt>
                <c:pt idx="272">
                  <c:v>106.78599834977373</c:v>
                </c:pt>
                <c:pt idx="273">
                  <c:v>106.78599834977373</c:v>
                </c:pt>
                <c:pt idx="274">
                  <c:v>106.78599834977373</c:v>
                </c:pt>
                <c:pt idx="275">
                  <c:v>106.78599834977373</c:v>
                </c:pt>
                <c:pt idx="276">
                  <c:v>106.78599834977373</c:v>
                </c:pt>
                <c:pt idx="277">
                  <c:v>106.88765080615796</c:v>
                </c:pt>
                <c:pt idx="278">
                  <c:v>107.7148081797707</c:v>
                </c:pt>
                <c:pt idx="279">
                  <c:v>107.62542091922077</c:v>
                </c:pt>
                <c:pt idx="280">
                  <c:v>107.62542091922077</c:v>
                </c:pt>
                <c:pt idx="281">
                  <c:v>108.72129758338485</c:v>
                </c:pt>
                <c:pt idx="282">
                  <c:v>108.72129758338485</c:v>
                </c:pt>
                <c:pt idx="283">
                  <c:v>108.72129758338485</c:v>
                </c:pt>
                <c:pt idx="284">
                  <c:v>110.08366350249401</c:v>
                </c:pt>
                <c:pt idx="285">
                  <c:v>110.23419090591489</c:v>
                </c:pt>
                <c:pt idx="286">
                  <c:v>110.08143346688777</c:v>
                </c:pt>
                <c:pt idx="287">
                  <c:v>109.72369858838755</c:v>
                </c:pt>
                <c:pt idx="288">
                  <c:v>111.45476372772762</c:v>
                </c:pt>
                <c:pt idx="289">
                  <c:v>111.45476372772762</c:v>
                </c:pt>
                <c:pt idx="290">
                  <c:v>111.45476372772762</c:v>
                </c:pt>
                <c:pt idx="291">
                  <c:v>111.80469348160604</c:v>
                </c:pt>
                <c:pt idx="292">
                  <c:v>112.05612999620905</c:v>
                </c:pt>
                <c:pt idx="293">
                  <c:v>111.59562764352148</c:v>
                </c:pt>
                <c:pt idx="294">
                  <c:v>112.26631085209671</c:v>
                </c:pt>
                <c:pt idx="295">
                  <c:v>112.04906821678928</c:v>
                </c:pt>
                <c:pt idx="296">
                  <c:v>112.04906821678928</c:v>
                </c:pt>
                <c:pt idx="297">
                  <c:v>112.04906821678928</c:v>
                </c:pt>
                <c:pt idx="298">
                  <c:v>110.12324663450468</c:v>
                </c:pt>
                <c:pt idx="299">
                  <c:v>109.49623495655156</c:v>
                </c:pt>
                <c:pt idx="300">
                  <c:v>109.32526556007353</c:v>
                </c:pt>
                <c:pt idx="301">
                  <c:v>110.68725980658168</c:v>
                </c:pt>
                <c:pt idx="302">
                  <c:v>110.53914827506756</c:v>
                </c:pt>
                <c:pt idx="303">
                  <c:v>110.53914827506756</c:v>
                </c:pt>
                <c:pt idx="304">
                  <c:v>110.53914827506756</c:v>
                </c:pt>
                <c:pt idx="305">
                  <c:v>110.71755112356638</c:v>
                </c:pt>
                <c:pt idx="306">
                  <c:v>111.40124287317798</c:v>
                </c:pt>
                <c:pt idx="307">
                  <c:v>110.26039382428816</c:v>
                </c:pt>
                <c:pt idx="308">
                  <c:v>109.49381908464481</c:v>
                </c:pt>
                <c:pt idx="309">
                  <c:v>110.5319006593473</c:v>
                </c:pt>
                <c:pt idx="310">
                  <c:v>110.5319006593473</c:v>
                </c:pt>
                <c:pt idx="311">
                  <c:v>110.5319006593473</c:v>
                </c:pt>
                <c:pt idx="312">
                  <c:v>111.6413433734493</c:v>
                </c:pt>
                <c:pt idx="313">
                  <c:v>111.41536643201748</c:v>
                </c:pt>
                <c:pt idx="314">
                  <c:v>110.95300571632471</c:v>
                </c:pt>
                <c:pt idx="315">
                  <c:v>110.12101659889846</c:v>
                </c:pt>
                <c:pt idx="316">
                  <c:v>111.47204650367595</c:v>
                </c:pt>
                <c:pt idx="317">
                  <c:v>111.47204650367595</c:v>
                </c:pt>
                <c:pt idx="318">
                  <c:v>111.47204650367595</c:v>
                </c:pt>
                <c:pt idx="319">
                  <c:v>112.59840032112525</c:v>
                </c:pt>
                <c:pt idx="320">
                  <c:v>112.37632594200434</c:v>
                </c:pt>
                <c:pt idx="321">
                  <c:v>112.16410088681096</c:v>
                </c:pt>
                <c:pt idx="322">
                  <c:v>111.71158949504573</c:v>
                </c:pt>
                <c:pt idx="323">
                  <c:v>111.22730009589164</c:v>
                </c:pt>
                <c:pt idx="324">
                  <c:v>111.22730009589164</c:v>
                </c:pt>
                <c:pt idx="325">
                  <c:v>111.22730009589164</c:v>
                </c:pt>
                <c:pt idx="326">
                  <c:v>111.1092940450617</c:v>
                </c:pt>
                <c:pt idx="327">
                  <c:v>111.90783262839443</c:v>
                </c:pt>
                <c:pt idx="328">
                  <c:v>113.42277015023019</c:v>
                </c:pt>
                <c:pt idx="329">
                  <c:v>112.60973633545694</c:v>
                </c:pt>
                <c:pt idx="330">
                  <c:v>113.94199677388195</c:v>
                </c:pt>
                <c:pt idx="331">
                  <c:v>113.94199677388195</c:v>
                </c:pt>
                <c:pt idx="332">
                  <c:v>113.94199677388195</c:v>
                </c:pt>
                <c:pt idx="333">
                  <c:v>113.61882744727836</c:v>
                </c:pt>
                <c:pt idx="334">
                  <c:v>113.66863157581763</c:v>
                </c:pt>
                <c:pt idx="335">
                  <c:v>114.72269507236479</c:v>
                </c:pt>
                <c:pt idx="336">
                  <c:v>114.50415158295375</c:v>
                </c:pt>
                <c:pt idx="337">
                  <c:v>114.07394054725087</c:v>
                </c:pt>
                <c:pt idx="338">
                  <c:v>114.07394054725087</c:v>
                </c:pt>
                <c:pt idx="339">
                  <c:v>114.07394054725087</c:v>
                </c:pt>
                <c:pt idx="340">
                  <c:v>111.25889226698001</c:v>
                </c:pt>
                <c:pt idx="341">
                  <c:v>107.25969507979823</c:v>
                </c:pt>
                <c:pt idx="342">
                  <c:v>109.10300534465215</c:v>
                </c:pt>
                <c:pt idx="343">
                  <c:v>107.46708839117812</c:v>
                </c:pt>
                <c:pt idx="344">
                  <c:v>106.29650553420515</c:v>
                </c:pt>
                <c:pt idx="345">
                  <c:v>106.29650553420515</c:v>
                </c:pt>
                <c:pt idx="346">
                  <c:v>106.29650553420515</c:v>
                </c:pt>
                <c:pt idx="347">
                  <c:v>105.65165357140215</c:v>
                </c:pt>
                <c:pt idx="348">
                  <c:v>108.47580783039849</c:v>
                </c:pt>
                <c:pt idx="349">
                  <c:v>107.68618938949072</c:v>
                </c:pt>
                <c:pt idx="350">
                  <c:v>106.83524496941148</c:v>
                </c:pt>
                <c:pt idx="351">
                  <c:v>106.2353653913342</c:v>
                </c:pt>
                <c:pt idx="352">
                  <c:v>106.2353653913342</c:v>
                </c:pt>
                <c:pt idx="353">
                  <c:v>106.2353653913342</c:v>
                </c:pt>
                <c:pt idx="354">
                  <c:v>106.65163870449811</c:v>
                </c:pt>
                <c:pt idx="355">
                  <c:v>107.21360767726937</c:v>
                </c:pt>
                <c:pt idx="356">
                  <c:v>106.61149806358587</c:v>
                </c:pt>
                <c:pt idx="357">
                  <c:v>104.32533989459375</c:v>
                </c:pt>
                <c:pt idx="358">
                  <c:v>102.23375233224567</c:v>
                </c:pt>
                <c:pt idx="359">
                  <c:v>102.23375233224567</c:v>
                </c:pt>
                <c:pt idx="360">
                  <c:v>102.23375233224567</c:v>
                </c:pt>
                <c:pt idx="361">
                  <c:v>103.59110067124082</c:v>
                </c:pt>
                <c:pt idx="362">
                  <c:v>103.72062857270299</c:v>
                </c:pt>
                <c:pt idx="363">
                  <c:v>104.98505876143834</c:v>
                </c:pt>
                <c:pt idx="364">
                  <c:v>103.43518401510489</c:v>
                </c:pt>
                <c:pt idx="365">
                  <c:v>102.31775034008055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D8-438F-89BB-C7DA51F06ED1}"/>
            </c:ext>
          </c:extLst>
        </c:ser>
        <c:ser>
          <c:idx val="2"/>
          <c:order val="4"/>
          <c:spPr>
            <a:ln w="25400"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  <c:extLst>
              <c:ext xmlns:c16="http://schemas.microsoft.com/office/drawing/2014/chart" uri="{C3380CC4-5D6E-409C-BE32-E72D297353CC}">
                <c16:uniqueId val="{00000004-ABD8-438F-89BB-C7DA51F06ED1}"/>
              </c:ext>
            </c:extLst>
          </c:dPt>
          <c:val>
            <c:numRef>
              <c:f>'איור 22 נתונים'!$N$4:$N$10001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200</c:v>
                </c:pt>
                <c:pt idx="334">
                  <c:v>-100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BD8-438F-89BB-C7DA51F06ED1}"/>
            </c:ext>
          </c:extLst>
        </c:ser>
        <c:ser>
          <c:idx val="5"/>
          <c:order val="5"/>
          <c:tx>
            <c:strRef>
              <c:f>'איור 22 נתונים'!$M$3</c:f>
              <c:strCache>
                <c:ptCount val="1"/>
                <c:pt idx="0">
                  <c:v>ישראל - ת"א 35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val>
            <c:numRef>
              <c:f>'איור 22 נתונים'!$M$4:$M$4000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98.627983131139956</c:v>
                </c:pt>
                <c:pt idx="4">
                  <c:v>98.248515036524822</c:v>
                </c:pt>
                <c:pt idx="5">
                  <c:v>98.58654228997213</c:v>
                </c:pt>
                <c:pt idx="6">
                  <c:v>100.0954764477886</c:v>
                </c:pt>
                <c:pt idx="7">
                  <c:v>99.477114092323689</c:v>
                </c:pt>
                <c:pt idx="8">
                  <c:v>99.477114092323689</c:v>
                </c:pt>
                <c:pt idx="9">
                  <c:v>99.477114092323689</c:v>
                </c:pt>
                <c:pt idx="10">
                  <c:v>95.569892822608836</c:v>
                </c:pt>
                <c:pt idx="11">
                  <c:v>96.410491845905085</c:v>
                </c:pt>
                <c:pt idx="12">
                  <c:v>97.817449031828218</c:v>
                </c:pt>
                <c:pt idx="13">
                  <c:v>96.359706501336689</c:v>
                </c:pt>
                <c:pt idx="14">
                  <c:v>98.225763202158191</c:v>
                </c:pt>
                <c:pt idx="15">
                  <c:v>98.225763202158191</c:v>
                </c:pt>
                <c:pt idx="16">
                  <c:v>98.225763202158191</c:v>
                </c:pt>
                <c:pt idx="17">
                  <c:v>98.225763202158191</c:v>
                </c:pt>
                <c:pt idx="18">
                  <c:v>100.35793510851813</c:v>
                </c:pt>
                <c:pt idx="19">
                  <c:v>100.80687755450285</c:v>
                </c:pt>
                <c:pt idx="20">
                  <c:v>101.39964409630528</c:v>
                </c:pt>
                <c:pt idx="21">
                  <c:v>101.18512680084834</c:v>
                </c:pt>
                <c:pt idx="22">
                  <c:v>101.18512680084834</c:v>
                </c:pt>
                <c:pt idx="23">
                  <c:v>101.18512680084834</c:v>
                </c:pt>
                <c:pt idx="24">
                  <c:v>101.23713099368636</c:v>
                </c:pt>
                <c:pt idx="25">
                  <c:v>99.989436648329757</c:v>
                </c:pt>
                <c:pt idx="26">
                  <c:v>100.27302201239974</c:v>
                </c:pt>
                <c:pt idx="27">
                  <c:v>101.8120210942007</c:v>
                </c:pt>
                <c:pt idx="28">
                  <c:v>101.85264936985541</c:v>
                </c:pt>
                <c:pt idx="29">
                  <c:v>101.85264936985541</c:v>
                </c:pt>
                <c:pt idx="30">
                  <c:v>101.85264936985541</c:v>
                </c:pt>
                <c:pt idx="31">
                  <c:v>102.03466404478858</c:v>
                </c:pt>
                <c:pt idx="32">
                  <c:v>101.81852161830544</c:v>
                </c:pt>
                <c:pt idx="33">
                  <c:v>102.30118553308357</c:v>
                </c:pt>
                <c:pt idx="34">
                  <c:v>102.30118553308357</c:v>
                </c:pt>
                <c:pt idx="35">
                  <c:v>102.30118553308357</c:v>
                </c:pt>
                <c:pt idx="36">
                  <c:v>102.30118553308357</c:v>
                </c:pt>
                <c:pt idx="37">
                  <c:v>102.30118553308357</c:v>
                </c:pt>
                <c:pt idx="38">
                  <c:v>102.39219287055015</c:v>
                </c:pt>
                <c:pt idx="39">
                  <c:v>103.55091129222289</c:v>
                </c:pt>
                <c:pt idx="40">
                  <c:v>104.38013439833583</c:v>
                </c:pt>
                <c:pt idx="41">
                  <c:v>106.0137973624123</c:v>
                </c:pt>
                <c:pt idx="42">
                  <c:v>107.1026351499589</c:v>
                </c:pt>
                <c:pt idx="43">
                  <c:v>107.1026351499589</c:v>
                </c:pt>
                <c:pt idx="44">
                  <c:v>107.1026351499589</c:v>
                </c:pt>
                <c:pt idx="45">
                  <c:v>107.09775975688034</c:v>
                </c:pt>
                <c:pt idx="46">
                  <c:v>107.11482363265532</c:v>
                </c:pt>
                <c:pt idx="47">
                  <c:v>106.89136811655433</c:v>
                </c:pt>
                <c:pt idx="48">
                  <c:v>107.22939537000165</c:v>
                </c:pt>
                <c:pt idx="49">
                  <c:v>106.8332696823681</c:v>
                </c:pt>
                <c:pt idx="50">
                  <c:v>106.8332696823681</c:v>
                </c:pt>
                <c:pt idx="51">
                  <c:v>106.8332696823681</c:v>
                </c:pt>
                <c:pt idx="52">
                  <c:v>107.84491374617073</c:v>
                </c:pt>
                <c:pt idx="53">
                  <c:v>107.60683205083406</c:v>
                </c:pt>
                <c:pt idx="54">
                  <c:v>107.38662679678544</c:v>
                </c:pt>
                <c:pt idx="55">
                  <c:v>106.71951051053486</c:v>
                </c:pt>
                <c:pt idx="56">
                  <c:v>105.38405908976407</c:v>
                </c:pt>
                <c:pt idx="57">
                  <c:v>105.38405908976407</c:v>
                </c:pt>
                <c:pt idx="58">
                  <c:v>105.38405908976407</c:v>
                </c:pt>
                <c:pt idx="59">
                  <c:v>105.71355440532388</c:v>
                </c:pt>
                <c:pt idx="60">
                  <c:v>107.65477341610664</c:v>
                </c:pt>
                <c:pt idx="61">
                  <c:v>108.24063315104776</c:v>
                </c:pt>
                <c:pt idx="62">
                  <c:v>108.81877351361449</c:v>
                </c:pt>
                <c:pt idx="63">
                  <c:v>109.76459977085648</c:v>
                </c:pt>
                <c:pt idx="64">
                  <c:v>109.76459977085648</c:v>
                </c:pt>
                <c:pt idx="65">
                  <c:v>109.76459977085648</c:v>
                </c:pt>
                <c:pt idx="66">
                  <c:v>109.76459977085648</c:v>
                </c:pt>
                <c:pt idx="67">
                  <c:v>109.76459977085648</c:v>
                </c:pt>
                <c:pt idx="68">
                  <c:v>110.13553592758412</c:v>
                </c:pt>
                <c:pt idx="69">
                  <c:v>109.82676103260822</c:v>
                </c:pt>
                <c:pt idx="70">
                  <c:v>111.11427108810643</c:v>
                </c:pt>
                <c:pt idx="71">
                  <c:v>111.11427108810643</c:v>
                </c:pt>
                <c:pt idx="72">
                  <c:v>111.11427108810643</c:v>
                </c:pt>
                <c:pt idx="73">
                  <c:v>111.14799255689984</c:v>
                </c:pt>
                <c:pt idx="74">
                  <c:v>110.90056635816256</c:v>
                </c:pt>
                <c:pt idx="75">
                  <c:v>110.98832343357678</c:v>
                </c:pt>
                <c:pt idx="76">
                  <c:v>111.19024596358075</c:v>
                </c:pt>
                <c:pt idx="77">
                  <c:v>109.45419974485436</c:v>
                </c:pt>
                <c:pt idx="78">
                  <c:v>109.45419974485436</c:v>
                </c:pt>
                <c:pt idx="79">
                  <c:v>109.45419974485436</c:v>
                </c:pt>
                <c:pt idx="80">
                  <c:v>109.97261654220866</c:v>
                </c:pt>
                <c:pt idx="81">
                  <c:v>111.97802822852586</c:v>
                </c:pt>
                <c:pt idx="82">
                  <c:v>112.48872565350574</c:v>
                </c:pt>
                <c:pt idx="83">
                  <c:v>113.97368912868595</c:v>
                </c:pt>
                <c:pt idx="84">
                  <c:v>115.15312797094258</c:v>
                </c:pt>
                <c:pt idx="85">
                  <c:v>115.15312797094258</c:v>
                </c:pt>
                <c:pt idx="86">
                  <c:v>115.15312797094258</c:v>
                </c:pt>
                <c:pt idx="87">
                  <c:v>116.91923911365348</c:v>
                </c:pt>
                <c:pt idx="88">
                  <c:v>115.41518034891557</c:v>
                </c:pt>
                <c:pt idx="89">
                  <c:v>116.86723492081543</c:v>
                </c:pt>
                <c:pt idx="90">
                  <c:v>118.97381101351291</c:v>
                </c:pt>
                <c:pt idx="91">
                  <c:v>118.01335857703523</c:v>
                </c:pt>
                <c:pt idx="92">
                  <c:v>118.01335857703523</c:v>
                </c:pt>
                <c:pt idx="93">
                  <c:v>118.01335857703523</c:v>
                </c:pt>
                <c:pt idx="94">
                  <c:v>119.78190741628539</c:v>
                </c:pt>
                <c:pt idx="95">
                  <c:v>120.20687917963383</c:v>
                </c:pt>
                <c:pt idx="96">
                  <c:v>119.72746552690809</c:v>
                </c:pt>
                <c:pt idx="97">
                  <c:v>122.00752435665125</c:v>
                </c:pt>
                <c:pt idx="98">
                  <c:v>123.25440613649474</c:v>
                </c:pt>
                <c:pt idx="99">
                  <c:v>123.25440613649474</c:v>
                </c:pt>
                <c:pt idx="100">
                  <c:v>123.25440613649474</c:v>
                </c:pt>
                <c:pt idx="101">
                  <c:v>123.56155590044445</c:v>
                </c:pt>
                <c:pt idx="102">
                  <c:v>123.03135690315028</c:v>
                </c:pt>
                <c:pt idx="103">
                  <c:v>122.55519351247692</c:v>
                </c:pt>
                <c:pt idx="104">
                  <c:v>124.49722508877277</c:v>
                </c:pt>
                <c:pt idx="105">
                  <c:v>124.19251302136233</c:v>
                </c:pt>
                <c:pt idx="106">
                  <c:v>124.19251302136233</c:v>
                </c:pt>
                <c:pt idx="107">
                  <c:v>124.19251302136233</c:v>
                </c:pt>
                <c:pt idx="108">
                  <c:v>121.2969358154501</c:v>
                </c:pt>
                <c:pt idx="109">
                  <c:v>121.25915151909119</c:v>
                </c:pt>
                <c:pt idx="110">
                  <c:v>121.76781753028835</c:v>
                </c:pt>
                <c:pt idx="111">
                  <c:v>121.3278133049477</c:v>
                </c:pt>
                <c:pt idx="112">
                  <c:v>122.17816311440107</c:v>
                </c:pt>
                <c:pt idx="113">
                  <c:v>122.17816311440107</c:v>
                </c:pt>
                <c:pt idx="114">
                  <c:v>122.17816311440107</c:v>
                </c:pt>
                <c:pt idx="115">
                  <c:v>122.01199346697327</c:v>
                </c:pt>
                <c:pt idx="116">
                  <c:v>123.39132342545116</c:v>
                </c:pt>
                <c:pt idx="117">
                  <c:v>123.43885850796718</c:v>
                </c:pt>
                <c:pt idx="118">
                  <c:v>124.78771725970404</c:v>
                </c:pt>
                <c:pt idx="119">
                  <c:v>123.34460090844823</c:v>
                </c:pt>
                <c:pt idx="120">
                  <c:v>123.34460090844823</c:v>
                </c:pt>
                <c:pt idx="121">
                  <c:v>123.34460090844823</c:v>
                </c:pt>
                <c:pt idx="122">
                  <c:v>122.31711181714024</c:v>
                </c:pt>
                <c:pt idx="123">
                  <c:v>123.31656739824646</c:v>
                </c:pt>
                <c:pt idx="124">
                  <c:v>123.38969829442497</c:v>
                </c:pt>
                <c:pt idx="125">
                  <c:v>122.88875165560222</c:v>
                </c:pt>
                <c:pt idx="126">
                  <c:v>122.28867202418195</c:v>
                </c:pt>
                <c:pt idx="127">
                  <c:v>122.28867202418195</c:v>
                </c:pt>
                <c:pt idx="128">
                  <c:v>122.28867202418195</c:v>
                </c:pt>
                <c:pt idx="129">
                  <c:v>122.28867202418195</c:v>
                </c:pt>
                <c:pt idx="130">
                  <c:v>121.48829499378387</c:v>
                </c:pt>
                <c:pt idx="131">
                  <c:v>119.66652311342602</c:v>
                </c:pt>
                <c:pt idx="132">
                  <c:v>118.91855655862253</c:v>
                </c:pt>
                <c:pt idx="133">
                  <c:v>119.04247279936945</c:v>
                </c:pt>
                <c:pt idx="134">
                  <c:v>119.04247279936945</c:v>
                </c:pt>
                <c:pt idx="135">
                  <c:v>119.04247279936945</c:v>
                </c:pt>
                <c:pt idx="136">
                  <c:v>120.73464048038872</c:v>
                </c:pt>
                <c:pt idx="137">
                  <c:v>119.71080793388965</c:v>
                </c:pt>
                <c:pt idx="138">
                  <c:v>117.77243290240276</c:v>
                </c:pt>
                <c:pt idx="139">
                  <c:v>119.8306613470711</c:v>
                </c:pt>
                <c:pt idx="140">
                  <c:v>120.54693784686388</c:v>
                </c:pt>
                <c:pt idx="141">
                  <c:v>120.54693784686388</c:v>
                </c:pt>
                <c:pt idx="142">
                  <c:v>120.54693784686388</c:v>
                </c:pt>
                <c:pt idx="143">
                  <c:v>121.46757457319994</c:v>
                </c:pt>
                <c:pt idx="144">
                  <c:v>121.34040807040064</c:v>
                </c:pt>
                <c:pt idx="145">
                  <c:v>122.03880812890536</c:v>
                </c:pt>
                <c:pt idx="146">
                  <c:v>120.88496510031118</c:v>
                </c:pt>
                <c:pt idx="147">
                  <c:v>121.8267285299877</c:v>
                </c:pt>
                <c:pt idx="148">
                  <c:v>121.8267285299877</c:v>
                </c:pt>
                <c:pt idx="149">
                  <c:v>121.8267285299877</c:v>
                </c:pt>
                <c:pt idx="150">
                  <c:v>123.46079777682071</c:v>
                </c:pt>
                <c:pt idx="151">
                  <c:v>123.8382344576531</c:v>
                </c:pt>
                <c:pt idx="152">
                  <c:v>124.58010677110838</c:v>
                </c:pt>
                <c:pt idx="153">
                  <c:v>124.90350784531999</c:v>
                </c:pt>
                <c:pt idx="154">
                  <c:v>124.80843768028792</c:v>
                </c:pt>
                <c:pt idx="155">
                  <c:v>124.80843768028792</c:v>
                </c:pt>
                <c:pt idx="156">
                  <c:v>124.80843768028792</c:v>
                </c:pt>
                <c:pt idx="157">
                  <c:v>124.10922505627011</c:v>
                </c:pt>
                <c:pt idx="158">
                  <c:v>123.45510981822905</c:v>
                </c:pt>
                <c:pt idx="159">
                  <c:v>121.77513061990618</c:v>
                </c:pt>
                <c:pt idx="160">
                  <c:v>122.67504692565831</c:v>
                </c:pt>
                <c:pt idx="161">
                  <c:v>123.80207529232037</c:v>
                </c:pt>
                <c:pt idx="162">
                  <c:v>123.80207529232037</c:v>
                </c:pt>
                <c:pt idx="163">
                  <c:v>123.80207529232037</c:v>
                </c:pt>
                <c:pt idx="164">
                  <c:v>125.27363143653449</c:v>
                </c:pt>
                <c:pt idx="165">
                  <c:v>125.10624294083703</c:v>
                </c:pt>
                <c:pt idx="166">
                  <c:v>127.320077681263</c:v>
                </c:pt>
                <c:pt idx="167">
                  <c:v>126.93776560735203</c:v>
                </c:pt>
                <c:pt idx="168">
                  <c:v>125.65838120698476</c:v>
                </c:pt>
                <c:pt idx="169">
                  <c:v>125.65838120698476</c:v>
                </c:pt>
                <c:pt idx="170">
                  <c:v>125.65838120698476</c:v>
                </c:pt>
                <c:pt idx="171">
                  <c:v>124.58579472970003</c:v>
                </c:pt>
                <c:pt idx="172">
                  <c:v>124.25020517279199</c:v>
                </c:pt>
                <c:pt idx="173">
                  <c:v>124.0852543736338</c:v>
                </c:pt>
                <c:pt idx="174">
                  <c:v>121.75684789586154</c:v>
                </c:pt>
                <c:pt idx="175">
                  <c:v>123.11830141305138</c:v>
                </c:pt>
                <c:pt idx="176">
                  <c:v>123.11830141305138</c:v>
                </c:pt>
                <c:pt idx="177">
                  <c:v>123.11830141305138</c:v>
                </c:pt>
                <c:pt idx="178">
                  <c:v>121.17911381605137</c:v>
                </c:pt>
                <c:pt idx="179">
                  <c:v>121.17911381605137</c:v>
                </c:pt>
                <c:pt idx="180">
                  <c:v>121.17911381605137</c:v>
                </c:pt>
                <c:pt idx="181">
                  <c:v>121.17911381605137</c:v>
                </c:pt>
                <c:pt idx="182">
                  <c:v>123.29990980522797</c:v>
                </c:pt>
                <c:pt idx="183">
                  <c:v>123.29990980522797</c:v>
                </c:pt>
                <c:pt idx="184">
                  <c:v>123.29990980522797</c:v>
                </c:pt>
                <c:pt idx="185">
                  <c:v>126.62817814686302</c:v>
                </c:pt>
                <c:pt idx="186">
                  <c:v>126.50101164406374</c:v>
                </c:pt>
                <c:pt idx="187">
                  <c:v>130.00316900550104</c:v>
                </c:pt>
                <c:pt idx="188">
                  <c:v>130.00316900550104</c:v>
                </c:pt>
                <c:pt idx="189">
                  <c:v>130.00316900550104</c:v>
                </c:pt>
                <c:pt idx="190">
                  <c:v>130.00316900550104</c:v>
                </c:pt>
                <c:pt idx="191">
                  <c:v>130.00316900550104</c:v>
                </c:pt>
                <c:pt idx="192">
                  <c:v>130.42570307231017</c:v>
                </c:pt>
                <c:pt idx="193">
                  <c:v>130.42570307231017</c:v>
                </c:pt>
                <c:pt idx="194">
                  <c:v>130.42570307231017</c:v>
                </c:pt>
                <c:pt idx="195">
                  <c:v>130.15471247369317</c:v>
                </c:pt>
                <c:pt idx="196">
                  <c:v>133.13276507918445</c:v>
                </c:pt>
                <c:pt idx="197">
                  <c:v>133.13276507918445</c:v>
                </c:pt>
                <c:pt idx="198">
                  <c:v>133.13276507918445</c:v>
                </c:pt>
                <c:pt idx="199">
                  <c:v>131.32683822633194</c:v>
                </c:pt>
                <c:pt idx="200">
                  <c:v>131.32683822633194</c:v>
                </c:pt>
                <c:pt idx="201">
                  <c:v>131.32683822633194</c:v>
                </c:pt>
                <c:pt idx="202">
                  <c:v>132.00086131944383</c:v>
                </c:pt>
                <c:pt idx="203">
                  <c:v>130.45373658251191</c:v>
                </c:pt>
                <c:pt idx="204">
                  <c:v>130.45373658251191</c:v>
                </c:pt>
                <c:pt idx="205">
                  <c:v>130.45373658251191</c:v>
                </c:pt>
                <c:pt idx="206">
                  <c:v>128.96146001771388</c:v>
                </c:pt>
                <c:pt idx="207">
                  <c:v>130.33591458311321</c:v>
                </c:pt>
                <c:pt idx="208">
                  <c:v>129.0520610724239</c:v>
                </c:pt>
                <c:pt idx="209">
                  <c:v>129.15606945810001</c:v>
                </c:pt>
                <c:pt idx="210">
                  <c:v>129.97391664702963</c:v>
                </c:pt>
                <c:pt idx="211">
                  <c:v>129.97391664702963</c:v>
                </c:pt>
                <c:pt idx="212">
                  <c:v>129.97391664702963</c:v>
                </c:pt>
                <c:pt idx="213">
                  <c:v>131.29067906099928</c:v>
                </c:pt>
                <c:pt idx="214">
                  <c:v>131.49178902549016</c:v>
                </c:pt>
                <c:pt idx="215">
                  <c:v>130.2684716455264</c:v>
                </c:pt>
                <c:pt idx="216">
                  <c:v>132.4526477447244</c:v>
                </c:pt>
                <c:pt idx="217">
                  <c:v>132.99381637644532</c:v>
                </c:pt>
                <c:pt idx="218">
                  <c:v>132.99381637644532</c:v>
                </c:pt>
                <c:pt idx="219">
                  <c:v>132.99381637644532</c:v>
                </c:pt>
                <c:pt idx="220">
                  <c:v>133.59389600786562</c:v>
                </c:pt>
                <c:pt idx="221">
                  <c:v>134.90781444253943</c:v>
                </c:pt>
                <c:pt idx="222">
                  <c:v>134.76764689153063</c:v>
                </c:pt>
                <c:pt idx="223">
                  <c:v>136.14453915346922</c:v>
                </c:pt>
                <c:pt idx="224">
                  <c:v>135.5330836048656</c:v>
                </c:pt>
                <c:pt idx="225">
                  <c:v>135.5330836048656</c:v>
                </c:pt>
                <c:pt idx="226">
                  <c:v>135.5330836048656</c:v>
                </c:pt>
                <c:pt idx="227">
                  <c:v>135.49042391542815</c:v>
                </c:pt>
                <c:pt idx="228">
                  <c:v>137.01479681799344</c:v>
                </c:pt>
                <c:pt idx="229">
                  <c:v>137.69775813174937</c:v>
                </c:pt>
                <c:pt idx="230">
                  <c:v>139.51871744659411</c:v>
                </c:pt>
                <c:pt idx="231">
                  <c:v>139.52928079826432</c:v>
                </c:pt>
                <c:pt idx="232">
                  <c:v>139.52928079826432</c:v>
                </c:pt>
                <c:pt idx="233">
                  <c:v>139.52928079826432</c:v>
                </c:pt>
                <c:pt idx="234">
                  <c:v>140.05257298869716</c:v>
                </c:pt>
                <c:pt idx="235">
                  <c:v>140.22402431196011</c:v>
                </c:pt>
                <c:pt idx="236">
                  <c:v>137.55555916695781</c:v>
                </c:pt>
                <c:pt idx="237">
                  <c:v>137.93705867535567</c:v>
                </c:pt>
                <c:pt idx="238">
                  <c:v>136.48500410345582</c:v>
                </c:pt>
                <c:pt idx="239">
                  <c:v>136.48500410345582</c:v>
                </c:pt>
                <c:pt idx="240">
                  <c:v>136.48500410345582</c:v>
                </c:pt>
                <c:pt idx="241">
                  <c:v>134.91512753215724</c:v>
                </c:pt>
                <c:pt idx="242">
                  <c:v>136.97457482509523</c:v>
                </c:pt>
                <c:pt idx="243">
                  <c:v>135.89589410646229</c:v>
                </c:pt>
                <c:pt idx="244">
                  <c:v>137.0919905417374</c:v>
                </c:pt>
                <c:pt idx="245">
                  <c:v>137.76113824177071</c:v>
                </c:pt>
                <c:pt idx="246">
                  <c:v>137.76113824177071</c:v>
                </c:pt>
                <c:pt idx="247">
                  <c:v>137.76113824177071</c:v>
                </c:pt>
                <c:pt idx="248">
                  <c:v>139.18515930346882</c:v>
                </c:pt>
                <c:pt idx="249">
                  <c:v>139.34239073025259</c:v>
                </c:pt>
                <c:pt idx="250">
                  <c:v>141.99988624082812</c:v>
                </c:pt>
                <c:pt idx="251">
                  <c:v>140.86473221903512</c:v>
                </c:pt>
                <c:pt idx="252">
                  <c:v>142.46507999707472</c:v>
                </c:pt>
                <c:pt idx="253">
                  <c:v>142.46507999707472</c:v>
                </c:pt>
                <c:pt idx="254">
                  <c:v>142.46507999707472</c:v>
                </c:pt>
                <c:pt idx="255">
                  <c:v>143.84481623830916</c:v>
                </c:pt>
                <c:pt idx="256">
                  <c:v>144.16943616079041</c:v>
                </c:pt>
                <c:pt idx="257">
                  <c:v>145.00394094273847</c:v>
                </c:pt>
                <c:pt idx="258">
                  <c:v>146.45071383880321</c:v>
                </c:pt>
                <c:pt idx="259">
                  <c:v>147.55580293661171</c:v>
                </c:pt>
                <c:pt idx="260">
                  <c:v>147.55580293661171</c:v>
                </c:pt>
                <c:pt idx="261">
                  <c:v>147.55580293661171</c:v>
                </c:pt>
                <c:pt idx="262">
                  <c:v>146.83871387130583</c:v>
                </c:pt>
                <c:pt idx="263">
                  <c:v>146.08424679239761</c:v>
                </c:pt>
                <c:pt idx="264">
                  <c:v>146.55959761755787</c:v>
                </c:pt>
                <c:pt idx="265">
                  <c:v>147.68703226697647</c:v>
                </c:pt>
                <c:pt idx="266">
                  <c:v>148.76774439939214</c:v>
                </c:pt>
                <c:pt idx="267">
                  <c:v>148.76774439939214</c:v>
                </c:pt>
                <c:pt idx="268">
                  <c:v>148.76774439939214</c:v>
                </c:pt>
                <c:pt idx="269">
                  <c:v>149.58234132626939</c:v>
                </c:pt>
                <c:pt idx="270">
                  <c:v>150.68133618272969</c:v>
                </c:pt>
                <c:pt idx="271">
                  <c:v>150.78168802359684</c:v>
                </c:pt>
                <c:pt idx="272">
                  <c:v>151.12296553909655</c:v>
                </c:pt>
                <c:pt idx="273">
                  <c:v>146.39911592872173</c:v>
                </c:pt>
                <c:pt idx="274">
                  <c:v>146.39911592872173</c:v>
                </c:pt>
                <c:pt idx="275">
                  <c:v>146.39911592872173</c:v>
                </c:pt>
                <c:pt idx="276">
                  <c:v>147.02560393931759</c:v>
                </c:pt>
                <c:pt idx="277">
                  <c:v>147.36606888930416</c:v>
                </c:pt>
                <c:pt idx="278">
                  <c:v>148.74702397880824</c:v>
                </c:pt>
                <c:pt idx="279">
                  <c:v>147.5436144539153</c:v>
                </c:pt>
                <c:pt idx="280">
                  <c:v>150.13326074414744</c:v>
                </c:pt>
                <c:pt idx="281">
                  <c:v>150.13326074414744</c:v>
                </c:pt>
                <c:pt idx="282">
                  <c:v>150.13326074414744</c:v>
                </c:pt>
                <c:pt idx="283">
                  <c:v>150.13326074414744</c:v>
                </c:pt>
                <c:pt idx="284">
                  <c:v>151.88190172832677</c:v>
                </c:pt>
                <c:pt idx="285">
                  <c:v>156.23156491992157</c:v>
                </c:pt>
                <c:pt idx="286">
                  <c:v>156.24740994742695</c:v>
                </c:pt>
                <c:pt idx="287">
                  <c:v>155.62823502644892</c:v>
                </c:pt>
                <c:pt idx="288">
                  <c:v>156.73454297252707</c:v>
                </c:pt>
                <c:pt idx="289">
                  <c:v>156.73454297252707</c:v>
                </c:pt>
                <c:pt idx="290">
                  <c:v>156.73454297252707</c:v>
                </c:pt>
                <c:pt idx="291">
                  <c:v>157.80550431878564</c:v>
                </c:pt>
                <c:pt idx="292">
                  <c:v>157.10385399822854</c:v>
                </c:pt>
                <c:pt idx="293">
                  <c:v>159.60736834407268</c:v>
                </c:pt>
                <c:pt idx="294">
                  <c:v>161.0273265782053</c:v>
                </c:pt>
                <c:pt idx="295">
                  <c:v>161.37185435575736</c:v>
                </c:pt>
                <c:pt idx="296">
                  <c:v>161.37185435575736</c:v>
                </c:pt>
                <c:pt idx="297">
                  <c:v>161.37185435575736</c:v>
                </c:pt>
                <c:pt idx="298">
                  <c:v>161.24590670122774</c:v>
                </c:pt>
                <c:pt idx="299">
                  <c:v>160.41708987787135</c:v>
                </c:pt>
                <c:pt idx="300">
                  <c:v>159.75809924675173</c:v>
                </c:pt>
                <c:pt idx="301">
                  <c:v>161.42670252789128</c:v>
                </c:pt>
                <c:pt idx="302">
                  <c:v>161.96990257339493</c:v>
                </c:pt>
                <c:pt idx="303">
                  <c:v>161.96990257339493</c:v>
                </c:pt>
                <c:pt idx="304">
                  <c:v>161.96990257339493</c:v>
                </c:pt>
                <c:pt idx="305">
                  <c:v>162.74265237634779</c:v>
                </c:pt>
                <c:pt idx="306">
                  <c:v>162.89338327902681</c:v>
                </c:pt>
                <c:pt idx="307">
                  <c:v>161.72247637465762</c:v>
                </c:pt>
                <c:pt idx="308">
                  <c:v>161.65462715431423</c:v>
                </c:pt>
                <c:pt idx="309">
                  <c:v>162.6622083905514</c:v>
                </c:pt>
                <c:pt idx="310">
                  <c:v>162.6622083905514</c:v>
                </c:pt>
                <c:pt idx="311">
                  <c:v>162.6622083905514</c:v>
                </c:pt>
                <c:pt idx="312">
                  <c:v>164.5168891741896</c:v>
                </c:pt>
                <c:pt idx="313">
                  <c:v>167.38077632509118</c:v>
                </c:pt>
                <c:pt idx="314">
                  <c:v>167.40921611804947</c:v>
                </c:pt>
                <c:pt idx="315">
                  <c:v>164.09801165218943</c:v>
                </c:pt>
                <c:pt idx="316">
                  <c:v>164.62049127710918</c:v>
                </c:pt>
                <c:pt idx="317">
                  <c:v>164.62049127710918</c:v>
                </c:pt>
                <c:pt idx="318">
                  <c:v>164.62049127710918</c:v>
                </c:pt>
                <c:pt idx="319">
                  <c:v>167.379151194065</c:v>
                </c:pt>
                <c:pt idx="320">
                  <c:v>170.3734551098182</c:v>
                </c:pt>
                <c:pt idx="321">
                  <c:v>169.02987803391642</c:v>
                </c:pt>
                <c:pt idx="322">
                  <c:v>170.25522682766294</c:v>
                </c:pt>
                <c:pt idx="323">
                  <c:v>169.42884770084584</c:v>
                </c:pt>
                <c:pt idx="324">
                  <c:v>169.42884770084584</c:v>
                </c:pt>
                <c:pt idx="325">
                  <c:v>169.42884770084584</c:v>
                </c:pt>
                <c:pt idx="326">
                  <c:v>170.05980482176369</c:v>
                </c:pt>
                <c:pt idx="327">
                  <c:v>170.48843312992105</c:v>
                </c:pt>
                <c:pt idx="328">
                  <c:v>171.96527094997026</c:v>
                </c:pt>
                <c:pt idx="329">
                  <c:v>171.06088553389611</c:v>
                </c:pt>
                <c:pt idx="330">
                  <c:v>171.94333168111672</c:v>
                </c:pt>
                <c:pt idx="331">
                  <c:v>171.94333168111672</c:v>
                </c:pt>
                <c:pt idx="332">
                  <c:v>171.94333168111672</c:v>
                </c:pt>
                <c:pt idx="333">
                  <c:v>172.40486889255442</c:v>
                </c:pt>
                <c:pt idx="334">
                  <c:v>169.37928120454706</c:v>
                </c:pt>
                <c:pt idx="335">
                  <c:v>169.13144872305321</c:v>
                </c:pt>
                <c:pt idx="336">
                  <c:v>166.6409354254186</c:v>
                </c:pt>
                <c:pt idx="337">
                  <c:v>167.728148081939</c:v>
                </c:pt>
                <c:pt idx="338">
                  <c:v>167.728148081939</c:v>
                </c:pt>
                <c:pt idx="339">
                  <c:v>167.728148081939</c:v>
                </c:pt>
                <c:pt idx="340">
                  <c:v>175.45320841492835</c:v>
                </c:pt>
                <c:pt idx="341">
                  <c:v>175.45320841492835</c:v>
                </c:pt>
                <c:pt idx="342">
                  <c:v>175.09486702365371</c:v>
                </c:pt>
                <c:pt idx="343">
                  <c:v>176.97311220717162</c:v>
                </c:pt>
                <c:pt idx="344">
                  <c:v>177.00439597942577</c:v>
                </c:pt>
                <c:pt idx="345">
                  <c:v>177.00439597942577</c:v>
                </c:pt>
                <c:pt idx="346">
                  <c:v>177.00439597942577</c:v>
                </c:pt>
                <c:pt idx="347">
                  <c:v>171.73653375803417</c:v>
                </c:pt>
                <c:pt idx="348">
                  <c:v>170.14999959371715</c:v>
                </c:pt>
                <c:pt idx="349">
                  <c:v>171.11898396808232</c:v>
                </c:pt>
                <c:pt idx="350">
                  <c:v>168.45173767134966</c:v>
                </c:pt>
                <c:pt idx="351">
                  <c:v>169.72787180966455</c:v>
                </c:pt>
                <c:pt idx="352">
                  <c:v>169.72787180966455</c:v>
                </c:pt>
                <c:pt idx="353">
                  <c:v>169.72787180966455</c:v>
                </c:pt>
                <c:pt idx="354">
                  <c:v>169.70593254081101</c:v>
                </c:pt>
                <c:pt idx="355">
                  <c:v>172.36464689965618</c:v>
                </c:pt>
                <c:pt idx="356">
                  <c:v>174.50291304736433</c:v>
                </c:pt>
                <c:pt idx="357">
                  <c:v>174.90594554185921</c:v>
                </c:pt>
                <c:pt idx="358">
                  <c:v>175.26469321589042</c:v>
                </c:pt>
                <c:pt idx="359">
                  <c:v>175.26469321589042</c:v>
                </c:pt>
                <c:pt idx="360">
                  <c:v>175.26469321589042</c:v>
                </c:pt>
                <c:pt idx="361">
                  <c:v>175.43817595293612</c:v>
                </c:pt>
                <c:pt idx="362">
                  <c:v>173.38157263929395</c:v>
                </c:pt>
                <c:pt idx="363">
                  <c:v>175.07170890653046</c:v>
                </c:pt>
                <c:pt idx="364">
                  <c:v>173.15161659908819</c:v>
                </c:pt>
                <c:pt idx="365">
                  <c:v>166.58080557744955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BD8-438F-89BB-C7DA51F06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19968"/>
        <c:axId val="234821504"/>
      </c:lineChart>
      <c:dateAx>
        <c:axId val="233108608"/>
        <c:scaling>
          <c:orientation val="minMax"/>
          <c:max val="46108"/>
          <c:min val="45743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3110144"/>
        <c:crosses val="autoZero"/>
        <c:auto val="0"/>
        <c:lblOffset val="100"/>
        <c:baseTimeUnit val="days"/>
      </c:dateAx>
      <c:valAx>
        <c:axId val="233110144"/>
        <c:scaling>
          <c:orientation val="minMax"/>
          <c:max val="190"/>
          <c:min val="8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3108608"/>
        <c:crosses val="autoZero"/>
        <c:crossBetween val="between"/>
        <c:majorUnit val="10"/>
      </c:valAx>
      <c:dateAx>
        <c:axId val="234819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34821504"/>
        <c:crosses val="autoZero"/>
        <c:auto val="0"/>
        <c:lblOffset val="100"/>
        <c:baseTimeUnit val="days"/>
      </c:dateAx>
      <c:valAx>
        <c:axId val="234821504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234819968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9560929496815997E-2"/>
          <c:y val="0.94648656291700917"/>
          <c:w val="0.89999994571516206"/>
          <c:h val="4.4078934577622242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dirty="0" smtClean="0">
                <a:solidFill>
                  <a:schemeClr val="tx1"/>
                </a:solidFill>
              </a:rPr>
              <a:t>איור 31ב: פרמיית </a:t>
            </a:r>
            <a:r>
              <a:rPr lang="he-IL" sz="1100" b="1" i="0" dirty="0">
                <a:solidFill>
                  <a:schemeClr val="tx1"/>
                </a:solidFill>
              </a:rPr>
              <a:t>ה-</a:t>
            </a:r>
            <a:r>
              <a:rPr lang="en-US" sz="1100" b="1" i="0" dirty="0">
                <a:solidFill>
                  <a:schemeClr val="tx1"/>
                </a:solidFill>
              </a:rPr>
              <a:t>CDS</a:t>
            </a:r>
            <a:r>
              <a:rPr lang="he-IL" sz="1100" b="1" i="0" dirty="0">
                <a:solidFill>
                  <a:schemeClr val="tx1"/>
                </a:solidFill>
              </a:rPr>
              <a:t> ל-5 </a:t>
            </a:r>
            <a:r>
              <a:rPr lang="he-IL" sz="1100" b="1" i="0" dirty="0" smtClean="0">
                <a:solidFill>
                  <a:schemeClr val="tx1"/>
                </a:solidFill>
              </a:rPr>
              <a:t>שנים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he-IL" sz="1100" b="0" i="0" baseline="0" dirty="0" smtClean="0">
                <a:solidFill>
                  <a:schemeClr val="tx1"/>
                </a:solidFill>
                <a:effectLst/>
              </a:rPr>
              <a:t>נתונים יומיים, אוגוסט 2023 עד מרץ 2026</a:t>
            </a:r>
            <a:endParaRPr lang="he-IL" sz="1100" dirty="0" smtClean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7891970015684153"/>
          <c:y val="9.6374858782805484E-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32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'מסכם+גרף'!$B$2</c:f>
              <c:strCache>
                <c:ptCount val="1"/>
                <c:pt idx="0">
                  <c:v>מקסיקו</c:v>
                </c:pt>
              </c:strCache>
            </c:strRef>
          </c:tx>
          <c:spPr>
            <a:ln w="19050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cat>
            <c:numRef>
              <c:f>'מסכם+גרף'!$A$4:$A$1184</c:f>
              <c:numCache>
                <c:formatCode>m/d/yyyy</c:formatCode>
                <c:ptCount val="1181"/>
                <c:pt idx="0">
                  <c:v>44928</c:v>
                </c:pt>
                <c:pt idx="1">
                  <c:v>44929</c:v>
                </c:pt>
                <c:pt idx="2">
                  <c:v>44930</c:v>
                </c:pt>
                <c:pt idx="3">
                  <c:v>44931</c:v>
                </c:pt>
                <c:pt idx="4">
                  <c:v>44932</c:v>
                </c:pt>
                <c:pt idx="5">
                  <c:v>44933</c:v>
                </c:pt>
                <c:pt idx="6">
                  <c:v>44934</c:v>
                </c:pt>
                <c:pt idx="7">
                  <c:v>44935</c:v>
                </c:pt>
                <c:pt idx="8">
                  <c:v>44936</c:v>
                </c:pt>
                <c:pt idx="9">
                  <c:v>44937</c:v>
                </c:pt>
                <c:pt idx="10">
                  <c:v>44938</c:v>
                </c:pt>
                <c:pt idx="11">
                  <c:v>44939</c:v>
                </c:pt>
                <c:pt idx="12">
                  <c:v>44940</c:v>
                </c:pt>
                <c:pt idx="13">
                  <c:v>44941</c:v>
                </c:pt>
                <c:pt idx="14">
                  <c:v>44942</c:v>
                </c:pt>
                <c:pt idx="15">
                  <c:v>44943</c:v>
                </c:pt>
                <c:pt idx="16">
                  <c:v>44944</c:v>
                </c:pt>
                <c:pt idx="17">
                  <c:v>44945</c:v>
                </c:pt>
                <c:pt idx="18">
                  <c:v>44946</c:v>
                </c:pt>
                <c:pt idx="19">
                  <c:v>44947</c:v>
                </c:pt>
                <c:pt idx="20">
                  <c:v>44948</c:v>
                </c:pt>
                <c:pt idx="21">
                  <c:v>44949</c:v>
                </c:pt>
                <c:pt idx="22">
                  <c:v>44950</c:v>
                </c:pt>
                <c:pt idx="23">
                  <c:v>44951</c:v>
                </c:pt>
                <c:pt idx="24">
                  <c:v>44952</c:v>
                </c:pt>
                <c:pt idx="25">
                  <c:v>44953</c:v>
                </c:pt>
                <c:pt idx="26">
                  <c:v>44954</c:v>
                </c:pt>
                <c:pt idx="27">
                  <c:v>44955</c:v>
                </c:pt>
                <c:pt idx="28">
                  <c:v>44956</c:v>
                </c:pt>
                <c:pt idx="29">
                  <c:v>44957</c:v>
                </c:pt>
                <c:pt idx="30">
                  <c:v>44958</c:v>
                </c:pt>
                <c:pt idx="31">
                  <c:v>44959</c:v>
                </c:pt>
                <c:pt idx="32">
                  <c:v>44960</c:v>
                </c:pt>
                <c:pt idx="33">
                  <c:v>44961</c:v>
                </c:pt>
                <c:pt idx="34">
                  <c:v>44962</c:v>
                </c:pt>
                <c:pt idx="35">
                  <c:v>44963</c:v>
                </c:pt>
                <c:pt idx="36">
                  <c:v>44964</c:v>
                </c:pt>
                <c:pt idx="37">
                  <c:v>44965</c:v>
                </c:pt>
                <c:pt idx="38">
                  <c:v>44966</c:v>
                </c:pt>
                <c:pt idx="39">
                  <c:v>44967</c:v>
                </c:pt>
                <c:pt idx="40">
                  <c:v>44968</c:v>
                </c:pt>
                <c:pt idx="41">
                  <c:v>44969</c:v>
                </c:pt>
                <c:pt idx="42">
                  <c:v>44970</c:v>
                </c:pt>
                <c:pt idx="43">
                  <c:v>44971</c:v>
                </c:pt>
                <c:pt idx="44">
                  <c:v>44972</c:v>
                </c:pt>
                <c:pt idx="45">
                  <c:v>44973</c:v>
                </c:pt>
                <c:pt idx="46">
                  <c:v>44974</c:v>
                </c:pt>
                <c:pt idx="47">
                  <c:v>44975</c:v>
                </c:pt>
                <c:pt idx="48">
                  <c:v>44976</c:v>
                </c:pt>
                <c:pt idx="49">
                  <c:v>44977</c:v>
                </c:pt>
                <c:pt idx="50">
                  <c:v>44978</c:v>
                </c:pt>
                <c:pt idx="51">
                  <c:v>44979</c:v>
                </c:pt>
                <c:pt idx="52">
                  <c:v>44980</c:v>
                </c:pt>
                <c:pt idx="53">
                  <c:v>44981</c:v>
                </c:pt>
                <c:pt idx="54">
                  <c:v>44982</c:v>
                </c:pt>
                <c:pt idx="55">
                  <c:v>44983</c:v>
                </c:pt>
                <c:pt idx="56">
                  <c:v>44984</c:v>
                </c:pt>
                <c:pt idx="57">
                  <c:v>44985</c:v>
                </c:pt>
                <c:pt idx="58">
                  <c:v>44986</c:v>
                </c:pt>
                <c:pt idx="59">
                  <c:v>44987</c:v>
                </c:pt>
                <c:pt idx="60">
                  <c:v>44988</c:v>
                </c:pt>
                <c:pt idx="61">
                  <c:v>44989</c:v>
                </c:pt>
                <c:pt idx="62">
                  <c:v>44990</c:v>
                </c:pt>
                <c:pt idx="63">
                  <c:v>44991</c:v>
                </c:pt>
                <c:pt idx="64">
                  <c:v>44992</c:v>
                </c:pt>
                <c:pt idx="65">
                  <c:v>44993</c:v>
                </c:pt>
                <c:pt idx="66">
                  <c:v>44994</c:v>
                </c:pt>
                <c:pt idx="67">
                  <c:v>44995</c:v>
                </c:pt>
                <c:pt idx="68">
                  <c:v>44996</c:v>
                </c:pt>
                <c:pt idx="69">
                  <c:v>44997</c:v>
                </c:pt>
                <c:pt idx="70">
                  <c:v>44998</c:v>
                </c:pt>
                <c:pt idx="71">
                  <c:v>44999</c:v>
                </c:pt>
                <c:pt idx="72">
                  <c:v>45000</c:v>
                </c:pt>
                <c:pt idx="73">
                  <c:v>45001</c:v>
                </c:pt>
                <c:pt idx="74">
                  <c:v>45002</c:v>
                </c:pt>
                <c:pt idx="75">
                  <c:v>45003</c:v>
                </c:pt>
                <c:pt idx="76">
                  <c:v>45004</c:v>
                </c:pt>
                <c:pt idx="77">
                  <c:v>45005</c:v>
                </c:pt>
                <c:pt idx="78">
                  <c:v>45006</c:v>
                </c:pt>
                <c:pt idx="79">
                  <c:v>45007</c:v>
                </c:pt>
                <c:pt idx="80">
                  <c:v>45008</c:v>
                </c:pt>
                <c:pt idx="81">
                  <c:v>45009</c:v>
                </c:pt>
                <c:pt idx="82">
                  <c:v>45010</c:v>
                </c:pt>
                <c:pt idx="83">
                  <c:v>45011</c:v>
                </c:pt>
                <c:pt idx="84">
                  <c:v>45012</c:v>
                </c:pt>
                <c:pt idx="85">
                  <c:v>45013</c:v>
                </c:pt>
                <c:pt idx="86">
                  <c:v>45014</c:v>
                </c:pt>
                <c:pt idx="87">
                  <c:v>45015</c:v>
                </c:pt>
                <c:pt idx="88">
                  <c:v>45016</c:v>
                </c:pt>
                <c:pt idx="89">
                  <c:v>45017</c:v>
                </c:pt>
                <c:pt idx="90">
                  <c:v>45018</c:v>
                </c:pt>
                <c:pt idx="91">
                  <c:v>45019</c:v>
                </c:pt>
                <c:pt idx="92">
                  <c:v>45020</c:v>
                </c:pt>
                <c:pt idx="93">
                  <c:v>45021</c:v>
                </c:pt>
                <c:pt idx="94">
                  <c:v>45022</c:v>
                </c:pt>
                <c:pt idx="95">
                  <c:v>45023</c:v>
                </c:pt>
                <c:pt idx="96">
                  <c:v>45024</c:v>
                </c:pt>
                <c:pt idx="97">
                  <c:v>45025</c:v>
                </c:pt>
                <c:pt idx="98">
                  <c:v>45026</c:v>
                </c:pt>
                <c:pt idx="99">
                  <c:v>45027</c:v>
                </c:pt>
                <c:pt idx="100">
                  <c:v>45028</c:v>
                </c:pt>
                <c:pt idx="101">
                  <c:v>45029</c:v>
                </c:pt>
                <c:pt idx="102">
                  <c:v>45030</c:v>
                </c:pt>
                <c:pt idx="103">
                  <c:v>45031</c:v>
                </c:pt>
                <c:pt idx="104">
                  <c:v>45032</c:v>
                </c:pt>
                <c:pt idx="105">
                  <c:v>45033</c:v>
                </c:pt>
                <c:pt idx="106">
                  <c:v>45034</c:v>
                </c:pt>
                <c:pt idx="107">
                  <c:v>45035</c:v>
                </c:pt>
                <c:pt idx="108">
                  <c:v>45036</c:v>
                </c:pt>
                <c:pt idx="109">
                  <c:v>45037</c:v>
                </c:pt>
                <c:pt idx="110">
                  <c:v>45038</c:v>
                </c:pt>
                <c:pt idx="111">
                  <c:v>45039</c:v>
                </c:pt>
                <c:pt idx="112">
                  <c:v>45040</c:v>
                </c:pt>
                <c:pt idx="113">
                  <c:v>45041</c:v>
                </c:pt>
                <c:pt idx="114">
                  <c:v>45042</c:v>
                </c:pt>
                <c:pt idx="115">
                  <c:v>45043</c:v>
                </c:pt>
                <c:pt idx="116">
                  <c:v>45044</c:v>
                </c:pt>
                <c:pt idx="117">
                  <c:v>45045</c:v>
                </c:pt>
                <c:pt idx="118">
                  <c:v>45046</c:v>
                </c:pt>
                <c:pt idx="119">
                  <c:v>45047</c:v>
                </c:pt>
                <c:pt idx="120">
                  <c:v>45048</c:v>
                </c:pt>
                <c:pt idx="121">
                  <c:v>45049</c:v>
                </c:pt>
                <c:pt idx="122">
                  <c:v>45050</c:v>
                </c:pt>
                <c:pt idx="123">
                  <c:v>45051</c:v>
                </c:pt>
                <c:pt idx="124">
                  <c:v>45052</c:v>
                </c:pt>
                <c:pt idx="125">
                  <c:v>45053</c:v>
                </c:pt>
                <c:pt idx="126">
                  <c:v>45054</c:v>
                </c:pt>
                <c:pt idx="127">
                  <c:v>45055</c:v>
                </c:pt>
                <c:pt idx="128">
                  <c:v>45056</c:v>
                </c:pt>
                <c:pt idx="129">
                  <c:v>45057</c:v>
                </c:pt>
                <c:pt idx="130">
                  <c:v>45058</c:v>
                </c:pt>
                <c:pt idx="131">
                  <c:v>45059</c:v>
                </c:pt>
                <c:pt idx="132">
                  <c:v>45060</c:v>
                </c:pt>
                <c:pt idx="133">
                  <c:v>45061</c:v>
                </c:pt>
                <c:pt idx="134">
                  <c:v>45062</c:v>
                </c:pt>
                <c:pt idx="135">
                  <c:v>45063</c:v>
                </c:pt>
                <c:pt idx="136">
                  <c:v>45064</c:v>
                </c:pt>
                <c:pt idx="137">
                  <c:v>45065</c:v>
                </c:pt>
                <c:pt idx="138">
                  <c:v>45066</c:v>
                </c:pt>
                <c:pt idx="139">
                  <c:v>45067</c:v>
                </c:pt>
                <c:pt idx="140">
                  <c:v>45068</c:v>
                </c:pt>
                <c:pt idx="141">
                  <c:v>45069</c:v>
                </c:pt>
                <c:pt idx="142">
                  <c:v>45070</c:v>
                </c:pt>
                <c:pt idx="143">
                  <c:v>45071</c:v>
                </c:pt>
                <c:pt idx="144">
                  <c:v>45072</c:v>
                </c:pt>
                <c:pt idx="145">
                  <c:v>45073</c:v>
                </c:pt>
                <c:pt idx="146">
                  <c:v>45074</c:v>
                </c:pt>
                <c:pt idx="147">
                  <c:v>45075</c:v>
                </c:pt>
                <c:pt idx="148">
                  <c:v>45076</c:v>
                </c:pt>
                <c:pt idx="149">
                  <c:v>45077</c:v>
                </c:pt>
                <c:pt idx="150">
                  <c:v>45078</c:v>
                </c:pt>
                <c:pt idx="151">
                  <c:v>45079</c:v>
                </c:pt>
                <c:pt idx="152">
                  <c:v>45080</c:v>
                </c:pt>
                <c:pt idx="153">
                  <c:v>45081</c:v>
                </c:pt>
                <c:pt idx="154">
                  <c:v>45082</c:v>
                </c:pt>
                <c:pt idx="155">
                  <c:v>45083</c:v>
                </c:pt>
                <c:pt idx="156">
                  <c:v>45084</c:v>
                </c:pt>
                <c:pt idx="157">
                  <c:v>45085</c:v>
                </c:pt>
                <c:pt idx="158">
                  <c:v>45086</c:v>
                </c:pt>
                <c:pt idx="159">
                  <c:v>45087</c:v>
                </c:pt>
                <c:pt idx="160">
                  <c:v>45088</c:v>
                </c:pt>
                <c:pt idx="161">
                  <c:v>45089</c:v>
                </c:pt>
                <c:pt idx="162">
                  <c:v>45090</c:v>
                </c:pt>
                <c:pt idx="163">
                  <c:v>45091</c:v>
                </c:pt>
                <c:pt idx="164">
                  <c:v>45092</c:v>
                </c:pt>
                <c:pt idx="165">
                  <c:v>45093</c:v>
                </c:pt>
                <c:pt idx="166">
                  <c:v>45094</c:v>
                </c:pt>
                <c:pt idx="167">
                  <c:v>45095</c:v>
                </c:pt>
                <c:pt idx="168">
                  <c:v>45096</c:v>
                </c:pt>
                <c:pt idx="169">
                  <c:v>45097</c:v>
                </c:pt>
                <c:pt idx="170">
                  <c:v>45098</c:v>
                </c:pt>
                <c:pt idx="171">
                  <c:v>45099</c:v>
                </c:pt>
                <c:pt idx="172">
                  <c:v>45100</c:v>
                </c:pt>
                <c:pt idx="173">
                  <c:v>45101</c:v>
                </c:pt>
                <c:pt idx="174">
                  <c:v>45102</c:v>
                </c:pt>
                <c:pt idx="175">
                  <c:v>45103</c:v>
                </c:pt>
                <c:pt idx="176">
                  <c:v>45104</c:v>
                </c:pt>
                <c:pt idx="177">
                  <c:v>45105</c:v>
                </c:pt>
                <c:pt idx="178">
                  <c:v>45106</c:v>
                </c:pt>
                <c:pt idx="179">
                  <c:v>45107</c:v>
                </c:pt>
                <c:pt idx="180">
                  <c:v>45108</c:v>
                </c:pt>
                <c:pt idx="181">
                  <c:v>45109</c:v>
                </c:pt>
                <c:pt idx="182">
                  <c:v>45110</c:v>
                </c:pt>
                <c:pt idx="183">
                  <c:v>45111</c:v>
                </c:pt>
                <c:pt idx="184">
                  <c:v>45112</c:v>
                </c:pt>
                <c:pt idx="185">
                  <c:v>45113</c:v>
                </c:pt>
                <c:pt idx="186">
                  <c:v>45114</c:v>
                </c:pt>
                <c:pt idx="187">
                  <c:v>45115</c:v>
                </c:pt>
                <c:pt idx="188">
                  <c:v>45116</c:v>
                </c:pt>
                <c:pt idx="189">
                  <c:v>45117</c:v>
                </c:pt>
                <c:pt idx="190">
                  <c:v>45118</c:v>
                </c:pt>
                <c:pt idx="191">
                  <c:v>45119</c:v>
                </c:pt>
                <c:pt idx="192">
                  <c:v>45120</c:v>
                </c:pt>
                <c:pt idx="193">
                  <c:v>45121</c:v>
                </c:pt>
                <c:pt idx="194">
                  <c:v>45122</c:v>
                </c:pt>
                <c:pt idx="195">
                  <c:v>45123</c:v>
                </c:pt>
                <c:pt idx="196">
                  <c:v>45124</c:v>
                </c:pt>
                <c:pt idx="197">
                  <c:v>45125</c:v>
                </c:pt>
                <c:pt idx="198">
                  <c:v>45126</c:v>
                </c:pt>
                <c:pt idx="199">
                  <c:v>45127</c:v>
                </c:pt>
                <c:pt idx="200">
                  <c:v>45128</c:v>
                </c:pt>
                <c:pt idx="201">
                  <c:v>45129</c:v>
                </c:pt>
                <c:pt idx="202">
                  <c:v>45130</c:v>
                </c:pt>
                <c:pt idx="203">
                  <c:v>45131</c:v>
                </c:pt>
                <c:pt idx="204">
                  <c:v>45132</c:v>
                </c:pt>
                <c:pt idx="205">
                  <c:v>45133</c:v>
                </c:pt>
                <c:pt idx="206">
                  <c:v>45134</c:v>
                </c:pt>
                <c:pt idx="207">
                  <c:v>45135</c:v>
                </c:pt>
                <c:pt idx="208">
                  <c:v>45136</c:v>
                </c:pt>
                <c:pt idx="209">
                  <c:v>45137</c:v>
                </c:pt>
                <c:pt idx="210">
                  <c:v>45138</c:v>
                </c:pt>
                <c:pt idx="211">
                  <c:v>45139</c:v>
                </c:pt>
                <c:pt idx="212">
                  <c:v>45140</c:v>
                </c:pt>
                <c:pt idx="213">
                  <c:v>45141</c:v>
                </c:pt>
                <c:pt idx="214">
                  <c:v>45142</c:v>
                </c:pt>
                <c:pt idx="215">
                  <c:v>45143</c:v>
                </c:pt>
                <c:pt idx="216">
                  <c:v>45144</c:v>
                </c:pt>
                <c:pt idx="217">
                  <c:v>45145</c:v>
                </c:pt>
                <c:pt idx="218">
                  <c:v>45146</c:v>
                </c:pt>
                <c:pt idx="219">
                  <c:v>45147</c:v>
                </c:pt>
                <c:pt idx="220">
                  <c:v>45148</c:v>
                </c:pt>
                <c:pt idx="221">
                  <c:v>45149</c:v>
                </c:pt>
                <c:pt idx="222">
                  <c:v>45150</c:v>
                </c:pt>
                <c:pt idx="223">
                  <c:v>45151</c:v>
                </c:pt>
                <c:pt idx="224">
                  <c:v>45152</c:v>
                </c:pt>
                <c:pt idx="225">
                  <c:v>45153</c:v>
                </c:pt>
                <c:pt idx="226">
                  <c:v>45154</c:v>
                </c:pt>
                <c:pt idx="227">
                  <c:v>45155</c:v>
                </c:pt>
                <c:pt idx="228">
                  <c:v>45156</c:v>
                </c:pt>
                <c:pt idx="229">
                  <c:v>45157</c:v>
                </c:pt>
                <c:pt idx="230">
                  <c:v>45158</c:v>
                </c:pt>
                <c:pt idx="231">
                  <c:v>45159</c:v>
                </c:pt>
                <c:pt idx="232">
                  <c:v>45160</c:v>
                </c:pt>
                <c:pt idx="233">
                  <c:v>45161</c:v>
                </c:pt>
                <c:pt idx="234">
                  <c:v>45162</c:v>
                </c:pt>
                <c:pt idx="235">
                  <c:v>45163</c:v>
                </c:pt>
                <c:pt idx="236">
                  <c:v>45164</c:v>
                </c:pt>
                <c:pt idx="237">
                  <c:v>45165</c:v>
                </c:pt>
                <c:pt idx="238">
                  <c:v>45166</c:v>
                </c:pt>
                <c:pt idx="239">
                  <c:v>45167</c:v>
                </c:pt>
                <c:pt idx="240">
                  <c:v>45168</c:v>
                </c:pt>
                <c:pt idx="241">
                  <c:v>45169</c:v>
                </c:pt>
                <c:pt idx="242">
                  <c:v>45170</c:v>
                </c:pt>
                <c:pt idx="243">
                  <c:v>45171</c:v>
                </c:pt>
                <c:pt idx="244">
                  <c:v>45172</c:v>
                </c:pt>
                <c:pt idx="245">
                  <c:v>45173</c:v>
                </c:pt>
                <c:pt idx="246">
                  <c:v>45174</c:v>
                </c:pt>
                <c:pt idx="247">
                  <c:v>45175</c:v>
                </c:pt>
                <c:pt idx="248">
                  <c:v>45176</c:v>
                </c:pt>
                <c:pt idx="249">
                  <c:v>45177</c:v>
                </c:pt>
                <c:pt idx="250">
                  <c:v>45178</c:v>
                </c:pt>
                <c:pt idx="251">
                  <c:v>45179</c:v>
                </c:pt>
                <c:pt idx="252">
                  <c:v>45180</c:v>
                </c:pt>
                <c:pt idx="253">
                  <c:v>45181</c:v>
                </c:pt>
                <c:pt idx="254">
                  <c:v>45182</c:v>
                </c:pt>
                <c:pt idx="255">
                  <c:v>45183</c:v>
                </c:pt>
                <c:pt idx="256">
                  <c:v>45184</c:v>
                </c:pt>
                <c:pt idx="257">
                  <c:v>45185</c:v>
                </c:pt>
                <c:pt idx="258">
                  <c:v>45186</c:v>
                </c:pt>
                <c:pt idx="259">
                  <c:v>45187</c:v>
                </c:pt>
                <c:pt idx="260">
                  <c:v>45188</c:v>
                </c:pt>
                <c:pt idx="261">
                  <c:v>45189</c:v>
                </c:pt>
                <c:pt idx="262">
                  <c:v>45190</c:v>
                </c:pt>
                <c:pt idx="263">
                  <c:v>45191</c:v>
                </c:pt>
                <c:pt idx="264">
                  <c:v>45192</c:v>
                </c:pt>
                <c:pt idx="265">
                  <c:v>45193</c:v>
                </c:pt>
                <c:pt idx="266">
                  <c:v>45194</c:v>
                </c:pt>
                <c:pt idx="267">
                  <c:v>45195</c:v>
                </c:pt>
                <c:pt idx="268">
                  <c:v>45196</c:v>
                </c:pt>
                <c:pt idx="269">
                  <c:v>45197</c:v>
                </c:pt>
                <c:pt idx="270">
                  <c:v>45198</c:v>
                </c:pt>
                <c:pt idx="271">
                  <c:v>45199</c:v>
                </c:pt>
                <c:pt idx="272">
                  <c:v>45200</c:v>
                </c:pt>
                <c:pt idx="273">
                  <c:v>45201</c:v>
                </c:pt>
                <c:pt idx="274">
                  <c:v>45202</c:v>
                </c:pt>
                <c:pt idx="275">
                  <c:v>45203</c:v>
                </c:pt>
                <c:pt idx="276">
                  <c:v>45204</c:v>
                </c:pt>
                <c:pt idx="277">
                  <c:v>45205</c:v>
                </c:pt>
                <c:pt idx="278">
                  <c:v>45206</c:v>
                </c:pt>
                <c:pt idx="279">
                  <c:v>45207</c:v>
                </c:pt>
                <c:pt idx="280">
                  <c:v>45208</c:v>
                </c:pt>
                <c:pt idx="281">
                  <c:v>45209</c:v>
                </c:pt>
                <c:pt idx="282">
                  <c:v>45210</c:v>
                </c:pt>
                <c:pt idx="283">
                  <c:v>45211</c:v>
                </c:pt>
                <c:pt idx="284">
                  <c:v>45212</c:v>
                </c:pt>
                <c:pt idx="285">
                  <c:v>45213</c:v>
                </c:pt>
                <c:pt idx="286">
                  <c:v>45214</c:v>
                </c:pt>
                <c:pt idx="287">
                  <c:v>45215</c:v>
                </c:pt>
                <c:pt idx="288">
                  <c:v>45216</c:v>
                </c:pt>
                <c:pt idx="289">
                  <c:v>45217</c:v>
                </c:pt>
                <c:pt idx="290">
                  <c:v>45218</c:v>
                </c:pt>
                <c:pt idx="291">
                  <c:v>45219</c:v>
                </c:pt>
                <c:pt idx="292">
                  <c:v>45220</c:v>
                </c:pt>
                <c:pt idx="293">
                  <c:v>45221</c:v>
                </c:pt>
                <c:pt idx="294">
                  <c:v>45222</c:v>
                </c:pt>
                <c:pt idx="295">
                  <c:v>45223</c:v>
                </c:pt>
                <c:pt idx="296">
                  <c:v>45224</c:v>
                </c:pt>
                <c:pt idx="297">
                  <c:v>45225</c:v>
                </c:pt>
                <c:pt idx="298">
                  <c:v>45226</c:v>
                </c:pt>
                <c:pt idx="299">
                  <c:v>45227</c:v>
                </c:pt>
                <c:pt idx="300">
                  <c:v>45228</c:v>
                </c:pt>
                <c:pt idx="301">
                  <c:v>45229</c:v>
                </c:pt>
                <c:pt idx="302">
                  <c:v>45230</c:v>
                </c:pt>
                <c:pt idx="303">
                  <c:v>45231</c:v>
                </c:pt>
                <c:pt idx="304">
                  <c:v>45232</c:v>
                </c:pt>
                <c:pt idx="305">
                  <c:v>45233</c:v>
                </c:pt>
                <c:pt idx="306">
                  <c:v>45234</c:v>
                </c:pt>
                <c:pt idx="307">
                  <c:v>45235</c:v>
                </c:pt>
                <c:pt idx="308">
                  <c:v>45236</c:v>
                </c:pt>
                <c:pt idx="309">
                  <c:v>45237</c:v>
                </c:pt>
                <c:pt idx="310">
                  <c:v>45238</c:v>
                </c:pt>
                <c:pt idx="311">
                  <c:v>45239</c:v>
                </c:pt>
                <c:pt idx="312">
                  <c:v>45240</c:v>
                </c:pt>
                <c:pt idx="313">
                  <c:v>45241</c:v>
                </c:pt>
                <c:pt idx="314">
                  <c:v>45242</c:v>
                </c:pt>
                <c:pt idx="315">
                  <c:v>45243</c:v>
                </c:pt>
                <c:pt idx="316">
                  <c:v>45244</c:v>
                </c:pt>
                <c:pt idx="317">
                  <c:v>45245</c:v>
                </c:pt>
                <c:pt idx="318">
                  <c:v>45246</c:v>
                </c:pt>
                <c:pt idx="319">
                  <c:v>45247</c:v>
                </c:pt>
                <c:pt idx="320">
                  <c:v>45248</c:v>
                </c:pt>
                <c:pt idx="321">
                  <c:v>45249</c:v>
                </c:pt>
                <c:pt idx="322">
                  <c:v>45250</c:v>
                </c:pt>
                <c:pt idx="323">
                  <c:v>45251</c:v>
                </c:pt>
                <c:pt idx="324">
                  <c:v>45252</c:v>
                </c:pt>
                <c:pt idx="325">
                  <c:v>45253</c:v>
                </c:pt>
                <c:pt idx="326">
                  <c:v>45254</c:v>
                </c:pt>
                <c:pt idx="327">
                  <c:v>45255</c:v>
                </c:pt>
                <c:pt idx="328">
                  <c:v>45256</c:v>
                </c:pt>
                <c:pt idx="329">
                  <c:v>45257</c:v>
                </c:pt>
                <c:pt idx="330">
                  <c:v>45258</c:v>
                </c:pt>
                <c:pt idx="331">
                  <c:v>45259</c:v>
                </c:pt>
                <c:pt idx="332">
                  <c:v>45260</c:v>
                </c:pt>
                <c:pt idx="333">
                  <c:v>45261</c:v>
                </c:pt>
                <c:pt idx="334">
                  <c:v>45262</c:v>
                </c:pt>
                <c:pt idx="335">
                  <c:v>45263</c:v>
                </c:pt>
                <c:pt idx="336">
                  <c:v>45264</c:v>
                </c:pt>
                <c:pt idx="337">
                  <c:v>45265</c:v>
                </c:pt>
                <c:pt idx="338">
                  <c:v>45266</c:v>
                </c:pt>
                <c:pt idx="339">
                  <c:v>45267</c:v>
                </c:pt>
                <c:pt idx="340">
                  <c:v>45268</c:v>
                </c:pt>
                <c:pt idx="341">
                  <c:v>45269</c:v>
                </c:pt>
                <c:pt idx="342">
                  <c:v>45270</c:v>
                </c:pt>
                <c:pt idx="343">
                  <c:v>45271</c:v>
                </c:pt>
                <c:pt idx="344">
                  <c:v>45272</c:v>
                </c:pt>
                <c:pt idx="345">
                  <c:v>45273</c:v>
                </c:pt>
                <c:pt idx="346">
                  <c:v>45274</c:v>
                </c:pt>
                <c:pt idx="347">
                  <c:v>45275</c:v>
                </c:pt>
                <c:pt idx="348">
                  <c:v>45276</c:v>
                </c:pt>
                <c:pt idx="349">
                  <c:v>45277</c:v>
                </c:pt>
                <c:pt idx="350">
                  <c:v>45278</c:v>
                </c:pt>
                <c:pt idx="351">
                  <c:v>45279</c:v>
                </c:pt>
                <c:pt idx="352">
                  <c:v>45280</c:v>
                </c:pt>
                <c:pt idx="353">
                  <c:v>45281</c:v>
                </c:pt>
                <c:pt idx="354">
                  <c:v>45282</c:v>
                </c:pt>
                <c:pt idx="355">
                  <c:v>45283</c:v>
                </c:pt>
                <c:pt idx="356">
                  <c:v>45284</c:v>
                </c:pt>
                <c:pt idx="357">
                  <c:v>45285</c:v>
                </c:pt>
                <c:pt idx="358">
                  <c:v>45286</c:v>
                </c:pt>
                <c:pt idx="359">
                  <c:v>45287</c:v>
                </c:pt>
                <c:pt idx="360">
                  <c:v>45288</c:v>
                </c:pt>
                <c:pt idx="361">
                  <c:v>45289</c:v>
                </c:pt>
                <c:pt idx="362">
                  <c:v>45290</c:v>
                </c:pt>
                <c:pt idx="363">
                  <c:v>45291</c:v>
                </c:pt>
                <c:pt idx="364">
                  <c:v>45292</c:v>
                </c:pt>
                <c:pt idx="365">
                  <c:v>45293</c:v>
                </c:pt>
                <c:pt idx="366">
                  <c:v>45294</c:v>
                </c:pt>
                <c:pt idx="367">
                  <c:v>45295</c:v>
                </c:pt>
                <c:pt idx="368">
                  <c:v>45296</c:v>
                </c:pt>
                <c:pt idx="369">
                  <c:v>45297</c:v>
                </c:pt>
                <c:pt idx="370">
                  <c:v>45298</c:v>
                </c:pt>
                <c:pt idx="371">
                  <c:v>45299</c:v>
                </c:pt>
                <c:pt idx="372">
                  <c:v>45300</c:v>
                </c:pt>
                <c:pt idx="373">
                  <c:v>45301</c:v>
                </c:pt>
                <c:pt idx="374">
                  <c:v>45302</c:v>
                </c:pt>
                <c:pt idx="375">
                  <c:v>45303</c:v>
                </c:pt>
                <c:pt idx="376">
                  <c:v>45304</c:v>
                </c:pt>
                <c:pt idx="377">
                  <c:v>45305</c:v>
                </c:pt>
                <c:pt idx="378">
                  <c:v>45306</c:v>
                </c:pt>
                <c:pt idx="379">
                  <c:v>45307</c:v>
                </c:pt>
                <c:pt idx="380">
                  <c:v>45308</c:v>
                </c:pt>
                <c:pt idx="381">
                  <c:v>45309</c:v>
                </c:pt>
                <c:pt idx="382">
                  <c:v>45310</c:v>
                </c:pt>
                <c:pt idx="383">
                  <c:v>45311</c:v>
                </c:pt>
                <c:pt idx="384">
                  <c:v>45312</c:v>
                </c:pt>
                <c:pt idx="385">
                  <c:v>45313</c:v>
                </c:pt>
                <c:pt idx="386">
                  <c:v>45314</c:v>
                </c:pt>
                <c:pt idx="387">
                  <c:v>45315</c:v>
                </c:pt>
                <c:pt idx="388">
                  <c:v>45316</c:v>
                </c:pt>
                <c:pt idx="389">
                  <c:v>45317</c:v>
                </c:pt>
                <c:pt idx="390">
                  <c:v>45318</c:v>
                </c:pt>
                <c:pt idx="391">
                  <c:v>45319</c:v>
                </c:pt>
                <c:pt idx="392">
                  <c:v>45320</c:v>
                </c:pt>
                <c:pt idx="393">
                  <c:v>45321</c:v>
                </c:pt>
                <c:pt idx="394">
                  <c:v>45322</c:v>
                </c:pt>
                <c:pt idx="395">
                  <c:v>45323</c:v>
                </c:pt>
                <c:pt idx="396">
                  <c:v>45324</c:v>
                </c:pt>
                <c:pt idx="397">
                  <c:v>45325</c:v>
                </c:pt>
                <c:pt idx="398">
                  <c:v>45326</c:v>
                </c:pt>
                <c:pt idx="399">
                  <c:v>45327</c:v>
                </c:pt>
                <c:pt idx="400">
                  <c:v>45328</c:v>
                </c:pt>
                <c:pt idx="401">
                  <c:v>45329</c:v>
                </c:pt>
                <c:pt idx="402">
                  <c:v>45330</c:v>
                </c:pt>
                <c:pt idx="403">
                  <c:v>45331</c:v>
                </c:pt>
                <c:pt idx="404">
                  <c:v>45332</c:v>
                </c:pt>
                <c:pt idx="405">
                  <c:v>45333</c:v>
                </c:pt>
                <c:pt idx="406">
                  <c:v>45334</c:v>
                </c:pt>
                <c:pt idx="407">
                  <c:v>45335</c:v>
                </c:pt>
                <c:pt idx="408">
                  <c:v>45336</c:v>
                </c:pt>
                <c:pt idx="409">
                  <c:v>45337</c:v>
                </c:pt>
                <c:pt idx="410">
                  <c:v>45338</c:v>
                </c:pt>
                <c:pt idx="411">
                  <c:v>45339</c:v>
                </c:pt>
                <c:pt idx="412">
                  <c:v>45340</c:v>
                </c:pt>
                <c:pt idx="413">
                  <c:v>45341</c:v>
                </c:pt>
                <c:pt idx="414">
                  <c:v>45342</c:v>
                </c:pt>
                <c:pt idx="415">
                  <c:v>45343</c:v>
                </c:pt>
                <c:pt idx="416">
                  <c:v>45344</c:v>
                </c:pt>
                <c:pt idx="417">
                  <c:v>45345</c:v>
                </c:pt>
                <c:pt idx="418">
                  <c:v>45346</c:v>
                </c:pt>
                <c:pt idx="419">
                  <c:v>45347</c:v>
                </c:pt>
                <c:pt idx="420">
                  <c:v>45348</c:v>
                </c:pt>
                <c:pt idx="421">
                  <c:v>45349</c:v>
                </c:pt>
                <c:pt idx="422">
                  <c:v>45350</c:v>
                </c:pt>
                <c:pt idx="423">
                  <c:v>45351</c:v>
                </c:pt>
                <c:pt idx="424">
                  <c:v>45352</c:v>
                </c:pt>
                <c:pt idx="425">
                  <c:v>45353</c:v>
                </c:pt>
                <c:pt idx="426">
                  <c:v>45354</c:v>
                </c:pt>
                <c:pt idx="427">
                  <c:v>45355</c:v>
                </c:pt>
                <c:pt idx="428">
                  <c:v>45356</c:v>
                </c:pt>
                <c:pt idx="429">
                  <c:v>45357</c:v>
                </c:pt>
                <c:pt idx="430">
                  <c:v>45358</c:v>
                </c:pt>
                <c:pt idx="431">
                  <c:v>45359</c:v>
                </c:pt>
                <c:pt idx="432">
                  <c:v>45360</c:v>
                </c:pt>
                <c:pt idx="433">
                  <c:v>45361</c:v>
                </c:pt>
                <c:pt idx="434">
                  <c:v>45362</c:v>
                </c:pt>
                <c:pt idx="435">
                  <c:v>45363</c:v>
                </c:pt>
                <c:pt idx="436">
                  <c:v>45364</c:v>
                </c:pt>
                <c:pt idx="437">
                  <c:v>45365</c:v>
                </c:pt>
                <c:pt idx="438">
                  <c:v>45366</c:v>
                </c:pt>
                <c:pt idx="439">
                  <c:v>45367</c:v>
                </c:pt>
                <c:pt idx="440">
                  <c:v>45368</c:v>
                </c:pt>
                <c:pt idx="441">
                  <c:v>45369</c:v>
                </c:pt>
                <c:pt idx="442">
                  <c:v>45370</c:v>
                </c:pt>
                <c:pt idx="443">
                  <c:v>45371</c:v>
                </c:pt>
                <c:pt idx="444">
                  <c:v>45372</c:v>
                </c:pt>
                <c:pt idx="445">
                  <c:v>45373</c:v>
                </c:pt>
                <c:pt idx="446">
                  <c:v>45374</c:v>
                </c:pt>
                <c:pt idx="447">
                  <c:v>45375</c:v>
                </c:pt>
                <c:pt idx="448">
                  <c:v>45376</c:v>
                </c:pt>
                <c:pt idx="449">
                  <c:v>45377</c:v>
                </c:pt>
                <c:pt idx="450">
                  <c:v>45378</c:v>
                </c:pt>
                <c:pt idx="451">
                  <c:v>45379</c:v>
                </c:pt>
                <c:pt idx="452">
                  <c:v>45380</c:v>
                </c:pt>
                <c:pt idx="453">
                  <c:v>45381</c:v>
                </c:pt>
                <c:pt idx="454">
                  <c:v>45382</c:v>
                </c:pt>
                <c:pt idx="455">
                  <c:v>45383</c:v>
                </c:pt>
                <c:pt idx="456">
                  <c:v>45384</c:v>
                </c:pt>
                <c:pt idx="457">
                  <c:v>45385</c:v>
                </c:pt>
                <c:pt idx="458">
                  <c:v>45386</c:v>
                </c:pt>
                <c:pt idx="459">
                  <c:v>45387</c:v>
                </c:pt>
                <c:pt idx="460">
                  <c:v>45388</c:v>
                </c:pt>
                <c:pt idx="461">
                  <c:v>45389</c:v>
                </c:pt>
                <c:pt idx="462">
                  <c:v>45390</c:v>
                </c:pt>
                <c:pt idx="463">
                  <c:v>45391</c:v>
                </c:pt>
                <c:pt idx="464">
                  <c:v>45392</c:v>
                </c:pt>
                <c:pt idx="465">
                  <c:v>45393</c:v>
                </c:pt>
                <c:pt idx="466">
                  <c:v>45394</c:v>
                </c:pt>
                <c:pt idx="467">
                  <c:v>45395</c:v>
                </c:pt>
                <c:pt idx="468">
                  <c:v>45396</c:v>
                </c:pt>
                <c:pt idx="469">
                  <c:v>45397</c:v>
                </c:pt>
                <c:pt idx="470">
                  <c:v>45398</c:v>
                </c:pt>
                <c:pt idx="471">
                  <c:v>45399</c:v>
                </c:pt>
                <c:pt idx="472">
                  <c:v>45400</c:v>
                </c:pt>
                <c:pt idx="473">
                  <c:v>45401</c:v>
                </c:pt>
                <c:pt idx="474">
                  <c:v>45402</c:v>
                </c:pt>
                <c:pt idx="475">
                  <c:v>45403</c:v>
                </c:pt>
                <c:pt idx="476">
                  <c:v>45404</c:v>
                </c:pt>
                <c:pt idx="477">
                  <c:v>45405</c:v>
                </c:pt>
                <c:pt idx="478">
                  <c:v>45406</c:v>
                </c:pt>
                <c:pt idx="479">
                  <c:v>45407</c:v>
                </c:pt>
                <c:pt idx="480">
                  <c:v>45408</c:v>
                </c:pt>
                <c:pt idx="481">
                  <c:v>45409</c:v>
                </c:pt>
                <c:pt idx="482">
                  <c:v>45410</c:v>
                </c:pt>
                <c:pt idx="483">
                  <c:v>45411</c:v>
                </c:pt>
                <c:pt idx="484">
                  <c:v>45412</c:v>
                </c:pt>
                <c:pt idx="485">
                  <c:v>45413</c:v>
                </c:pt>
                <c:pt idx="486">
                  <c:v>45414</c:v>
                </c:pt>
                <c:pt idx="487">
                  <c:v>45415</c:v>
                </c:pt>
                <c:pt idx="488">
                  <c:v>45416</c:v>
                </c:pt>
                <c:pt idx="489">
                  <c:v>45417</c:v>
                </c:pt>
                <c:pt idx="490">
                  <c:v>45418</c:v>
                </c:pt>
                <c:pt idx="491">
                  <c:v>45419</c:v>
                </c:pt>
                <c:pt idx="492">
                  <c:v>45420</c:v>
                </c:pt>
                <c:pt idx="493">
                  <c:v>45421</c:v>
                </c:pt>
                <c:pt idx="494">
                  <c:v>45422</c:v>
                </c:pt>
                <c:pt idx="495">
                  <c:v>45423</c:v>
                </c:pt>
                <c:pt idx="496">
                  <c:v>45424</c:v>
                </c:pt>
                <c:pt idx="497">
                  <c:v>45425</c:v>
                </c:pt>
                <c:pt idx="498">
                  <c:v>45426</c:v>
                </c:pt>
                <c:pt idx="499">
                  <c:v>45427</c:v>
                </c:pt>
                <c:pt idx="500">
                  <c:v>45428</c:v>
                </c:pt>
                <c:pt idx="501">
                  <c:v>45429</c:v>
                </c:pt>
                <c:pt idx="502">
                  <c:v>45430</c:v>
                </c:pt>
                <c:pt idx="503">
                  <c:v>45431</c:v>
                </c:pt>
                <c:pt idx="504">
                  <c:v>45432</c:v>
                </c:pt>
                <c:pt idx="505">
                  <c:v>45433</c:v>
                </c:pt>
                <c:pt idx="506">
                  <c:v>45434</c:v>
                </c:pt>
                <c:pt idx="507">
                  <c:v>45435</c:v>
                </c:pt>
                <c:pt idx="508">
                  <c:v>45436</c:v>
                </c:pt>
                <c:pt idx="509">
                  <c:v>45437</c:v>
                </c:pt>
                <c:pt idx="510">
                  <c:v>45438</c:v>
                </c:pt>
                <c:pt idx="511">
                  <c:v>45439</c:v>
                </c:pt>
                <c:pt idx="512">
                  <c:v>45440</c:v>
                </c:pt>
                <c:pt idx="513">
                  <c:v>45441</c:v>
                </c:pt>
                <c:pt idx="514">
                  <c:v>45442</c:v>
                </c:pt>
                <c:pt idx="515">
                  <c:v>45443</c:v>
                </c:pt>
                <c:pt idx="516">
                  <c:v>45444</c:v>
                </c:pt>
                <c:pt idx="517">
                  <c:v>45445</c:v>
                </c:pt>
                <c:pt idx="518">
                  <c:v>45446</c:v>
                </c:pt>
                <c:pt idx="519">
                  <c:v>45447</c:v>
                </c:pt>
                <c:pt idx="520">
                  <c:v>45448</c:v>
                </c:pt>
                <c:pt idx="521">
                  <c:v>45449</c:v>
                </c:pt>
                <c:pt idx="522">
                  <c:v>45450</c:v>
                </c:pt>
                <c:pt idx="523">
                  <c:v>45451</c:v>
                </c:pt>
                <c:pt idx="524">
                  <c:v>45452</c:v>
                </c:pt>
                <c:pt idx="525">
                  <c:v>45453</c:v>
                </c:pt>
                <c:pt idx="526">
                  <c:v>45454</c:v>
                </c:pt>
                <c:pt idx="527">
                  <c:v>45455</c:v>
                </c:pt>
                <c:pt idx="528">
                  <c:v>45456</c:v>
                </c:pt>
                <c:pt idx="529">
                  <c:v>45457</c:v>
                </c:pt>
                <c:pt idx="530">
                  <c:v>45458</c:v>
                </c:pt>
                <c:pt idx="531">
                  <c:v>45459</c:v>
                </c:pt>
                <c:pt idx="532">
                  <c:v>45460</c:v>
                </c:pt>
                <c:pt idx="533">
                  <c:v>45461</c:v>
                </c:pt>
                <c:pt idx="534">
                  <c:v>45462</c:v>
                </c:pt>
                <c:pt idx="535">
                  <c:v>45463</c:v>
                </c:pt>
                <c:pt idx="536">
                  <c:v>45464</c:v>
                </c:pt>
                <c:pt idx="537">
                  <c:v>45465</c:v>
                </c:pt>
                <c:pt idx="538">
                  <c:v>45466</c:v>
                </c:pt>
                <c:pt idx="539">
                  <c:v>45467</c:v>
                </c:pt>
                <c:pt idx="540">
                  <c:v>45468</c:v>
                </c:pt>
                <c:pt idx="541">
                  <c:v>45469</c:v>
                </c:pt>
                <c:pt idx="542">
                  <c:v>45470</c:v>
                </c:pt>
                <c:pt idx="543">
                  <c:v>45471</c:v>
                </c:pt>
                <c:pt idx="544">
                  <c:v>45472</c:v>
                </c:pt>
                <c:pt idx="545">
                  <c:v>45473</c:v>
                </c:pt>
                <c:pt idx="546">
                  <c:v>45474</c:v>
                </c:pt>
                <c:pt idx="547">
                  <c:v>45475</c:v>
                </c:pt>
                <c:pt idx="548">
                  <c:v>45476</c:v>
                </c:pt>
                <c:pt idx="549">
                  <c:v>45477</c:v>
                </c:pt>
                <c:pt idx="550">
                  <c:v>45478</c:v>
                </c:pt>
                <c:pt idx="551">
                  <c:v>45479</c:v>
                </c:pt>
                <c:pt idx="552">
                  <c:v>45480</c:v>
                </c:pt>
                <c:pt idx="553">
                  <c:v>45481</c:v>
                </c:pt>
                <c:pt idx="554">
                  <c:v>45482</c:v>
                </c:pt>
                <c:pt idx="555">
                  <c:v>45483</c:v>
                </c:pt>
                <c:pt idx="556">
                  <c:v>45484</c:v>
                </c:pt>
                <c:pt idx="557">
                  <c:v>45485</c:v>
                </c:pt>
                <c:pt idx="558">
                  <c:v>45486</c:v>
                </c:pt>
                <c:pt idx="559">
                  <c:v>45487</c:v>
                </c:pt>
                <c:pt idx="560">
                  <c:v>45488</c:v>
                </c:pt>
                <c:pt idx="561">
                  <c:v>45489</c:v>
                </c:pt>
                <c:pt idx="562">
                  <c:v>45490</c:v>
                </c:pt>
                <c:pt idx="563">
                  <c:v>45491</c:v>
                </c:pt>
                <c:pt idx="564">
                  <c:v>45492</c:v>
                </c:pt>
                <c:pt idx="565">
                  <c:v>45493</c:v>
                </c:pt>
                <c:pt idx="566">
                  <c:v>45494</c:v>
                </c:pt>
                <c:pt idx="567">
                  <c:v>45495</c:v>
                </c:pt>
                <c:pt idx="568">
                  <c:v>45496</c:v>
                </c:pt>
                <c:pt idx="569">
                  <c:v>45497</c:v>
                </c:pt>
                <c:pt idx="570">
                  <c:v>45498</c:v>
                </c:pt>
                <c:pt idx="571">
                  <c:v>45499</c:v>
                </c:pt>
                <c:pt idx="572">
                  <c:v>45500</c:v>
                </c:pt>
                <c:pt idx="573">
                  <c:v>45501</c:v>
                </c:pt>
                <c:pt idx="574">
                  <c:v>45502</c:v>
                </c:pt>
                <c:pt idx="575">
                  <c:v>45503</c:v>
                </c:pt>
                <c:pt idx="576">
                  <c:v>45504</c:v>
                </c:pt>
                <c:pt idx="577">
                  <c:v>45505</c:v>
                </c:pt>
                <c:pt idx="578">
                  <c:v>45506</c:v>
                </c:pt>
                <c:pt idx="579">
                  <c:v>45507</c:v>
                </c:pt>
                <c:pt idx="580">
                  <c:v>45508</c:v>
                </c:pt>
                <c:pt idx="581">
                  <c:v>45509</c:v>
                </c:pt>
                <c:pt idx="582">
                  <c:v>45510</c:v>
                </c:pt>
                <c:pt idx="583">
                  <c:v>45511</c:v>
                </c:pt>
                <c:pt idx="584">
                  <c:v>45512</c:v>
                </c:pt>
                <c:pt idx="585">
                  <c:v>45513</c:v>
                </c:pt>
                <c:pt idx="586">
                  <c:v>45514</c:v>
                </c:pt>
                <c:pt idx="587">
                  <c:v>45515</c:v>
                </c:pt>
                <c:pt idx="588">
                  <c:v>45516</c:v>
                </c:pt>
                <c:pt idx="589">
                  <c:v>45517</c:v>
                </c:pt>
                <c:pt idx="590">
                  <c:v>45518</c:v>
                </c:pt>
                <c:pt idx="591">
                  <c:v>45519</c:v>
                </c:pt>
                <c:pt idx="592">
                  <c:v>45520</c:v>
                </c:pt>
                <c:pt idx="593">
                  <c:v>45521</c:v>
                </c:pt>
                <c:pt idx="594">
                  <c:v>45522</c:v>
                </c:pt>
                <c:pt idx="595">
                  <c:v>45523</c:v>
                </c:pt>
                <c:pt idx="596">
                  <c:v>45524</c:v>
                </c:pt>
                <c:pt idx="597">
                  <c:v>45525</c:v>
                </c:pt>
                <c:pt idx="598">
                  <c:v>45526</c:v>
                </c:pt>
                <c:pt idx="599">
                  <c:v>45527</c:v>
                </c:pt>
                <c:pt idx="600">
                  <c:v>45528</c:v>
                </c:pt>
                <c:pt idx="601">
                  <c:v>45529</c:v>
                </c:pt>
                <c:pt idx="602">
                  <c:v>45530</c:v>
                </c:pt>
                <c:pt idx="603">
                  <c:v>45531</c:v>
                </c:pt>
                <c:pt idx="604">
                  <c:v>45532</c:v>
                </c:pt>
                <c:pt idx="605">
                  <c:v>45533</c:v>
                </c:pt>
                <c:pt idx="606">
                  <c:v>45534</c:v>
                </c:pt>
                <c:pt idx="607">
                  <c:v>45535</c:v>
                </c:pt>
                <c:pt idx="608">
                  <c:v>45536</c:v>
                </c:pt>
                <c:pt idx="609">
                  <c:v>45537</c:v>
                </c:pt>
                <c:pt idx="610">
                  <c:v>45538</c:v>
                </c:pt>
                <c:pt idx="611">
                  <c:v>45539</c:v>
                </c:pt>
                <c:pt idx="612">
                  <c:v>45540</c:v>
                </c:pt>
                <c:pt idx="613">
                  <c:v>45541</c:v>
                </c:pt>
                <c:pt idx="614">
                  <c:v>45542</c:v>
                </c:pt>
                <c:pt idx="615">
                  <c:v>45543</c:v>
                </c:pt>
                <c:pt idx="616">
                  <c:v>45544</c:v>
                </c:pt>
                <c:pt idx="617">
                  <c:v>45545</c:v>
                </c:pt>
                <c:pt idx="618">
                  <c:v>45546</c:v>
                </c:pt>
                <c:pt idx="619">
                  <c:v>45547</c:v>
                </c:pt>
                <c:pt idx="620">
                  <c:v>45548</c:v>
                </c:pt>
                <c:pt idx="621">
                  <c:v>45549</c:v>
                </c:pt>
                <c:pt idx="622">
                  <c:v>45550</c:v>
                </c:pt>
                <c:pt idx="623">
                  <c:v>45551</c:v>
                </c:pt>
                <c:pt idx="624">
                  <c:v>45552</c:v>
                </c:pt>
                <c:pt idx="625">
                  <c:v>45553</c:v>
                </c:pt>
                <c:pt idx="626">
                  <c:v>45554</c:v>
                </c:pt>
                <c:pt idx="627">
                  <c:v>45555</c:v>
                </c:pt>
                <c:pt idx="628">
                  <c:v>45556</c:v>
                </c:pt>
                <c:pt idx="629">
                  <c:v>45557</c:v>
                </c:pt>
                <c:pt idx="630">
                  <c:v>45558</c:v>
                </c:pt>
                <c:pt idx="631">
                  <c:v>45559</c:v>
                </c:pt>
                <c:pt idx="632">
                  <c:v>45560</c:v>
                </c:pt>
                <c:pt idx="633">
                  <c:v>45561</c:v>
                </c:pt>
                <c:pt idx="634">
                  <c:v>45562</c:v>
                </c:pt>
                <c:pt idx="635">
                  <c:v>45563</c:v>
                </c:pt>
                <c:pt idx="636">
                  <c:v>45564</c:v>
                </c:pt>
                <c:pt idx="637">
                  <c:v>45565</c:v>
                </c:pt>
                <c:pt idx="638">
                  <c:v>45566</c:v>
                </c:pt>
                <c:pt idx="639">
                  <c:v>45567</c:v>
                </c:pt>
                <c:pt idx="640">
                  <c:v>45568</c:v>
                </c:pt>
                <c:pt idx="641">
                  <c:v>45569</c:v>
                </c:pt>
                <c:pt idx="642">
                  <c:v>45570</c:v>
                </c:pt>
                <c:pt idx="643">
                  <c:v>45571</c:v>
                </c:pt>
                <c:pt idx="644">
                  <c:v>45572</c:v>
                </c:pt>
                <c:pt idx="645">
                  <c:v>45573</c:v>
                </c:pt>
                <c:pt idx="646">
                  <c:v>45574</c:v>
                </c:pt>
                <c:pt idx="647">
                  <c:v>45575</c:v>
                </c:pt>
                <c:pt idx="648">
                  <c:v>45576</c:v>
                </c:pt>
                <c:pt idx="649">
                  <c:v>45577</c:v>
                </c:pt>
                <c:pt idx="650">
                  <c:v>45578</c:v>
                </c:pt>
                <c:pt idx="651">
                  <c:v>45579</c:v>
                </c:pt>
                <c:pt idx="652">
                  <c:v>45580</c:v>
                </c:pt>
                <c:pt idx="653">
                  <c:v>45581</c:v>
                </c:pt>
                <c:pt idx="654">
                  <c:v>45582</c:v>
                </c:pt>
                <c:pt idx="655">
                  <c:v>45583</c:v>
                </c:pt>
                <c:pt idx="656">
                  <c:v>45584</c:v>
                </c:pt>
                <c:pt idx="657">
                  <c:v>45585</c:v>
                </c:pt>
                <c:pt idx="658">
                  <c:v>45586</c:v>
                </c:pt>
                <c:pt idx="659">
                  <c:v>45587</c:v>
                </c:pt>
                <c:pt idx="660">
                  <c:v>45588</c:v>
                </c:pt>
                <c:pt idx="661">
                  <c:v>45589</c:v>
                </c:pt>
                <c:pt idx="662">
                  <c:v>45590</c:v>
                </c:pt>
                <c:pt idx="663">
                  <c:v>45591</c:v>
                </c:pt>
                <c:pt idx="664">
                  <c:v>45592</c:v>
                </c:pt>
                <c:pt idx="665">
                  <c:v>45593</c:v>
                </c:pt>
                <c:pt idx="666">
                  <c:v>45594</c:v>
                </c:pt>
                <c:pt idx="667">
                  <c:v>45595</c:v>
                </c:pt>
                <c:pt idx="668">
                  <c:v>45596</c:v>
                </c:pt>
                <c:pt idx="669">
                  <c:v>45597</c:v>
                </c:pt>
                <c:pt idx="670">
                  <c:v>45598</c:v>
                </c:pt>
                <c:pt idx="671">
                  <c:v>45599</c:v>
                </c:pt>
                <c:pt idx="672">
                  <c:v>45600</c:v>
                </c:pt>
                <c:pt idx="673">
                  <c:v>45601</c:v>
                </c:pt>
                <c:pt idx="674">
                  <c:v>45602</c:v>
                </c:pt>
                <c:pt idx="675">
                  <c:v>45603</c:v>
                </c:pt>
                <c:pt idx="676">
                  <c:v>45604</c:v>
                </c:pt>
                <c:pt idx="677">
                  <c:v>45605</c:v>
                </c:pt>
                <c:pt idx="678">
                  <c:v>45606</c:v>
                </c:pt>
                <c:pt idx="679">
                  <c:v>45607</c:v>
                </c:pt>
                <c:pt idx="680">
                  <c:v>45608</c:v>
                </c:pt>
                <c:pt idx="681">
                  <c:v>45609</c:v>
                </c:pt>
                <c:pt idx="682">
                  <c:v>45610</c:v>
                </c:pt>
                <c:pt idx="683">
                  <c:v>45611</c:v>
                </c:pt>
                <c:pt idx="684">
                  <c:v>45612</c:v>
                </c:pt>
                <c:pt idx="685">
                  <c:v>45613</c:v>
                </c:pt>
                <c:pt idx="686">
                  <c:v>45614</c:v>
                </c:pt>
                <c:pt idx="687">
                  <c:v>45615</c:v>
                </c:pt>
                <c:pt idx="688">
                  <c:v>45616</c:v>
                </c:pt>
                <c:pt idx="689">
                  <c:v>45617</c:v>
                </c:pt>
                <c:pt idx="690">
                  <c:v>45618</c:v>
                </c:pt>
                <c:pt idx="691">
                  <c:v>45619</c:v>
                </c:pt>
                <c:pt idx="692">
                  <c:v>45620</c:v>
                </c:pt>
                <c:pt idx="693">
                  <c:v>45621</c:v>
                </c:pt>
                <c:pt idx="694">
                  <c:v>45622</c:v>
                </c:pt>
                <c:pt idx="695">
                  <c:v>45623</c:v>
                </c:pt>
                <c:pt idx="696">
                  <c:v>45624</c:v>
                </c:pt>
                <c:pt idx="697">
                  <c:v>45625</c:v>
                </c:pt>
                <c:pt idx="698">
                  <c:v>45626</c:v>
                </c:pt>
                <c:pt idx="699">
                  <c:v>45627</c:v>
                </c:pt>
                <c:pt idx="700">
                  <c:v>45628</c:v>
                </c:pt>
                <c:pt idx="701">
                  <c:v>45629</c:v>
                </c:pt>
                <c:pt idx="702">
                  <c:v>45630</c:v>
                </c:pt>
                <c:pt idx="703">
                  <c:v>45631</c:v>
                </c:pt>
                <c:pt idx="704">
                  <c:v>45632</c:v>
                </c:pt>
                <c:pt idx="705">
                  <c:v>45633</c:v>
                </c:pt>
                <c:pt idx="706">
                  <c:v>45634</c:v>
                </c:pt>
                <c:pt idx="707">
                  <c:v>45635</c:v>
                </c:pt>
                <c:pt idx="708">
                  <c:v>45636</c:v>
                </c:pt>
                <c:pt idx="709">
                  <c:v>45637</c:v>
                </c:pt>
                <c:pt idx="710">
                  <c:v>45638</c:v>
                </c:pt>
                <c:pt idx="711">
                  <c:v>45639</c:v>
                </c:pt>
                <c:pt idx="712">
                  <c:v>45640</c:v>
                </c:pt>
                <c:pt idx="713">
                  <c:v>45641</c:v>
                </c:pt>
                <c:pt idx="714">
                  <c:v>45642</c:v>
                </c:pt>
                <c:pt idx="715">
                  <c:v>45643</c:v>
                </c:pt>
                <c:pt idx="716">
                  <c:v>45644</c:v>
                </c:pt>
                <c:pt idx="717">
                  <c:v>45645</c:v>
                </c:pt>
                <c:pt idx="718">
                  <c:v>45646</c:v>
                </c:pt>
                <c:pt idx="719">
                  <c:v>45647</c:v>
                </c:pt>
                <c:pt idx="720">
                  <c:v>45648</c:v>
                </c:pt>
                <c:pt idx="721">
                  <c:v>45649</c:v>
                </c:pt>
                <c:pt idx="722">
                  <c:v>45650</c:v>
                </c:pt>
                <c:pt idx="723">
                  <c:v>45651</c:v>
                </c:pt>
                <c:pt idx="724">
                  <c:v>45652</c:v>
                </c:pt>
                <c:pt idx="725">
                  <c:v>45653</c:v>
                </c:pt>
                <c:pt idx="726">
                  <c:v>45654</c:v>
                </c:pt>
                <c:pt idx="727">
                  <c:v>45655</c:v>
                </c:pt>
                <c:pt idx="728">
                  <c:v>45656</c:v>
                </c:pt>
                <c:pt idx="729">
                  <c:v>45657</c:v>
                </c:pt>
                <c:pt idx="730">
                  <c:v>45658</c:v>
                </c:pt>
                <c:pt idx="731">
                  <c:v>45659</c:v>
                </c:pt>
                <c:pt idx="732">
                  <c:v>45660</c:v>
                </c:pt>
                <c:pt idx="733">
                  <c:v>45661</c:v>
                </c:pt>
                <c:pt idx="734">
                  <c:v>45662</c:v>
                </c:pt>
                <c:pt idx="735">
                  <c:v>45663</c:v>
                </c:pt>
                <c:pt idx="736">
                  <c:v>45664</c:v>
                </c:pt>
                <c:pt idx="737">
                  <c:v>45665</c:v>
                </c:pt>
                <c:pt idx="738">
                  <c:v>45666</c:v>
                </c:pt>
                <c:pt idx="739">
                  <c:v>45667</c:v>
                </c:pt>
                <c:pt idx="740">
                  <c:v>45668</c:v>
                </c:pt>
                <c:pt idx="741">
                  <c:v>45669</c:v>
                </c:pt>
                <c:pt idx="742">
                  <c:v>45670</c:v>
                </c:pt>
                <c:pt idx="743">
                  <c:v>45671</c:v>
                </c:pt>
                <c:pt idx="744">
                  <c:v>45672</c:v>
                </c:pt>
                <c:pt idx="745">
                  <c:v>45673</c:v>
                </c:pt>
                <c:pt idx="746">
                  <c:v>45674</c:v>
                </c:pt>
                <c:pt idx="747">
                  <c:v>45675</c:v>
                </c:pt>
                <c:pt idx="748">
                  <c:v>45676</c:v>
                </c:pt>
                <c:pt idx="749">
                  <c:v>45677</c:v>
                </c:pt>
                <c:pt idx="750">
                  <c:v>45678</c:v>
                </c:pt>
                <c:pt idx="751">
                  <c:v>45679</c:v>
                </c:pt>
                <c:pt idx="752">
                  <c:v>45680</c:v>
                </c:pt>
                <c:pt idx="753">
                  <c:v>45681</c:v>
                </c:pt>
                <c:pt idx="754">
                  <c:v>45682</c:v>
                </c:pt>
                <c:pt idx="755">
                  <c:v>45683</c:v>
                </c:pt>
                <c:pt idx="756">
                  <c:v>45684</c:v>
                </c:pt>
                <c:pt idx="757">
                  <c:v>45685</c:v>
                </c:pt>
                <c:pt idx="758">
                  <c:v>45686</c:v>
                </c:pt>
                <c:pt idx="759">
                  <c:v>45687</c:v>
                </c:pt>
                <c:pt idx="760">
                  <c:v>45688</c:v>
                </c:pt>
                <c:pt idx="761">
                  <c:v>45689</c:v>
                </c:pt>
                <c:pt idx="762">
                  <c:v>45690</c:v>
                </c:pt>
                <c:pt idx="763">
                  <c:v>45691</c:v>
                </c:pt>
                <c:pt idx="764">
                  <c:v>45692</c:v>
                </c:pt>
                <c:pt idx="765">
                  <c:v>45693</c:v>
                </c:pt>
                <c:pt idx="766">
                  <c:v>45694</c:v>
                </c:pt>
                <c:pt idx="767">
                  <c:v>45695</c:v>
                </c:pt>
                <c:pt idx="768">
                  <c:v>45696</c:v>
                </c:pt>
                <c:pt idx="769">
                  <c:v>45697</c:v>
                </c:pt>
                <c:pt idx="770">
                  <c:v>45698</c:v>
                </c:pt>
                <c:pt idx="771">
                  <c:v>45699</c:v>
                </c:pt>
                <c:pt idx="772">
                  <c:v>45700</c:v>
                </c:pt>
                <c:pt idx="773">
                  <c:v>45701</c:v>
                </c:pt>
                <c:pt idx="774">
                  <c:v>45702</c:v>
                </c:pt>
                <c:pt idx="775">
                  <c:v>45703</c:v>
                </c:pt>
                <c:pt idx="776">
                  <c:v>45704</c:v>
                </c:pt>
                <c:pt idx="777">
                  <c:v>45705</c:v>
                </c:pt>
                <c:pt idx="778">
                  <c:v>45706</c:v>
                </c:pt>
                <c:pt idx="779">
                  <c:v>45707</c:v>
                </c:pt>
                <c:pt idx="780">
                  <c:v>45708</c:v>
                </c:pt>
                <c:pt idx="781">
                  <c:v>45709</c:v>
                </c:pt>
                <c:pt idx="782">
                  <c:v>45710</c:v>
                </c:pt>
                <c:pt idx="783">
                  <c:v>45711</c:v>
                </c:pt>
                <c:pt idx="784">
                  <c:v>45712</c:v>
                </c:pt>
                <c:pt idx="785">
                  <c:v>45713</c:v>
                </c:pt>
                <c:pt idx="786">
                  <c:v>45714</c:v>
                </c:pt>
                <c:pt idx="787">
                  <c:v>45715</c:v>
                </c:pt>
                <c:pt idx="788">
                  <c:v>45716</c:v>
                </c:pt>
                <c:pt idx="789">
                  <c:v>45717</c:v>
                </c:pt>
                <c:pt idx="790">
                  <c:v>45718</c:v>
                </c:pt>
                <c:pt idx="791">
                  <c:v>45719</c:v>
                </c:pt>
                <c:pt idx="792">
                  <c:v>45720</c:v>
                </c:pt>
                <c:pt idx="793">
                  <c:v>45721</c:v>
                </c:pt>
                <c:pt idx="794">
                  <c:v>45722</c:v>
                </c:pt>
                <c:pt idx="795">
                  <c:v>45723</c:v>
                </c:pt>
                <c:pt idx="796">
                  <c:v>45724</c:v>
                </c:pt>
                <c:pt idx="797">
                  <c:v>45725</c:v>
                </c:pt>
                <c:pt idx="798">
                  <c:v>45726</c:v>
                </c:pt>
                <c:pt idx="799">
                  <c:v>45727</c:v>
                </c:pt>
                <c:pt idx="800">
                  <c:v>45728</c:v>
                </c:pt>
                <c:pt idx="801">
                  <c:v>45729</c:v>
                </c:pt>
                <c:pt idx="802">
                  <c:v>45730</c:v>
                </c:pt>
                <c:pt idx="803">
                  <c:v>45731</c:v>
                </c:pt>
                <c:pt idx="804">
                  <c:v>45732</c:v>
                </c:pt>
                <c:pt idx="805">
                  <c:v>45733</c:v>
                </c:pt>
                <c:pt idx="806">
                  <c:v>45734</c:v>
                </c:pt>
                <c:pt idx="807">
                  <c:v>45735</c:v>
                </c:pt>
                <c:pt idx="808">
                  <c:v>45736</c:v>
                </c:pt>
                <c:pt idx="809">
                  <c:v>45737</c:v>
                </c:pt>
                <c:pt idx="810">
                  <c:v>45738</c:v>
                </c:pt>
                <c:pt idx="811">
                  <c:v>45739</c:v>
                </c:pt>
                <c:pt idx="812">
                  <c:v>45740</c:v>
                </c:pt>
                <c:pt idx="813">
                  <c:v>45741</c:v>
                </c:pt>
                <c:pt idx="814">
                  <c:v>45742</c:v>
                </c:pt>
                <c:pt idx="815">
                  <c:v>45743</c:v>
                </c:pt>
                <c:pt idx="816">
                  <c:v>45744</c:v>
                </c:pt>
                <c:pt idx="817">
                  <c:v>45745</c:v>
                </c:pt>
                <c:pt idx="818">
                  <c:v>45746</c:v>
                </c:pt>
                <c:pt idx="819">
                  <c:v>45747</c:v>
                </c:pt>
                <c:pt idx="820">
                  <c:v>45748</c:v>
                </c:pt>
                <c:pt idx="821">
                  <c:v>45749</c:v>
                </c:pt>
                <c:pt idx="822">
                  <c:v>45750</c:v>
                </c:pt>
                <c:pt idx="823">
                  <c:v>45751</c:v>
                </c:pt>
                <c:pt idx="824">
                  <c:v>45752</c:v>
                </c:pt>
                <c:pt idx="825">
                  <c:v>45753</c:v>
                </c:pt>
                <c:pt idx="826">
                  <c:v>45754</c:v>
                </c:pt>
                <c:pt idx="827">
                  <c:v>45755</c:v>
                </c:pt>
                <c:pt idx="828">
                  <c:v>45756</c:v>
                </c:pt>
                <c:pt idx="829">
                  <c:v>45757</c:v>
                </c:pt>
                <c:pt idx="830">
                  <c:v>45758</c:v>
                </c:pt>
                <c:pt idx="831">
                  <c:v>45759</c:v>
                </c:pt>
                <c:pt idx="832">
                  <c:v>45760</c:v>
                </c:pt>
                <c:pt idx="833">
                  <c:v>45761</c:v>
                </c:pt>
                <c:pt idx="834">
                  <c:v>45762</c:v>
                </c:pt>
                <c:pt idx="835">
                  <c:v>45763</c:v>
                </c:pt>
                <c:pt idx="836">
                  <c:v>45764</c:v>
                </c:pt>
                <c:pt idx="837">
                  <c:v>45765</c:v>
                </c:pt>
                <c:pt idx="838">
                  <c:v>45766</c:v>
                </c:pt>
                <c:pt idx="839">
                  <c:v>45767</c:v>
                </c:pt>
                <c:pt idx="840">
                  <c:v>45768</c:v>
                </c:pt>
                <c:pt idx="841">
                  <c:v>45769</c:v>
                </c:pt>
                <c:pt idx="842">
                  <c:v>45770</c:v>
                </c:pt>
                <c:pt idx="843">
                  <c:v>45771</c:v>
                </c:pt>
                <c:pt idx="844">
                  <c:v>45772</c:v>
                </c:pt>
                <c:pt idx="845">
                  <c:v>45773</c:v>
                </c:pt>
                <c:pt idx="846">
                  <c:v>45774</c:v>
                </c:pt>
                <c:pt idx="847">
                  <c:v>45775</c:v>
                </c:pt>
                <c:pt idx="848">
                  <c:v>45776</c:v>
                </c:pt>
                <c:pt idx="849">
                  <c:v>45777</c:v>
                </c:pt>
                <c:pt idx="850">
                  <c:v>45778</c:v>
                </c:pt>
                <c:pt idx="851">
                  <c:v>45779</c:v>
                </c:pt>
                <c:pt idx="852">
                  <c:v>45780</c:v>
                </c:pt>
                <c:pt idx="853">
                  <c:v>45781</c:v>
                </c:pt>
                <c:pt idx="854">
                  <c:v>45782</c:v>
                </c:pt>
                <c:pt idx="855">
                  <c:v>45783</c:v>
                </c:pt>
                <c:pt idx="856">
                  <c:v>45784</c:v>
                </c:pt>
                <c:pt idx="857">
                  <c:v>45785</c:v>
                </c:pt>
                <c:pt idx="858">
                  <c:v>45786</c:v>
                </c:pt>
                <c:pt idx="859">
                  <c:v>45787</c:v>
                </c:pt>
                <c:pt idx="860">
                  <c:v>45788</c:v>
                </c:pt>
                <c:pt idx="861">
                  <c:v>45789</c:v>
                </c:pt>
                <c:pt idx="862">
                  <c:v>45790</c:v>
                </c:pt>
                <c:pt idx="863">
                  <c:v>45791</c:v>
                </c:pt>
                <c:pt idx="864">
                  <c:v>45792</c:v>
                </c:pt>
                <c:pt idx="865">
                  <c:v>45793</c:v>
                </c:pt>
                <c:pt idx="866">
                  <c:v>45794</c:v>
                </c:pt>
                <c:pt idx="867">
                  <c:v>45795</c:v>
                </c:pt>
                <c:pt idx="868">
                  <c:v>45796</c:v>
                </c:pt>
                <c:pt idx="869">
                  <c:v>45797</c:v>
                </c:pt>
                <c:pt idx="870">
                  <c:v>45798</c:v>
                </c:pt>
                <c:pt idx="871">
                  <c:v>45799</c:v>
                </c:pt>
                <c:pt idx="872">
                  <c:v>45800</c:v>
                </c:pt>
                <c:pt idx="873">
                  <c:v>45801</c:v>
                </c:pt>
                <c:pt idx="874">
                  <c:v>45802</c:v>
                </c:pt>
                <c:pt idx="875">
                  <c:v>45803</c:v>
                </c:pt>
                <c:pt idx="876">
                  <c:v>45804</c:v>
                </c:pt>
                <c:pt idx="877">
                  <c:v>45805</c:v>
                </c:pt>
                <c:pt idx="878">
                  <c:v>45806</c:v>
                </c:pt>
                <c:pt idx="879">
                  <c:v>45807</c:v>
                </c:pt>
                <c:pt idx="880">
                  <c:v>45808</c:v>
                </c:pt>
                <c:pt idx="881">
                  <c:v>45809</c:v>
                </c:pt>
                <c:pt idx="882">
                  <c:v>45810</c:v>
                </c:pt>
                <c:pt idx="883">
                  <c:v>45811</c:v>
                </c:pt>
                <c:pt idx="884">
                  <c:v>45812</c:v>
                </c:pt>
                <c:pt idx="885">
                  <c:v>45813</c:v>
                </c:pt>
                <c:pt idx="886">
                  <c:v>45814</c:v>
                </c:pt>
                <c:pt idx="887">
                  <c:v>45815</c:v>
                </c:pt>
                <c:pt idx="888">
                  <c:v>45816</c:v>
                </c:pt>
                <c:pt idx="889">
                  <c:v>45817</c:v>
                </c:pt>
                <c:pt idx="890">
                  <c:v>45818</c:v>
                </c:pt>
                <c:pt idx="891">
                  <c:v>45819</c:v>
                </c:pt>
                <c:pt idx="892">
                  <c:v>45820</c:v>
                </c:pt>
                <c:pt idx="893">
                  <c:v>45821</c:v>
                </c:pt>
                <c:pt idx="894">
                  <c:v>45822</c:v>
                </c:pt>
                <c:pt idx="895">
                  <c:v>45823</c:v>
                </c:pt>
                <c:pt idx="896">
                  <c:v>45824</c:v>
                </c:pt>
                <c:pt idx="897">
                  <c:v>45825</c:v>
                </c:pt>
                <c:pt idx="898">
                  <c:v>45826</c:v>
                </c:pt>
                <c:pt idx="899">
                  <c:v>45827</c:v>
                </c:pt>
                <c:pt idx="900">
                  <c:v>45828</c:v>
                </c:pt>
                <c:pt idx="901">
                  <c:v>45829</c:v>
                </c:pt>
                <c:pt idx="902">
                  <c:v>45830</c:v>
                </c:pt>
                <c:pt idx="903">
                  <c:v>45831</c:v>
                </c:pt>
                <c:pt idx="904">
                  <c:v>45832</c:v>
                </c:pt>
                <c:pt idx="905">
                  <c:v>45833</c:v>
                </c:pt>
                <c:pt idx="906">
                  <c:v>45834</c:v>
                </c:pt>
                <c:pt idx="907">
                  <c:v>45835</c:v>
                </c:pt>
                <c:pt idx="908">
                  <c:v>45836</c:v>
                </c:pt>
                <c:pt idx="909">
                  <c:v>45837</c:v>
                </c:pt>
                <c:pt idx="910">
                  <c:v>45838</c:v>
                </c:pt>
                <c:pt idx="911">
                  <c:v>45839</c:v>
                </c:pt>
                <c:pt idx="912">
                  <c:v>45840</c:v>
                </c:pt>
                <c:pt idx="913">
                  <c:v>45841</c:v>
                </c:pt>
                <c:pt idx="914">
                  <c:v>45842</c:v>
                </c:pt>
                <c:pt idx="915">
                  <c:v>45843</c:v>
                </c:pt>
                <c:pt idx="916">
                  <c:v>45844</c:v>
                </c:pt>
                <c:pt idx="917">
                  <c:v>45845</c:v>
                </c:pt>
                <c:pt idx="918">
                  <c:v>45846</c:v>
                </c:pt>
                <c:pt idx="919">
                  <c:v>45847</c:v>
                </c:pt>
                <c:pt idx="920">
                  <c:v>45848</c:v>
                </c:pt>
                <c:pt idx="921">
                  <c:v>45849</c:v>
                </c:pt>
                <c:pt idx="922">
                  <c:v>45850</c:v>
                </c:pt>
                <c:pt idx="923">
                  <c:v>45851</c:v>
                </c:pt>
                <c:pt idx="924">
                  <c:v>45852</c:v>
                </c:pt>
                <c:pt idx="925">
                  <c:v>45853</c:v>
                </c:pt>
                <c:pt idx="926">
                  <c:v>45854</c:v>
                </c:pt>
                <c:pt idx="927">
                  <c:v>45855</c:v>
                </c:pt>
                <c:pt idx="928">
                  <c:v>45856</c:v>
                </c:pt>
                <c:pt idx="929">
                  <c:v>45857</c:v>
                </c:pt>
                <c:pt idx="930">
                  <c:v>45858</c:v>
                </c:pt>
                <c:pt idx="931">
                  <c:v>45859</c:v>
                </c:pt>
                <c:pt idx="932">
                  <c:v>45860</c:v>
                </c:pt>
                <c:pt idx="933">
                  <c:v>45861</c:v>
                </c:pt>
                <c:pt idx="934">
                  <c:v>45862</c:v>
                </c:pt>
                <c:pt idx="935">
                  <c:v>45863</c:v>
                </c:pt>
                <c:pt idx="936">
                  <c:v>45864</c:v>
                </c:pt>
                <c:pt idx="937">
                  <c:v>45865</c:v>
                </c:pt>
                <c:pt idx="938">
                  <c:v>45866</c:v>
                </c:pt>
                <c:pt idx="939">
                  <c:v>45867</c:v>
                </c:pt>
                <c:pt idx="940">
                  <c:v>45868</c:v>
                </c:pt>
                <c:pt idx="941">
                  <c:v>45869</c:v>
                </c:pt>
                <c:pt idx="942">
                  <c:v>45870</c:v>
                </c:pt>
                <c:pt idx="943">
                  <c:v>45871</c:v>
                </c:pt>
                <c:pt idx="944">
                  <c:v>45872</c:v>
                </c:pt>
                <c:pt idx="945">
                  <c:v>45873</c:v>
                </c:pt>
                <c:pt idx="946">
                  <c:v>45874</c:v>
                </c:pt>
                <c:pt idx="947">
                  <c:v>45875</c:v>
                </c:pt>
                <c:pt idx="948">
                  <c:v>45876</c:v>
                </c:pt>
                <c:pt idx="949">
                  <c:v>45877</c:v>
                </c:pt>
                <c:pt idx="950">
                  <c:v>45878</c:v>
                </c:pt>
                <c:pt idx="951">
                  <c:v>45879</c:v>
                </c:pt>
                <c:pt idx="952">
                  <c:v>45880</c:v>
                </c:pt>
                <c:pt idx="953">
                  <c:v>45881</c:v>
                </c:pt>
                <c:pt idx="954">
                  <c:v>45882</c:v>
                </c:pt>
                <c:pt idx="955">
                  <c:v>45883</c:v>
                </c:pt>
                <c:pt idx="956">
                  <c:v>45884</c:v>
                </c:pt>
                <c:pt idx="957">
                  <c:v>45885</c:v>
                </c:pt>
                <c:pt idx="958">
                  <c:v>45886</c:v>
                </c:pt>
                <c:pt idx="959">
                  <c:v>45887</c:v>
                </c:pt>
                <c:pt idx="960">
                  <c:v>45888</c:v>
                </c:pt>
                <c:pt idx="961">
                  <c:v>45889</c:v>
                </c:pt>
                <c:pt idx="962">
                  <c:v>45890</c:v>
                </c:pt>
                <c:pt idx="963">
                  <c:v>45891</c:v>
                </c:pt>
                <c:pt idx="964">
                  <c:v>45892</c:v>
                </c:pt>
                <c:pt idx="965">
                  <c:v>45893</c:v>
                </c:pt>
                <c:pt idx="966">
                  <c:v>45894</c:v>
                </c:pt>
                <c:pt idx="967">
                  <c:v>45895</c:v>
                </c:pt>
                <c:pt idx="968">
                  <c:v>45896</c:v>
                </c:pt>
                <c:pt idx="969">
                  <c:v>45897</c:v>
                </c:pt>
                <c:pt idx="970">
                  <c:v>45898</c:v>
                </c:pt>
                <c:pt idx="971">
                  <c:v>45899</c:v>
                </c:pt>
                <c:pt idx="972">
                  <c:v>45900</c:v>
                </c:pt>
                <c:pt idx="973">
                  <c:v>45901</c:v>
                </c:pt>
                <c:pt idx="974">
                  <c:v>45902</c:v>
                </c:pt>
                <c:pt idx="975">
                  <c:v>45903</c:v>
                </c:pt>
                <c:pt idx="976">
                  <c:v>45904</c:v>
                </c:pt>
                <c:pt idx="977">
                  <c:v>45905</c:v>
                </c:pt>
                <c:pt idx="978">
                  <c:v>45906</c:v>
                </c:pt>
                <c:pt idx="979">
                  <c:v>45907</c:v>
                </c:pt>
                <c:pt idx="980">
                  <c:v>45908</c:v>
                </c:pt>
                <c:pt idx="981">
                  <c:v>45909</c:v>
                </c:pt>
                <c:pt idx="982">
                  <c:v>45910</c:v>
                </c:pt>
                <c:pt idx="983">
                  <c:v>45911</c:v>
                </c:pt>
                <c:pt idx="984">
                  <c:v>45912</c:v>
                </c:pt>
                <c:pt idx="985">
                  <c:v>45913</c:v>
                </c:pt>
                <c:pt idx="986">
                  <c:v>45914</c:v>
                </c:pt>
                <c:pt idx="987">
                  <c:v>45915</c:v>
                </c:pt>
                <c:pt idx="988">
                  <c:v>45916</c:v>
                </c:pt>
                <c:pt idx="989">
                  <c:v>45917</c:v>
                </c:pt>
                <c:pt idx="990">
                  <c:v>45918</c:v>
                </c:pt>
                <c:pt idx="991">
                  <c:v>45919</c:v>
                </c:pt>
                <c:pt idx="992">
                  <c:v>45920</c:v>
                </c:pt>
                <c:pt idx="993">
                  <c:v>45921</c:v>
                </c:pt>
                <c:pt idx="994">
                  <c:v>45922</c:v>
                </c:pt>
                <c:pt idx="995">
                  <c:v>45923</c:v>
                </c:pt>
                <c:pt idx="996">
                  <c:v>45924</c:v>
                </c:pt>
                <c:pt idx="997">
                  <c:v>45925</c:v>
                </c:pt>
                <c:pt idx="998">
                  <c:v>45926</c:v>
                </c:pt>
                <c:pt idx="999">
                  <c:v>45927</c:v>
                </c:pt>
                <c:pt idx="1000">
                  <c:v>45928</c:v>
                </c:pt>
                <c:pt idx="1001">
                  <c:v>45929</c:v>
                </c:pt>
                <c:pt idx="1002">
                  <c:v>45930</c:v>
                </c:pt>
                <c:pt idx="1003">
                  <c:v>45931</c:v>
                </c:pt>
                <c:pt idx="1004">
                  <c:v>45932</c:v>
                </c:pt>
                <c:pt idx="1005">
                  <c:v>45933</c:v>
                </c:pt>
                <c:pt idx="1006">
                  <c:v>45934</c:v>
                </c:pt>
                <c:pt idx="1007">
                  <c:v>45935</c:v>
                </c:pt>
                <c:pt idx="1008">
                  <c:v>45936</c:v>
                </c:pt>
                <c:pt idx="1009">
                  <c:v>45937</c:v>
                </c:pt>
                <c:pt idx="1010">
                  <c:v>45938</c:v>
                </c:pt>
                <c:pt idx="1011">
                  <c:v>45939</c:v>
                </c:pt>
                <c:pt idx="1012">
                  <c:v>45940</c:v>
                </c:pt>
                <c:pt idx="1013">
                  <c:v>45941</c:v>
                </c:pt>
                <c:pt idx="1014">
                  <c:v>45942</c:v>
                </c:pt>
                <c:pt idx="1015">
                  <c:v>45943</c:v>
                </c:pt>
                <c:pt idx="1016">
                  <c:v>45944</c:v>
                </c:pt>
                <c:pt idx="1017">
                  <c:v>45945</c:v>
                </c:pt>
                <c:pt idx="1018">
                  <c:v>45946</c:v>
                </c:pt>
                <c:pt idx="1019">
                  <c:v>45947</c:v>
                </c:pt>
                <c:pt idx="1020">
                  <c:v>45948</c:v>
                </c:pt>
                <c:pt idx="1021">
                  <c:v>45949</c:v>
                </c:pt>
                <c:pt idx="1022">
                  <c:v>45950</c:v>
                </c:pt>
                <c:pt idx="1023">
                  <c:v>45951</c:v>
                </c:pt>
                <c:pt idx="1024">
                  <c:v>45952</c:v>
                </c:pt>
                <c:pt idx="1025">
                  <c:v>45953</c:v>
                </c:pt>
                <c:pt idx="1026">
                  <c:v>45954</c:v>
                </c:pt>
                <c:pt idx="1027">
                  <c:v>45955</c:v>
                </c:pt>
                <c:pt idx="1028">
                  <c:v>45956</c:v>
                </c:pt>
                <c:pt idx="1029">
                  <c:v>45957</c:v>
                </c:pt>
                <c:pt idx="1030">
                  <c:v>45958</c:v>
                </c:pt>
                <c:pt idx="1031">
                  <c:v>45959</c:v>
                </c:pt>
                <c:pt idx="1032">
                  <c:v>45960</c:v>
                </c:pt>
                <c:pt idx="1033">
                  <c:v>45961</c:v>
                </c:pt>
                <c:pt idx="1034">
                  <c:v>45962</c:v>
                </c:pt>
                <c:pt idx="1035">
                  <c:v>45963</c:v>
                </c:pt>
                <c:pt idx="1036">
                  <c:v>45964</c:v>
                </c:pt>
                <c:pt idx="1037">
                  <c:v>45965</c:v>
                </c:pt>
                <c:pt idx="1038">
                  <c:v>45966</c:v>
                </c:pt>
                <c:pt idx="1039">
                  <c:v>45967</c:v>
                </c:pt>
                <c:pt idx="1040">
                  <c:v>45968</c:v>
                </c:pt>
                <c:pt idx="1041">
                  <c:v>45969</c:v>
                </c:pt>
                <c:pt idx="1042">
                  <c:v>45970</c:v>
                </c:pt>
                <c:pt idx="1043">
                  <c:v>45971</c:v>
                </c:pt>
                <c:pt idx="1044">
                  <c:v>45972</c:v>
                </c:pt>
                <c:pt idx="1045">
                  <c:v>45973</c:v>
                </c:pt>
                <c:pt idx="1046">
                  <c:v>45974</c:v>
                </c:pt>
                <c:pt idx="1047">
                  <c:v>45975</c:v>
                </c:pt>
                <c:pt idx="1048">
                  <c:v>45976</c:v>
                </c:pt>
                <c:pt idx="1049">
                  <c:v>45977</c:v>
                </c:pt>
                <c:pt idx="1050">
                  <c:v>45978</c:v>
                </c:pt>
                <c:pt idx="1051">
                  <c:v>45979</c:v>
                </c:pt>
                <c:pt idx="1052">
                  <c:v>45980</c:v>
                </c:pt>
                <c:pt idx="1053">
                  <c:v>45981</c:v>
                </c:pt>
                <c:pt idx="1054">
                  <c:v>45982</c:v>
                </c:pt>
                <c:pt idx="1055">
                  <c:v>45983</c:v>
                </c:pt>
                <c:pt idx="1056">
                  <c:v>45984</c:v>
                </c:pt>
                <c:pt idx="1057">
                  <c:v>45985</c:v>
                </c:pt>
                <c:pt idx="1058">
                  <c:v>45986</c:v>
                </c:pt>
                <c:pt idx="1059">
                  <c:v>45987</c:v>
                </c:pt>
                <c:pt idx="1060">
                  <c:v>45988</c:v>
                </c:pt>
                <c:pt idx="1061">
                  <c:v>45989</c:v>
                </c:pt>
                <c:pt idx="1062">
                  <c:v>45990</c:v>
                </c:pt>
                <c:pt idx="1063">
                  <c:v>45991</c:v>
                </c:pt>
                <c:pt idx="1064">
                  <c:v>45992</c:v>
                </c:pt>
                <c:pt idx="1065">
                  <c:v>45993</c:v>
                </c:pt>
                <c:pt idx="1066">
                  <c:v>45994</c:v>
                </c:pt>
                <c:pt idx="1067">
                  <c:v>45995</c:v>
                </c:pt>
                <c:pt idx="1068">
                  <c:v>45996</c:v>
                </c:pt>
                <c:pt idx="1069">
                  <c:v>45997</c:v>
                </c:pt>
                <c:pt idx="1070">
                  <c:v>45998</c:v>
                </c:pt>
                <c:pt idx="1071">
                  <c:v>45999</c:v>
                </c:pt>
                <c:pt idx="1072">
                  <c:v>46000</c:v>
                </c:pt>
                <c:pt idx="1073">
                  <c:v>46001</c:v>
                </c:pt>
                <c:pt idx="1074">
                  <c:v>46002</c:v>
                </c:pt>
                <c:pt idx="1075">
                  <c:v>46003</c:v>
                </c:pt>
                <c:pt idx="1076">
                  <c:v>46004</c:v>
                </c:pt>
                <c:pt idx="1077">
                  <c:v>46005</c:v>
                </c:pt>
                <c:pt idx="1078">
                  <c:v>46006</c:v>
                </c:pt>
                <c:pt idx="1079">
                  <c:v>46007</c:v>
                </c:pt>
                <c:pt idx="1080">
                  <c:v>46008</c:v>
                </c:pt>
                <c:pt idx="1081">
                  <c:v>46009</c:v>
                </c:pt>
                <c:pt idx="1082">
                  <c:v>46010</c:v>
                </c:pt>
                <c:pt idx="1083">
                  <c:v>46011</c:v>
                </c:pt>
                <c:pt idx="1084">
                  <c:v>46012</c:v>
                </c:pt>
                <c:pt idx="1085">
                  <c:v>46013</c:v>
                </c:pt>
                <c:pt idx="1086">
                  <c:v>46014</c:v>
                </c:pt>
                <c:pt idx="1087">
                  <c:v>46015</c:v>
                </c:pt>
                <c:pt idx="1088">
                  <c:v>46016</c:v>
                </c:pt>
                <c:pt idx="1089">
                  <c:v>46017</c:v>
                </c:pt>
                <c:pt idx="1090">
                  <c:v>46018</c:v>
                </c:pt>
                <c:pt idx="1091">
                  <c:v>46019</c:v>
                </c:pt>
                <c:pt idx="1092">
                  <c:v>46020</c:v>
                </c:pt>
                <c:pt idx="1093">
                  <c:v>46021</c:v>
                </c:pt>
                <c:pt idx="1094">
                  <c:v>46022</c:v>
                </c:pt>
                <c:pt idx="1095">
                  <c:v>46023</c:v>
                </c:pt>
                <c:pt idx="1096">
                  <c:v>46024</c:v>
                </c:pt>
                <c:pt idx="1097">
                  <c:v>46025</c:v>
                </c:pt>
                <c:pt idx="1098">
                  <c:v>46026</c:v>
                </c:pt>
                <c:pt idx="1099">
                  <c:v>46027</c:v>
                </c:pt>
                <c:pt idx="1100">
                  <c:v>46028</c:v>
                </c:pt>
                <c:pt idx="1101">
                  <c:v>46029</c:v>
                </c:pt>
                <c:pt idx="1102">
                  <c:v>46030</c:v>
                </c:pt>
                <c:pt idx="1103">
                  <c:v>46031</c:v>
                </c:pt>
                <c:pt idx="1104">
                  <c:v>46032</c:v>
                </c:pt>
                <c:pt idx="1105">
                  <c:v>46033</c:v>
                </c:pt>
                <c:pt idx="1106">
                  <c:v>46034</c:v>
                </c:pt>
                <c:pt idx="1107">
                  <c:v>46035</c:v>
                </c:pt>
                <c:pt idx="1108">
                  <c:v>46036</c:v>
                </c:pt>
                <c:pt idx="1109">
                  <c:v>46037</c:v>
                </c:pt>
                <c:pt idx="1110">
                  <c:v>46038</c:v>
                </c:pt>
                <c:pt idx="1111">
                  <c:v>46039</c:v>
                </c:pt>
                <c:pt idx="1112">
                  <c:v>46040</c:v>
                </c:pt>
                <c:pt idx="1113">
                  <c:v>46041</c:v>
                </c:pt>
                <c:pt idx="1114">
                  <c:v>46042</c:v>
                </c:pt>
                <c:pt idx="1115">
                  <c:v>46043</c:v>
                </c:pt>
                <c:pt idx="1116">
                  <c:v>46044</c:v>
                </c:pt>
                <c:pt idx="1117">
                  <c:v>46045</c:v>
                </c:pt>
                <c:pt idx="1118">
                  <c:v>46046</c:v>
                </c:pt>
                <c:pt idx="1119">
                  <c:v>46047</c:v>
                </c:pt>
                <c:pt idx="1120">
                  <c:v>46048</c:v>
                </c:pt>
                <c:pt idx="1121">
                  <c:v>46049</c:v>
                </c:pt>
                <c:pt idx="1122">
                  <c:v>46050</c:v>
                </c:pt>
                <c:pt idx="1123">
                  <c:v>46051</c:v>
                </c:pt>
                <c:pt idx="1124">
                  <c:v>46052</c:v>
                </c:pt>
                <c:pt idx="1125">
                  <c:v>46053</c:v>
                </c:pt>
                <c:pt idx="1126">
                  <c:v>46054</c:v>
                </c:pt>
                <c:pt idx="1127">
                  <c:v>46055</c:v>
                </c:pt>
                <c:pt idx="1128">
                  <c:v>46056</c:v>
                </c:pt>
                <c:pt idx="1129">
                  <c:v>46057</c:v>
                </c:pt>
                <c:pt idx="1130">
                  <c:v>46058</c:v>
                </c:pt>
                <c:pt idx="1131">
                  <c:v>46059</c:v>
                </c:pt>
                <c:pt idx="1132">
                  <c:v>46060</c:v>
                </c:pt>
                <c:pt idx="1133">
                  <c:v>46061</c:v>
                </c:pt>
                <c:pt idx="1134">
                  <c:v>46062</c:v>
                </c:pt>
                <c:pt idx="1135">
                  <c:v>46063</c:v>
                </c:pt>
                <c:pt idx="1136">
                  <c:v>46064</c:v>
                </c:pt>
                <c:pt idx="1137">
                  <c:v>46065</c:v>
                </c:pt>
                <c:pt idx="1138">
                  <c:v>46066</c:v>
                </c:pt>
                <c:pt idx="1139">
                  <c:v>46067</c:v>
                </c:pt>
                <c:pt idx="1140">
                  <c:v>46068</c:v>
                </c:pt>
                <c:pt idx="1141">
                  <c:v>46069</c:v>
                </c:pt>
                <c:pt idx="1142">
                  <c:v>46070</c:v>
                </c:pt>
                <c:pt idx="1143">
                  <c:v>46071</c:v>
                </c:pt>
                <c:pt idx="1144">
                  <c:v>46072</c:v>
                </c:pt>
                <c:pt idx="1145">
                  <c:v>46073</c:v>
                </c:pt>
                <c:pt idx="1146">
                  <c:v>46074</c:v>
                </c:pt>
                <c:pt idx="1147">
                  <c:v>46075</c:v>
                </c:pt>
                <c:pt idx="1148">
                  <c:v>46076</c:v>
                </c:pt>
                <c:pt idx="1149">
                  <c:v>46077</c:v>
                </c:pt>
                <c:pt idx="1150">
                  <c:v>46078</c:v>
                </c:pt>
                <c:pt idx="1151">
                  <c:v>46079</c:v>
                </c:pt>
                <c:pt idx="1152">
                  <c:v>46080</c:v>
                </c:pt>
                <c:pt idx="1153">
                  <c:v>46081</c:v>
                </c:pt>
                <c:pt idx="1154">
                  <c:v>46082</c:v>
                </c:pt>
                <c:pt idx="1155">
                  <c:v>46083</c:v>
                </c:pt>
                <c:pt idx="1156">
                  <c:v>46084</c:v>
                </c:pt>
                <c:pt idx="1157">
                  <c:v>46085</c:v>
                </c:pt>
                <c:pt idx="1158">
                  <c:v>46086</c:v>
                </c:pt>
                <c:pt idx="1159">
                  <c:v>46087</c:v>
                </c:pt>
                <c:pt idx="1160">
                  <c:v>46088</c:v>
                </c:pt>
                <c:pt idx="1161">
                  <c:v>46089</c:v>
                </c:pt>
                <c:pt idx="1162">
                  <c:v>46090</c:v>
                </c:pt>
                <c:pt idx="1163">
                  <c:v>46091</c:v>
                </c:pt>
                <c:pt idx="1164">
                  <c:v>46092</c:v>
                </c:pt>
                <c:pt idx="1165">
                  <c:v>46093</c:v>
                </c:pt>
                <c:pt idx="1166">
                  <c:v>46094</c:v>
                </c:pt>
                <c:pt idx="1167">
                  <c:v>46095</c:v>
                </c:pt>
                <c:pt idx="1168">
                  <c:v>46096</c:v>
                </c:pt>
                <c:pt idx="1169">
                  <c:v>46097</c:v>
                </c:pt>
                <c:pt idx="1170">
                  <c:v>46098</c:v>
                </c:pt>
                <c:pt idx="1171">
                  <c:v>46099</c:v>
                </c:pt>
                <c:pt idx="1172">
                  <c:v>46100</c:v>
                </c:pt>
                <c:pt idx="1173">
                  <c:v>46101</c:v>
                </c:pt>
                <c:pt idx="1174">
                  <c:v>46102</c:v>
                </c:pt>
                <c:pt idx="1175">
                  <c:v>46103</c:v>
                </c:pt>
                <c:pt idx="1176">
                  <c:v>46104</c:v>
                </c:pt>
                <c:pt idx="1177">
                  <c:v>46105</c:v>
                </c:pt>
                <c:pt idx="1178">
                  <c:v>46106</c:v>
                </c:pt>
                <c:pt idx="1179">
                  <c:v>46107</c:v>
                </c:pt>
                <c:pt idx="1180">
                  <c:v>46108</c:v>
                </c:pt>
              </c:numCache>
            </c:numRef>
          </c:cat>
          <c:val>
            <c:numRef>
              <c:f>'מסכם+גרף'!$B$4:$B$1184</c:f>
              <c:numCache>
                <c:formatCode>General</c:formatCode>
                <c:ptCount val="1181"/>
                <c:pt idx="0">
                  <c:v>128.8615183</c:v>
                </c:pt>
                <c:pt idx="1">
                  <c:v>133.56514440000001</c:v>
                </c:pt>
                <c:pt idx="2">
                  <c:v>135.27430699999999</c:v>
                </c:pt>
                <c:pt idx="3">
                  <c:v>137.29983100000001</c:v>
                </c:pt>
                <c:pt idx="4">
                  <c:v>132.3951466</c:v>
                </c:pt>
                <c:pt idx="5">
                  <c:v>132.3951466</c:v>
                </c:pt>
                <c:pt idx="6">
                  <c:v>132.3951466</c:v>
                </c:pt>
                <c:pt idx="7">
                  <c:v>128.77549490000001</c:v>
                </c:pt>
                <c:pt idx="8">
                  <c:v>131.40578120000001</c:v>
                </c:pt>
                <c:pt idx="9">
                  <c:v>128.578318</c:v>
                </c:pt>
                <c:pt idx="10">
                  <c:v>126.410082</c:v>
                </c:pt>
                <c:pt idx="11">
                  <c:v>125.13055989999999</c:v>
                </c:pt>
                <c:pt idx="12">
                  <c:v>125.13055989999999</c:v>
                </c:pt>
                <c:pt idx="13">
                  <c:v>125.13055989999999</c:v>
                </c:pt>
                <c:pt idx="14">
                  <c:v>124.11975889999999</c:v>
                </c:pt>
                <c:pt idx="15">
                  <c:v>125.431658</c:v>
                </c:pt>
                <c:pt idx="16">
                  <c:v>122.411986</c:v>
                </c:pt>
                <c:pt idx="17">
                  <c:v>124.14006689999999</c:v>
                </c:pt>
                <c:pt idx="18">
                  <c:v>123.25640079999999</c:v>
                </c:pt>
                <c:pt idx="19">
                  <c:v>123.25640079999999</c:v>
                </c:pt>
                <c:pt idx="20">
                  <c:v>123.25640079999999</c:v>
                </c:pt>
                <c:pt idx="21">
                  <c:v>121.1874443</c:v>
                </c:pt>
                <c:pt idx="22">
                  <c:v>121.2016955</c:v>
                </c:pt>
                <c:pt idx="23">
                  <c:v>121.98217510000001</c:v>
                </c:pt>
                <c:pt idx="24">
                  <c:v>119.43601</c:v>
                </c:pt>
                <c:pt idx="25">
                  <c:v>116.1224919</c:v>
                </c:pt>
                <c:pt idx="26">
                  <c:v>116.1224919</c:v>
                </c:pt>
                <c:pt idx="27">
                  <c:v>116.1224919</c:v>
                </c:pt>
                <c:pt idx="28">
                  <c:v>119.0467156</c:v>
                </c:pt>
                <c:pt idx="29">
                  <c:v>119.2611826</c:v>
                </c:pt>
                <c:pt idx="30">
                  <c:v>117.835683</c:v>
                </c:pt>
                <c:pt idx="31">
                  <c:v>106.76259949999999</c:v>
                </c:pt>
                <c:pt idx="32">
                  <c:v>109.4617822</c:v>
                </c:pt>
                <c:pt idx="33">
                  <c:v>109.4617822</c:v>
                </c:pt>
                <c:pt idx="34">
                  <c:v>109.4617822</c:v>
                </c:pt>
                <c:pt idx="35">
                  <c:v>113.26404100000001</c:v>
                </c:pt>
                <c:pt idx="36">
                  <c:v>111.0319891</c:v>
                </c:pt>
                <c:pt idx="37">
                  <c:v>116.0939644</c:v>
                </c:pt>
                <c:pt idx="38">
                  <c:v>118.6446165</c:v>
                </c:pt>
                <c:pt idx="39">
                  <c:v>120.3105643</c:v>
                </c:pt>
                <c:pt idx="40">
                  <c:v>120.3105643</c:v>
                </c:pt>
                <c:pt idx="41">
                  <c:v>120.3105643</c:v>
                </c:pt>
                <c:pt idx="42">
                  <c:v>118.3304892</c:v>
                </c:pt>
                <c:pt idx="43">
                  <c:v>115.6149322</c:v>
                </c:pt>
                <c:pt idx="44">
                  <c:v>113.3110659</c:v>
                </c:pt>
                <c:pt idx="45">
                  <c:v>113.8454855</c:v>
                </c:pt>
                <c:pt idx="46">
                  <c:v>118.1221415</c:v>
                </c:pt>
                <c:pt idx="47">
                  <c:v>118.1221415</c:v>
                </c:pt>
                <c:pt idx="48">
                  <c:v>118.1221415</c:v>
                </c:pt>
                <c:pt idx="49">
                  <c:v>114.4986828</c:v>
                </c:pt>
                <c:pt idx="50">
                  <c:v>123.0157033</c:v>
                </c:pt>
                <c:pt idx="51">
                  <c:v>118.5149499</c:v>
                </c:pt>
                <c:pt idx="52">
                  <c:v>114.6103085</c:v>
                </c:pt>
                <c:pt idx="53">
                  <c:v>118.05160360000001</c:v>
                </c:pt>
                <c:pt idx="54">
                  <c:v>118.05160360000001</c:v>
                </c:pt>
                <c:pt idx="55">
                  <c:v>118.05160360000001</c:v>
                </c:pt>
                <c:pt idx="56">
                  <c:v>115.80553810000001</c:v>
                </c:pt>
                <c:pt idx="57">
                  <c:v>115.8960038</c:v>
                </c:pt>
                <c:pt idx="58">
                  <c:v>113.9488185</c:v>
                </c:pt>
                <c:pt idx="59">
                  <c:v>113.78036280000001</c:v>
                </c:pt>
                <c:pt idx="60">
                  <c:v>106.5895581</c:v>
                </c:pt>
                <c:pt idx="61">
                  <c:v>106.5895581</c:v>
                </c:pt>
                <c:pt idx="62">
                  <c:v>106.5895581</c:v>
                </c:pt>
                <c:pt idx="63">
                  <c:v>104.0558535</c:v>
                </c:pt>
                <c:pt idx="64">
                  <c:v>109.4618002</c:v>
                </c:pt>
                <c:pt idx="65">
                  <c:v>110.5969096</c:v>
                </c:pt>
                <c:pt idx="66">
                  <c:v>112.28959620000001</c:v>
                </c:pt>
                <c:pt idx="67">
                  <c:v>116.7871391</c:v>
                </c:pt>
                <c:pt idx="68">
                  <c:v>116.7871391</c:v>
                </c:pt>
                <c:pt idx="69">
                  <c:v>116.7871391</c:v>
                </c:pt>
                <c:pt idx="70">
                  <c:v>128.06299569999999</c:v>
                </c:pt>
                <c:pt idx="71">
                  <c:v>125.5120222</c:v>
                </c:pt>
                <c:pt idx="72">
                  <c:v>138.75229049999999</c:v>
                </c:pt>
                <c:pt idx="73">
                  <c:v>132.0497828</c:v>
                </c:pt>
                <c:pt idx="74">
                  <c:v>138.09129659999999</c:v>
                </c:pt>
                <c:pt idx="75">
                  <c:v>138.09129659999999</c:v>
                </c:pt>
                <c:pt idx="76">
                  <c:v>138.09129659999999</c:v>
                </c:pt>
                <c:pt idx="77">
                  <c:v>146.22952029999999</c:v>
                </c:pt>
                <c:pt idx="78">
                  <c:v>138.62290100000001</c:v>
                </c:pt>
                <c:pt idx="79">
                  <c:v>136.30101669999999</c:v>
                </c:pt>
                <c:pt idx="80">
                  <c:v>139.59222159999999</c:v>
                </c:pt>
                <c:pt idx="81">
                  <c:v>139.02146089999999</c:v>
                </c:pt>
                <c:pt idx="82">
                  <c:v>139.02146089999999</c:v>
                </c:pt>
                <c:pt idx="83">
                  <c:v>139.02146089999999</c:v>
                </c:pt>
                <c:pt idx="84">
                  <c:v>131.97339260000001</c:v>
                </c:pt>
                <c:pt idx="85">
                  <c:v>130.9800468</c:v>
                </c:pt>
                <c:pt idx="86">
                  <c:v>125.99224479999999</c:v>
                </c:pt>
                <c:pt idx="87">
                  <c:v>123.45100979999999</c:v>
                </c:pt>
                <c:pt idx="88">
                  <c:v>117.6806842</c:v>
                </c:pt>
                <c:pt idx="89">
                  <c:v>117.6806842</c:v>
                </c:pt>
                <c:pt idx="90">
                  <c:v>117.6806842</c:v>
                </c:pt>
                <c:pt idx="91">
                  <c:v>117.4828531</c:v>
                </c:pt>
                <c:pt idx="92">
                  <c:v>119.6982311</c:v>
                </c:pt>
                <c:pt idx="93">
                  <c:v>123.5240412</c:v>
                </c:pt>
                <c:pt idx="94">
                  <c:v>124.5627128</c:v>
                </c:pt>
                <c:pt idx="95">
                  <c:v>124.97131280000001</c:v>
                </c:pt>
                <c:pt idx="96">
                  <c:v>124.97131280000001</c:v>
                </c:pt>
                <c:pt idx="97">
                  <c:v>124.97131280000001</c:v>
                </c:pt>
                <c:pt idx="98">
                  <c:v>123.8454792</c:v>
                </c:pt>
                <c:pt idx="99">
                  <c:v>119.6297357</c:v>
                </c:pt>
                <c:pt idx="100">
                  <c:v>115.66914939999999</c:v>
                </c:pt>
                <c:pt idx="101">
                  <c:v>112.9203703</c:v>
                </c:pt>
                <c:pt idx="102">
                  <c:v>114.6834279</c:v>
                </c:pt>
                <c:pt idx="103">
                  <c:v>114.6834279</c:v>
                </c:pt>
                <c:pt idx="104">
                  <c:v>114.6834279</c:v>
                </c:pt>
                <c:pt idx="105">
                  <c:v>115.7926349</c:v>
                </c:pt>
                <c:pt idx="106">
                  <c:v>116.7899752</c:v>
                </c:pt>
                <c:pt idx="107">
                  <c:v>116.7776179</c:v>
                </c:pt>
                <c:pt idx="108">
                  <c:v>119.0491887</c:v>
                </c:pt>
                <c:pt idx="109">
                  <c:v>118.81647510000001</c:v>
                </c:pt>
                <c:pt idx="110">
                  <c:v>118.81647510000001</c:v>
                </c:pt>
                <c:pt idx="111">
                  <c:v>118.81647510000001</c:v>
                </c:pt>
                <c:pt idx="112">
                  <c:v>118.6656035</c:v>
                </c:pt>
                <c:pt idx="113">
                  <c:v>120.16112099999999</c:v>
                </c:pt>
                <c:pt idx="114">
                  <c:v>120.3196276</c:v>
                </c:pt>
                <c:pt idx="115">
                  <c:v>116.13261679999999</c:v>
                </c:pt>
                <c:pt idx="116">
                  <c:v>112.70182490000001</c:v>
                </c:pt>
                <c:pt idx="117">
                  <c:v>112.70182490000001</c:v>
                </c:pt>
                <c:pt idx="118">
                  <c:v>112.70182490000001</c:v>
                </c:pt>
                <c:pt idx="119">
                  <c:v>110.6355186</c:v>
                </c:pt>
                <c:pt idx="120">
                  <c:v>116.2749098</c:v>
                </c:pt>
                <c:pt idx="121">
                  <c:v>118.14893170000001</c:v>
                </c:pt>
                <c:pt idx="122">
                  <c:v>123.8531861</c:v>
                </c:pt>
                <c:pt idx="123">
                  <c:v>119.3162449</c:v>
                </c:pt>
                <c:pt idx="124">
                  <c:v>119.3162449</c:v>
                </c:pt>
                <c:pt idx="125">
                  <c:v>119.3162449</c:v>
                </c:pt>
                <c:pt idx="126">
                  <c:v>120.7065644</c:v>
                </c:pt>
                <c:pt idx="127">
                  <c:v>122.96186710000001</c:v>
                </c:pt>
                <c:pt idx="128">
                  <c:v>120.4359771</c:v>
                </c:pt>
                <c:pt idx="129">
                  <c:v>120.4765458</c:v>
                </c:pt>
                <c:pt idx="130">
                  <c:v>121.9382343</c:v>
                </c:pt>
                <c:pt idx="131">
                  <c:v>121.9382343</c:v>
                </c:pt>
                <c:pt idx="132">
                  <c:v>121.9382343</c:v>
                </c:pt>
                <c:pt idx="133">
                  <c:v>122.11196390000001</c:v>
                </c:pt>
                <c:pt idx="134">
                  <c:v>124.0217765</c:v>
                </c:pt>
                <c:pt idx="135">
                  <c:v>120.0158684</c:v>
                </c:pt>
                <c:pt idx="136">
                  <c:v>117.1920911</c:v>
                </c:pt>
                <c:pt idx="137">
                  <c:v>119.276402</c:v>
                </c:pt>
                <c:pt idx="138">
                  <c:v>119.276402</c:v>
                </c:pt>
                <c:pt idx="139">
                  <c:v>119.276402</c:v>
                </c:pt>
                <c:pt idx="140">
                  <c:v>118.4099192</c:v>
                </c:pt>
                <c:pt idx="141">
                  <c:v>117.89455580000001</c:v>
                </c:pt>
                <c:pt idx="142">
                  <c:v>119.20705940000001</c:v>
                </c:pt>
                <c:pt idx="143">
                  <c:v>116.3314159</c:v>
                </c:pt>
                <c:pt idx="144">
                  <c:v>114.8009187</c:v>
                </c:pt>
                <c:pt idx="145">
                  <c:v>114.8009187</c:v>
                </c:pt>
                <c:pt idx="146">
                  <c:v>114.8009187</c:v>
                </c:pt>
                <c:pt idx="147">
                  <c:v>113.5677427</c:v>
                </c:pt>
                <c:pt idx="148">
                  <c:v>113.51042750000001</c:v>
                </c:pt>
                <c:pt idx="149">
                  <c:v>114.52039329999999</c:v>
                </c:pt>
                <c:pt idx="150">
                  <c:v>111.6178227</c:v>
                </c:pt>
                <c:pt idx="151">
                  <c:v>107.3000584</c:v>
                </c:pt>
                <c:pt idx="152">
                  <c:v>107.3000584</c:v>
                </c:pt>
                <c:pt idx="153">
                  <c:v>107.3000584</c:v>
                </c:pt>
                <c:pt idx="154">
                  <c:v>106.63267020000001</c:v>
                </c:pt>
                <c:pt idx="155">
                  <c:v>106.5116391</c:v>
                </c:pt>
                <c:pt idx="156">
                  <c:v>108.8467054</c:v>
                </c:pt>
                <c:pt idx="157">
                  <c:v>108.2439069</c:v>
                </c:pt>
                <c:pt idx="158">
                  <c:v>106.3161913</c:v>
                </c:pt>
                <c:pt idx="159">
                  <c:v>106.3161913</c:v>
                </c:pt>
                <c:pt idx="160">
                  <c:v>106.3161913</c:v>
                </c:pt>
                <c:pt idx="161">
                  <c:v>106.6324644</c:v>
                </c:pt>
                <c:pt idx="162">
                  <c:v>103.5772175</c:v>
                </c:pt>
                <c:pt idx="163">
                  <c:v>104.8370374</c:v>
                </c:pt>
                <c:pt idx="164">
                  <c:v>106.51117480000001</c:v>
                </c:pt>
                <c:pt idx="165">
                  <c:v>106.8607952</c:v>
                </c:pt>
                <c:pt idx="166">
                  <c:v>106.8607952</c:v>
                </c:pt>
                <c:pt idx="167">
                  <c:v>106.8607952</c:v>
                </c:pt>
                <c:pt idx="168">
                  <c:v>106.1459229</c:v>
                </c:pt>
                <c:pt idx="169">
                  <c:v>107.17540219999999</c:v>
                </c:pt>
                <c:pt idx="170">
                  <c:v>105.92643320000001</c:v>
                </c:pt>
                <c:pt idx="171">
                  <c:v>104.1646487</c:v>
                </c:pt>
                <c:pt idx="172">
                  <c:v>105.1614263</c:v>
                </c:pt>
                <c:pt idx="173">
                  <c:v>105.1614263</c:v>
                </c:pt>
                <c:pt idx="174">
                  <c:v>105.1614263</c:v>
                </c:pt>
                <c:pt idx="175">
                  <c:v>105.348277</c:v>
                </c:pt>
                <c:pt idx="176">
                  <c:v>103.5363117</c:v>
                </c:pt>
                <c:pt idx="177">
                  <c:v>103.75579399999999</c:v>
                </c:pt>
                <c:pt idx="178">
                  <c:v>103.99909409999999</c:v>
                </c:pt>
                <c:pt idx="179">
                  <c:v>101.66091160000001</c:v>
                </c:pt>
                <c:pt idx="180">
                  <c:v>101.66091160000001</c:v>
                </c:pt>
                <c:pt idx="181">
                  <c:v>101.66091160000001</c:v>
                </c:pt>
                <c:pt idx="182">
                  <c:v>100.9915429</c:v>
                </c:pt>
                <c:pt idx="183">
                  <c:v>99.736979289999994</c:v>
                </c:pt>
                <c:pt idx="184">
                  <c:v>102.3629919</c:v>
                </c:pt>
                <c:pt idx="185">
                  <c:v>106.0089208</c:v>
                </c:pt>
                <c:pt idx="186">
                  <c:v>106.48677549999999</c:v>
                </c:pt>
                <c:pt idx="187">
                  <c:v>106.48677549999999</c:v>
                </c:pt>
                <c:pt idx="188">
                  <c:v>106.48677549999999</c:v>
                </c:pt>
                <c:pt idx="189">
                  <c:v>106.8443505</c:v>
                </c:pt>
                <c:pt idx="190">
                  <c:v>105.7080345</c:v>
                </c:pt>
                <c:pt idx="191">
                  <c:v>101.1269199</c:v>
                </c:pt>
                <c:pt idx="192">
                  <c:v>97.933963419999998</c:v>
                </c:pt>
                <c:pt idx="193">
                  <c:v>98.835194479999998</c:v>
                </c:pt>
                <c:pt idx="194">
                  <c:v>98.835194479999998</c:v>
                </c:pt>
                <c:pt idx="195">
                  <c:v>98.835194479999998</c:v>
                </c:pt>
                <c:pt idx="196">
                  <c:v>99.715539109999995</c:v>
                </c:pt>
                <c:pt idx="197">
                  <c:v>99.1390715</c:v>
                </c:pt>
                <c:pt idx="198">
                  <c:v>102.1103485</c:v>
                </c:pt>
                <c:pt idx="199">
                  <c:v>104.1544849</c:v>
                </c:pt>
                <c:pt idx="200">
                  <c:v>100.8238916</c:v>
                </c:pt>
                <c:pt idx="201">
                  <c:v>100.8238916</c:v>
                </c:pt>
                <c:pt idx="202">
                  <c:v>100.8238916</c:v>
                </c:pt>
                <c:pt idx="203">
                  <c:v>99.707156330000004</c:v>
                </c:pt>
                <c:pt idx="204">
                  <c:v>103.67843670000001</c:v>
                </c:pt>
                <c:pt idx="205">
                  <c:v>102.4700879</c:v>
                </c:pt>
                <c:pt idx="206">
                  <c:v>103.3181702</c:v>
                </c:pt>
                <c:pt idx="207">
                  <c:v>99.368199020000006</c:v>
                </c:pt>
                <c:pt idx="208">
                  <c:v>99.368199020000006</c:v>
                </c:pt>
                <c:pt idx="209">
                  <c:v>99.368199020000006</c:v>
                </c:pt>
                <c:pt idx="210">
                  <c:v>100.34399790000001</c:v>
                </c:pt>
                <c:pt idx="211">
                  <c:v>103.3751666</c:v>
                </c:pt>
                <c:pt idx="212">
                  <c:v>107.8586387</c:v>
                </c:pt>
                <c:pt idx="213">
                  <c:v>108.2110899</c:v>
                </c:pt>
                <c:pt idx="214">
                  <c:v>105.0166048</c:v>
                </c:pt>
                <c:pt idx="215">
                  <c:v>105.0166048</c:v>
                </c:pt>
                <c:pt idx="216">
                  <c:v>105.0166048</c:v>
                </c:pt>
                <c:pt idx="217">
                  <c:v>103.8295056</c:v>
                </c:pt>
                <c:pt idx="218">
                  <c:v>104.6315491</c:v>
                </c:pt>
                <c:pt idx="219">
                  <c:v>104.154591</c:v>
                </c:pt>
                <c:pt idx="220">
                  <c:v>102.84396270000001</c:v>
                </c:pt>
                <c:pt idx="221">
                  <c:v>102.6012076</c:v>
                </c:pt>
                <c:pt idx="222">
                  <c:v>102.6012076</c:v>
                </c:pt>
                <c:pt idx="223">
                  <c:v>102.6012076</c:v>
                </c:pt>
                <c:pt idx="224">
                  <c:v>105.8583347</c:v>
                </c:pt>
                <c:pt idx="225">
                  <c:v>108.71111449999999</c:v>
                </c:pt>
                <c:pt idx="226">
                  <c:v>109.32932219999999</c:v>
                </c:pt>
                <c:pt idx="227">
                  <c:v>111.2776595</c:v>
                </c:pt>
                <c:pt idx="228">
                  <c:v>112.39504909999999</c:v>
                </c:pt>
                <c:pt idx="229">
                  <c:v>112.39504909999999</c:v>
                </c:pt>
                <c:pt idx="230">
                  <c:v>112.39504909999999</c:v>
                </c:pt>
                <c:pt idx="231">
                  <c:v>112.3052469</c:v>
                </c:pt>
                <c:pt idx="232">
                  <c:v>110.1435767</c:v>
                </c:pt>
                <c:pt idx="233">
                  <c:v>105.4824904</c:v>
                </c:pt>
                <c:pt idx="234">
                  <c:v>107.28028879999999</c:v>
                </c:pt>
                <c:pt idx="235">
                  <c:v>104.8925054</c:v>
                </c:pt>
                <c:pt idx="236">
                  <c:v>104.8925054</c:v>
                </c:pt>
                <c:pt idx="237">
                  <c:v>104.8925054</c:v>
                </c:pt>
                <c:pt idx="238">
                  <c:v>99.838324619999995</c:v>
                </c:pt>
                <c:pt idx="239">
                  <c:v>97.139297389999996</c:v>
                </c:pt>
                <c:pt idx="240">
                  <c:v>98.108553279999995</c:v>
                </c:pt>
                <c:pt idx="241">
                  <c:v>100.1422032</c:v>
                </c:pt>
                <c:pt idx="242">
                  <c:v>97.972486759999995</c:v>
                </c:pt>
                <c:pt idx="243">
                  <c:v>97.972486759999995</c:v>
                </c:pt>
                <c:pt idx="244">
                  <c:v>97.972486759999995</c:v>
                </c:pt>
                <c:pt idx="245">
                  <c:v>97.398572299999998</c:v>
                </c:pt>
                <c:pt idx="246">
                  <c:v>100.2468683</c:v>
                </c:pt>
                <c:pt idx="247">
                  <c:v>102.7860311</c:v>
                </c:pt>
                <c:pt idx="248">
                  <c:v>102.08574710000001</c:v>
                </c:pt>
                <c:pt idx="249">
                  <c:v>101.23541160000001</c:v>
                </c:pt>
                <c:pt idx="250">
                  <c:v>101.23541160000001</c:v>
                </c:pt>
                <c:pt idx="251">
                  <c:v>101.23541160000001</c:v>
                </c:pt>
                <c:pt idx="252">
                  <c:v>103.1572767</c:v>
                </c:pt>
                <c:pt idx="253">
                  <c:v>107.51312179999999</c:v>
                </c:pt>
                <c:pt idx="254">
                  <c:v>105.33013819999999</c:v>
                </c:pt>
                <c:pt idx="255">
                  <c:v>103.7186715</c:v>
                </c:pt>
                <c:pt idx="256">
                  <c:v>105.9018665</c:v>
                </c:pt>
                <c:pt idx="257">
                  <c:v>105.9018665</c:v>
                </c:pt>
                <c:pt idx="258">
                  <c:v>105.9018665</c:v>
                </c:pt>
                <c:pt idx="259">
                  <c:v>107.4106304</c:v>
                </c:pt>
                <c:pt idx="260">
                  <c:v>106.18964870000001</c:v>
                </c:pt>
                <c:pt idx="261">
                  <c:v>120.3269473</c:v>
                </c:pt>
                <c:pt idx="262">
                  <c:v>125.0614121</c:v>
                </c:pt>
                <c:pt idx="263">
                  <c:v>121.5542811</c:v>
                </c:pt>
                <c:pt idx="264">
                  <c:v>121.5542811</c:v>
                </c:pt>
                <c:pt idx="265">
                  <c:v>121.5542811</c:v>
                </c:pt>
                <c:pt idx="266">
                  <c:v>123.09449960000001</c:v>
                </c:pt>
                <c:pt idx="267">
                  <c:v>125.8574302</c:v>
                </c:pt>
                <c:pt idx="268">
                  <c:v>128.86851150000001</c:v>
                </c:pt>
                <c:pt idx="269">
                  <c:v>126.9826345</c:v>
                </c:pt>
                <c:pt idx="270">
                  <c:v>127.1806404</c:v>
                </c:pt>
                <c:pt idx="271">
                  <c:v>127.1806404</c:v>
                </c:pt>
                <c:pt idx="272">
                  <c:v>127.1806404</c:v>
                </c:pt>
                <c:pt idx="273">
                  <c:v>131.74279150000001</c:v>
                </c:pt>
                <c:pt idx="274">
                  <c:v>138.55230420000001</c:v>
                </c:pt>
                <c:pt idx="275">
                  <c:v>135.3174913</c:v>
                </c:pt>
                <c:pt idx="276">
                  <c:v>134.23376759999999</c:v>
                </c:pt>
                <c:pt idx="277">
                  <c:v>130.47970900000001</c:v>
                </c:pt>
                <c:pt idx="278">
                  <c:v>130.47970900000001</c:v>
                </c:pt>
                <c:pt idx="279">
                  <c:v>130.47970900000001</c:v>
                </c:pt>
                <c:pt idx="280">
                  <c:v>130.94153639999999</c:v>
                </c:pt>
                <c:pt idx="281">
                  <c:v>123.34556310000001</c:v>
                </c:pt>
                <c:pt idx="282">
                  <c:v>122.89019380000001</c:v>
                </c:pt>
                <c:pt idx="283">
                  <c:v>123.9718965</c:v>
                </c:pt>
                <c:pt idx="284">
                  <c:v>127.0312875</c:v>
                </c:pt>
                <c:pt idx="285">
                  <c:v>127.0312875</c:v>
                </c:pt>
                <c:pt idx="286">
                  <c:v>127.0312875</c:v>
                </c:pt>
                <c:pt idx="287">
                  <c:v>123.8271123</c:v>
                </c:pt>
                <c:pt idx="288">
                  <c:v>124.4024308</c:v>
                </c:pt>
                <c:pt idx="289">
                  <c:v>128.5930577</c:v>
                </c:pt>
                <c:pt idx="290">
                  <c:v>129.84585190000001</c:v>
                </c:pt>
                <c:pt idx="291">
                  <c:v>133.75805769999999</c:v>
                </c:pt>
                <c:pt idx="292">
                  <c:v>133.75805769999999</c:v>
                </c:pt>
                <c:pt idx="293">
                  <c:v>133.75805769999999</c:v>
                </c:pt>
                <c:pt idx="294">
                  <c:v>129.94620029999999</c:v>
                </c:pt>
                <c:pt idx="295">
                  <c:v>127.48573279999999</c:v>
                </c:pt>
                <c:pt idx="296">
                  <c:v>129.89629170000001</c:v>
                </c:pt>
                <c:pt idx="297">
                  <c:v>130.0033948</c:v>
                </c:pt>
                <c:pt idx="298">
                  <c:v>129.61587359999999</c:v>
                </c:pt>
                <c:pt idx="299">
                  <c:v>129.61587359999999</c:v>
                </c:pt>
                <c:pt idx="300">
                  <c:v>129.61587359999999</c:v>
                </c:pt>
                <c:pt idx="301">
                  <c:v>124.3137145</c:v>
                </c:pt>
                <c:pt idx="302">
                  <c:v>121.0571913</c:v>
                </c:pt>
                <c:pt idx="303">
                  <c:v>115.7165541</c:v>
                </c:pt>
                <c:pt idx="304">
                  <c:v>108.3077993</c:v>
                </c:pt>
                <c:pt idx="305">
                  <c:v>103.3102361</c:v>
                </c:pt>
                <c:pt idx="306">
                  <c:v>103.3102361</c:v>
                </c:pt>
                <c:pt idx="307">
                  <c:v>103.3102361</c:v>
                </c:pt>
                <c:pt idx="308">
                  <c:v>107.49143239999999</c:v>
                </c:pt>
                <c:pt idx="309">
                  <c:v>106.2589055</c:v>
                </c:pt>
                <c:pt idx="310">
                  <c:v>106.51025629999999</c:v>
                </c:pt>
                <c:pt idx="311">
                  <c:v>108.9567574</c:v>
                </c:pt>
                <c:pt idx="312">
                  <c:v>106.5732637</c:v>
                </c:pt>
                <c:pt idx="313">
                  <c:v>106.5732637</c:v>
                </c:pt>
                <c:pt idx="314">
                  <c:v>106.5732637</c:v>
                </c:pt>
                <c:pt idx="315">
                  <c:v>106.61737789999999</c:v>
                </c:pt>
                <c:pt idx="316">
                  <c:v>103.3060827</c:v>
                </c:pt>
                <c:pt idx="317">
                  <c:v>101.6041628</c:v>
                </c:pt>
                <c:pt idx="318">
                  <c:v>101.84433060000001</c:v>
                </c:pt>
                <c:pt idx="319">
                  <c:v>99.200142790000001</c:v>
                </c:pt>
                <c:pt idx="320">
                  <c:v>99.200142790000001</c:v>
                </c:pt>
                <c:pt idx="321">
                  <c:v>99.200142790000001</c:v>
                </c:pt>
                <c:pt idx="322">
                  <c:v>96.643440380000001</c:v>
                </c:pt>
                <c:pt idx="323">
                  <c:v>96.705233739999997</c:v>
                </c:pt>
                <c:pt idx="324">
                  <c:v>97.963840829999995</c:v>
                </c:pt>
                <c:pt idx="325">
                  <c:v>98.548246539999994</c:v>
                </c:pt>
                <c:pt idx="326">
                  <c:v>97.043478480000005</c:v>
                </c:pt>
                <c:pt idx="327">
                  <c:v>97.043478480000005</c:v>
                </c:pt>
                <c:pt idx="328">
                  <c:v>97.043478480000005</c:v>
                </c:pt>
                <c:pt idx="329">
                  <c:v>97.834992799999995</c:v>
                </c:pt>
                <c:pt idx="330">
                  <c:v>97.219772019999994</c:v>
                </c:pt>
                <c:pt idx="331">
                  <c:v>95.218401810000003</c:v>
                </c:pt>
                <c:pt idx="332">
                  <c:v>99.052582450000003</c:v>
                </c:pt>
                <c:pt idx="333">
                  <c:v>97.054923950000003</c:v>
                </c:pt>
                <c:pt idx="334">
                  <c:v>97.054923950000003</c:v>
                </c:pt>
                <c:pt idx="335">
                  <c:v>97.054923950000003</c:v>
                </c:pt>
                <c:pt idx="336">
                  <c:v>97.375428700000001</c:v>
                </c:pt>
                <c:pt idx="337">
                  <c:v>96.869700120000005</c:v>
                </c:pt>
                <c:pt idx="338">
                  <c:v>98.237123830000002</c:v>
                </c:pt>
                <c:pt idx="339">
                  <c:v>97.746610450000006</c:v>
                </c:pt>
                <c:pt idx="340">
                  <c:v>96.851100340000002</c:v>
                </c:pt>
                <c:pt idx="341">
                  <c:v>96.851100340000002</c:v>
                </c:pt>
                <c:pt idx="342">
                  <c:v>96.851100340000002</c:v>
                </c:pt>
                <c:pt idx="343">
                  <c:v>95.826384200000007</c:v>
                </c:pt>
                <c:pt idx="344">
                  <c:v>96.266825139999995</c:v>
                </c:pt>
                <c:pt idx="345">
                  <c:v>92.064987880000004</c:v>
                </c:pt>
                <c:pt idx="346">
                  <c:v>89.755433640000007</c:v>
                </c:pt>
                <c:pt idx="347">
                  <c:v>90.262578099999999</c:v>
                </c:pt>
                <c:pt idx="348">
                  <c:v>90.262578099999999</c:v>
                </c:pt>
                <c:pt idx="349">
                  <c:v>90.262578099999999</c:v>
                </c:pt>
                <c:pt idx="350">
                  <c:v>91.100149020000003</c:v>
                </c:pt>
                <c:pt idx="351">
                  <c:v>91.139779540000006</c:v>
                </c:pt>
                <c:pt idx="352">
                  <c:v>90.447716970000002</c:v>
                </c:pt>
                <c:pt idx="353">
                  <c:v>90.976131570000007</c:v>
                </c:pt>
                <c:pt idx="354">
                  <c:v>90.066259919999993</c:v>
                </c:pt>
                <c:pt idx="355">
                  <c:v>90.066259919999993</c:v>
                </c:pt>
                <c:pt idx="356">
                  <c:v>90.066259919999993</c:v>
                </c:pt>
                <c:pt idx="357">
                  <c:v>89.880036079999996</c:v>
                </c:pt>
                <c:pt idx="358">
                  <c:v>90.082109669999994</c:v>
                </c:pt>
                <c:pt idx="359">
                  <c:v>89.250934509999993</c:v>
                </c:pt>
                <c:pt idx="360">
                  <c:v>88.54573053</c:v>
                </c:pt>
                <c:pt idx="361">
                  <c:v>88.312078760000006</c:v>
                </c:pt>
                <c:pt idx="362">
                  <c:v>88.312078760000006</c:v>
                </c:pt>
                <c:pt idx="363">
                  <c:v>88.312078760000006</c:v>
                </c:pt>
                <c:pt idx="364">
                  <c:v>88.739791870000005</c:v>
                </c:pt>
                <c:pt idx="365">
                  <c:v>96.516743950000006</c:v>
                </c:pt>
                <c:pt idx="366">
                  <c:v>99.911065519999994</c:v>
                </c:pt>
                <c:pt idx="367">
                  <c:v>100.7870597</c:v>
                </c:pt>
                <c:pt idx="368">
                  <c:v>98.148803229999999</c:v>
                </c:pt>
                <c:pt idx="369">
                  <c:v>98.148803229999999</c:v>
                </c:pt>
                <c:pt idx="370">
                  <c:v>98.148803229999999</c:v>
                </c:pt>
                <c:pt idx="371">
                  <c:v>96.355541149999993</c:v>
                </c:pt>
                <c:pt idx="372">
                  <c:v>94.747929889999995</c:v>
                </c:pt>
                <c:pt idx="373">
                  <c:v>90.287962759999999</c:v>
                </c:pt>
                <c:pt idx="374">
                  <c:v>90.505674299999995</c:v>
                </c:pt>
                <c:pt idx="375">
                  <c:v>88.470537859999993</c:v>
                </c:pt>
                <c:pt idx="376">
                  <c:v>88.470537859999993</c:v>
                </c:pt>
                <c:pt idx="377">
                  <c:v>88.470537859999993</c:v>
                </c:pt>
                <c:pt idx="378">
                  <c:v>88.038905299999996</c:v>
                </c:pt>
                <c:pt idx="379">
                  <c:v>91.831708039999995</c:v>
                </c:pt>
                <c:pt idx="380">
                  <c:v>93.847394589999993</c:v>
                </c:pt>
                <c:pt idx="381">
                  <c:v>93.870995550000004</c:v>
                </c:pt>
                <c:pt idx="382">
                  <c:v>92.652370540000007</c:v>
                </c:pt>
                <c:pt idx="383">
                  <c:v>92.652370540000007</c:v>
                </c:pt>
                <c:pt idx="384">
                  <c:v>92.652370540000007</c:v>
                </c:pt>
                <c:pt idx="385">
                  <c:v>92.992675039999995</c:v>
                </c:pt>
                <c:pt idx="386">
                  <c:v>95.38369969</c:v>
                </c:pt>
                <c:pt idx="387">
                  <c:v>92.957879160000005</c:v>
                </c:pt>
                <c:pt idx="388">
                  <c:v>91.338966290000002</c:v>
                </c:pt>
                <c:pt idx="389">
                  <c:v>89.109829919999996</c:v>
                </c:pt>
                <c:pt idx="390">
                  <c:v>89.109829919999996</c:v>
                </c:pt>
                <c:pt idx="391">
                  <c:v>89.109829919999996</c:v>
                </c:pt>
                <c:pt idx="392">
                  <c:v>87.756058960000004</c:v>
                </c:pt>
                <c:pt idx="393">
                  <c:v>86.740353499999998</c:v>
                </c:pt>
                <c:pt idx="394">
                  <c:v>89.802174030000003</c:v>
                </c:pt>
                <c:pt idx="395">
                  <c:v>88.70543773</c:v>
                </c:pt>
                <c:pt idx="396">
                  <c:v>88.336513139999994</c:v>
                </c:pt>
                <c:pt idx="397">
                  <c:v>88.336513139999994</c:v>
                </c:pt>
                <c:pt idx="398">
                  <c:v>88.336513139999994</c:v>
                </c:pt>
                <c:pt idx="399">
                  <c:v>89.929353879999994</c:v>
                </c:pt>
                <c:pt idx="400">
                  <c:v>87.941145930000005</c:v>
                </c:pt>
                <c:pt idx="401">
                  <c:v>86.947986479999997</c:v>
                </c:pt>
                <c:pt idx="402">
                  <c:v>88.964048079999998</c:v>
                </c:pt>
                <c:pt idx="403">
                  <c:v>88.903978710000004</c:v>
                </c:pt>
                <c:pt idx="404">
                  <c:v>88.903978710000004</c:v>
                </c:pt>
                <c:pt idx="405">
                  <c:v>88.903978710000004</c:v>
                </c:pt>
                <c:pt idx="406">
                  <c:v>90.112564689999999</c:v>
                </c:pt>
                <c:pt idx="407">
                  <c:v>92.686383669999998</c:v>
                </c:pt>
                <c:pt idx="408">
                  <c:v>91.033254119999995</c:v>
                </c:pt>
                <c:pt idx="409">
                  <c:v>89.563590980000001</c:v>
                </c:pt>
                <c:pt idx="410">
                  <c:v>88.679410239999996</c:v>
                </c:pt>
                <c:pt idx="411">
                  <c:v>88.679410239999996</c:v>
                </c:pt>
                <c:pt idx="412">
                  <c:v>88.679410239999996</c:v>
                </c:pt>
                <c:pt idx="413">
                  <c:v>88.134126379999998</c:v>
                </c:pt>
                <c:pt idx="414">
                  <c:v>92.259749850000006</c:v>
                </c:pt>
                <c:pt idx="415">
                  <c:v>91.240899999999996</c:v>
                </c:pt>
                <c:pt idx="416">
                  <c:v>85.035903419999997</c:v>
                </c:pt>
                <c:pt idx="417">
                  <c:v>83.102992330000006</c:v>
                </c:pt>
                <c:pt idx="418">
                  <c:v>83.102992330000006</c:v>
                </c:pt>
                <c:pt idx="419">
                  <c:v>83.102992330000006</c:v>
                </c:pt>
                <c:pt idx="420">
                  <c:v>84.416729540000006</c:v>
                </c:pt>
                <c:pt idx="421">
                  <c:v>87.122340070000007</c:v>
                </c:pt>
                <c:pt idx="422">
                  <c:v>87.133706599999996</c:v>
                </c:pt>
                <c:pt idx="423">
                  <c:v>84.657552899999999</c:v>
                </c:pt>
                <c:pt idx="424">
                  <c:v>83.635126209999996</c:v>
                </c:pt>
                <c:pt idx="425">
                  <c:v>83.635126209999996</c:v>
                </c:pt>
                <c:pt idx="426">
                  <c:v>83.635126209999996</c:v>
                </c:pt>
                <c:pt idx="427">
                  <c:v>83.39182375</c:v>
                </c:pt>
                <c:pt idx="428">
                  <c:v>85.427393219999999</c:v>
                </c:pt>
                <c:pt idx="429">
                  <c:v>85.830399420000006</c:v>
                </c:pt>
                <c:pt idx="430">
                  <c:v>84.393520730000006</c:v>
                </c:pt>
                <c:pt idx="431">
                  <c:v>85.780989680000005</c:v>
                </c:pt>
                <c:pt idx="432">
                  <c:v>85.780989680000005</c:v>
                </c:pt>
                <c:pt idx="433">
                  <c:v>85.780989680000005</c:v>
                </c:pt>
                <c:pt idx="434">
                  <c:v>84.427082409999997</c:v>
                </c:pt>
                <c:pt idx="435">
                  <c:v>81.029062659999994</c:v>
                </c:pt>
                <c:pt idx="436">
                  <c:v>79.384973990000006</c:v>
                </c:pt>
                <c:pt idx="437">
                  <c:v>83.439346569999998</c:v>
                </c:pt>
                <c:pt idx="438">
                  <c:v>85.152762179999996</c:v>
                </c:pt>
                <c:pt idx="439">
                  <c:v>85.152762179999996</c:v>
                </c:pt>
                <c:pt idx="440">
                  <c:v>85.152762179999996</c:v>
                </c:pt>
                <c:pt idx="441">
                  <c:v>85.004611920000002</c:v>
                </c:pt>
                <c:pt idx="442">
                  <c:v>83.920504379999997</c:v>
                </c:pt>
                <c:pt idx="443">
                  <c:v>92.221370719999996</c:v>
                </c:pt>
                <c:pt idx="444">
                  <c:v>88.910462499999994</c:v>
                </c:pt>
                <c:pt idx="445">
                  <c:v>92.786354700000004</c:v>
                </c:pt>
                <c:pt idx="446">
                  <c:v>92.786354700000004</c:v>
                </c:pt>
                <c:pt idx="447">
                  <c:v>92.786354700000004</c:v>
                </c:pt>
                <c:pt idx="448">
                  <c:v>91.063979410000002</c:v>
                </c:pt>
                <c:pt idx="449">
                  <c:v>92.668987180000002</c:v>
                </c:pt>
                <c:pt idx="450">
                  <c:v>92.202489549999996</c:v>
                </c:pt>
                <c:pt idx="451">
                  <c:v>92.412220840000003</c:v>
                </c:pt>
                <c:pt idx="452">
                  <c:v>91.988722159999995</c:v>
                </c:pt>
                <c:pt idx="453">
                  <c:v>91.988722159999995</c:v>
                </c:pt>
                <c:pt idx="454">
                  <c:v>91.988722159999995</c:v>
                </c:pt>
                <c:pt idx="455">
                  <c:v>93.402576080000003</c:v>
                </c:pt>
                <c:pt idx="456">
                  <c:v>95.569959870000005</c:v>
                </c:pt>
                <c:pt idx="457">
                  <c:v>94.207861949999995</c:v>
                </c:pt>
                <c:pt idx="458">
                  <c:v>94.320403490000004</c:v>
                </c:pt>
                <c:pt idx="459">
                  <c:v>94.526975930000006</c:v>
                </c:pt>
                <c:pt idx="460">
                  <c:v>94.526975930000006</c:v>
                </c:pt>
                <c:pt idx="461">
                  <c:v>94.526975930000006</c:v>
                </c:pt>
                <c:pt idx="462">
                  <c:v>92.050260820000005</c:v>
                </c:pt>
                <c:pt idx="463">
                  <c:v>90.279882099999995</c:v>
                </c:pt>
                <c:pt idx="464">
                  <c:v>94.771138669999999</c:v>
                </c:pt>
                <c:pt idx="465">
                  <c:v>96.711575530000005</c:v>
                </c:pt>
                <c:pt idx="466">
                  <c:v>101.86483370000001</c:v>
                </c:pt>
                <c:pt idx="467">
                  <c:v>101.86483370000001</c:v>
                </c:pt>
                <c:pt idx="468">
                  <c:v>101.86483370000001</c:v>
                </c:pt>
                <c:pt idx="469">
                  <c:v>104.33064109999999</c:v>
                </c:pt>
                <c:pt idx="470">
                  <c:v>103.2470588</c:v>
                </c:pt>
                <c:pt idx="471">
                  <c:v>101.48060460000001</c:v>
                </c:pt>
                <c:pt idx="472">
                  <c:v>102.2592282</c:v>
                </c:pt>
                <c:pt idx="473">
                  <c:v>100.9720878</c:v>
                </c:pt>
                <c:pt idx="474">
                  <c:v>100.9720878</c:v>
                </c:pt>
                <c:pt idx="475">
                  <c:v>100.9720878</c:v>
                </c:pt>
                <c:pt idx="476">
                  <c:v>97.798820989999996</c:v>
                </c:pt>
                <c:pt idx="477">
                  <c:v>94.943774149999996</c:v>
                </c:pt>
                <c:pt idx="478">
                  <c:v>95.289039020000004</c:v>
                </c:pt>
                <c:pt idx="479">
                  <c:v>98.759138050000004</c:v>
                </c:pt>
                <c:pt idx="480">
                  <c:v>96.591643469999994</c:v>
                </c:pt>
                <c:pt idx="481">
                  <c:v>96.591643469999994</c:v>
                </c:pt>
                <c:pt idx="482">
                  <c:v>96.591643469999994</c:v>
                </c:pt>
                <c:pt idx="483">
                  <c:v>95.243949020000002</c:v>
                </c:pt>
                <c:pt idx="484">
                  <c:v>99.411098960000004</c:v>
                </c:pt>
                <c:pt idx="485">
                  <c:v>97.711048009999999</c:v>
                </c:pt>
                <c:pt idx="486">
                  <c:v>95.869454110000007</c:v>
                </c:pt>
                <c:pt idx="487">
                  <c:v>92.648790120000001</c:v>
                </c:pt>
                <c:pt idx="488">
                  <c:v>92.648790120000001</c:v>
                </c:pt>
                <c:pt idx="489">
                  <c:v>92.648790120000001</c:v>
                </c:pt>
                <c:pt idx="490">
                  <c:v>90.55298904</c:v>
                </c:pt>
                <c:pt idx="491">
                  <c:v>90.776696670000007</c:v>
                </c:pt>
                <c:pt idx="492">
                  <c:v>92.315548109999995</c:v>
                </c:pt>
                <c:pt idx="493">
                  <c:v>93.46492954</c:v>
                </c:pt>
                <c:pt idx="494">
                  <c:v>94.154053590000004</c:v>
                </c:pt>
                <c:pt idx="495">
                  <c:v>94.154053590000004</c:v>
                </c:pt>
                <c:pt idx="496">
                  <c:v>94.154053590000004</c:v>
                </c:pt>
                <c:pt idx="497">
                  <c:v>93.641819600000005</c:v>
                </c:pt>
                <c:pt idx="498">
                  <c:v>94.026488740000005</c:v>
                </c:pt>
                <c:pt idx="499">
                  <c:v>89.32584027</c:v>
                </c:pt>
                <c:pt idx="500">
                  <c:v>90.255468120000003</c:v>
                </c:pt>
                <c:pt idx="501">
                  <c:v>90.32336128</c:v>
                </c:pt>
                <c:pt idx="502">
                  <c:v>90.32336128</c:v>
                </c:pt>
                <c:pt idx="503">
                  <c:v>90.32336128</c:v>
                </c:pt>
                <c:pt idx="504">
                  <c:v>88.446281290000002</c:v>
                </c:pt>
                <c:pt idx="505">
                  <c:v>87.717838139999998</c:v>
                </c:pt>
                <c:pt idx="506">
                  <c:v>89.647516789999997</c:v>
                </c:pt>
                <c:pt idx="507">
                  <c:v>93.643305150000003</c:v>
                </c:pt>
                <c:pt idx="508">
                  <c:v>93.571785419999998</c:v>
                </c:pt>
                <c:pt idx="509">
                  <c:v>93.571785419999998</c:v>
                </c:pt>
                <c:pt idx="510">
                  <c:v>93.571785419999998</c:v>
                </c:pt>
                <c:pt idx="511">
                  <c:v>93.621232190000001</c:v>
                </c:pt>
                <c:pt idx="512">
                  <c:v>93.598304630000001</c:v>
                </c:pt>
                <c:pt idx="513">
                  <c:v>94.124492290000006</c:v>
                </c:pt>
                <c:pt idx="514">
                  <c:v>92.298489799999999</c:v>
                </c:pt>
                <c:pt idx="515">
                  <c:v>94.697566570000006</c:v>
                </c:pt>
                <c:pt idx="516">
                  <c:v>94.697566570000006</c:v>
                </c:pt>
                <c:pt idx="517">
                  <c:v>94.697566570000006</c:v>
                </c:pt>
                <c:pt idx="518">
                  <c:v>101.45021149999999</c:v>
                </c:pt>
                <c:pt idx="519">
                  <c:v>103.2381353</c:v>
                </c:pt>
                <c:pt idx="520">
                  <c:v>99.560078039999993</c:v>
                </c:pt>
                <c:pt idx="521">
                  <c:v>101.83203260000001</c:v>
                </c:pt>
                <c:pt idx="522">
                  <c:v>108.949833</c:v>
                </c:pt>
                <c:pt idx="523">
                  <c:v>108.949833</c:v>
                </c:pt>
                <c:pt idx="524">
                  <c:v>108.949833</c:v>
                </c:pt>
                <c:pt idx="525">
                  <c:v>107.2057363</c:v>
                </c:pt>
                <c:pt idx="526">
                  <c:v>109.98136100000001</c:v>
                </c:pt>
                <c:pt idx="527">
                  <c:v>114.9008577</c:v>
                </c:pt>
                <c:pt idx="528">
                  <c:v>108.0527889</c:v>
                </c:pt>
                <c:pt idx="529">
                  <c:v>109.50152559999999</c:v>
                </c:pt>
                <c:pt idx="530">
                  <c:v>109.50152559999999</c:v>
                </c:pt>
                <c:pt idx="531">
                  <c:v>109.50152559999999</c:v>
                </c:pt>
                <c:pt idx="532">
                  <c:v>112.10169999999999</c:v>
                </c:pt>
                <c:pt idx="533">
                  <c:v>107.1159595</c:v>
                </c:pt>
                <c:pt idx="534">
                  <c:v>107.2918312</c:v>
                </c:pt>
                <c:pt idx="535">
                  <c:v>105.4145072</c:v>
                </c:pt>
                <c:pt idx="536">
                  <c:v>105.9214618</c:v>
                </c:pt>
                <c:pt idx="537">
                  <c:v>105.9214618</c:v>
                </c:pt>
                <c:pt idx="538">
                  <c:v>105.9214618</c:v>
                </c:pt>
                <c:pt idx="539">
                  <c:v>105.50795789999999</c:v>
                </c:pt>
                <c:pt idx="540">
                  <c:v>108.68064270000001</c:v>
                </c:pt>
                <c:pt idx="541">
                  <c:v>112.1756477</c:v>
                </c:pt>
                <c:pt idx="542">
                  <c:v>112.676551</c:v>
                </c:pt>
                <c:pt idx="543">
                  <c:v>110.06895830000001</c:v>
                </c:pt>
                <c:pt idx="544">
                  <c:v>110.06895830000001</c:v>
                </c:pt>
                <c:pt idx="545">
                  <c:v>110.06895830000001</c:v>
                </c:pt>
                <c:pt idx="546">
                  <c:v>110.2792156</c:v>
                </c:pt>
                <c:pt idx="547">
                  <c:v>108.3280156</c:v>
                </c:pt>
                <c:pt idx="548">
                  <c:v>105.8523862</c:v>
                </c:pt>
                <c:pt idx="549">
                  <c:v>105.8606956</c:v>
                </c:pt>
                <c:pt idx="550">
                  <c:v>104.4527318</c:v>
                </c:pt>
                <c:pt idx="551">
                  <c:v>104.4527318</c:v>
                </c:pt>
                <c:pt idx="552">
                  <c:v>104.4527318</c:v>
                </c:pt>
                <c:pt idx="553">
                  <c:v>102.7617206</c:v>
                </c:pt>
                <c:pt idx="554">
                  <c:v>104.73817769999999</c:v>
                </c:pt>
                <c:pt idx="555">
                  <c:v>101.4414642</c:v>
                </c:pt>
                <c:pt idx="556">
                  <c:v>101.54216959999999</c:v>
                </c:pt>
                <c:pt idx="557">
                  <c:v>99.786479959999994</c:v>
                </c:pt>
                <c:pt idx="558">
                  <c:v>99.786479959999994</c:v>
                </c:pt>
                <c:pt idx="559">
                  <c:v>99.786479959999994</c:v>
                </c:pt>
                <c:pt idx="560">
                  <c:v>101.9784945</c:v>
                </c:pt>
                <c:pt idx="561">
                  <c:v>102.1973277</c:v>
                </c:pt>
                <c:pt idx="562">
                  <c:v>104.44734029999999</c:v>
                </c:pt>
                <c:pt idx="563">
                  <c:v>107.42115579999999</c:v>
                </c:pt>
                <c:pt idx="564">
                  <c:v>109.10897559999999</c:v>
                </c:pt>
                <c:pt idx="565">
                  <c:v>109.10897559999999</c:v>
                </c:pt>
                <c:pt idx="566">
                  <c:v>109.10897559999999</c:v>
                </c:pt>
                <c:pt idx="567">
                  <c:v>105.898416</c:v>
                </c:pt>
                <c:pt idx="568">
                  <c:v>105.13250789999999</c:v>
                </c:pt>
                <c:pt idx="569">
                  <c:v>110.1615992</c:v>
                </c:pt>
                <c:pt idx="570">
                  <c:v>109.4717557</c:v>
                </c:pt>
                <c:pt idx="571">
                  <c:v>107.8198793</c:v>
                </c:pt>
                <c:pt idx="572">
                  <c:v>107.8198793</c:v>
                </c:pt>
                <c:pt idx="573">
                  <c:v>107.8198793</c:v>
                </c:pt>
                <c:pt idx="574">
                  <c:v>108.91313839999999</c:v>
                </c:pt>
                <c:pt idx="575">
                  <c:v>111.3862555</c:v>
                </c:pt>
                <c:pt idx="576">
                  <c:v>109.43826799999999</c:v>
                </c:pt>
                <c:pt idx="577">
                  <c:v>112.5698569</c:v>
                </c:pt>
                <c:pt idx="578">
                  <c:v>119.80231209999999</c:v>
                </c:pt>
                <c:pt idx="579">
                  <c:v>119.80231209999999</c:v>
                </c:pt>
                <c:pt idx="580">
                  <c:v>119.80231209999999</c:v>
                </c:pt>
                <c:pt idx="581">
                  <c:v>127.538774</c:v>
                </c:pt>
                <c:pt idx="582">
                  <c:v>125.9641343</c:v>
                </c:pt>
                <c:pt idx="583">
                  <c:v>121.61189899999999</c:v>
                </c:pt>
                <c:pt idx="584">
                  <c:v>116.1343277</c:v>
                </c:pt>
                <c:pt idx="585">
                  <c:v>115.19878679999999</c:v>
                </c:pt>
                <c:pt idx="586">
                  <c:v>115.19878679999999</c:v>
                </c:pt>
                <c:pt idx="587">
                  <c:v>115.19878679999999</c:v>
                </c:pt>
                <c:pt idx="588">
                  <c:v>117.2474235</c:v>
                </c:pt>
                <c:pt idx="589">
                  <c:v>117.6636733</c:v>
                </c:pt>
                <c:pt idx="590">
                  <c:v>115.6439441</c:v>
                </c:pt>
                <c:pt idx="591">
                  <c:v>107.77474460000001</c:v>
                </c:pt>
                <c:pt idx="592">
                  <c:v>105.9745229</c:v>
                </c:pt>
                <c:pt idx="593">
                  <c:v>105.9745229</c:v>
                </c:pt>
                <c:pt idx="594">
                  <c:v>105.9745229</c:v>
                </c:pt>
                <c:pt idx="595">
                  <c:v>103.447237</c:v>
                </c:pt>
                <c:pt idx="596">
                  <c:v>106.2404408</c:v>
                </c:pt>
                <c:pt idx="597">
                  <c:v>107.1064203</c:v>
                </c:pt>
                <c:pt idx="598">
                  <c:v>108.58809720000001</c:v>
                </c:pt>
                <c:pt idx="599">
                  <c:v>103.2051933</c:v>
                </c:pt>
                <c:pt idx="600">
                  <c:v>103.2051933</c:v>
                </c:pt>
                <c:pt idx="601">
                  <c:v>103.2051933</c:v>
                </c:pt>
                <c:pt idx="602">
                  <c:v>102.826047</c:v>
                </c:pt>
                <c:pt idx="603">
                  <c:v>106.7428912</c:v>
                </c:pt>
                <c:pt idx="604">
                  <c:v>110.18881399999999</c:v>
                </c:pt>
                <c:pt idx="605">
                  <c:v>112.2208205</c:v>
                </c:pt>
                <c:pt idx="606">
                  <c:v>113.6024998</c:v>
                </c:pt>
                <c:pt idx="607">
                  <c:v>113.6024998</c:v>
                </c:pt>
                <c:pt idx="608">
                  <c:v>113.6024998</c:v>
                </c:pt>
                <c:pt idx="609">
                  <c:v>113.91701380000001</c:v>
                </c:pt>
                <c:pt idx="610">
                  <c:v>118.7467673</c:v>
                </c:pt>
                <c:pt idx="611">
                  <c:v>117.54239130000001</c:v>
                </c:pt>
                <c:pt idx="612">
                  <c:v>117.6314945</c:v>
                </c:pt>
                <c:pt idx="613">
                  <c:v>119.42437529999999</c:v>
                </c:pt>
                <c:pt idx="614">
                  <c:v>119.42437529999999</c:v>
                </c:pt>
                <c:pt idx="615">
                  <c:v>119.42437529999999</c:v>
                </c:pt>
                <c:pt idx="616">
                  <c:v>116.9016422</c:v>
                </c:pt>
                <c:pt idx="617">
                  <c:v>118.5996212</c:v>
                </c:pt>
                <c:pt idx="618">
                  <c:v>112.93284850000001</c:v>
                </c:pt>
                <c:pt idx="619">
                  <c:v>109.0115267</c:v>
                </c:pt>
                <c:pt idx="620">
                  <c:v>107.20982069999999</c:v>
                </c:pt>
                <c:pt idx="621">
                  <c:v>107.20982069999999</c:v>
                </c:pt>
                <c:pt idx="622">
                  <c:v>107.20982069999999</c:v>
                </c:pt>
                <c:pt idx="623">
                  <c:v>107.3764412</c:v>
                </c:pt>
                <c:pt idx="624">
                  <c:v>106.89669809999999</c:v>
                </c:pt>
                <c:pt idx="625">
                  <c:v>108.1128607</c:v>
                </c:pt>
                <c:pt idx="626">
                  <c:v>102.6848832</c:v>
                </c:pt>
                <c:pt idx="627">
                  <c:v>117.4879589</c:v>
                </c:pt>
                <c:pt idx="628">
                  <c:v>117.4879589</c:v>
                </c:pt>
                <c:pt idx="629">
                  <c:v>117.4879589</c:v>
                </c:pt>
                <c:pt idx="630">
                  <c:v>119.3924265</c:v>
                </c:pt>
                <c:pt idx="631">
                  <c:v>117.49375860000001</c:v>
                </c:pt>
                <c:pt idx="632">
                  <c:v>122.0414263</c:v>
                </c:pt>
                <c:pt idx="633">
                  <c:v>119.5909884</c:v>
                </c:pt>
                <c:pt idx="634">
                  <c:v>120.7700181</c:v>
                </c:pt>
                <c:pt idx="635">
                  <c:v>120.7700181</c:v>
                </c:pt>
                <c:pt idx="636">
                  <c:v>120.7700181</c:v>
                </c:pt>
                <c:pt idx="637">
                  <c:v>120.465104</c:v>
                </c:pt>
                <c:pt idx="638">
                  <c:v>119.3225539</c:v>
                </c:pt>
                <c:pt idx="639">
                  <c:v>117.27928540000001</c:v>
                </c:pt>
                <c:pt idx="640">
                  <c:v>116.75678550000001</c:v>
                </c:pt>
                <c:pt idx="641">
                  <c:v>114.32701590000001</c:v>
                </c:pt>
                <c:pt idx="642">
                  <c:v>114.32701590000001</c:v>
                </c:pt>
                <c:pt idx="643">
                  <c:v>114.32701590000001</c:v>
                </c:pt>
                <c:pt idx="644">
                  <c:v>116.0342804</c:v>
                </c:pt>
                <c:pt idx="645">
                  <c:v>114.57808489999999</c:v>
                </c:pt>
                <c:pt idx="646">
                  <c:v>116.5603189</c:v>
                </c:pt>
                <c:pt idx="647">
                  <c:v>117.48669409999999</c:v>
                </c:pt>
                <c:pt idx="648">
                  <c:v>117.9978863</c:v>
                </c:pt>
                <c:pt idx="649">
                  <c:v>117.9978863</c:v>
                </c:pt>
                <c:pt idx="650">
                  <c:v>117.9978863</c:v>
                </c:pt>
                <c:pt idx="651">
                  <c:v>120.1264625</c:v>
                </c:pt>
                <c:pt idx="652">
                  <c:v>122.00151820000001</c:v>
                </c:pt>
                <c:pt idx="653">
                  <c:v>122.72954559999999</c:v>
                </c:pt>
                <c:pt idx="654">
                  <c:v>123.19638930000001</c:v>
                </c:pt>
                <c:pt idx="655">
                  <c:v>121.64183540000001</c:v>
                </c:pt>
                <c:pt idx="656">
                  <c:v>121.64183540000001</c:v>
                </c:pt>
                <c:pt idx="657">
                  <c:v>121.64183540000001</c:v>
                </c:pt>
                <c:pt idx="658">
                  <c:v>124.2826917</c:v>
                </c:pt>
                <c:pt idx="659">
                  <c:v>123.1517513</c:v>
                </c:pt>
                <c:pt idx="660">
                  <c:v>122.473844</c:v>
                </c:pt>
                <c:pt idx="661">
                  <c:v>120.22468000000001</c:v>
                </c:pt>
                <c:pt idx="662">
                  <c:v>121.2226028</c:v>
                </c:pt>
                <c:pt idx="663">
                  <c:v>121.2226028</c:v>
                </c:pt>
                <c:pt idx="664">
                  <c:v>121.2226028</c:v>
                </c:pt>
                <c:pt idx="665">
                  <c:v>120.2891458</c:v>
                </c:pt>
                <c:pt idx="666">
                  <c:v>120.071381</c:v>
                </c:pt>
                <c:pt idx="667">
                  <c:v>124.4474737</c:v>
                </c:pt>
                <c:pt idx="668">
                  <c:v>127.2539424</c:v>
                </c:pt>
                <c:pt idx="669">
                  <c:v>128.37652309999999</c:v>
                </c:pt>
                <c:pt idx="670">
                  <c:v>128.37652309999999</c:v>
                </c:pt>
                <c:pt idx="671">
                  <c:v>128.37652309999999</c:v>
                </c:pt>
                <c:pt idx="672">
                  <c:v>128.92431160000001</c:v>
                </c:pt>
                <c:pt idx="673">
                  <c:v>128.92380840000001</c:v>
                </c:pt>
                <c:pt idx="674">
                  <c:v>121.85433020000001</c:v>
                </c:pt>
                <c:pt idx="675">
                  <c:v>116.2186358</c:v>
                </c:pt>
                <c:pt idx="676">
                  <c:v>122.6869956</c:v>
                </c:pt>
                <c:pt idx="677">
                  <c:v>122.6869956</c:v>
                </c:pt>
                <c:pt idx="678">
                  <c:v>122.6869956</c:v>
                </c:pt>
                <c:pt idx="679">
                  <c:v>121.99981529999999</c:v>
                </c:pt>
                <c:pt idx="680">
                  <c:v>126.27002229999999</c:v>
                </c:pt>
                <c:pt idx="681">
                  <c:v>124.7028665</c:v>
                </c:pt>
                <c:pt idx="682">
                  <c:v>124.8642748</c:v>
                </c:pt>
                <c:pt idx="683">
                  <c:v>127.0615883</c:v>
                </c:pt>
                <c:pt idx="684">
                  <c:v>127.0615883</c:v>
                </c:pt>
                <c:pt idx="685">
                  <c:v>127.0615883</c:v>
                </c:pt>
                <c:pt idx="686">
                  <c:v>127.14912769999999</c:v>
                </c:pt>
                <c:pt idx="687">
                  <c:v>123.8132507</c:v>
                </c:pt>
                <c:pt idx="688">
                  <c:v>123.817246</c:v>
                </c:pt>
                <c:pt idx="689">
                  <c:v>124.6281846</c:v>
                </c:pt>
                <c:pt idx="690">
                  <c:v>125.5617506</c:v>
                </c:pt>
                <c:pt idx="691">
                  <c:v>125.5617506</c:v>
                </c:pt>
                <c:pt idx="692">
                  <c:v>125.5617506</c:v>
                </c:pt>
                <c:pt idx="693">
                  <c:v>124.96975810000001</c:v>
                </c:pt>
                <c:pt idx="694">
                  <c:v>127.88413799999999</c:v>
                </c:pt>
                <c:pt idx="695">
                  <c:v>127.4918792</c:v>
                </c:pt>
                <c:pt idx="696">
                  <c:v>127.7298831</c:v>
                </c:pt>
                <c:pt idx="697">
                  <c:v>123.4737427</c:v>
                </c:pt>
                <c:pt idx="698">
                  <c:v>123.4737427</c:v>
                </c:pt>
                <c:pt idx="699">
                  <c:v>123.4737427</c:v>
                </c:pt>
                <c:pt idx="700">
                  <c:v>124.2841651</c:v>
                </c:pt>
                <c:pt idx="701">
                  <c:v>124.1564209</c:v>
                </c:pt>
                <c:pt idx="702">
                  <c:v>123.5896063</c:v>
                </c:pt>
                <c:pt idx="703">
                  <c:v>120.609791</c:v>
                </c:pt>
                <c:pt idx="704">
                  <c:v>118.7988718</c:v>
                </c:pt>
                <c:pt idx="705">
                  <c:v>118.7988718</c:v>
                </c:pt>
                <c:pt idx="706">
                  <c:v>118.7988718</c:v>
                </c:pt>
                <c:pt idx="707">
                  <c:v>118.4707748</c:v>
                </c:pt>
                <c:pt idx="708">
                  <c:v>118.92450599999999</c:v>
                </c:pt>
                <c:pt idx="709">
                  <c:v>117.1439481</c:v>
                </c:pt>
                <c:pt idx="710">
                  <c:v>118.0203241</c:v>
                </c:pt>
                <c:pt idx="711">
                  <c:v>121.4905977</c:v>
                </c:pt>
                <c:pt idx="712">
                  <c:v>121.4905977</c:v>
                </c:pt>
                <c:pt idx="713">
                  <c:v>121.4905977</c:v>
                </c:pt>
                <c:pt idx="714">
                  <c:v>123.3286346</c:v>
                </c:pt>
                <c:pt idx="715">
                  <c:v>126.32595999999999</c:v>
                </c:pt>
                <c:pt idx="716">
                  <c:v>134.8681158</c:v>
                </c:pt>
                <c:pt idx="717">
                  <c:v>132.41531470000001</c:v>
                </c:pt>
                <c:pt idx="718">
                  <c:v>129.3302448</c:v>
                </c:pt>
                <c:pt idx="719">
                  <c:v>129.3302448</c:v>
                </c:pt>
                <c:pt idx="720">
                  <c:v>129.3302448</c:v>
                </c:pt>
                <c:pt idx="721">
                  <c:v>132.14736250000001</c:v>
                </c:pt>
                <c:pt idx="722">
                  <c:v>132.14101260000001</c:v>
                </c:pt>
                <c:pt idx="723">
                  <c:v>131.99012830000001</c:v>
                </c:pt>
                <c:pt idx="724">
                  <c:v>132.6343076</c:v>
                </c:pt>
                <c:pt idx="725">
                  <c:v>138.4966895</c:v>
                </c:pt>
                <c:pt idx="726">
                  <c:v>138.4966895</c:v>
                </c:pt>
                <c:pt idx="727">
                  <c:v>138.4966895</c:v>
                </c:pt>
                <c:pt idx="728">
                  <c:v>140.55021199999999</c:v>
                </c:pt>
                <c:pt idx="729">
                  <c:v>142.0173187</c:v>
                </c:pt>
                <c:pt idx="730">
                  <c:v>145.3788691</c:v>
                </c:pt>
                <c:pt idx="731">
                  <c:v>137.80554330000001</c:v>
                </c:pt>
                <c:pt idx="732">
                  <c:v>134.6328053</c:v>
                </c:pt>
                <c:pt idx="733">
                  <c:v>134.6328053</c:v>
                </c:pt>
                <c:pt idx="734">
                  <c:v>134.6328053</c:v>
                </c:pt>
                <c:pt idx="735">
                  <c:v>130.36911699999999</c:v>
                </c:pt>
                <c:pt idx="736">
                  <c:v>131.6973672</c:v>
                </c:pt>
                <c:pt idx="737">
                  <c:v>132.5684833</c:v>
                </c:pt>
                <c:pt idx="738">
                  <c:v>131.64801589999999</c:v>
                </c:pt>
                <c:pt idx="739">
                  <c:v>133.88620510000001</c:v>
                </c:pt>
                <c:pt idx="740">
                  <c:v>133.88620510000001</c:v>
                </c:pt>
                <c:pt idx="741">
                  <c:v>133.88620510000001</c:v>
                </c:pt>
                <c:pt idx="742">
                  <c:v>132.86209270000001</c:v>
                </c:pt>
                <c:pt idx="743">
                  <c:v>129.3955718</c:v>
                </c:pt>
                <c:pt idx="744">
                  <c:v>126.2522398</c:v>
                </c:pt>
                <c:pt idx="745">
                  <c:v>131.7356552</c:v>
                </c:pt>
                <c:pt idx="746">
                  <c:v>130.4668964</c:v>
                </c:pt>
                <c:pt idx="747">
                  <c:v>130.4668964</c:v>
                </c:pt>
                <c:pt idx="748">
                  <c:v>130.4668964</c:v>
                </c:pt>
                <c:pt idx="749">
                  <c:v>127.55619160000001</c:v>
                </c:pt>
                <c:pt idx="750">
                  <c:v>124.3609723</c:v>
                </c:pt>
                <c:pt idx="751">
                  <c:v>123.8211668</c:v>
                </c:pt>
                <c:pt idx="752">
                  <c:v>121.53608389999999</c:v>
                </c:pt>
                <c:pt idx="753">
                  <c:v>121.7882771</c:v>
                </c:pt>
                <c:pt idx="754">
                  <c:v>121.7882771</c:v>
                </c:pt>
                <c:pt idx="755">
                  <c:v>121.7882771</c:v>
                </c:pt>
                <c:pt idx="756">
                  <c:v>126.4857858</c:v>
                </c:pt>
                <c:pt idx="757">
                  <c:v>127.1794429</c:v>
                </c:pt>
                <c:pt idx="758">
                  <c:v>128.3103333</c:v>
                </c:pt>
                <c:pt idx="759">
                  <c:v>130.34262609999999</c:v>
                </c:pt>
                <c:pt idx="760">
                  <c:v>133.87093580000001</c:v>
                </c:pt>
                <c:pt idx="761">
                  <c:v>133.87093580000001</c:v>
                </c:pt>
                <c:pt idx="762">
                  <c:v>133.87093580000001</c:v>
                </c:pt>
                <c:pt idx="763">
                  <c:v>128.71598539999999</c:v>
                </c:pt>
                <c:pt idx="764">
                  <c:v>126.73076450000001</c:v>
                </c:pt>
                <c:pt idx="765">
                  <c:v>125.4174658</c:v>
                </c:pt>
                <c:pt idx="766">
                  <c:v>125.32402860000001</c:v>
                </c:pt>
                <c:pt idx="767">
                  <c:v>124.0463242</c:v>
                </c:pt>
                <c:pt idx="768">
                  <c:v>124.0463242</c:v>
                </c:pt>
                <c:pt idx="769">
                  <c:v>124.0463242</c:v>
                </c:pt>
                <c:pt idx="770">
                  <c:v>122.4600763</c:v>
                </c:pt>
                <c:pt idx="771">
                  <c:v>120.0991738</c:v>
                </c:pt>
                <c:pt idx="772">
                  <c:v>118.34</c:v>
                </c:pt>
                <c:pt idx="773">
                  <c:v>116.995</c:v>
                </c:pt>
                <c:pt idx="774">
                  <c:v>117.53</c:v>
                </c:pt>
                <c:pt idx="775">
                  <c:v>117.53</c:v>
                </c:pt>
                <c:pt idx="776">
                  <c:v>117.53</c:v>
                </c:pt>
                <c:pt idx="777">
                  <c:v>116.715</c:v>
                </c:pt>
                <c:pt idx="778">
                  <c:v>117.315</c:v>
                </c:pt>
                <c:pt idx="779">
                  <c:v>117.72499999999999</c:v>
                </c:pt>
                <c:pt idx="780">
                  <c:v>117.66</c:v>
                </c:pt>
                <c:pt idx="781">
                  <c:v>121.07</c:v>
                </c:pt>
                <c:pt idx="782">
                  <c:v>121.07</c:v>
                </c:pt>
                <c:pt idx="783">
                  <c:v>121.07</c:v>
                </c:pt>
                <c:pt idx="784">
                  <c:v>122.09</c:v>
                </c:pt>
                <c:pt idx="785">
                  <c:v>122.05</c:v>
                </c:pt>
                <c:pt idx="786">
                  <c:v>119.515</c:v>
                </c:pt>
                <c:pt idx="787">
                  <c:v>125</c:v>
                </c:pt>
                <c:pt idx="788">
                  <c:v>120.845</c:v>
                </c:pt>
                <c:pt idx="789">
                  <c:v>120.845</c:v>
                </c:pt>
                <c:pt idx="790">
                  <c:v>120.845</c:v>
                </c:pt>
                <c:pt idx="791">
                  <c:v>125.42</c:v>
                </c:pt>
                <c:pt idx="792">
                  <c:v>126.04</c:v>
                </c:pt>
                <c:pt idx="793">
                  <c:v>121.16</c:v>
                </c:pt>
                <c:pt idx="794">
                  <c:v>122.78</c:v>
                </c:pt>
                <c:pt idx="795">
                  <c:v>122.125</c:v>
                </c:pt>
                <c:pt idx="796">
                  <c:v>122.125</c:v>
                </c:pt>
                <c:pt idx="797">
                  <c:v>122.125</c:v>
                </c:pt>
                <c:pt idx="798">
                  <c:v>126.325</c:v>
                </c:pt>
                <c:pt idx="799">
                  <c:v>126.08</c:v>
                </c:pt>
                <c:pt idx="800">
                  <c:v>125.295</c:v>
                </c:pt>
                <c:pt idx="801">
                  <c:v>130.745</c:v>
                </c:pt>
                <c:pt idx="802">
                  <c:v>128.52000000000001</c:v>
                </c:pt>
                <c:pt idx="803">
                  <c:v>128.52000000000001</c:v>
                </c:pt>
                <c:pt idx="804">
                  <c:v>128.52000000000001</c:v>
                </c:pt>
                <c:pt idx="805">
                  <c:v>126.325</c:v>
                </c:pt>
                <c:pt idx="806">
                  <c:v>125.05</c:v>
                </c:pt>
                <c:pt idx="807">
                  <c:v>120.02</c:v>
                </c:pt>
                <c:pt idx="808">
                  <c:v>135.80500000000001</c:v>
                </c:pt>
                <c:pt idx="809">
                  <c:v>137.01499999999999</c:v>
                </c:pt>
                <c:pt idx="810">
                  <c:v>137.01499999999999</c:v>
                </c:pt>
                <c:pt idx="811">
                  <c:v>137.01499999999999</c:v>
                </c:pt>
                <c:pt idx="812">
                  <c:v>131.46</c:v>
                </c:pt>
                <c:pt idx="813">
                  <c:v>131.85</c:v>
                </c:pt>
                <c:pt idx="814">
                  <c:v>134.315</c:v>
                </c:pt>
                <c:pt idx="815">
                  <c:v>133.95500000000001</c:v>
                </c:pt>
                <c:pt idx="816">
                  <c:v>137.495</c:v>
                </c:pt>
                <c:pt idx="817">
                  <c:v>137.495</c:v>
                </c:pt>
                <c:pt idx="818">
                  <c:v>137.495</c:v>
                </c:pt>
                <c:pt idx="819">
                  <c:v>135.96</c:v>
                </c:pt>
                <c:pt idx="820">
                  <c:v>134.97499999999999</c:v>
                </c:pt>
                <c:pt idx="821">
                  <c:v>134.1</c:v>
                </c:pt>
                <c:pt idx="822">
                  <c:v>140.71</c:v>
                </c:pt>
                <c:pt idx="823">
                  <c:v>152.44499999999999</c:v>
                </c:pt>
                <c:pt idx="824">
                  <c:v>152.44499999999999</c:v>
                </c:pt>
                <c:pt idx="825">
                  <c:v>152.44499999999999</c:v>
                </c:pt>
                <c:pt idx="826">
                  <c:v>154.59</c:v>
                </c:pt>
                <c:pt idx="827">
                  <c:v>162.03</c:v>
                </c:pt>
                <c:pt idx="828">
                  <c:v>139.22</c:v>
                </c:pt>
                <c:pt idx="829">
                  <c:v>154.29499999999999</c:v>
                </c:pt>
                <c:pt idx="830">
                  <c:v>150.495</c:v>
                </c:pt>
                <c:pt idx="831">
                  <c:v>150.495</c:v>
                </c:pt>
                <c:pt idx="832">
                  <c:v>150.495</c:v>
                </c:pt>
                <c:pt idx="833">
                  <c:v>145.69499999999999</c:v>
                </c:pt>
                <c:pt idx="834">
                  <c:v>147.345</c:v>
                </c:pt>
                <c:pt idx="835">
                  <c:v>152.29</c:v>
                </c:pt>
                <c:pt idx="836">
                  <c:v>147.03</c:v>
                </c:pt>
                <c:pt idx="837">
                  <c:v>147.63999999999999</c:v>
                </c:pt>
                <c:pt idx="838">
                  <c:v>147.63999999999999</c:v>
                </c:pt>
                <c:pt idx="839">
                  <c:v>147.63999999999999</c:v>
                </c:pt>
                <c:pt idx="840">
                  <c:v>153.01499999999999</c:v>
                </c:pt>
                <c:pt idx="841">
                  <c:v>150.69</c:v>
                </c:pt>
                <c:pt idx="842">
                  <c:v>144.69499999999999</c:v>
                </c:pt>
                <c:pt idx="843">
                  <c:v>139.69999999999999</c:v>
                </c:pt>
                <c:pt idx="844">
                  <c:v>137.60499999999999</c:v>
                </c:pt>
                <c:pt idx="845">
                  <c:v>137.60499999999999</c:v>
                </c:pt>
                <c:pt idx="846">
                  <c:v>137.60499999999999</c:v>
                </c:pt>
                <c:pt idx="847">
                  <c:v>138.66999999999999</c:v>
                </c:pt>
                <c:pt idx="848">
                  <c:v>134.87</c:v>
                </c:pt>
                <c:pt idx="849">
                  <c:v>139.72999999999999</c:v>
                </c:pt>
                <c:pt idx="850">
                  <c:v>142.32</c:v>
                </c:pt>
                <c:pt idx="851">
                  <c:v>141.97499999999999</c:v>
                </c:pt>
                <c:pt idx="852">
                  <c:v>141.97499999999999</c:v>
                </c:pt>
                <c:pt idx="853">
                  <c:v>141.97499999999999</c:v>
                </c:pt>
                <c:pt idx="854">
                  <c:v>143.04499999999999</c:v>
                </c:pt>
                <c:pt idx="855">
                  <c:v>139.36000000000001</c:v>
                </c:pt>
                <c:pt idx="856">
                  <c:v>138.44999999999999</c:v>
                </c:pt>
                <c:pt idx="857">
                  <c:v>136.285</c:v>
                </c:pt>
                <c:pt idx="858">
                  <c:v>135.89500000000001</c:v>
                </c:pt>
                <c:pt idx="859">
                  <c:v>135.89500000000001</c:v>
                </c:pt>
                <c:pt idx="860">
                  <c:v>135.89500000000001</c:v>
                </c:pt>
                <c:pt idx="861">
                  <c:v>122.08</c:v>
                </c:pt>
                <c:pt idx="862">
                  <c:v>117.01</c:v>
                </c:pt>
                <c:pt idx="863">
                  <c:v>117.825</c:v>
                </c:pt>
                <c:pt idx="864">
                  <c:v>121.37</c:v>
                </c:pt>
                <c:pt idx="865">
                  <c:v>120.505</c:v>
                </c:pt>
                <c:pt idx="866">
                  <c:v>120.505</c:v>
                </c:pt>
                <c:pt idx="867">
                  <c:v>120.505</c:v>
                </c:pt>
                <c:pt idx="868">
                  <c:v>118.965</c:v>
                </c:pt>
                <c:pt idx="869">
                  <c:v>118.2</c:v>
                </c:pt>
                <c:pt idx="870">
                  <c:v>121.13500000000001</c:v>
                </c:pt>
                <c:pt idx="871">
                  <c:v>121.16500000000001</c:v>
                </c:pt>
                <c:pt idx="872">
                  <c:v>123.995</c:v>
                </c:pt>
                <c:pt idx="873">
                  <c:v>123.995</c:v>
                </c:pt>
                <c:pt idx="874">
                  <c:v>123.995</c:v>
                </c:pt>
                <c:pt idx="875">
                  <c:v>123.765</c:v>
                </c:pt>
                <c:pt idx="876">
                  <c:v>120.79</c:v>
                </c:pt>
                <c:pt idx="877">
                  <c:v>121.55</c:v>
                </c:pt>
                <c:pt idx="878">
                  <c:v>119.38500000000001</c:v>
                </c:pt>
                <c:pt idx="879">
                  <c:v>119.39</c:v>
                </c:pt>
                <c:pt idx="880">
                  <c:v>119.39</c:v>
                </c:pt>
                <c:pt idx="881">
                  <c:v>119.39</c:v>
                </c:pt>
                <c:pt idx="882">
                  <c:v>116.52</c:v>
                </c:pt>
                <c:pt idx="883">
                  <c:v>115.545</c:v>
                </c:pt>
                <c:pt idx="884">
                  <c:v>115.17</c:v>
                </c:pt>
                <c:pt idx="885">
                  <c:v>116.985</c:v>
                </c:pt>
                <c:pt idx="886">
                  <c:v>113.965</c:v>
                </c:pt>
                <c:pt idx="887">
                  <c:v>113.965</c:v>
                </c:pt>
                <c:pt idx="888">
                  <c:v>113.965</c:v>
                </c:pt>
                <c:pt idx="889">
                  <c:v>113.11</c:v>
                </c:pt>
                <c:pt idx="890">
                  <c:v>111.54</c:v>
                </c:pt>
                <c:pt idx="891">
                  <c:v>107.87</c:v>
                </c:pt>
                <c:pt idx="892">
                  <c:v>107.42</c:v>
                </c:pt>
                <c:pt idx="893">
                  <c:v>109.51</c:v>
                </c:pt>
                <c:pt idx="894">
                  <c:v>109.51</c:v>
                </c:pt>
                <c:pt idx="895">
                  <c:v>109.51</c:v>
                </c:pt>
                <c:pt idx="896">
                  <c:v>105.07</c:v>
                </c:pt>
                <c:pt idx="897">
                  <c:v>107.05</c:v>
                </c:pt>
                <c:pt idx="898">
                  <c:v>108.5</c:v>
                </c:pt>
                <c:pt idx="899">
                  <c:v>110.5</c:v>
                </c:pt>
                <c:pt idx="900">
                  <c:v>108</c:v>
                </c:pt>
                <c:pt idx="901">
                  <c:v>108</c:v>
                </c:pt>
                <c:pt idx="902">
                  <c:v>108</c:v>
                </c:pt>
                <c:pt idx="903">
                  <c:v>107.01</c:v>
                </c:pt>
                <c:pt idx="904">
                  <c:v>104.985</c:v>
                </c:pt>
                <c:pt idx="905">
                  <c:v>107.07</c:v>
                </c:pt>
                <c:pt idx="906">
                  <c:v>106.84</c:v>
                </c:pt>
                <c:pt idx="907">
                  <c:v>110.14</c:v>
                </c:pt>
                <c:pt idx="908">
                  <c:v>110.14</c:v>
                </c:pt>
                <c:pt idx="909">
                  <c:v>110.14</c:v>
                </c:pt>
                <c:pt idx="910">
                  <c:v>106.985</c:v>
                </c:pt>
                <c:pt idx="911">
                  <c:v>106.535</c:v>
                </c:pt>
                <c:pt idx="912">
                  <c:v>104.8</c:v>
                </c:pt>
                <c:pt idx="913">
                  <c:v>101.095</c:v>
                </c:pt>
                <c:pt idx="914">
                  <c:v>103</c:v>
                </c:pt>
                <c:pt idx="915">
                  <c:v>103</c:v>
                </c:pt>
                <c:pt idx="916">
                  <c:v>103</c:v>
                </c:pt>
                <c:pt idx="917">
                  <c:v>104.78</c:v>
                </c:pt>
                <c:pt idx="918">
                  <c:v>104.3</c:v>
                </c:pt>
                <c:pt idx="919">
                  <c:v>101.23</c:v>
                </c:pt>
                <c:pt idx="920">
                  <c:v>101</c:v>
                </c:pt>
                <c:pt idx="921">
                  <c:v>102.7</c:v>
                </c:pt>
                <c:pt idx="922">
                  <c:v>102.7</c:v>
                </c:pt>
                <c:pt idx="923">
                  <c:v>102.7</c:v>
                </c:pt>
                <c:pt idx="924">
                  <c:v>103.51</c:v>
                </c:pt>
                <c:pt idx="925">
                  <c:v>103.05500000000001</c:v>
                </c:pt>
                <c:pt idx="926">
                  <c:v>107.51</c:v>
                </c:pt>
                <c:pt idx="927">
                  <c:v>110.235</c:v>
                </c:pt>
                <c:pt idx="928">
                  <c:v>107.35</c:v>
                </c:pt>
                <c:pt idx="929">
                  <c:v>107.35</c:v>
                </c:pt>
                <c:pt idx="930">
                  <c:v>107.35</c:v>
                </c:pt>
                <c:pt idx="931">
                  <c:v>107.13</c:v>
                </c:pt>
                <c:pt idx="932">
                  <c:v>115.11</c:v>
                </c:pt>
                <c:pt idx="933">
                  <c:v>114.31</c:v>
                </c:pt>
                <c:pt idx="934">
                  <c:v>111.21</c:v>
                </c:pt>
                <c:pt idx="935">
                  <c:v>112.5</c:v>
                </c:pt>
                <c:pt idx="936">
                  <c:v>112.5</c:v>
                </c:pt>
                <c:pt idx="937">
                  <c:v>112.5</c:v>
                </c:pt>
                <c:pt idx="938">
                  <c:v>114.87</c:v>
                </c:pt>
                <c:pt idx="939">
                  <c:v>111.4</c:v>
                </c:pt>
                <c:pt idx="940">
                  <c:v>110.68</c:v>
                </c:pt>
                <c:pt idx="941">
                  <c:v>107.515</c:v>
                </c:pt>
                <c:pt idx="942">
                  <c:v>112.4</c:v>
                </c:pt>
                <c:pt idx="943">
                  <c:v>112.4</c:v>
                </c:pt>
                <c:pt idx="944">
                  <c:v>112.4</c:v>
                </c:pt>
                <c:pt idx="945">
                  <c:v>109</c:v>
                </c:pt>
                <c:pt idx="946">
                  <c:v>108.33</c:v>
                </c:pt>
                <c:pt idx="947">
                  <c:v>106.44</c:v>
                </c:pt>
                <c:pt idx="948">
                  <c:v>103.99</c:v>
                </c:pt>
                <c:pt idx="949">
                  <c:v>102.59</c:v>
                </c:pt>
                <c:pt idx="950">
                  <c:v>102.59</c:v>
                </c:pt>
                <c:pt idx="951">
                  <c:v>102.59</c:v>
                </c:pt>
                <c:pt idx="952">
                  <c:v>101</c:v>
                </c:pt>
                <c:pt idx="953">
                  <c:v>97.51</c:v>
                </c:pt>
                <c:pt idx="954">
                  <c:v>96.15</c:v>
                </c:pt>
                <c:pt idx="955">
                  <c:v>96</c:v>
                </c:pt>
                <c:pt idx="956">
                  <c:v>96.98</c:v>
                </c:pt>
                <c:pt idx="957">
                  <c:v>96.98</c:v>
                </c:pt>
                <c:pt idx="958">
                  <c:v>96.98</c:v>
                </c:pt>
                <c:pt idx="959">
                  <c:v>97.36</c:v>
                </c:pt>
                <c:pt idx="960">
                  <c:v>97.495000000000005</c:v>
                </c:pt>
                <c:pt idx="961">
                  <c:v>97.665000000000006</c:v>
                </c:pt>
                <c:pt idx="962">
                  <c:v>97.61</c:v>
                </c:pt>
                <c:pt idx="963">
                  <c:v>95.474999999999994</c:v>
                </c:pt>
                <c:pt idx="964">
                  <c:v>95.474999999999994</c:v>
                </c:pt>
                <c:pt idx="965">
                  <c:v>95.474999999999994</c:v>
                </c:pt>
                <c:pt idx="966">
                  <c:v>95.254999999999995</c:v>
                </c:pt>
                <c:pt idx="967">
                  <c:v>96.24</c:v>
                </c:pt>
                <c:pt idx="968">
                  <c:v>96.03</c:v>
                </c:pt>
                <c:pt idx="969">
                  <c:v>96.24</c:v>
                </c:pt>
                <c:pt idx="970">
                  <c:v>96.24</c:v>
                </c:pt>
                <c:pt idx="971">
                  <c:v>96.24</c:v>
                </c:pt>
                <c:pt idx="972">
                  <c:v>96.24</c:v>
                </c:pt>
                <c:pt idx="973">
                  <c:v>96.555000000000007</c:v>
                </c:pt>
                <c:pt idx="974">
                  <c:v>98.18</c:v>
                </c:pt>
                <c:pt idx="975">
                  <c:v>98.2</c:v>
                </c:pt>
                <c:pt idx="976">
                  <c:v>95.11</c:v>
                </c:pt>
                <c:pt idx="977">
                  <c:v>96.204999999999998</c:v>
                </c:pt>
                <c:pt idx="978">
                  <c:v>96.204999999999998</c:v>
                </c:pt>
                <c:pt idx="979">
                  <c:v>96.204999999999998</c:v>
                </c:pt>
                <c:pt idx="980">
                  <c:v>94.51</c:v>
                </c:pt>
                <c:pt idx="981">
                  <c:v>92.97</c:v>
                </c:pt>
                <c:pt idx="982">
                  <c:v>89.59</c:v>
                </c:pt>
                <c:pt idx="983">
                  <c:v>87</c:v>
                </c:pt>
                <c:pt idx="984">
                  <c:v>88.394999999999996</c:v>
                </c:pt>
                <c:pt idx="985">
                  <c:v>88.394999999999996</c:v>
                </c:pt>
                <c:pt idx="986">
                  <c:v>88.394999999999996</c:v>
                </c:pt>
                <c:pt idx="987">
                  <c:v>87.795000000000002</c:v>
                </c:pt>
                <c:pt idx="988">
                  <c:v>87.18</c:v>
                </c:pt>
                <c:pt idx="989">
                  <c:v>86.954999999999998</c:v>
                </c:pt>
                <c:pt idx="990">
                  <c:v>86.22</c:v>
                </c:pt>
                <c:pt idx="991">
                  <c:v>86.75</c:v>
                </c:pt>
                <c:pt idx="992">
                  <c:v>86.75</c:v>
                </c:pt>
                <c:pt idx="993">
                  <c:v>86.75</c:v>
                </c:pt>
                <c:pt idx="994">
                  <c:v>93.364999999999995</c:v>
                </c:pt>
                <c:pt idx="995">
                  <c:v>92.71</c:v>
                </c:pt>
                <c:pt idx="996">
                  <c:v>92.72</c:v>
                </c:pt>
                <c:pt idx="997">
                  <c:v>94.23</c:v>
                </c:pt>
                <c:pt idx="998">
                  <c:v>93.555000000000007</c:v>
                </c:pt>
                <c:pt idx="999">
                  <c:v>93.555000000000007</c:v>
                </c:pt>
                <c:pt idx="1000">
                  <c:v>93.555000000000007</c:v>
                </c:pt>
                <c:pt idx="1001">
                  <c:v>91.935000000000002</c:v>
                </c:pt>
                <c:pt idx="1002">
                  <c:v>91.75</c:v>
                </c:pt>
                <c:pt idx="1003">
                  <c:v>90.015000000000001</c:v>
                </c:pt>
                <c:pt idx="1004">
                  <c:v>89.24</c:v>
                </c:pt>
                <c:pt idx="1005">
                  <c:v>88.7</c:v>
                </c:pt>
                <c:pt idx="1006">
                  <c:v>88.7</c:v>
                </c:pt>
                <c:pt idx="1007">
                  <c:v>88.7</c:v>
                </c:pt>
                <c:pt idx="1008">
                  <c:v>87.694999999999993</c:v>
                </c:pt>
                <c:pt idx="1009">
                  <c:v>87.73</c:v>
                </c:pt>
                <c:pt idx="1010">
                  <c:v>87.68</c:v>
                </c:pt>
                <c:pt idx="1011">
                  <c:v>89.8</c:v>
                </c:pt>
                <c:pt idx="1012">
                  <c:v>98.72</c:v>
                </c:pt>
                <c:pt idx="1013">
                  <c:v>98.72</c:v>
                </c:pt>
                <c:pt idx="1014">
                  <c:v>98.72</c:v>
                </c:pt>
                <c:pt idx="1015">
                  <c:v>101.58499999999999</c:v>
                </c:pt>
                <c:pt idx="1016">
                  <c:v>95.855000000000004</c:v>
                </c:pt>
                <c:pt idx="1017">
                  <c:v>94.194999999999993</c:v>
                </c:pt>
                <c:pt idx="1018">
                  <c:v>98.11</c:v>
                </c:pt>
                <c:pt idx="1019">
                  <c:v>96.46</c:v>
                </c:pt>
                <c:pt idx="1020">
                  <c:v>96.46</c:v>
                </c:pt>
                <c:pt idx="1021">
                  <c:v>96.46</c:v>
                </c:pt>
                <c:pt idx="1022">
                  <c:v>94.4</c:v>
                </c:pt>
                <c:pt idx="1023">
                  <c:v>92.99</c:v>
                </c:pt>
                <c:pt idx="1024">
                  <c:v>95.265000000000001</c:v>
                </c:pt>
                <c:pt idx="1025">
                  <c:v>93.69</c:v>
                </c:pt>
                <c:pt idx="1026">
                  <c:v>90.99</c:v>
                </c:pt>
                <c:pt idx="1027">
                  <c:v>90.99</c:v>
                </c:pt>
                <c:pt idx="1028">
                  <c:v>90.99</c:v>
                </c:pt>
                <c:pt idx="1029">
                  <c:v>88.74</c:v>
                </c:pt>
                <c:pt idx="1030">
                  <c:v>90.06</c:v>
                </c:pt>
                <c:pt idx="1031">
                  <c:v>92.215000000000003</c:v>
                </c:pt>
                <c:pt idx="1032">
                  <c:v>93.4</c:v>
                </c:pt>
                <c:pt idx="1033">
                  <c:v>92.245000000000005</c:v>
                </c:pt>
                <c:pt idx="1034">
                  <c:v>92.245000000000005</c:v>
                </c:pt>
                <c:pt idx="1035">
                  <c:v>92.245000000000005</c:v>
                </c:pt>
                <c:pt idx="1036">
                  <c:v>92.405000000000001</c:v>
                </c:pt>
                <c:pt idx="1037">
                  <c:v>94.055000000000007</c:v>
                </c:pt>
                <c:pt idx="1038">
                  <c:v>95.42</c:v>
                </c:pt>
                <c:pt idx="1039">
                  <c:v>97.504999999999995</c:v>
                </c:pt>
                <c:pt idx="1040">
                  <c:v>98.194999999999993</c:v>
                </c:pt>
                <c:pt idx="1041">
                  <c:v>98.194999999999993</c:v>
                </c:pt>
                <c:pt idx="1042">
                  <c:v>98.194999999999993</c:v>
                </c:pt>
                <c:pt idx="1043">
                  <c:v>95.66</c:v>
                </c:pt>
                <c:pt idx="1044">
                  <c:v>93.63</c:v>
                </c:pt>
                <c:pt idx="1045">
                  <c:v>97.694999999999993</c:v>
                </c:pt>
                <c:pt idx="1046">
                  <c:v>99.45</c:v>
                </c:pt>
                <c:pt idx="1047">
                  <c:v>98.165000000000006</c:v>
                </c:pt>
                <c:pt idx="1048">
                  <c:v>98.165000000000006</c:v>
                </c:pt>
                <c:pt idx="1049">
                  <c:v>98.165000000000006</c:v>
                </c:pt>
                <c:pt idx="1050">
                  <c:v>101.345</c:v>
                </c:pt>
                <c:pt idx="1051">
                  <c:v>101.125</c:v>
                </c:pt>
                <c:pt idx="1052">
                  <c:v>99.51</c:v>
                </c:pt>
                <c:pt idx="1053">
                  <c:v>103.07</c:v>
                </c:pt>
                <c:pt idx="1054">
                  <c:v>101.88500000000001</c:v>
                </c:pt>
                <c:pt idx="1055">
                  <c:v>101.88500000000001</c:v>
                </c:pt>
                <c:pt idx="1056">
                  <c:v>101.88500000000001</c:v>
                </c:pt>
                <c:pt idx="1057">
                  <c:v>100.285</c:v>
                </c:pt>
                <c:pt idx="1058">
                  <c:v>99.555000000000007</c:v>
                </c:pt>
                <c:pt idx="1059">
                  <c:v>97.56</c:v>
                </c:pt>
                <c:pt idx="1060">
                  <c:v>97.51</c:v>
                </c:pt>
                <c:pt idx="1061">
                  <c:v>97.034999999999997</c:v>
                </c:pt>
                <c:pt idx="1062">
                  <c:v>97.034999999999997</c:v>
                </c:pt>
                <c:pt idx="1063">
                  <c:v>97.034999999999997</c:v>
                </c:pt>
                <c:pt idx="1064">
                  <c:v>94.525000000000006</c:v>
                </c:pt>
                <c:pt idx="1065">
                  <c:v>94.215000000000003</c:v>
                </c:pt>
                <c:pt idx="1066">
                  <c:v>91.51</c:v>
                </c:pt>
                <c:pt idx="1067">
                  <c:v>94.765000000000001</c:v>
                </c:pt>
                <c:pt idx="1068">
                  <c:v>94.375</c:v>
                </c:pt>
                <c:pt idx="1069">
                  <c:v>94.375</c:v>
                </c:pt>
                <c:pt idx="1070">
                  <c:v>94.375</c:v>
                </c:pt>
                <c:pt idx="1071">
                  <c:v>95.21</c:v>
                </c:pt>
                <c:pt idx="1072">
                  <c:v>96.36</c:v>
                </c:pt>
                <c:pt idx="1073">
                  <c:v>94.204999999999998</c:v>
                </c:pt>
                <c:pt idx="1074">
                  <c:v>93.224999999999994</c:v>
                </c:pt>
                <c:pt idx="1075">
                  <c:v>92.03</c:v>
                </c:pt>
                <c:pt idx="1076">
                  <c:v>92.03</c:v>
                </c:pt>
                <c:pt idx="1077">
                  <c:v>92.03</c:v>
                </c:pt>
                <c:pt idx="1078">
                  <c:v>92.17</c:v>
                </c:pt>
                <c:pt idx="1079">
                  <c:v>92.125</c:v>
                </c:pt>
                <c:pt idx="1080">
                  <c:v>92.74</c:v>
                </c:pt>
                <c:pt idx="1081">
                  <c:v>91.784999999999997</c:v>
                </c:pt>
                <c:pt idx="1082">
                  <c:v>91.894999999999996</c:v>
                </c:pt>
                <c:pt idx="1083">
                  <c:v>91.894999999999996</c:v>
                </c:pt>
                <c:pt idx="1084">
                  <c:v>91.894999999999996</c:v>
                </c:pt>
                <c:pt idx="1085">
                  <c:v>90.704999999999998</c:v>
                </c:pt>
                <c:pt idx="1086">
                  <c:v>90.09</c:v>
                </c:pt>
                <c:pt idx="1087">
                  <c:v>90</c:v>
                </c:pt>
                <c:pt idx="1088">
                  <c:v>92.045000000000002</c:v>
                </c:pt>
                <c:pt idx="1089">
                  <c:v>89.23</c:v>
                </c:pt>
                <c:pt idx="1090">
                  <c:v>89.23</c:v>
                </c:pt>
                <c:pt idx="1091">
                  <c:v>89.23</c:v>
                </c:pt>
                <c:pt idx="1092">
                  <c:v>89.5</c:v>
                </c:pt>
                <c:pt idx="1093">
                  <c:v>90.105000000000004</c:v>
                </c:pt>
                <c:pt idx="1094">
                  <c:v>89.504999999999995</c:v>
                </c:pt>
                <c:pt idx="1095">
                  <c:v>88.704999999999998</c:v>
                </c:pt>
                <c:pt idx="1096">
                  <c:v>90.444999999999993</c:v>
                </c:pt>
                <c:pt idx="1097">
                  <c:v>90.444999999999993</c:v>
                </c:pt>
                <c:pt idx="1098">
                  <c:v>90.444999999999993</c:v>
                </c:pt>
                <c:pt idx="1099">
                  <c:v>92</c:v>
                </c:pt>
                <c:pt idx="1100">
                  <c:v>88.215000000000003</c:v>
                </c:pt>
                <c:pt idx="1101">
                  <c:v>92.685000000000002</c:v>
                </c:pt>
                <c:pt idx="1102">
                  <c:v>91.72</c:v>
                </c:pt>
                <c:pt idx="1103">
                  <c:v>89.73</c:v>
                </c:pt>
                <c:pt idx="1104">
                  <c:v>89.73</c:v>
                </c:pt>
                <c:pt idx="1105">
                  <c:v>89.73</c:v>
                </c:pt>
                <c:pt idx="1106">
                  <c:v>89.5</c:v>
                </c:pt>
                <c:pt idx="1107">
                  <c:v>91.61</c:v>
                </c:pt>
                <c:pt idx="1108">
                  <c:v>92.39</c:v>
                </c:pt>
                <c:pt idx="1109">
                  <c:v>89.48</c:v>
                </c:pt>
                <c:pt idx="1110">
                  <c:v>90.504999999999995</c:v>
                </c:pt>
                <c:pt idx="1111">
                  <c:v>90.504999999999995</c:v>
                </c:pt>
                <c:pt idx="1112">
                  <c:v>90.504999999999995</c:v>
                </c:pt>
                <c:pt idx="1113">
                  <c:v>90.06</c:v>
                </c:pt>
                <c:pt idx="1114">
                  <c:v>91.224999999999994</c:v>
                </c:pt>
                <c:pt idx="1115">
                  <c:v>88.594999999999999</c:v>
                </c:pt>
                <c:pt idx="1116">
                  <c:v>89.08</c:v>
                </c:pt>
                <c:pt idx="1117">
                  <c:v>89.015000000000001</c:v>
                </c:pt>
                <c:pt idx="1118">
                  <c:v>89.015000000000001</c:v>
                </c:pt>
                <c:pt idx="1119">
                  <c:v>89.015000000000001</c:v>
                </c:pt>
                <c:pt idx="1120">
                  <c:v>89.42</c:v>
                </c:pt>
                <c:pt idx="1121">
                  <c:v>88.974999999999994</c:v>
                </c:pt>
                <c:pt idx="1122">
                  <c:v>88.5</c:v>
                </c:pt>
                <c:pt idx="1123">
                  <c:v>87.86</c:v>
                </c:pt>
                <c:pt idx="1124">
                  <c:v>88.924999999999997</c:v>
                </c:pt>
                <c:pt idx="1125">
                  <c:v>88.924999999999997</c:v>
                </c:pt>
                <c:pt idx="1126">
                  <c:v>88.924999999999997</c:v>
                </c:pt>
                <c:pt idx="1127">
                  <c:v>88.73</c:v>
                </c:pt>
                <c:pt idx="1128">
                  <c:v>91.64</c:v>
                </c:pt>
                <c:pt idx="1129">
                  <c:v>90.53</c:v>
                </c:pt>
                <c:pt idx="1130">
                  <c:v>91.43</c:v>
                </c:pt>
                <c:pt idx="1131">
                  <c:v>87.004999999999995</c:v>
                </c:pt>
                <c:pt idx="1132">
                  <c:v>87.004999999999995</c:v>
                </c:pt>
                <c:pt idx="1133">
                  <c:v>87.004999999999995</c:v>
                </c:pt>
                <c:pt idx="1134">
                  <c:v>86</c:v>
                </c:pt>
                <c:pt idx="1135">
                  <c:v>86.95</c:v>
                </c:pt>
                <c:pt idx="1136">
                  <c:v>88.325000000000003</c:v>
                </c:pt>
                <c:pt idx="1137">
                  <c:v>87.555000000000007</c:v>
                </c:pt>
                <c:pt idx="1138">
                  <c:v>87.894999999999996</c:v>
                </c:pt>
                <c:pt idx="1139">
                  <c:v>87.894999999999996</c:v>
                </c:pt>
                <c:pt idx="1140">
                  <c:v>87.894999999999996</c:v>
                </c:pt>
                <c:pt idx="1141">
                  <c:v>88.9</c:v>
                </c:pt>
                <c:pt idx="1142">
                  <c:v>86.87</c:v>
                </c:pt>
                <c:pt idx="1143">
                  <c:v>86.334999999999994</c:v>
                </c:pt>
                <c:pt idx="1144">
                  <c:v>87.84</c:v>
                </c:pt>
                <c:pt idx="1145">
                  <c:v>86.265000000000001</c:v>
                </c:pt>
                <c:pt idx="1146">
                  <c:v>86.265000000000001</c:v>
                </c:pt>
                <c:pt idx="1147">
                  <c:v>86.265000000000001</c:v>
                </c:pt>
                <c:pt idx="1148">
                  <c:v>86.46</c:v>
                </c:pt>
                <c:pt idx="1149">
                  <c:v>87.605000000000004</c:v>
                </c:pt>
                <c:pt idx="1150">
                  <c:v>86.77</c:v>
                </c:pt>
                <c:pt idx="1151">
                  <c:v>87.55</c:v>
                </c:pt>
                <c:pt idx="1152">
                  <c:v>89.64</c:v>
                </c:pt>
                <c:pt idx="1153">
                  <c:v>89.64</c:v>
                </c:pt>
                <c:pt idx="1154">
                  <c:v>89.64</c:v>
                </c:pt>
                <c:pt idx="1155">
                  <c:v>89.98</c:v>
                </c:pt>
                <c:pt idx="1156">
                  <c:v>90.65</c:v>
                </c:pt>
                <c:pt idx="1157">
                  <c:v>87.084999999999994</c:v>
                </c:pt>
                <c:pt idx="1158">
                  <c:v>89.29</c:v>
                </c:pt>
                <c:pt idx="1159">
                  <c:v>94.375</c:v>
                </c:pt>
                <c:pt idx="1160">
                  <c:v>94.375</c:v>
                </c:pt>
                <c:pt idx="1161">
                  <c:v>94.375</c:v>
                </c:pt>
                <c:pt idx="1162">
                  <c:v>93.444999999999993</c:v>
                </c:pt>
                <c:pt idx="1163">
                  <c:v>89.29</c:v>
                </c:pt>
                <c:pt idx="1164">
                  <c:v>90.13</c:v>
                </c:pt>
                <c:pt idx="1165">
                  <c:v>93.275000000000006</c:v>
                </c:pt>
                <c:pt idx="1166">
                  <c:v>98.635000000000005</c:v>
                </c:pt>
                <c:pt idx="1167">
                  <c:v>98.635000000000005</c:v>
                </c:pt>
                <c:pt idx="1168">
                  <c:v>98.635000000000005</c:v>
                </c:pt>
                <c:pt idx="1169">
                  <c:v>100.295</c:v>
                </c:pt>
                <c:pt idx="1170">
                  <c:v>97.23</c:v>
                </c:pt>
                <c:pt idx="1171">
                  <c:v>98.24</c:v>
                </c:pt>
                <c:pt idx="1172">
                  <c:v>99.555000000000007</c:v>
                </c:pt>
                <c:pt idx="1173">
                  <c:v>109.895</c:v>
                </c:pt>
                <c:pt idx="1174">
                  <c:v>109.895</c:v>
                </c:pt>
                <c:pt idx="1175">
                  <c:v>109.895</c:v>
                </c:pt>
                <c:pt idx="1176">
                  <c:v>106.155</c:v>
                </c:pt>
                <c:pt idx="1177">
                  <c:v>107.25</c:v>
                </c:pt>
                <c:pt idx="1178">
                  <c:v>103.17</c:v>
                </c:pt>
                <c:pt idx="1179">
                  <c:v>106.77500000000001</c:v>
                </c:pt>
                <c:pt idx="1180">
                  <c:v>110.04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3C-4A70-A669-079D9EA2FAA1}"/>
            </c:ext>
          </c:extLst>
        </c:ser>
        <c:ser>
          <c:idx val="1"/>
          <c:order val="1"/>
          <c:tx>
            <c:strRef>
              <c:f>'מסכם+גרף'!$C$2</c:f>
              <c:strCache>
                <c:ptCount val="1"/>
                <c:pt idx="0">
                  <c:v>איטליה</c:v>
                </c:pt>
              </c:strCache>
            </c:strRef>
          </c:tx>
          <c:spPr>
            <a:ln w="19050" cap="rnd">
              <a:solidFill>
                <a:srgbClr val="332288"/>
              </a:solidFill>
              <a:round/>
            </a:ln>
            <a:effectLst/>
          </c:spPr>
          <c:marker>
            <c:symbol val="none"/>
          </c:marker>
          <c:cat>
            <c:numRef>
              <c:f>'מסכם+גרף'!$A$4:$A$1184</c:f>
              <c:numCache>
                <c:formatCode>m/d/yyyy</c:formatCode>
                <c:ptCount val="1181"/>
                <c:pt idx="0">
                  <c:v>44928</c:v>
                </c:pt>
                <c:pt idx="1">
                  <c:v>44929</c:v>
                </c:pt>
                <c:pt idx="2">
                  <c:v>44930</c:v>
                </c:pt>
                <c:pt idx="3">
                  <c:v>44931</c:v>
                </c:pt>
                <c:pt idx="4">
                  <c:v>44932</c:v>
                </c:pt>
                <c:pt idx="5">
                  <c:v>44933</c:v>
                </c:pt>
                <c:pt idx="6">
                  <c:v>44934</c:v>
                </c:pt>
                <c:pt idx="7">
                  <c:v>44935</c:v>
                </c:pt>
                <c:pt idx="8">
                  <c:v>44936</c:v>
                </c:pt>
                <c:pt idx="9">
                  <c:v>44937</c:v>
                </c:pt>
                <c:pt idx="10">
                  <c:v>44938</c:v>
                </c:pt>
                <c:pt idx="11">
                  <c:v>44939</c:v>
                </c:pt>
                <c:pt idx="12">
                  <c:v>44940</c:v>
                </c:pt>
                <c:pt idx="13">
                  <c:v>44941</c:v>
                </c:pt>
                <c:pt idx="14">
                  <c:v>44942</c:v>
                </c:pt>
                <c:pt idx="15">
                  <c:v>44943</c:v>
                </c:pt>
                <c:pt idx="16">
                  <c:v>44944</c:v>
                </c:pt>
                <c:pt idx="17">
                  <c:v>44945</c:v>
                </c:pt>
                <c:pt idx="18">
                  <c:v>44946</c:v>
                </c:pt>
                <c:pt idx="19">
                  <c:v>44947</c:v>
                </c:pt>
                <c:pt idx="20">
                  <c:v>44948</c:v>
                </c:pt>
                <c:pt idx="21">
                  <c:v>44949</c:v>
                </c:pt>
                <c:pt idx="22">
                  <c:v>44950</c:v>
                </c:pt>
                <c:pt idx="23">
                  <c:v>44951</c:v>
                </c:pt>
                <c:pt idx="24">
                  <c:v>44952</c:v>
                </c:pt>
                <c:pt idx="25">
                  <c:v>44953</c:v>
                </c:pt>
                <c:pt idx="26">
                  <c:v>44954</c:v>
                </c:pt>
                <c:pt idx="27">
                  <c:v>44955</c:v>
                </c:pt>
                <c:pt idx="28">
                  <c:v>44956</c:v>
                </c:pt>
                <c:pt idx="29">
                  <c:v>44957</c:v>
                </c:pt>
                <c:pt idx="30">
                  <c:v>44958</c:v>
                </c:pt>
                <c:pt idx="31">
                  <c:v>44959</c:v>
                </c:pt>
                <c:pt idx="32">
                  <c:v>44960</c:v>
                </c:pt>
                <c:pt idx="33">
                  <c:v>44961</c:v>
                </c:pt>
                <c:pt idx="34">
                  <c:v>44962</c:v>
                </c:pt>
                <c:pt idx="35">
                  <c:v>44963</c:v>
                </c:pt>
                <c:pt idx="36">
                  <c:v>44964</c:v>
                </c:pt>
                <c:pt idx="37">
                  <c:v>44965</c:v>
                </c:pt>
                <c:pt idx="38">
                  <c:v>44966</c:v>
                </c:pt>
                <c:pt idx="39">
                  <c:v>44967</c:v>
                </c:pt>
                <c:pt idx="40">
                  <c:v>44968</c:v>
                </c:pt>
                <c:pt idx="41">
                  <c:v>44969</c:v>
                </c:pt>
                <c:pt idx="42">
                  <c:v>44970</c:v>
                </c:pt>
                <c:pt idx="43">
                  <c:v>44971</c:v>
                </c:pt>
                <c:pt idx="44">
                  <c:v>44972</c:v>
                </c:pt>
                <c:pt idx="45">
                  <c:v>44973</c:v>
                </c:pt>
                <c:pt idx="46">
                  <c:v>44974</c:v>
                </c:pt>
                <c:pt idx="47">
                  <c:v>44975</c:v>
                </c:pt>
                <c:pt idx="48">
                  <c:v>44976</c:v>
                </c:pt>
                <c:pt idx="49">
                  <c:v>44977</c:v>
                </c:pt>
                <c:pt idx="50">
                  <c:v>44978</c:v>
                </c:pt>
                <c:pt idx="51">
                  <c:v>44979</c:v>
                </c:pt>
                <c:pt idx="52">
                  <c:v>44980</c:v>
                </c:pt>
                <c:pt idx="53">
                  <c:v>44981</c:v>
                </c:pt>
                <c:pt idx="54">
                  <c:v>44982</c:v>
                </c:pt>
                <c:pt idx="55">
                  <c:v>44983</c:v>
                </c:pt>
                <c:pt idx="56">
                  <c:v>44984</c:v>
                </c:pt>
                <c:pt idx="57">
                  <c:v>44985</c:v>
                </c:pt>
                <c:pt idx="58">
                  <c:v>44986</c:v>
                </c:pt>
                <c:pt idx="59">
                  <c:v>44987</c:v>
                </c:pt>
                <c:pt idx="60">
                  <c:v>44988</c:v>
                </c:pt>
                <c:pt idx="61">
                  <c:v>44989</c:v>
                </c:pt>
                <c:pt idx="62">
                  <c:v>44990</c:v>
                </c:pt>
                <c:pt idx="63">
                  <c:v>44991</c:v>
                </c:pt>
                <c:pt idx="64">
                  <c:v>44992</c:v>
                </c:pt>
                <c:pt idx="65">
                  <c:v>44993</c:v>
                </c:pt>
                <c:pt idx="66">
                  <c:v>44994</c:v>
                </c:pt>
                <c:pt idx="67">
                  <c:v>44995</c:v>
                </c:pt>
                <c:pt idx="68">
                  <c:v>44996</c:v>
                </c:pt>
                <c:pt idx="69">
                  <c:v>44997</c:v>
                </c:pt>
                <c:pt idx="70">
                  <c:v>44998</c:v>
                </c:pt>
                <c:pt idx="71">
                  <c:v>44999</c:v>
                </c:pt>
                <c:pt idx="72">
                  <c:v>45000</c:v>
                </c:pt>
                <c:pt idx="73">
                  <c:v>45001</c:v>
                </c:pt>
                <c:pt idx="74">
                  <c:v>45002</c:v>
                </c:pt>
                <c:pt idx="75">
                  <c:v>45003</c:v>
                </c:pt>
                <c:pt idx="76">
                  <c:v>45004</c:v>
                </c:pt>
                <c:pt idx="77">
                  <c:v>45005</c:v>
                </c:pt>
                <c:pt idx="78">
                  <c:v>45006</c:v>
                </c:pt>
                <c:pt idx="79">
                  <c:v>45007</c:v>
                </c:pt>
                <c:pt idx="80">
                  <c:v>45008</c:v>
                </c:pt>
                <c:pt idx="81">
                  <c:v>45009</c:v>
                </c:pt>
                <c:pt idx="82">
                  <c:v>45010</c:v>
                </c:pt>
                <c:pt idx="83">
                  <c:v>45011</c:v>
                </c:pt>
                <c:pt idx="84">
                  <c:v>45012</c:v>
                </c:pt>
                <c:pt idx="85">
                  <c:v>45013</c:v>
                </c:pt>
                <c:pt idx="86">
                  <c:v>45014</c:v>
                </c:pt>
                <c:pt idx="87">
                  <c:v>45015</c:v>
                </c:pt>
                <c:pt idx="88">
                  <c:v>45016</c:v>
                </c:pt>
                <c:pt idx="89">
                  <c:v>45017</c:v>
                </c:pt>
                <c:pt idx="90">
                  <c:v>45018</c:v>
                </c:pt>
                <c:pt idx="91">
                  <c:v>45019</c:v>
                </c:pt>
                <c:pt idx="92">
                  <c:v>45020</c:v>
                </c:pt>
                <c:pt idx="93">
                  <c:v>45021</c:v>
                </c:pt>
                <c:pt idx="94">
                  <c:v>45022</c:v>
                </c:pt>
                <c:pt idx="95">
                  <c:v>45023</c:v>
                </c:pt>
                <c:pt idx="96">
                  <c:v>45024</c:v>
                </c:pt>
                <c:pt idx="97">
                  <c:v>45025</c:v>
                </c:pt>
                <c:pt idx="98">
                  <c:v>45026</c:v>
                </c:pt>
                <c:pt idx="99">
                  <c:v>45027</c:v>
                </c:pt>
                <c:pt idx="100">
                  <c:v>45028</c:v>
                </c:pt>
                <c:pt idx="101">
                  <c:v>45029</c:v>
                </c:pt>
                <c:pt idx="102">
                  <c:v>45030</c:v>
                </c:pt>
                <c:pt idx="103">
                  <c:v>45031</c:v>
                </c:pt>
                <c:pt idx="104">
                  <c:v>45032</c:v>
                </c:pt>
                <c:pt idx="105">
                  <c:v>45033</c:v>
                </c:pt>
                <c:pt idx="106">
                  <c:v>45034</c:v>
                </c:pt>
                <c:pt idx="107">
                  <c:v>45035</c:v>
                </c:pt>
                <c:pt idx="108">
                  <c:v>45036</c:v>
                </c:pt>
                <c:pt idx="109">
                  <c:v>45037</c:v>
                </c:pt>
                <c:pt idx="110">
                  <c:v>45038</c:v>
                </c:pt>
                <c:pt idx="111">
                  <c:v>45039</c:v>
                </c:pt>
                <c:pt idx="112">
                  <c:v>45040</c:v>
                </c:pt>
                <c:pt idx="113">
                  <c:v>45041</c:v>
                </c:pt>
                <c:pt idx="114">
                  <c:v>45042</c:v>
                </c:pt>
                <c:pt idx="115">
                  <c:v>45043</c:v>
                </c:pt>
                <c:pt idx="116">
                  <c:v>45044</c:v>
                </c:pt>
                <c:pt idx="117">
                  <c:v>45045</c:v>
                </c:pt>
                <c:pt idx="118">
                  <c:v>45046</c:v>
                </c:pt>
                <c:pt idx="119">
                  <c:v>45047</c:v>
                </c:pt>
                <c:pt idx="120">
                  <c:v>45048</c:v>
                </c:pt>
                <c:pt idx="121">
                  <c:v>45049</c:v>
                </c:pt>
                <c:pt idx="122">
                  <c:v>45050</c:v>
                </c:pt>
                <c:pt idx="123">
                  <c:v>45051</c:v>
                </c:pt>
                <c:pt idx="124">
                  <c:v>45052</c:v>
                </c:pt>
                <c:pt idx="125">
                  <c:v>45053</c:v>
                </c:pt>
                <c:pt idx="126">
                  <c:v>45054</c:v>
                </c:pt>
                <c:pt idx="127">
                  <c:v>45055</c:v>
                </c:pt>
                <c:pt idx="128">
                  <c:v>45056</c:v>
                </c:pt>
                <c:pt idx="129">
                  <c:v>45057</c:v>
                </c:pt>
                <c:pt idx="130">
                  <c:v>45058</c:v>
                </c:pt>
                <c:pt idx="131">
                  <c:v>45059</c:v>
                </c:pt>
                <c:pt idx="132">
                  <c:v>45060</c:v>
                </c:pt>
                <c:pt idx="133">
                  <c:v>45061</c:v>
                </c:pt>
                <c:pt idx="134">
                  <c:v>45062</c:v>
                </c:pt>
                <c:pt idx="135">
                  <c:v>45063</c:v>
                </c:pt>
                <c:pt idx="136">
                  <c:v>45064</c:v>
                </c:pt>
                <c:pt idx="137">
                  <c:v>45065</c:v>
                </c:pt>
                <c:pt idx="138">
                  <c:v>45066</c:v>
                </c:pt>
                <c:pt idx="139">
                  <c:v>45067</c:v>
                </c:pt>
                <c:pt idx="140">
                  <c:v>45068</c:v>
                </c:pt>
                <c:pt idx="141">
                  <c:v>45069</c:v>
                </c:pt>
                <c:pt idx="142">
                  <c:v>45070</c:v>
                </c:pt>
                <c:pt idx="143">
                  <c:v>45071</c:v>
                </c:pt>
                <c:pt idx="144">
                  <c:v>45072</c:v>
                </c:pt>
                <c:pt idx="145">
                  <c:v>45073</c:v>
                </c:pt>
                <c:pt idx="146">
                  <c:v>45074</c:v>
                </c:pt>
                <c:pt idx="147">
                  <c:v>45075</c:v>
                </c:pt>
                <c:pt idx="148">
                  <c:v>45076</c:v>
                </c:pt>
                <c:pt idx="149">
                  <c:v>45077</c:v>
                </c:pt>
                <c:pt idx="150">
                  <c:v>45078</c:v>
                </c:pt>
                <c:pt idx="151">
                  <c:v>45079</c:v>
                </c:pt>
                <c:pt idx="152">
                  <c:v>45080</c:v>
                </c:pt>
                <c:pt idx="153">
                  <c:v>45081</c:v>
                </c:pt>
                <c:pt idx="154">
                  <c:v>45082</c:v>
                </c:pt>
                <c:pt idx="155">
                  <c:v>45083</c:v>
                </c:pt>
                <c:pt idx="156">
                  <c:v>45084</c:v>
                </c:pt>
                <c:pt idx="157">
                  <c:v>45085</c:v>
                </c:pt>
                <c:pt idx="158">
                  <c:v>45086</c:v>
                </c:pt>
                <c:pt idx="159">
                  <c:v>45087</c:v>
                </c:pt>
                <c:pt idx="160">
                  <c:v>45088</c:v>
                </c:pt>
                <c:pt idx="161">
                  <c:v>45089</c:v>
                </c:pt>
                <c:pt idx="162">
                  <c:v>45090</c:v>
                </c:pt>
                <c:pt idx="163">
                  <c:v>45091</c:v>
                </c:pt>
                <c:pt idx="164">
                  <c:v>45092</c:v>
                </c:pt>
                <c:pt idx="165">
                  <c:v>45093</c:v>
                </c:pt>
                <c:pt idx="166">
                  <c:v>45094</c:v>
                </c:pt>
                <c:pt idx="167">
                  <c:v>45095</c:v>
                </c:pt>
                <c:pt idx="168">
                  <c:v>45096</c:v>
                </c:pt>
                <c:pt idx="169">
                  <c:v>45097</c:v>
                </c:pt>
                <c:pt idx="170">
                  <c:v>45098</c:v>
                </c:pt>
                <c:pt idx="171">
                  <c:v>45099</c:v>
                </c:pt>
                <c:pt idx="172">
                  <c:v>45100</c:v>
                </c:pt>
                <c:pt idx="173">
                  <c:v>45101</c:v>
                </c:pt>
                <c:pt idx="174">
                  <c:v>45102</c:v>
                </c:pt>
                <c:pt idx="175">
                  <c:v>45103</c:v>
                </c:pt>
                <c:pt idx="176">
                  <c:v>45104</c:v>
                </c:pt>
                <c:pt idx="177">
                  <c:v>45105</c:v>
                </c:pt>
                <c:pt idx="178">
                  <c:v>45106</c:v>
                </c:pt>
                <c:pt idx="179">
                  <c:v>45107</c:v>
                </c:pt>
                <c:pt idx="180">
                  <c:v>45108</c:v>
                </c:pt>
                <c:pt idx="181">
                  <c:v>45109</c:v>
                </c:pt>
                <c:pt idx="182">
                  <c:v>45110</c:v>
                </c:pt>
                <c:pt idx="183">
                  <c:v>45111</c:v>
                </c:pt>
                <c:pt idx="184">
                  <c:v>45112</c:v>
                </c:pt>
                <c:pt idx="185">
                  <c:v>45113</c:v>
                </c:pt>
                <c:pt idx="186">
                  <c:v>45114</c:v>
                </c:pt>
                <c:pt idx="187">
                  <c:v>45115</c:v>
                </c:pt>
                <c:pt idx="188">
                  <c:v>45116</c:v>
                </c:pt>
                <c:pt idx="189">
                  <c:v>45117</c:v>
                </c:pt>
                <c:pt idx="190">
                  <c:v>45118</c:v>
                </c:pt>
                <c:pt idx="191">
                  <c:v>45119</c:v>
                </c:pt>
                <c:pt idx="192">
                  <c:v>45120</c:v>
                </c:pt>
                <c:pt idx="193">
                  <c:v>45121</c:v>
                </c:pt>
                <c:pt idx="194">
                  <c:v>45122</c:v>
                </c:pt>
                <c:pt idx="195">
                  <c:v>45123</c:v>
                </c:pt>
                <c:pt idx="196">
                  <c:v>45124</c:v>
                </c:pt>
                <c:pt idx="197">
                  <c:v>45125</c:v>
                </c:pt>
                <c:pt idx="198">
                  <c:v>45126</c:v>
                </c:pt>
                <c:pt idx="199">
                  <c:v>45127</c:v>
                </c:pt>
                <c:pt idx="200">
                  <c:v>45128</c:v>
                </c:pt>
                <c:pt idx="201">
                  <c:v>45129</c:v>
                </c:pt>
                <c:pt idx="202">
                  <c:v>45130</c:v>
                </c:pt>
                <c:pt idx="203">
                  <c:v>45131</c:v>
                </c:pt>
                <c:pt idx="204">
                  <c:v>45132</c:v>
                </c:pt>
                <c:pt idx="205">
                  <c:v>45133</c:v>
                </c:pt>
                <c:pt idx="206">
                  <c:v>45134</c:v>
                </c:pt>
                <c:pt idx="207">
                  <c:v>45135</c:v>
                </c:pt>
                <c:pt idx="208">
                  <c:v>45136</c:v>
                </c:pt>
                <c:pt idx="209">
                  <c:v>45137</c:v>
                </c:pt>
                <c:pt idx="210">
                  <c:v>45138</c:v>
                </c:pt>
                <c:pt idx="211">
                  <c:v>45139</c:v>
                </c:pt>
                <c:pt idx="212">
                  <c:v>45140</c:v>
                </c:pt>
                <c:pt idx="213">
                  <c:v>45141</c:v>
                </c:pt>
                <c:pt idx="214">
                  <c:v>45142</c:v>
                </c:pt>
                <c:pt idx="215">
                  <c:v>45143</c:v>
                </c:pt>
                <c:pt idx="216">
                  <c:v>45144</c:v>
                </c:pt>
                <c:pt idx="217">
                  <c:v>45145</c:v>
                </c:pt>
                <c:pt idx="218">
                  <c:v>45146</c:v>
                </c:pt>
                <c:pt idx="219">
                  <c:v>45147</c:v>
                </c:pt>
                <c:pt idx="220">
                  <c:v>45148</c:v>
                </c:pt>
                <c:pt idx="221">
                  <c:v>45149</c:v>
                </c:pt>
                <c:pt idx="222">
                  <c:v>45150</c:v>
                </c:pt>
                <c:pt idx="223">
                  <c:v>45151</c:v>
                </c:pt>
                <c:pt idx="224">
                  <c:v>45152</c:v>
                </c:pt>
                <c:pt idx="225">
                  <c:v>45153</c:v>
                </c:pt>
                <c:pt idx="226">
                  <c:v>45154</c:v>
                </c:pt>
                <c:pt idx="227">
                  <c:v>45155</c:v>
                </c:pt>
                <c:pt idx="228">
                  <c:v>45156</c:v>
                </c:pt>
                <c:pt idx="229">
                  <c:v>45157</c:v>
                </c:pt>
                <c:pt idx="230">
                  <c:v>45158</c:v>
                </c:pt>
                <c:pt idx="231">
                  <c:v>45159</c:v>
                </c:pt>
                <c:pt idx="232">
                  <c:v>45160</c:v>
                </c:pt>
                <c:pt idx="233">
                  <c:v>45161</c:v>
                </c:pt>
                <c:pt idx="234">
                  <c:v>45162</c:v>
                </c:pt>
                <c:pt idx="235">
                  <c:v>45163</c:v>
                </c:pt>
                <c:pt idx="236">
                  <c:v>45164</c:v>
                </c:pt>
                <c:pt idx="237">
                  <c:v>45165</c:v>
                </c:pt>
                <c:pt idx="238">
                  <c:v>45166</c:v>
                </c:pt>
                <c:pt idx="239">
                  <c:v>45167</c:v>
                </c:pt>
                <c:pt idx="240">
                  <c:v>45168</c:v>
                </c:pt>
                <c:pt idx="241">
                  <c:v>45169</c:v>
                </c:pt>
                <c:pt idx="242">
                  <c:v>45170</c:v>
                </c:pt>
                <c:pt idx="243">
                  <c:v>45171</c:v>
                </c:pt>
                <c:pt idx="244">
                  <c:v>45172</c:v>
                </c:pt>
                <c:pt idx="245">
                  <c:v>45173</c:v>
                </c:pt>
                <c:pt idx="246">
                  <c:v>45174</c:v>
                </c:pt>
                <c:pt idx="247">
                  <c:v>45175</c:v>
                </c:pt>
                <c:pt idx="248">
                  <c:v>45176</c:v>
                </c:pt>
                <c:pt idx="249">
                  <c:v>45177</c:v>
                </c:pt>
                <c:pt idx="250">
                  <c:v>45178</c:v>
                </c:pt>
                <c:pt idx="251">
                  <c:v>45179</c:v>
                </c:pt>
                <c:pt idx="252">
                  <c:v>45180</c:v>
                </c:pt>
                <c:pt idx="253">
                  <c:v>45181</c:v>
                </c:pt>
                <c:pt idx="254">
                  <c:v>45182</c:v>
                </c:pt>
                <c:pt idx="255">
                  <c:v>45183</c:v>
                </c:pt>
                <c:pt idx="256">
                  <c:v>45184</c:v>
                </c:pt>
                <c:pt idx="257">
                  <c:v>45185</c:v>
                </c:pt>
                <c:pt idx="258">
                  <c:v>45186</c:v>
                </c:pt>
                <c:pt idx="259">
                  <c:v>45187</c:v>
                </c:pt>
                <c:pt idx="260">
                  <c:v>45188</c:v>
                </c:pt>
                <c:pt idx="261">
                  <c:v>45189</c:v>
                </c:pt>
                <c:pt idx="262">
                  <c:v>45190</c:v>
                </c:pt>
                <c:pt idx="263">
                  <c:v>45191</c:v>
                </c:pt>
                <c:pt idx="264">
                  <c:v>45192</c:v>
                </c:pt>
                <c:pt idx="265">
                  <c:v>45193</c:v>
                </c:pt>
                <c:pt idx="266">
                  <c:v>45194</c:v>
                </c:pt>
                <c:pt idx="267">
                  <c:v>45195</c:v>
                </c:pt>
                <c:pt idx="268">
                  <c:v>45196</c:v>
                </c:pt>
                <c:pt idx="269">
                  <c:v>45197</c:v>
                </c:pt>
                <c:pt idx="270">
                  <c:v>45198</c:v>
                </c:pt>
                <c:pt idx="271">
                  <c:v>45199</c:v>
                </c:pt>
                <c:pt idx="272">
                  <c:v>45200</c:v>
                </c:pt>
                <c:pt idx="273">
                  <c:v>45201</c:v>
                </c:pt>
                <c:pt idx="274">
                  <c:v>45202</c:v>
                </c:pt>
                <c:pt idx="275">
                  <c:v>45203</c:v>
                </c:pt>
                <c:pt idx="276">
                  <c:v>45204</c:v>
                </c:pt>
                <c:pt idx="277">
                  <c:v>45205</c:v>
                </c:pt>
                <c:pt idx="278">
                  <c:v>45206</c:v>
                </c:pt>
                <c:pt idx="279">
                  <c:v>45207</c:v>
                </c:pt>
                <c:pt idx="280">
                  <c:v>45208</c:v>
                </c:pt>
                <c:pt idx="281">
                  <c:v>45209</c:v>
                </c:pt>
                <c:pt idx="282">
                  <c:v>45210</c:v>
                </c:pt>
                <c:pt idx="283">
                  <c:v>45211</c:v>
                </c:pt>
                <c:pt idx="284">
                  <c:v>45212</c:v>
                </c:pt>
                <c:pt idx="285">
                  <c:v>45213</c:v>
                </c:pt>
                <c:pt idx="286">
                  <c:v>45214</c:v>
                </c:pt>
                <c:pt idx="287">
                  <c:v>45215</c:v>
                </c:pt>
                <c:pt idx="288">
                  <c:v>45216</c:v>
                </c:pt>
                <c:pt idx="289">
                  <c:v>45217</c:v>
                </c:pt>
                <c:pt idx="290">
                  <c:v>45218</c:v>
                </c:pt>
                <c:pt idx="291">
                  <c:v>45219</c:v>
                </c:pt>
                <c:pt idx="292">
                  <c:v>45220</c:v>
                </c:pt>
                <c:pt idx="293">
                  <c:v>45221</c:v>
                </c:pt>
                <c:pt idx="294">
                  <c:v>45222</c:v>
                </c:pt>
                <c:pt idx="295">
                  <c:v>45223</c:v>
                </c:pt>
                <c:pt idx="296">
                  <c:v>45224</c:v>
                </c:pt>
                <c:pt idx="297">
                  <c:v>45225</c:v>
                </c:pt>
                <c:pt idx="298">
                  <c:v>45226</c:v>
                </c:pt>
                <c:pt idx="299">
                  <c:v>45227</c:v>
                </c:pt>
                <c:pt idx="300">
                  <c:v>45228</c:v>
                </c:pt>
                <c:pt idx="301">
                  <c:v>45229</c:v>
                </c:pt>
                <c:pt idx="302">
                  <c:v>45230</c:v>
                </c:pt>
                <c:pt idx="303">
                  <c:v>45231</c:v>
                </c:pt>
                <c:pt idx="304">
                  <c:v>45232</c:v>
                </c:pt>
                <c:pt idx="305">
                  <c:v>45233</c:v>
                </c:pt>
                <c:pt idx="306">
                  <c:v>45234</c:v>
                </c:pt>
                <c:pt idx="307">
                  <c:v>45235</c:v>
                </c:pt>
                <c:pt idx="308">
                  <c:v>45236</c:v>
                </c:pt>
                <c:pt idx="309">
                  <c:v>45237</c:v>
                </c:pt>
                <c:pt idx="310">
                  <c:v>45238</c:v>
                </c:pt>
                <c:pt idx="311">
                  <c:v>45239</c:v>
                </c:pt>
                <c:pt idx="312">
                  <c:v>45240</c:v>
                </c:pt>
                <c:pt idx="313">
                  <c:v>45241</c:v>
                </c:pt>
                <c:pt idx="314">
                  <c:v>45242</c:v>
                </c:pt>
                <c:pt idx="315">
                  <c:v>45243</c:v>
                </c:pt>
                <c:pt idx="316">
                  <c:v>45244</c:v>
                </c:pt>
                <c:pt idx="317">
                  <c:v>45245</c:v>
                </c:pt>
                <c:pt idx="318">
                  <c:v>45246</c:v>
                </c:pt>
                <c:pt idx="319">
                  <c:v>45247</c:v>
                </c:pt>
                <c:pt idx="320">
                  <c:v>45248</c:v>
                </c:pt>
                <c:pt idx="321">
                  <c:v>45249</c:v>
                </c:pt>
                <c:pt idx="322">
                  <c:v>45250</c:v>
                </c:pt>
                <c:pt idx="323">
                  <c:v>45251</c:v>
                </c:pt>
                <c:pt idx="324">
                  <c:v>45252</c:v>
                </c:pt>
                <c:pt idx="325">
                  <c:v>45253</c:v>
                </c:pt>
                <c:pt idx="326">
                  <c:v>45254</c:v>
                </c:pt>
                <c:pt idx="327">
                  <c:v>45255</c:v>
                </c:pt>
                <c:pt idx="328">
                  <c:v>45256</c:v>
                </c:pt>
                <c:pt idx="329">
                  <c:v>45257</c:v>
                </c:pt>
                <c:pt idx="330">
                  <c:v>45258</c:v>
                </c:pt>
                <c:pt idx="331">
                  <c:v>45259</c:v>
                </c:pt>
                <c:pt idx="332">
                  <c:v>45260</c:v>
                </c:pt>
                <c:pt idx="333">
                  <c:v>45261</c:v>
                </c:pt>
                <c:pt idx="334">
                  <c:v>45262</c:v>
                </c:pt>
                <c:pt idx="335">
                  <c:v>45263</c:v>
                </c:pt>
                <c:pt idx="336">
                  <c:v>45264</c:v>
                </c:pt>
                <c:pt idx="337">
                  <c:v>45265</c:v>
                </c:pt>
                <c:pt idx="338">
                  <c:v>45266</c:v>
                </c:pt>
                <c:pt idx="339">
                  <c:v>45267</c:v>
                </c:pt>
                <c:pt idx="340">
                  <c:v>45268</c:v>
                </c:pt>
                <c:pt idx="341">
                  <c:v>45269</c:v>
                </c:pt>
                <c:pt idx="342">
                  <c:v>45270</c:v>
                </c:pt>
                <c:pt idx="343">
                  <c:v>45271</c:v>
                </c:pt>
                <c:pt idx="344">
                  <c:v>45272</c:v>
                </c:pt>
                <c:pt idx="345">
                  <c:v>45273</c:v>
                </c:pt>
                <c:pt idx="346">
                  <c:v>45274</c:v>
                </c:pt>
                <c:pt idx="347">
                  <c:v>45275</c:v>
                </c:pt>
                <c:pt idx="348">
                  <c:v>45276</c:v>
                </c:pt>
                <c:pt idx="349">
                  <c:v>45277</c:v>
                </c:pt>
                <c:pt idx="350">
                  <c:v>45278</c:v>
                </c:pt>
                <c:pt idx="351">
                  <c:v>45279</c:v>
                </c:pt>
                <c:pt idx="352">
                  <c:v>45280</c:v>
                </c:pt>
                <c:pt idx="353">
                  <c:v>45281</c:v>
                </c:pt>
                <c:pt idx="354">
                  <c:v>45282</c:v>
                </c:pt>
                <c:pt idx="355">
                  <c:v>45283</c:v>
                </c:pt>
                <c:pt idx="356">
                  <c:v>45284</c:v>
                </c:pt>
                <c:pt idx="357">
                  <c:v>45285</c:v>
                </c:pt>
                <c:pt idx="358">
                  <c:v>45286</c:v>
                </c:pt>
                <c:pt idx="359">
                  <c:v>45287</c:v>
                </c:pt>
                <c:pt idx="360">
                  <c:v>45288</c:v>
                </c:pt>
                <c:pt idx="361">
                  <c:v>45289</c:v>
                </c:pt>
                <c:pt idx="362">
                  <c:v>45290</c:v>
                </c:pt>
                <c:pt idx="363">
                  <c:v>45291</c:v>
                </c:pt>
                <c:pt idx="364">
                  <c:v>45292</c:v>
                </c:pt>
                <c:pt idx="365">
                  <c:v>45293</c:v>
                </c:pt>
                <c:pt idx="366">
                  <c:v>45294</c:v>
                </c:pt>
                <c:pt idx="367">
                  <c:v>45295</c:v>
                </c:pt>
                <c:pt idx="368">
                  <c:v>45296</c:v>
                </c:pt>
                <c:pt idx="369">
                  <c:v>45297</c:v>
                </c:pt>
                <c:pt idx="370">
                  <c:v>45298</c:v>
                </c:pt>
                <c:pt idx="371">
                  <c:v>45299</c:v>
                </c:pt>
                <c:pt idx="372">
                  <c:v>45300</c:v>
                </c:pt>
                <c:pt idx="373">
                  <c:v>45301</c:v>
                </c:pt>
                <c:pt idx="374">
                  <c:v>45302</c:v>
                </c:pt>
                <c:pt idx="375">
                  <c:v>45303</c:v>
                </c:pt>
                <c:pt idx="376">
                  <c:v>45304</c:v>
                </c:pt>
                <c:pt idx="377">
                  <c:v>45305</c:v>
                </c:pt>
                <c:pt idx="378">
                  <c:v>45306</c:v>
                </c:pt>
                <c:pt idx="379">
                  <c:v>45307</c:v>
                </c:pt>
                <c:pt idx="380">
                  <c:v>45308</c:v>
                </c:pt>
                <c:pt idx="381">
                  <c:v>45309</c:v>
                </c:pt>
                <c:pt idx="382">
                  <c:v>45310</c:v>
                </c:pt>
                <c:pt idx="383">
                  <c:v>45311</c:v>
                </c:pt>
                <c:pt idx="384">
                  <c:v>45312</c:v>
                </c:pt>
                <c:pt idx="385">
                  <c:v>45313</c:v>
                </c:pt>
                <c:pt idx="386">
                  <c:v>45314</c:v>
                </c:pt>
                <c:pt idx="387">
                  <c:v>45315</c:v>
                </c:pt>
                <c:pt idx="388">
                  <c:v>45316</c:v>
                </c:pt>
                <c:pt idx="389">
                  <c:v>45317</c:v>
                </c:pt>
                <c:pt idx="390">
                  <c:v>45318</c:v>
                </c:pt>
                <c:pt idx="391">
                  <c:v>45319</c:v>
                </c:pt>
                <c:pt idx="392">
                  <c:v>45320</c:v>
                </c:pt>
                <c:pt idx="393">
                  <c:v>45321</c:v>
                </c:pt>
                <c:pt idx="394">
                  <c:v>45322</c:v>
                </c:pt>
                <c:pt idx="395">
                  <c:v>45323</c:v>
                </c:pt>
                <c:pt idx="396">
                  <c:v>45324</c:v>
                </c:pt>
                <c:pt idx="397">
                  <c:v>45325</c:v>
                </c:pt>
                <c:pt idx="398">
                  <c:v>45326</c:v>
                </c:pt>
                <c:pt idx="399">
                  <c:v>45327</c:v>
                </c:pt>
                <c:pt idx="400">
                  <c:v>45328</c:v>
                </c:pt>
                <c:pt idx="401">
                  <c:v>45329</c:v>
                </c:pt>
                <c:pt idx="402">
                  <c:v>45330</c:v>
                </c:pt>
                <c:pt idx="403">
                  <c:v>45331</c:v>
                </c:pt>
                <c:pt idx="404">
                  <c:v>45332</c:v>
                </c:pt>
                <c:pt idx="405">
                  <c:v>45333</c:v>
                </c:pt>
                <c:pt idx="406">
                  <c:v>45334</c:v>
                </c:pt>
                <c:pt idx="407">
                  <c:v>45335</c:v>
                </c:pt>
                <c:pt idx="408">
                  <c:v>45336</c:v>
                </c:pt>
                <c:pt idx="409">
                  <c:v>45337</c:v>
                </c:pt>
                <c:pt idx="410">
                  <c:v>45338</c:v>
                </c:pt>
                <c:pt idx="411">
                  <c:v>45339</c:v>
                </c:pt>
                <c:pt idx="412">
                  <c:v>45340</c:v>
                </c:pt>
                <c:pt idx="413">
                  <c:v>45341</c:v>
                </c:pt>
                <c:pt idx="414">
                  <c:v>45342</c:v>
                </c:pt>
                <c:pt idx="415">
                  <c:v>45343</c:v>
                </c:pt>
                <c:pt idx="416">
                  <c:v>45344</c:v>
                </c:pt>
                <c:pt idx="417">
                  <c:v>45345</c:v>
                </c:pt>
                <c:pt idx="418">
                  <c:v>45346</c:v>
                </c:pt>
                <c:pt idx="419">
                  <c:v>45347</c:v>
                </c:pt>
                <c:pt idx="420">
                  <c:v>45348</c:v>
                </c:pt>
                <c:pt idx="421">
                  <c:v>45349</c:v>
                </c:pt>
                <c:pt idx="422">
                  <c:v>45350</c:v>
                </c:pt>
                <c:pt idx="423">
                  <c:v>45351</c:v>
                </c:pt>
                <c:pt idx="424">
                  <c:v>45352</c:v>
                </c:pt>
                <c:pt idx="425">
                  <c:v>45353</c:v>
                </c:pt>
                <c:pt idx="426">
                  <c:v>45354</c:v>
                </c:pt>
                <c:pt idx="427">
                  <c:v>45355</c:v>
                </c:pt>
                <c:pt idx="428">
                  <c:v>45356</c:v>
                </c:pt>
                <c:pt idx="429">
                  <c:v>45357</c:v>
                </c:pt>
                <c:pt idx="430">
                  <c:v>45358</c:v>
                </c:pt>
                <c:pt idx="431">
                  <c:v>45359</c:v>
                </c:pt>
                <c:pt idx="432">
                  <c:v>45360</c:v>
                </c:pt>
                <c:pt idx="433">
                  <c:v>45361</c:v>
                </c:pt>
                <c:pt idx="434">
                  <c:v>45362</c:v>
                </c:pt>
                <c:pt idx="435">
                  <c:v>45363</c:v>
                </c:pt>
                <c:pt idx="436">
                  <c:v>45364</c:v>
                </c:pt>
                <c:pt idx="437">
                  <c:v>45365</c:v>
                </c:pt>
                <c:pt idx="438">
                  <c:v>45366</c:v>
                </c:pt>
                <c:pt idx="439">
                  <c:v>45367</c:v>
                </c:pt>
                <c:pt idx="440">
                  <c:v>45368</c:v>
                </c:pt>
                <c:pt idx="441">
                  <c:v>45369</c:v>
                </c:pt>
                <c:pt idx="442">
                  <c:v>45370</c:v>
                </c:pt>
                <c:pt idx="443">
                  <c:v>45371</c:v>
                </c:pt>
                <c:pt idx="444">
                  <c:v>45372</c:v>
                </c:pt>
                <c:pt idx="445">
                  <c:v>45373</c:v>
                </c:pt>
                <c:pt idx="446">
                  <c:v>45374</c:v>
                </c:pt>
                <c:pt idx="447">
                  <c:v>45375</c:v>
                </c:pt>
                <c:pt idx="448">
                  <c:v>45376</c:v>
                </c:pt>
                <c:pt idx="449">
                  <c:v>45377</c:v>
                </c:pt>
                <c:pt idx="450">
                  <c:v>45378</c:v>
                </c:pt>
                <c:pt idx="451">
                  <c:v>45379</c:v>
                </c:pt>
                <c:pt idx="452">
                  <c:v>45380</c:v>
                </c:pt>
                <c:pt idx="453">
                  <c:v>45381</c:v>
                </c:pt>
                <c:pt idx="454">
                  <c:v>45382</c:v>
                </c:pt>
                <c:pt idx="455">
                  <c:v>45383</c:v>
                </c:pt>
                <c:pt idx="456">
                  <c:v>45384</c:v>
                </c:pt>
                <c:pt idx="457">
                  <c:v>45385</c:v>
                </c:pt>
                <c:pt idx="458">
                  <c:v>45386</c:v>
                </c:pt>
                <c:pt idx="459">
                  <c:v>45387</c:v>
                </c:pt>
                <c:pt idx="460">
                  <c:v>45388</c:v>
                </c:pt>
                <c:pt idx="461">
                  <c:v>45389</c:v>
                </c:pt>
                <c:pt idx="462">
                  <c:v>45390</c:v>
                </c:pt>
                <c:pt idx="463">
                  <c:v>45391</c:v>
                </c:pt>
                <c:pt idx="464">
                  <c:v>45392</c:v>
                </c:pt>
                <c:pt idx="465">
                  <c:v>45393</c:v>
                </c:pt>
                <c:pt idx="466">
                  <c:v>45394</c:v>
                </c:pt>
                <c:pt idx="467">
                  <c:v>45395</c:v>
                </c:pt>
                <c:pt idx="468">
                  <c:v>45396</c:v>
                </c:pt>
                <c:pt idx="469">
                  <c:v>45397</c:v>
                </c:pt>
                <c:pt idx="470">
                  <c:v>45398</c:v>
                </c:pt>
                <c:pt idx="471">
                  <c:v>45399</c:v>
                </c:pt>
                <c:pt idx="472">
                  <c:v>45400</c:v>
                </c:pt>
                <c:pt idx="473">
                  <c:v>45401</c:v>
                </c:pt>
                <c:pt idx="474">
                  <c:v>45402</c:v>
                </c:pt>
                <c:pt idx="475">
                  <c:v>45403</c:v>
                </c:pt>
                <c:pt idx="476">
                  <c:v>45404</c:v>
                </c:pt>
                <c:pt idx="477">
                  <c:v>45405</c:v>
                </c:pt>
                <c:pt idx="478">
                  <c:v>45406</c:v>
                </c:pt>
                <c:pt idx="479">
                  <c:v>45407</c:v>
                </c:pt>
                <c:pt idx="480">
                  <c:v>45408</c:v>
                </c:pt>
                <c:pt idx="481">
                  <c:v>45409</c:v>
                </c:pt>
                <c:pt idx="482">
                  <c:v>45410</c:v>
                </c:pt>
                <c:pt idx="483">
                  <c:v>45411</c:v>
                </c:pt>
                <c:pt idx="484">
                  <c:v>45412</c:v>
                </c:pt>
                <c:pt idx="485">
                  <c:v>45413</c:v>
                </c:pt>
                <c:pt idx="486">
                  <c:v>45414</c:v>
                </c:pt>
                <c:pt idx="487">
                  <c:v>45415</c:v>
                </c:pt>
                <c:pt idx="488">
                  <c:v>45416</c:v>
                </c:pt>
                <c:pt idx="489">
                  <c:v>45417</c:v>
                </c:pt>
                <c:pt idx="490">
                  <c:v>45418</c:v>
                </c:pt>
                <c:pt idx="491">
                  <c:v>45419</c:v>
                </c:pt>
                <c:pt idx="492">
                  <c:v>45420</c:v>
                </c:pt>
                <c:pt idx="493">
                  <c:v>45421</c:v>
                </c:pt>
                <c:pt idx="494">
                  <c:v>45422</c:v>
                </c:pt>
                <c:pt idx="495">
                  <c:v>45423</c:v>
                </c:pt>
                <c:pt idx="496">
                  <c:v>45424</c:v>
                </c:pt>
                <c:pt idx="497">
                  <c:v>45425</c:v>
                </c:pt>
                <c:pt idx="498">
                  <c:v>45426</c:v>
                </c:pt>
                <c:pt idx="499">
                  <c:v>45427</c:v>
                </c:pt>
                <c:pt idx="500">
                  <c:v>45428</c:v>
                </c:pt>
                <c:pt idx="501">
                  <c:v>45429</c:v>
                </c:pt>
                <c:pt idx="502">
                  <c:v>45430</c:v>
                </c:pt>
                <c:pt idx="503">
                  <c:v>45431</c:v>
                </c:pt>
                <c:pt idx="504">
                  <c:v>45432</c:v>
                </c:pt>
                <c:pt idx="505">
                  <c:v>45433</c:v>
                </c:pt>
                <c:pt idx="506">
                  <c:v>45434</c:v>
                </c:pt>
                <c:pt idx="507">
                  <c:v>45435</c:v>
                </c:pt>
                <c:pt idx="508">
                  <c:v>45436</c:v>
                </c:pt>
                <c:pt idx="509">
                  <c:v>45437</c:v>
                </c:pt>
                <c:pt idx="510">
                  <c:v>45438</c:v>
                </c:pt>
                <c:pt idx="511">
                  <c:v>45439</c:v>
                </c:pt>
                <c:pt idx="512">
                  <c:v>45440</c:v>
                </c:pt>
                <c:pt idx="513">
                  <c:v>45441</c:v>
                </c:pt>
                <c:pt idx="514">
                  <c:v>45442</c:v>
                </c:pt>
                <c:pt idx="515">
                  <c:v>45443</c:v>
                </c:pt>
                <c:pt idx="516">
                  <c:v>45444</c:v>
                </c:pt>
                <c:pt idx="517">
                  <c:v>45445</c:v>
                </c:pt>
                <c:pt idx="518">
                  <c:v>45446</c:v>
                </c:pt>
                <c:pt idx="519">
                  <c:v>45447</c:v>
                </c:pt>
                <c:pt idx="520">
                  <c:v>45448</c:v>
                </c:pt>
                <c:pt idx="521">
                  <c:v>45449</c:v>
                </c:pt>
                <c:pt idx="522">
                  <c:v>45450</c:v>
                </c:pt>
                <c:pt idx="523">
                  <c:v>45451</c:v>
                </c:pt>
                <c:pt idx="524">
                  <c:v>45452</c:v>
                </c:pt>
                <c:pt idx="525">
                  <c:v>45453</c:v>
                </c:pt>
                <c:pt idx="526">
                  <c:v>45454</c:v>
                </c:pt>
                <c:pt idx="527">
                  <c:v>45455</c:v>
                </c:pt>
                <c:pt idx="528">
                  <c:v>45456</c:v>
                </c:pt>
                <c:pt idx="529">
                  <c:v>45457</c:v>
                </c:pt>
                <c:pt idx="530">
                  <c:v>45458</c:v>
                </c:pt>
                <c:pt idx="531">
                  <c:v>45459</c:v>
                </c:pt>
                <c:pt idx="532">
                  <c:v>45460</c:v>
                </c:pt>
                <c:pt idx="533">
                  <c:v>45461</c:v>
                </c:pt>
                <c:pt idx="534">
                  <c:v>45462</c:v>
                </c:pt>
                <c:pt idx="535">
                  <c:v>45463</c:v>
                </c:pt>
                <c:pt idx="536">
                  <c:v>45464</c:v>
                </c:pt>
                <c:pt idx="537">
                  <c:v>45465</c:v>
                </c:pt>
                <c:pt idx="538">
                  <c:v>45466</c:v>
                </c:pt>
                <c:pt idx="539">
                  <c:v>45467</c:v>
                </c:pt>
                <c:pt idx="540">
                  <c:v>45468</c:v>
                </c:pt>
                <c:pt idx="541">
                  <c:v>45469</c:v>
                </c:pt>
                <c:pt idx="542">
                  <c:v>45470</c:v>
                </c:pt>
                <c:pt idx="543">
                  <c:v>45471</c:v>
                </c:pt>
                <c:pt idx="544">
                  <c:v>45472</c:v>
                </c:pt>
                <c:pt idx="545">
                  <c:v>45473</c:v>
                </c:pt>
                <c:pt idx="546">
                  <c:v>45474</c:v>
                </c:pt>
                <c:pt idx="547">
                  <c:v>45475</c:v>
                </c:pt>
                <c:pt idx="548">
                  <c:v>45476</c:v>
                </c:pt>
                <c:pt idx="549">
                  <c:v>45477</c:v>
                </c:pt>
                <c:pt idx="550">
                  <c:v>45478</c:v>
                </c:pt>
                <c:pt idx="551">
                  <c:v>45479</c:v>
                </c:pt>
                <c:pt idx="552">
                  <c:v>45480</c:v>
                </c:pt>
                <c:pt idx="553">
                  <c:v>45481</c:v>
                </c:pt>
                <c:pt idx="554">
                  <c:v>45482</c:v>
                </c:pt>
                <c:pt idx="555">
                  <c:v>45483</c:v>
                </c:pt>
                <c:pt idx="556">
                  <c:v>45484</c:v>
                </c:pt>
                <c:pt idx="557">
                  <c:v>45485</c:v>
                </c:pt>
                <c:pt idx="558">
                  <c:v>45486</c:v>
                </c:pt>
                <c:pt idx="559">
                  <c:v>45487</c:v>
                </c:pt>
                <c:pt idx="560">
                  <c:v>45488</c:v>
                </c:pt>
                <c:pt idx="561">
                  <c:v>45489</c:v>
                </c:pt>
                <c:pt idx="562">
                  <c:v>45490</c:v>
                </c:pt>
                <c:pt idx="563">
                  <c:v>45491</c:v>
                </c:pt>
                <c:pt idx="564">
                  <c:v>45492</c:v>
                </c:pt>
                <c:pt idx="565">
                  <c:v>45493</c:v>
                </c:pt>
                <c:pt idx="566">
                  <c:v>45494</c:v>
                </c:pt>
                <c:pt idx="567">
                  <c:v>45495</c:v>
                </c:pt>
                <c:pt idx="568">
                  <c:v>45496</c:v>
                </c:pt>
                <c:pt idx="569">
                  <c:v>45497</c:v>
                </c:pt>
                <c:pt idx="570">
                  <c:v>45498</c:v>
                </c:pt>
                <c:pt idx="571">
                  <c:v>45499</c:v>
                </c:pt>
                <c:pt idx="572">
                  <c:v>45500</c:v>
                </c:pt>
                <c:pt idx="573">
                  <c:v>45501</c:v>
                </c:pt>
                <c:pt idx="574">
                  <c:v>45502</c:v>
                </c:pt>
                <c:pt idx="575">
                  <c:v>45503</c:v>
                </c:pt>
                <c:pt idx="576">
                  <c:v>45504</c:v>
                </c:pt>
                <c:pt idx="577">
                  <c:v>45505</c:v>
                </c:pt>
                <c:pt idx="578">
                  <c:v>45506</c:v>
                </c:pt>
                <c:pt idx="579">
                  <c:v>45507</c:v>
                </c:pt>
                <c:pt idx="580">
                  <c:v>45508</c:v>
                </c:pt>
                <c:pt idx="581">
                  <c:v>45509</c:v>
                </c:pt>
                <c:pt idx="582">
                  <c:v>45510</c:v>
                </c:pt>
                <c:pt idx="583">
                  <c:v>45511</c:v>
                </c:pt>
                <c:pt idx="584">
                  <c:v>45512</c:v>
                </c:pt>
                <c:pt idx="585">
                  <c:v>45513</c:v>
                </c:pt>
                <c:pt idx="586">
                  <c:v>45514</c:v>
                </c:pt>
                <c:pt idx="587">
                  <c:v>45515</c:v>
                </c:pt>
                <c:pt idx="588">
                  <c:v>45516</c:v>
                </c:pt>
                <c:pt idx="589">
                  <c:v>45517</c:v>
                </c:pt>
                <c:pt idx="590">
                  <c:v>45518</c:v>
                </c:pt>
                <c:pt idx="591">
                  <c:v>45519</c:v>
                </c:pt>
                <c:pt idx="592">
                  <c:v>45520</c:v>
                </c:pt>
                <c:pt idx="593">
                  <c:v>45521</c:v>
                </c:pt>
                <c:pt idx="594">
                  <c:v>45522</c:v>
                </c:pt>
                <c:pt idx="595">
                  <c:v>45523</c:v>
                </c:pt>
                <c:pt idx="596">
                  <c:v>45524</c:v>
                </c:pt>
                <c:pt idx="597">
                  <c:v>45525</c:v>
                </c:pt>
                <c:pt idx="598">
                  <c:v>45526</c:v>
                </c:pt>
                <c:pt idx="599">
                  <c:v>45527</c:v>
                </c:pt>
                <c:pt idx="600">
                  <c:v>45528</c:v>
                </c:pt>
                <c:pt idx="601">
                  <c:v>45529</c:v>
                </c:pt>
                <c:pt idx="602">
                  <c:v>45530</c:v>
                </c:pt>
                <c:pt idx="603">
                  <c:v>45531</c:v>
                </c:pt>
                <c:pt idx="604">
                  <c:v>45532</c:v>
                </c:pt>
                <c:pt idx="605">
                  <c:v>45533</c:v>
                </c:pt>
                <c:pt idx="606">
                  <c:v>45534</c:v>
                </c:pt>
                <c:pt idx="607">
                  <c:v>45535</c:v>
                </c:pt>
                <c:pt idx="608">
                  <c:v>45536</c:v>
                </c:pt>
                <c:pt idx="609">
                  <c:v>45537</c:v>
                </c:pt>
                <c:pt idx="610">
                  <c:v>45538</c:v>
                </c:pt>
                <c:pt idx="611">
                  <c:v>45539</c:v>
                </c:pt>
                <c:pt idx="612">
                  <c:v>45540</c:v>
                </c:pt>
                <c:pt idx="613">
                  <c:v>45541</c:v>
                </c:pt>
                <c:pt idx="614">
                  <c:v>45542</c:v>
                </c:pt>
                <c:pt idx="615">
                  <c:v>45543</c:v>
                </c:pt>
                <c:pt idx="616">
                  <c:v>45544</c:v>
                </c:pt>
                <c:pt idx="617">
                  <c:v>45545</c:v>
                </c:pt>
                <c:pt idx="618">
                  <c:v>45546</c:v>
                </c:pt>
                <c:pt idx="619">
                  <c:v>45547</c:v>
                </c:pt>
                <c:pt idx="620">
                  <c:v>45548</c:v>
                </c:pt>
                <c:pt idx="621">
                  <c:v>45549</c:v>
                </c:pt>
                <c:pt idx="622">
                  <c:v>45550</c:v>
                </c:pt>
                <c:pt idx="623">
                  <c:v>45551</c:v>
                </c:pt>
                <c:pt idx="624">
                  <c:v>45552</c:v>
                </c:pt>
                <c:pt idx="625">
                  <c:v>45553</c:v>
                </c:pt>
                <c:pt idx="626">
                  <c:v>45554</c:v>
                </c:pt>
                <c:pt idx="627">
                  <c:v>45555</c:v>
                </c:pt>
                <c:pt idx="628">
                  <c:v>45556</c:v>
                </c:pt>
                <c:pt idx="629">
                  <c:v>45557</c:v>
                </c:pt>
                <c:pt idx="630">
                  <c:v>45558</c:v>
                </c:pt>
                <c:pt idx="631">
                  <c:v>45559</c:v>
                </c:pt>
                <c:pt idx="632">
                  <c:v>45560</c:v>
                </c:pt>
                <c:pt idx="633">
                  <c:v>45561</c:v>
                </c:pt>
                <c:pt idx="634">
                  <c:v>45562</c:v>
                </c:pt>
                <c:pt idx="635">
                  <c:v>45563</c:v>
                </c:pt>
                <c:pt idx="636">
                  <c:v>45564</c:v>
                </c:pt>
                <c:pt idx="637">
                  <c:v>45565</c:v>
                </c:pt>
                <c:pt idx="638">
                  <c:v>45566</c:v>
                </c:pt>
                <c:pt idx="639">
                  <c:v>45567</c:v>
                </c:pt>
                <c:pt idx="640">
                  <c:v>45568</c:v>
                </c:pt>
                <c:pt idx="641">
                  <c:v>45569</c:v>
                </c:pt>
                <c:pt idx="642">
                  <c:v>45570</c:v>
                </c:pt>
                <c:pt idx="643">
                  <c:v>45571</c:v>
                </c:pt>
                <c:pt idx="644">
                  <c:v>45572</c:v>
                </c:pt>
                <c:pt idx="645">
                  <c:v>45573</c:v>
                </c:pt>
                <c:pt idx="646">
                  <c:v>45574</c:v>
                </c:pt>
                <c:pt idx="647">
                  <c:v>45575</c:v>
                </c:pt>
                <c:pt idx="648">
                  <c:v>45576</c:v>
                </c:pt>
                <c:pt idx="649">
                  <c:v>45577</c:v>
                </c:pt>
                <c:pt idx="650">
                  <c:v>45578</c:v>
                </c:pt>
                <c:pt idx="651">
                  <c:v>45579</c:v>
                </c:pt>
                <c:pt idx="652">
                  <c:v>45580</c:v>
                </c:pt>
                <c:pt idx="653">
                  <c:v>45581</c:v>
                </c:pt>
                <c:pt idx="654">
                  <c:v>45582</c:v>
                </c:pt>
                <c:pt idx="655">
                  <c:v>45583</c:v>
                </c:pt>
                <c:pt idx="656">
                  <c:v>45584</c:v>
                </c:pt>
                <c:pt idx="657">
                  <c:v>45585</c:v>
                </c:pt>
                <c:pt idx="658">
                  <c:v>45586</c:v>
                </c:pt>
                <c:pt idx="659">
                  <c:v>45587</c:v>
                </c:pt>
                <c:pt idx="660">
                  <c:v>45588</c:v>
                </c:pt>
                <c:pt idx="661">
                  <c:v>45589</c:v>
                </c:pt>
                <c:pt idx="662">
                  <c:v>45590</c:v>
                </c:pt>
                <c:pt idx="663">
                  <c:v>45591</c:v>
                </c:pt>
                <c:pt idx="664">
                  <c:v>45592</c:v>
                </c:pt>
                <c:pt idx="665">
                  <c:v>45593</c:v>
                </c:pt>
                <c:pt idx="666">
                  <c:v>45594</c:v>
                </c:pt>
                <c:pt idx="667">
                  <c:v>45595</c:v>
                </c:pt>
                <c:pt idx="668">
                  <c:v>45596</c:v>
                </c:pt>
                <c:pt idx="669">
                  <c:v>45597</c:v>
                </c:pt>
                <c:pt idx="670">
                  <c:v>45598</c:v>
                </c:pt>
                <c:pt idx="671">
                  <c:v>45599</c:v>
                </c:pt>
                <c:pt idx="672">
                  <c:v>45600</c:v>
                </c:pt>
                <c:pt idx="673">
                  <c:v>45601</c:v>
                </c:pt>
                <c:pt idx="674">
                  <c:v>45602</c:v>
                </c:pt>
                <c:pt idx="675">
                  <c:v>45603</c:v>
                </c:pt>
                <c:pt idx="676">
                  <c:v>45604</c:v>
                </c:pt>
                <c:pt idx="677">
                  <c:v>45605</c:v>
                </c:pt>
                <c:pt idx="678">
                  <c:v>45606</c:v>
                </c:pt>
                <c:pt idx="679">
                  <c:v>45607</c:v>
                </c:pt>
                <c:pt idx="680">
                  <c:v>45608</c:v>
                </c:pt>
                <c:pt idx="681">
                  <c:v>45609</c:v>
                </c:pt>
                <c:pt idx="682">
                  <c:v>45610</c:v>
                </c:pt>
                <c:pt idx="683">
                  <c:v>45611</c:v>
                </c:pt>
                <c:pt idx="684">
                  <c:v>45612</c:v>
                </c:pt>
                <c:pt idx="685">
                  <c:v>45613</c:v>
                </c:pt>
                <c:pt idx="686">
                  <c:v>45614</c:v>
                </c:pt>
                <c:pt idx="687">
                  <c:v>45615</c:v>
                </c:pt>
                <c:pt idx="688">
                  <c:v>45616</c:v>
                </c:pt>
                <c:pt idx="689">
                  <c:v>45617</c:v>
                </c:pt>
                <c:pt idx="690">
                  <c:v>45618</c:v>
                </c:pt>
                <c:pt idx="691">
                  <c:v>45619</c:v>
                </c:pt>
                <c:pt idx="692">
                  <c:v>45620</c:v>
                </c:pt>
                <c:pt idx="693">
                  <c:v>45621</c:v>
                </c:pt>
                <c:pt idx="694">
                  <c:v>45622</c:v>
                </c:pt>
                <c:pt idx="695">
                  <c:v>45623</c:v>
                </c:pt>
                <c:pt idx="696">
                  <c:v>45624</c:v>
                </c:pt>
                <c:pt idx="697">
                  <c:v>45625</c:v>
                </c:pt>
                <c:pt idx="698">
                  <c:v>45626</c:v>
                </c:pt>
                <c:pt idx="699">
                  <c:v>45627</c:v>
                </c:pt>
                <c:pt idx="700">
                  <c:v>45628</c:v>
                </c:pt>
                <c:pt idx="701">
                  <c:v>45629</c:v>
                </c:pt>
                <c:pt idx="702">
                  <c:v>45630</c:v>
                </c:pt>
                <c:pt idx="703">
                  <c:v>45631</c:v>
                </c:pt>
                <c:pt idx="704">
                  <c:v>45632</c:v>
                </c:pt>
                <c:pt idx="705">
                  <c:v>45633</c:v>
                </c:pt>
                <c:pt idx="706">
                  <c:v>45634</c:v>
                </c:pt>
                <c:pt idx="707">
                  <c:v>45635</c:v>
                </c:pt>
                <c:pt idx="708">
                  <c:v>45636</c:v>
                </c:pt>
                <c:pt idx="709">
                  <c:v>45637</c:v>
                </c:pt>
                <c:pt idx="710">
                  <c:v>45638</c:v>
                </c:pt>
                <c:pt idx="711">
                  <c:v>45639</c:v>
                </c:pt>
                <c:pt idx="712">
                  <c:v>45640</c:v>
                </c:pt>
                <c:pt idx="713">
                  <c:v>45641</c:v>
                </c:pt>
                <c:pt idx="714">
                  <c:v>45642</c:v>
                </c:pt>
                <c:pt idx="715">
                  <c:v>45643</c:v>
                </c:pt>
                <c:pt idx="716">
                  <c:v>45644</c:v>
                </c:pt>
                <c:pt idx="717">
                  <c:v>45645</c:v>
                </c:pt>
                <c:pt idx="718">
                  <c:v>45646</c:v>
                </c:pt>
                <c:pt idx="719">
                  <c:v>45647</c:v>
                </c:pt>
                <c:pt idx="720">
                  <c:v>45648</c:v>
                </c:pt>
                <c:pt idx="721">
                  <c:v>45649</c:v>
                </c:pt>
                <c:pt idx="722">
                  <c:v>45650</c:v>
                </c:pt>
                <c:pt idx="723">
                  <c:v>45651</c:v>
                </c:pt>
                <c:pt idx="724">
                  <c:v>45652</c:v>
                </c:pt>
                <c:pt idx="725">
                  <c:v>45653</c:v>
                </c:pt>
                <c:pt idx="726">
                  <c:v>45654</c:v>
                </c:pt>
                <c:pt idx="727">
                  <c:v>45655</c:v>
                </c:pt>
                <c:pt idx="728">
                  <c:v>45656</c:v>
                </c:pt>
                <c:pt idx="729">
                  <c:v>45657</c:v>
                </c:pt>
                <c:pt idx="730">
                  <c:v>45658</c:v>
                </c:pt>
                <c:pt idx="731">
                  <c:v>45659</c:v>
                </c:pt>
                <c:pt idx="732">
                  <c:v>45660</c:v>
                </c:pt>
                <c:pt idx="733">
                  <c:v>45661</c:v>
                </c:pt>
                <c:pt idx="734">
                  <c:v>45662</c:v>
                </c:pt>
                <c:pt idx="735">
                  <c:v>45663</c:v>
                </c:pt>
                <c:pt idx="736">
                  <c:v>45664</c:v>
                </c:pt>
                <c:pt idx="737">
                  <c:v>45665</c:v>
                </c:pt>
                <c:pt idx="738">
                  <c:v>45666</c:v>
                </c:pt>
                <c:pt idx="739">
                  <c:v>45667</c:v>
                </c:pt>
                <c:pt idx="740">
                  <c:v>45668</c:v>
                </c:pt>
                <c:pt idx="741">
                  <c:v>45669</c:v>
                </c:pt>
                <c:pt idx="742">
                  <c:v>45670</c:v>
                </c:pt>
                <c:pt idx="743">
                  <c:v>45671</c:v>
                </c:pt>
                <c:pt idx="744">
                  <c:v>45672</c:v>
                </c:pt>
                <c:pt idx="745">
                  <c:v>45673</c:v>
                </c:pt>
                <c:pt idx="746">
                  <c:v>45674</c:v>
                </c:pt>
                <c:pt idx="747">
                  <c:v>45675</c:v>
                </c:pt>
                <c:pt idx="748">
                  <c:v>45676</c:v>
                </c:pt>
                <c:pt idx="749">
                  <c:v>45677</c:v>
                </c:pt>
                <c:pt idx="750">
                  <c:v>45678</c:v>
                </c:pt>
                <c:pt idx="751">
                  <c:v>45679</c:v>
                </c:pt>
                <c:pt idx="752">
                  <c:v>45680</c:v>
                </c:pt>
                <c:pt idx="753">
                  <c:v>45681</c:v>
                </c:pt>
                <c:pt idx="754">
                  <c:v>45682</c:v>
                </c:pt>
                <c:pt idx="755">
                  <c:v>45683</c:v>
                </c:pt>
                <c:pt idx="756">
                  <c:v>45684</c:v>
                </c:pt>
                <c:pt idx="757">
                  <c:v>45685</c:v>
                </c:pt>
                <c:pt idx="758">
                  <c:v>45686</c:v>
                </c:pt>
                <c:pt idx="759">
                  <c:v>45687</c:v>
                </c:pt>
                <c:pt idx="760">
                  <c:v>45688</c:v>
                </c:pt>
                <c:pt idx="761">
                  <c:v>45689</c:v>
                </c:pt>
                <c:pt idx="762">
                  <c:v>45690</c:v>
                </c:pt>
                <c:pt idx="763">
                  <c:v>45691</c:v>
                </c:pt>
                <c:pt idx="764">
                  <c:v>45692</c:v>
                </c:pt>
                <c:pt idx="765">
                  <c:v>45693</c:v>
                </c:pt>
                <c:pt idx="766">
                  <c:v>45694</c:v>
                </c:pt>
                <c:pt idx="767">
                  <c:v>45695</c:v>
                </c:pt>
                <c:pt idx="768">
                  <c:v>45696</c:v>
                </c:pt>
                <c:pt idx="769">
                  <c:v>45697</c:v>
                </c:pt>
                <c:pt idx="770">
                  <c:v>45698</c:v>
                </c:pt>
                <c:pt idx="771">
                  <c:v>45699</c:v>
                </c:pt>
                <c:pt idx="772">
                  <c:v>45700</c:v>
                </c:pt>
                <c:pt idx="773">
                  <c:v>45701</c:v>
                </c:pt>
                <c:pt idx="774">
                  <c:v>45702</c:v>
                </c:pt>
                <c:pt idx="775">
                  <c:v>45703</c:v>
                </c:pt>
                <c:pt idx="776">
                  <c:v>45704</c:v>
                </c:pt>
                <c:pt idx="777">
                  <c:v>45705</c:v>
                </c:pt>
                <c:pt idx="778">
                  <c:v>45706</c:v>
                </c:pt>
                <c:pt idx="779">
                  <c:v>45707</c:v>
                </c:pt>
                <c:pt idx="780">
                  <c:v>45708</c:v>
                </c:pt>
                <c:pt idx="781">
                  <c:v>45709</c:v>
                </c:pt>
                <c:pt idx="782">
                  <c:v>45710</c:v>
                </c:pt>
                <c:pt idx="783">
                  <c:v>45711</c:v>
                </c:pt>
                <c:pt idx="784">
                  <c:v>45712</c:v>
                </c:pt>
                <c:pt idx="785">
                  <c:v>45713</c:v>
                </c:pt>
                <c:pt idx="786">
                  <c:v>45714</c:v>
                </c:pt>
                <c:pt idx="787">
                  <c:v>45715</c:v>
                </c:pt>
                <c:pt idx="788">
                  <c:v>45716</c:v>
                </c:pt>
                <c:pt idx="789">
                  <c:v>45717</c:v>
                </c:pt>
                <c:pt idx="790">
                  <c:v>45718</c:v>
                </c:pt>
                <c:pt idx="791">
                  <c:v>45719</c:v>
                </c:pt>
                <c:pt idx="792">
                  <c:v>45720</c:v>
                </c:pt>
                <c:pt idx="793">
                  <c:v>45721</c:v>
                </c:pt>
                <c:pt idx="794">
                  <c:v>45722</c:v>
                </c:pt>
                <c:pt idx="795">
                  <c:v>45723</c:v>
                </c:pt>
                <c:pt idx="796">
                  <c:v>45724</c:v>
                </c:pt>
                <c:pt idx="797">
                  <c:v>45725</c:v>
                </c:pt>
                <c:pt idx="798">
                  <c:v>45726</c:v>
                </c:pt>
                <c:pt idx="799">
                  <c:v>45727</c:v>
                </c:pt>
                <c:pt idx="800">
                  <c:v>45728</c:v>
                </c:pt>
                <c:pt idx="801">
                  <c:v>45729</c:v>
                </c:pt>
                <c:pt idx="802">
                  <c:v>45730</c:v>
                </c:pt>
                <c:pt idx="803">
                  <c:v>45731</c:v>
                </c:pt>
                <c:pt idx="804">
                  <c:v>45732</c:v>
                </c:pt>
                <c:pt idx="805">
                  <c:v>45733</c:v>
                </c:pt>
                <c:pt idx="806">
                  <c:v>45734</c:v>
                </c:pt>
                <c:pt idx="807">
                  <c:v>45735</c:v>
                </c:pt>
                <c:pt idx="808">
                  <c:v>45736</c:v>
                </c:pt>
                <c:pt idx="809">
                  <c:v>45737</c:v>
                </c:pt>
                <c:pt idx="810">
                  <c:v>45738</c:v>
                </c:pt>
                <c:pt idx="811">
                  <c:v>45739</c:v>
                </c:pt>
                <c:pt idx="812">
                  <c:v>45740</c:v>
                </c:pt>
                <c:pt idx="813">
                  <c:v>45741</c:v>
                </c:pt>
                <c:pt idx="814">
                  <c:v>45742</c:v>
                </c:pt>
                <c:pt idx="815">
                  <c:v>45743</c:v>
                </c:pt>
                <c:pt idx="816">
                  <c:v>45744</c:v>
                </c:pt>
                <c:pt idx="817">
                  <c:v>45745</c:v>
                </c:pt>
                <c:pt idx="818">
                  <c:v>45746</c:v>
                </c:pt>
                <c:pt idx="819">
                  <c:v>45747</c:v>
                </c:pt>
                <c:pt idx="820">
                  <c:v>45748</c:v>
                </c:pt>
                <c:pt idx="821">
                  <c:v>45749</c:v>
                </c:pt>
                <c:pt idx="822">
                  <c:v>45750</c:v>
                </c:pt>
                <c:pt idx="823">
                  <c:v>45751</c:v>
                </c:pt>
                <c:pt idx="824">
                  <c:v>45752</c:v>
                </c:pt>
                <c:pt idx="825">
                  <c:v>45753</c:v>
                </c:pt>
                <c:pt idx="826">
                  <c:v>45754</c:v>
                </c:pt>
                <c:pt idx="827">
                  <c:v>45755</c:v>
                </c:pt>
                <c:pt idx="828">
                  <c:v>45756</c:v>
                </c:pt>
                <c:pt idx="829">
                  <c:v>45757</c:v>
                </c:pt>
                <c:pt idx="830">
                  <c:v>45758</c:v>
                </c:pt>
                <c:pt idx="831">
                  <c:v>45759</c:v>
                </c:pt>
                <c:pt idx="832">
                  <c:v>45760</c:v>
                </c:pt>
                <c:pt idx="833">
                  <c:v>45761</c:v>
                </c:pt>
                <c:pt idx="834">
                  <c:v>45762</c:v>
                </c:pt>
                <c:pt idx="835">
                  <c:v>45763</c:v>
                </c:pt>
                <c:pt idx="836">
                  <c:v>45764</c:v>
                </c:pt>
                <c:pt idx="837">
                  <c:v>45765</c:v>
                </c:pt>
                <c:pt idx="838">
                  <c:v>45766</c:v>
                </c:pt>
                <c:pt idx="839">
                  <c:v>45767</c:v>
                </c:pt>
                <c:pt idx="840">
                  <c:v>45768</c:v>
                </c:pt>
                <c:pt idx="841">
                  <c:v>45769</c:v>
                </c:pt>
                <c:pt idx="842">
                  <c:v>45770</c:v>
                </c:pt>
                <c:pt idx="843">
                  <c:v>45771</c:v>
                </c:pt>
                <c:pt idx="844">
                  <c:v>45772</c:v>
                </c:pt>
                <c:pt idx="845">
                  <c:v>45773</c:v>
                </c:pt>
                <c:pt idx="846">
                  <c:v>45774</c:v>
                </c:pt>
                <c:pt idx="847">
                  <c:v>45775</c:v>
                </c:pt>
                <c:pt idx="848">
                  <c:v>45776</c:v>
                </c:pt>
                <c:pt idx="849">
                  <c:v>45777</c:v>
                </c:pt>
                <c:pt idx="850">
                  <c:v>45778</c:v>
                </c:pt>
                <c:pt idx="851">
                  <c:v>45779</c:v>
                </c:pt>
                <c:pt idx="852">
                  <c:v>45780</c:v>
                </c:pt>
                <c:pt idx="853">
                  <c:v>45781</c:v>
                </c:pt>
                <c:pt idx="854">
                  <c:v>45782</c:v>
                </c:pt>
                <c:pt idx="855">
                  <c:v>45783</c:v>
                </c:pt>
                <c:pt idx="856">
                  <c:v>45784</c:v>
                </c:pt>
                <c:pt idx="857">
                  <c:v>45785</c:v>
                </c:pt>
                <c:pt idx="858">
                  <c:v>45786</c:v>
                </c:pt>
                <c:pt idx="859">
                  <c:v>45787</c:v>
                </c:pt>
                <c:pt idx="860">
                  <c:v>45788</c:v>
                </c:pt>
                <c:pt idx="861">
                  <c:v>45789</c:v>
                </c:pt>
                <c:pt idx="862">
                  <c:v>45790</c:v>
                </c:pt>
                <c:pt idx="863">
                  <c:v>45791</c:v>
                </c:pt>
                <c:pt idx="864">
                  <c:v>45792</c:v>
                </c:pt>
                <c:pt idx="865">
                  <c:v>45793</c:v>
                </c:pt>
                <c:pt idx="866">
                  <c:v>45794</c:v>
                </c:pt>
                <c:pt idx="867">
                  <c:v>45795</c:v>
                </c:pt>
                <c:pt idx="868">
                  <c:v>45796</c:v>
                </c:pt>
                <c:pt idx="869">
                  <c:v>45797</c:v>
                </c:pt>
                <c:pt idx="870">
                  <c:v>45798</c:v>
                </c:pt>
                <c:pt idx="871">
                  <c:v>45799</c:v>
                </c:pt>
                <c:pt idx="872">
                  <c:v>45800</c:v>
                </c:pt>
                <c:pt idx="873">
                  <c:v>45801</c:v>
                </c:pt>
                <c:pt idx="874">
                  <c:v>45802</c:v>
                </c:pt>
                <c:pt idx="875">
                  <c:v>45803</c:v>
                </c:pt>
                <c:pt idx="876">
                  <c:v>45804</c:v>
                </c:pt>
                <c:pt idx="877">
                  <c:v>45805</c:v>
                </c:pt>
                <c:pt idx="878">
                  <c:v>45806</c:v>
                </c:pt>
                <c:pt idx="879">
                  <c:v>45807</c:v>
                </c:pt>
                <c:pt idx="880">
                  <c:v>45808</c:v>
                </c:pt>
                <c:pt idx="881">
                  <c:v>45809</c:v>
                </c:pt>
                <c:pt idx="882">
                  <c:v>45810</c:v>
                </c:pt>
                <c:pt idx="883">
                  <c:v>45811</c:v>
                </c:pt>
                <c:pt idx="884">
                  <c:v>45812</c:v>
                </c:pt>
                <c:pt idx="885">
                  <c:v>45813</c:v>
                </c:pt>
                <c:pt idx="886">
                  <c:v>45814</c:v>
                </c:pt>
                <c:pt idx="887">
                  <c:v>45815</c:v>
                </c:pt>
                <c:pt idx="888">
                  <c:v>45816</c:v>
                </c:pt>
                <c:pt idx="889">
                  <c:v>45817</c:v>
                </c:pt>
                <c:pt idx="890">
                  <c:v>45818</c:v>
                </c:pt>
                <c:pt idx="891">
                  <c:v>45819</c:v>
                </c:pt>
                <c:pt idx="892">
                  <c:v>45820</c:v>
                </c:pt>
                <c:pt idx="893">
                  <c:v>45821</c:v>
                </c:pt>
                <c:pt idx="894">
                  <c:v>45822</c:v>
                </c:pt>
                <c:pt idx="895">
                  <c:v>45823</c:v>
                </c:pt>
                <c:pt idx="896">
                  <c:v>45824</c:v>
                </c:pt>
                <c:pt idx="897">
                  <c:v>45825</c:v>
                </c:pt>
                <c:pt idx="898">
                  <c:v>45826</c:v>
                </c:pt>
                <c:pt idx="899">
                  <c:v>45827</c:v>
                </c:pt>
                <c:pt idx="900">
                  <c:v>45828</c:v>
                </c:pt>
                <c:pt idx="901">
                  <c:v>45829</c:v>
                </c:pt>
                <c:pt idx="902">
                  <c:v>45830</c:v>
                </c:pt>
                <c:pt idx="903">
                  <c:v>45831</c:v>
                </c:pt>
                <c:pt idx="904">
                  <c:v>45832</c:v>
                </c:pt>
                <c:pt idx="905">
                  <c:v>45833</c:v>
                </c:pt>
                <c:pt idx="906">
                  <c:v>45834</c:v>
                </c:pt>
                <c:pt idx="907">
                  <c:v>45835</c:v>
                </c:pt>
                <c:pt idx="908">
                  <c:v>45836</c:v>
                </c:pt>
                <c:pt idx="909">
                  <c:v>45837</c:v>
                </c:pt>
                <c:pt idx="910">
                  <c:v>45838</c:v>
                </c:pt>
                <c:pt idx="911">
                  <c:v>45839</c:v>
                </c:pt>
                <c:pt idx="912">
                  <c:v>45840</c:v>
                </c:pt>
                <c:pt idx="913">
                  <c:v>45841</c:v>
                </c:pt>
                <c:pt idx="914">
                  <c:v>45842</c:v>
                </c:pt>
                <c:pt idx="915">
                  <c:v>45843</c:v>
                </c:pt>
                <c:pt idx="916">
                  <c:v>45844</c:v>
                </c:pt>
                <c:pt idx="917">
                  <c:v>45845</c:v>
                </c:pt>
                <c:pt idx="918">
                  <c:v>45846</c:v>
                </c:pt>
                <c:pt idx="919">
                  <c:v>45847</c:v>
                </c:pt>
                <c:pt idx="920">
                  <c:v>45848</c:v>
                </c:pt>
                <c:pt idx="921">
                  <c:v>45849</c:v>
                </c:pt>
                <c:pt idx="922">
                  <c:v>45850</c:v>
                </c:pt>
                <c:pt idx="923">
                  <c:v>45851</c:v>
                </c:pt>
                <c:pt idx="924">
                  <c:v>45852</c:v>
                </c:pt>
                <c:pt idx="925">
                  <c:v>45853</c:v>
                </c:pt>
                <c:pt idx="926">
                  <c:v>45854</c:v>
                </c:pt>
                <c:pt idx="927">
                  <c:v>45855</c:v>
                </c:pt>
                <c:pt idx="928">
                  <c:v>45856</c:v>
                </c:pt>
                <c:pt idx="929">
                  <c:v>45857</c:v>
                </c:pt>
                <c:pt idx="930">
                  <c:v>45858</c:v>
                </c:pt>
                <c:pt idx="931">
                  <c:v>45859</c:v>
                </c:pt>
                <c:pt idx="932">
                  <c:v>45860</c:v>
                </c:pt>
                <c:pt idx="933">
                  <c:v>45861</c:v>
                </c:pt>
                <c:pt idx="934">
                  <c:v>45862</c:v>
                </c:pt>
                <c:pt idx="935">
                  <c:v>45863</c:v>
                </c:pt>
                <c:pt idx="936">
                  <c:v>45864</c:v>
                </c:pt>
                <c:pt idx="937">
                  <c:v>45865</c:v>
                </c:pt>
                <c:pt idx="938">
                  <c:v>45866</c:v>
                </c:pt>
                <c:pt idx="939">
                  <c:v>45867</c:v>
                </c:pt>
                <c:pt idx="940">
                  <c:v>45868</c:v>
                </c:pt>
                <c:pt idx="941">
                  <c:v>45869</c:v>
                </c:pt>
                <c:pt idx="942">
                  <c:v>45870</c:v>
                </c:pt>
                <c:pt idx="943">
                  <c:v>45871</c:v>
                </c:pt>
                <c:pt idx="944">
                  <c:v>45872</c:v>
                </c:pt>
                <c:pt idx="945">
                  <c:v>45873</c:v>
                </c:pt>
                <c:pt idx="946">
                  <c:v>45874</c:v>
                </c:pt>
                <c:pt idx="947">
                  <c:v>45875</c:v>
                </c:pt>
                <c:pt idx="948">
                  <c:v>45876</c:v>
                </c:pt>
                <c:pt idx="949">
                  <c:v>45877</c:v>
                </c:pt>
                <c:pt idx="950">
                  <c:v>45878</c:v>
                </c:pt>
                <c:pt idx="951">
                  <c:v>45879</c:v>
                </c:pt>
                <c:pt idx="952">
                  <c:v>45880</c:v>
                </c:pt>
                <c:pt idx="953">
                  <c:v>45881</c:v>
                </c:pt>
                <c:pt idx="954">
                  <c:v>45882</c:v>
                </c:pt>
                <c:pt idx="955">
                  <c:v>45883</c:v>
                </c:pt>
                <c:pt idx="956">
                  <c:v>45884</c:v>
                </c:pt>
                <c:pt idx="957">
                  <c:v>45885</c:v>
                </c:pt>
                <c:pt idx="958">
                  <c:v>45886</c:v>
                </c:pt>
                <c:pt idx="959">
                  <c:v>45887</c:v>
                </c:pt>
                <c:pt idx="960">
                  <c:v>45888</c:v>
                </c:pt>
                <c:pt idx="961">
                  <c:v>45889</c:v>
                </c:pt>
                <c:pt idx="962">
                  <c:v>45890</c:v>
                </c:pt>
                <c:pt idx="963">
                  <c:v>45891</c:v>
                </c:pt>
                <c:pt idx="964">
                  <c:v>45892</c:v>
                </c:pt>
                <c:pt idx="965">
                  <c:v>45893</c:v>
                </c:pt>
                <c:pt idx="966">
                  <c:v>45894</c:v>
                </c:pt>
                <c:pt idx="967">
                  <c:v>45895</c:v>
                </c:pt>
                <c:pt idx="968">
                  <c:v>45896</c:v>
                </c:pt>
                <c:pt idx="969">
                  <c:v>45897</c:v>
                </c:pt>
                <c:pt idx="970">
                  <c:v>45898</c:v>
                </c:pt>
                <c:pt idx="971">
                  <c:v>45899</c:v>
                </c:pt>
                <c:pt idx="972">
                  <c:v>45900</c:v>
                </c:pt>
                <c:pt idx="973">
                  <c:v>45901</c:v>
                </c:pt>
                <c:pt idx="974">
                  <c:v>45902</c:v>
                </c:pt>
                <c:pt idx="975">
                  <c:v>45903</c:v>
                </c:pt>
                <c:pt idx="976">
                  <c:v>45904</c:v>
                </c:pt>
                <c:pt idx="977">
                  <c:v>45905</c:v>
                </c:pt>
                <c:pt idx="978">
                  <c:v>45906</c:v>
                </c:pt>
                <c:pt idx="979">
                  <c:v>45907</c:v>
                </c:pt>
                <c:pt idx="980">
                  <c:v>45908</c:v>
                </c:pt>
                <c:pt idx="981">
                  <c:v>45909</c:v>
                </c:pt>
                <c:pt idx="982">
                  <c:v>45910</c:v>
                </c:pt>
                <c:pt idx="983">
                  <c:v>45911</c:v>
                </c:pt>
                <c:pt idx="984">
                  <c:v>45912</c:v>
                </c:pt>
                <c:pt idx="985">
                  <c:v>45913</c:v>
                </c:pt>
                <c:pt idx="986">
                  <c:v>45914</c:v>
                </c:pt>
                <c:pt idx="987">
                  <c:v>45915</c:v>
                </c:pt>
                <c:pt idx="988">
                  <c:v>45916</c:v>
                </c:pt>
                <c:pt idx="989">
                  <c:v>45917</c:v>
                </c:pt>
                <c:pt idx="990">
                  <c:v>45918</c:v>
                </c:pt>
                <c:pt idx="991">
                  <c:v>45919</c:v>
                </c:pt>
                <c:pt idx="992">
                  <c:v>45920</c:v>
                </c:pt>
                <c:pt idx="993">
                  <c:v>45921</c:v>
                </c:pt>
                <c:pt idx="994">
                  <c:v>45922</c:v>
                </c:pt>
                <c:pt idx="995">
                  <c:v>45923</c:v>
                </c:pt>
                <c:pt idx="996">
                  <c:v>45924</c:v>
                </c:pt>
                <c:pt idx="997">
                  <c:v>45925</c:v>
                </c:pt>
                <c:pt idx="998">
                  <c:v>45926</c:v>
                </c:pt>
                <c:pt idx="999">
                  <c:v>45927</c:v>
                </c:pt>
                <c:pt idx="1000">
                  <c:v>45928</c:v>
                </c:pt>
                <c:pt idx="1001">
                  <c:v>45929</c:v>
                </c:pt>
                <c:pt idx="1002">
                  <c:v>45930</c:v>
                </c:pt>
                <c:pt idx="1003">
                  <c:v>45931</c:v>
                </c:pt>
                <c:pt idx="1004">
                  <c:v>45932</c:v>
                </c:pt>
                <c:pt idx="1005">
                  <c:v>45933</c:v>
                </c:pt>
                <c:pt idx="1006">
                  <c:v>45934</c:v>
                </c:pt>
                <c:pt idx="1007">
                  <c:v>45935</c:v>
                </c:pt>
                <c:pt idx="1008">
                  <c:v>45936</c:v>
                </c:pt>
                <c:pt idx="1009">
                  <c:v>45937</c:v>
                </c:pt>
                <c:pt idx="1010">
                  <c:v>45938</c:v>
                </c:pt>
                <c:pt idx="1011">
                  <c:v>45939</c:v>
                </c:pt>
                <c:pt idx="1012">
                  <c:v>45940</c:v>
                </c:pt>
                <c:pt idx="1013">
                  <c:v>45941</c:v>
                </c:pt>
                <c:pt idx="1014">
                  <c:v>45942</c:v>
                </c:pt>
                <c:pt idx="1015">
                  <c:v>45943</c:v>
                </c:pt>
                <c:pt idx="1016">
                  <c:v>45944</c:v>
                </c:pt>
                <c:pt idx="1017">
                  <c:v>45945</c:v>
                </c:pt>
                <c:pt idx="1018">
                  <c:v>45946</c:v>
                </c:pt>
                <c:pt idx="1019">
                  <c:v>45947</c:v>
                </c:pt>
                <c:pt idx="1020">
                  <c:v>45948</c:v>
                </c:pt>
                <c:pt idx="1021">
                  <c:v>45949</c:v>
                </c:pt>
                <c:pt idx="1022">
                  <c:v>45950</c:v>
                </c:pt>
                <c:pt idx="1023">
                  <c:v>45951</c:v>
                </c:pt>
                <c:pt idx="1024">
                  <c:v>45952</c:v>
                </c:pt>
                <c:pt idx="1025">
                  <c:v>45953</c:v>
                </c:pt>
                <c:pt idx="1026">
                  <c:v>45954</c:v>
                </c:pt>
                <c:pt idx="1027">
                  <c:v>45955</c:v>
                </c:pt>
                <c:pt idx="1028">
                  <c:v>45956</c:v>
                </c:pt>
                <c:pt idx="1029">
                  <c:v>45957</c:v>
                </c:pt>
                <c:pt idx="1030">
                  <c:v>45958</c:v>
                </c:pt>
                <c:pt idx="1031">
                  <c:v>45959</c:v>
                </c:pt>
                <c:pt idx="1032">
                  <c:v>45960</c:v>
                </c:pt>
                <c:pt idx="1033">
                  <c:v>45961</c:v>
                </c:pt>
                <c:pt idx="1034">
                  <c:v>45962</c:v>
                </c:pt>
                <c:pt idx="1035">
                  <c:v>45963</c:v>
                </c:pt>
                <c:pt idx="1036">
                  <c:v>45964</c:v>
                </c:pt>
                <c:pt idx="1037">
                  <c:v>45965</c:v>
                </c:pt>
                <c:pt idx="1038">
                  <c:v>45966</c:v>
                </c:pt>
                <c:pt idx="1039">
                  <c:v>45967</c:v>
                </c:pt>
                <c:pt idx="1040">
                  <c:v>45968</c:v>
                </c:pt>
                <c:pt idx="1041">
                  <c:v>45969</c:v>
                </c:pt>
                <c:pt idx="1042">
                  <c:v>45970</c:v>
                </c:pt>
                <c:pt idx="1043">
                  <c:v>45971</c:v>
                </c:pt>
                <c:pt idx="1044">
                  <c:v>45972</c:v>
                </c:pt>
                <c:pt idx="1045">
                  <c:v>45973</c:v>
                </c:pt>
                <c:pt idx="1046">
                  <c:v>45974</c:v>
                </c:pt>
                <c:pt idx="1047">
                  <c:v>45975</c:v>
                </c:pt>
                <c:pt idx="1048">
                  <c:v>45976</c:v>
                </c:pt>
                <c:pt idx="1049">
                  <c:v>45977</c:v>
                </c:pt>
                <c:pt idx="1050">
                  <c:v>45978</c:v>
                </c:pt>
                <c:pt idx="1051">
                  <c:v>45979</c:v>
                </c:pt>
                <c:pt idx="1052">
                  <c:v>45980</c:v>
                </c:pt>
                <c:pt idx="1053">
                  <c:v>45981</c:v>
                </c:pt>
                <c:pt idx="1054">
                  <c:v>45982</c:v>
                </c:pt>
                <c:pt idx="1055">
                  <c:v>45983</c:v>
                </c:pt>
                <c:pt idx="1056">
                  <c:v>45984</c:v>
                </c:pt>
                <c:pt idx="1057">
                  <c:v>45985</c:v>
                </c:pt>
                <c:pt idx="1058">
                  <c:v>45986</c:v>
                </c:pt>
                <c:pt idx="1059">
                  <c:v>45987</c:v>
                </c:pt>
                <c:pt idx="1060">
                  <c:v>45988</c:v>
                </c:pt>
                <c:pt idx="1061">
                  <c:v>45989</c:v>
                </c:pt>
                <c:pt idx="1062">
                  <c:v>45990</c:v>
                </c:pt>
                <c:pt idx="1063">
                  <c:v>45991</c:v>
                </c:pt>
                <c:pt idx="1064">
                  <c:v>45992</c:v>
                </c:pt>
                <c:pt idx="1065">
                  <c:v>45993</c:v>
                </c:pt>
                <c:pt idx="1066">
                  <c:v>45994</c:v>
                </c:pt>
                <c:pt idx="1067">
                  <c:v>45995</c:v>
                </c:pt>
                <c:pt idx="1068">
                  <c:v>45996</c:v>
                </c:pt>
                <c:pt idx="1069">
                  <c:v>45997</c:v>
                </c:pt>
                <c:pt idx="1070">
                  <c:v>45998</c:v>
                </c:pt>
                <c:pt idx="1071">
                  <c:v>45999</c:v>
                </c:pt>
                <c:pt idx="1072">
                  <c:v>46000</c:v>
                </c:pt>
                <c:pt idx="1073">
                  <c:v>46001</c:v>
                </c:pt>
                <c:pt idx="1074">
                  <c:v>46002</c:v>
                </c:pt>
                <c:pt idx="1075">
                  <c:v>46003</c:v>
                </c:pt>
                <c:pt idx="1076">
                  <c:v>46004</c:v>
                </c:pt>
                <c:pt idx="1077">
                  <c:v>46005</c:v>
                </c:pt>
                <c:pt idx="1078">
                  <c:v>46006</c:v>
                </c:pt>
                <c:pt idx="1079">
                  <c:v>46007</c:v>
                </c:pt>
                <c:pt idx="1080">
                  <c:v>46008</c:v>
                </c:pt>
                <c:pt idx="1081">
                  <c:v>46009</c:v>
                </c:pt>
                <c:pt idx="1082">
                  <c:v>46010</c:v>
                </c:pt>
                <c:pt idx="1083">
                  <c:v>46011</c:v>
                </c:pt>
                <c:pt idx="1084">
                  <c:v>46012</c:v>
                </c:pt>
                <c:pt idx="1085">
                  <c:v>46013</c:v>
                </c:pt>
                <c:pt idx="1086">
                  <c:v>46014</c:v>
                </c:pt>
                <c:pt idx="1087">
                  <c:v>46015</c:v>
                </c:pt>
                <c:pt idx="1088">
                  <c:v>46016</c:v>
                </c:pt>
                <c:pt idx="1089">
                  <c:v>46017</c:v>
                </c:pt>
                <c:pt idx="1090">
                  <c:v>46018</c:v>
                </c:pt>
                <c:pt idx="1091">
                  <c:v>46019</c:v>
                </c:pt>
                <c:pt idx="1092">
                  <c:v>46020</c:v>
                </c:pt>
                <c:pt idx="1093">
                  <c:v>46021</c:v>
                </c:pt>
                <c:pt idx="1094">
                  <c:v>46022</c:v>
                </c:pt>
                <c:pt idx="1095">
                  <c:v>46023</c:v>
                </c:pt>
                <c:pt idx="1096">
                  <c:v>46024</c:v>
                </c:pt>
                <c:pt idx="1097">
                  <c:v>46025</c:v>
                </c:pt>
                <c:pt idx="1098">
                  <c:v>46026</c:v>
                </c:pt>
                <c:pt idx="1099">
                  <c:v>46027</c:v>
                </c:pt>
                <c:pt idx="1100">
                  <c:v>46028</c:v>
                </c:pt>
                <c:pt idx="1101">
                  <c:v>46029</c:v>
                </c:pt>
                <c:pt idx="1102">
                  <c:v>46030</c:v>
                </c:pt>
                <c:pt idx="1103">
                  <c:v>46031</c:v>
                </c:pt>
                <c:pt idx="1104">
                  <c:v>46032</c:v>
                </c:pt>
                <c:pt idx="1105">
                  <c:v>46033</c:v>
                </c:pt>
                <c:pt idx="1106">
                  <c:v>46034</c:v>
                </c:pt>
                <c:pt idx="1107">
                  <c:v>46035</c:v>
                </c:pt>
                <c:pt idx="1108">
                  <c:v>46036</c:v>
                </c:pt>
                <c:pt idx="1109">
                  <c:v>46037</c:v>
                </c:pt>
                <c:pt idx="1110">
                  <c:v>46038</c:v>
                </c:pt>
                <c:pt idx="1111">
                  <c:v>46039</c:v>
                </c:pt>
                <c:pt idx="1112">
                  <c:v>46040</c:v>
                </c:pt>
                <c:pt idx="1113">
                  <c:v>46041</c:v>
                </c:pt>
                <c:pt idx="1114">
                  <c:v>46042</c:v>
                </c:pt>
                <c:pt idx="1115">
                  <c:v>46043</c:v>
                </c:pt>
                <c:pt idx="1116">
                  <c:v>46044</c:v>
                </c:pt>
                <c:pt idx="1117">
                  <c:v>46045</c:v>
                </c:pt>
                <c:pt idx="1118">
                  <c:v>46046</c:v>
                </c:pt>
                <c:pt idx="1119">
                  <c:v>46047</c:v>
                </c:pt>
                <c:pt idx="1120">
                  <c:v>46048</c:v>
                </c:pt>
                <c:pt idx="1121">
                  <c:v>46049</c:v>
                </c:pt>
                <c:pt idx="1122">
                  <c:v>46050</c:v>
                </c:pt>
                <c:pt idx="1123">
                  <c:v>46051</c:v>
                </c:pt>
                <c:pt idx="1124">
                  <c:v>46052</c:v>
                </c:pt>
                <c:pt idx="1125">
                  <c:v>46053</c:v>
                </c:pt>
                <c:pt idx="1126">
                  <c:v>46054</c:v>
                </c:pt>
                <c:pt idx="1127">
                  <c:v>46055</c:v>
                </c:pt>
                <c:pt idx="1128">
                  <c:v>46056</c:v>
                </c:pt>
                <c:pt idx="1129">
                  <c:v>46057</c:v>
                </c:pt>
                <c:pt idx="1130">
                  <c:v>46058</c:v>
                </c:pt>
                <c:pt idx="1131">
                  <c:v>46059</c:v>
                </c:pt>
                <c:pt idx="1132">
                  <c:v>46060</c:v>
                </c:pt>
                <c:pt idx="1133">
                  <c:v>46061</c:v>
                </c:pt>
                <c:pt idx="1134">
                  <c:v>46062</c:v>
                </c:pt>
                <c:pt idx="1135">
                  <c:v>46063</c:v>
                </c:pt>
                <c:pt idx="1136">
                  <c:v>46064</c:v>
                </c:pt>
                <c:pt idx="1137">
                  <c:v>46065</c:v>
                </c:pt>
                <c:pt idx="1138">
                  <c:v>46066</c:v>
                </c:pt>
                <c:pt idx="1139">
                  <c:v>46067</c:v>
                </c:pt>
                <c:pt idx="1140">
                  <c:v>46068</c:v>
                </c:pt>
                <c:pt idx="1141">
                  <c:v>46069</c:v>
                </c:pt>
                <c:pt idx="1142">
                  <c:v>46070</c:v>
                </c:pt>
                <c:pt idx="1143">
                  <c:v>46071</c:v>
                </c:pt>
                <c:pt idx="1144">
                  <c:v>46072</c:v>
                </c:pt>
                <c:pt idx="1145">
                  <c:v>46073</c:v>
                </c:pt>
                <c:pt idx="1146">
                  <c:v>46074</c:v>
                </c:pt>
                <c:pt idx="1147">
                  <c:v>46075</c:v>
                </c:pt>
                <c:pt idx="1148">
                  <c:v>46076</c:v>
                </c:pt>
                <c:pt idx="1149">
                  <c:v>46077</c:v>
                </c:pt>
                <c:pt idx="1150">
                  <c:v>46078</c:v>
                </c:pt>
                <c:pt idx="1151">
                  <c:v>46079</c:v>
                </c:pt>
                <c:pt idx="1152">
                  <c:v>46080</c:v>
                </c:pt>
                <c:pt idx="1153">
                  <c:v>46081</c:v>
                </c:pt>
                <c:pt idx="1154">
                  <c:v>46082</c:v>
                </c:pt>
                <c:pt idx="1155">
                  <c:v>46083</c:v>
                </c:pt>
                <c:pt idx="1156">
                  <c:v>46084</c:v>
                </c:pt>
                <c:pt idx="1157">
                  <c:v>46085</c:v>
                </c:pt>
                <c:pt idx="1158">
                  <c:v>46086</c:v>
                </c:pt>
                <c:pt idx="1159">
                  <c:v>46087</c:v>
                </c:pt>
                <c:pt idx="1160">
                  <c:v>46088</c:v>
                </c:pt>
                <c:pt idx="1161">
                  <c:v>46089</c:v>
                </c:pt>
                <c:pt idx="1162">
                  <c:v>46090</c:v>
                </c:pt>
                <c:pt idx="1163">
                  <c:v>46091</c:v>
                </c:pt>
                <c:pt idx="1164">
                  <c:v>46092</c:v>
                </c:pt>
                <c:pt idx="1165">
                  <c:v>46093</c:v>
                </c:pt>
                <c:pt idx="1166">
                  <c:v>46094</c:v>
                </c:pt>
                <c:pt idx="1167">
                  <c:v>46095</c:v>
                </c:pt>
                <c:pt idx="1168">
                  <c:v>46096</c:v>
                </c:pt>
                <c:pt idx="1169">
                  <c:v>46097</c:v>
                </c:pt>
                <c:pt idx="1170">
                  <c:v>46098</c:v>
                </c:pt>
                <c:pt idx="1171">
                  <c:v>46099</c:v>
                </c:pt>
                <c:pt idx="1172">
                  <c:v>46100</c:v>
                </c:pt>
                <c:pt idx="1173">
                  <c:v>46101</c:v>
                </c:pt>
                <c:pt idx="1174">
                  <c:v>46102</c:v>
                </c:pt>
                <c:pt idx="1175">
                  <c:v>46103</c:v>
                </c:pt>
                <c:pt idx="1176">
                  <c:v>46104</c:v>
                </c:pt>
                <c:pt idx="1177">
                  <c:v>46105</c:v>
                </c:pt>
                <c:pt idx="1178">
                  <c:v>46106</c:v>
                </c:pt>
                <c:pt idx="1179">
                  <c:v>46107</c:v>
                </c:pt>
                <c:pt idx="1180">
                  <c:v>46108</c:v>
                </c:pt>
              </c:numCache>
            </c:numRef>
          </c:cat>
          <c:val>
            <c:numRef>
              <c:f>'מסכם+גרף'!$C$4:$C$1184</c:f>
              <c:numCache>
                <c:formatCode>General</c:formatCode>
                <c:ptCount val="1181"/>
                <c:pt idx="0">
                  <c:v>132.2715417</c:v>
                </c:pt>
                <c:pt idx="1">
                  <c:v>132.54960700000001</c:v>
                </c:pt>
                <c:pt idx="2">
                  <c:v>127.6068977</c:v>
                </c:pt>
                <c:pt idx="3">
                  <c:v>123.9572756</c:v>
                </c:pt>
                <c:pt idx="4">
                  <c:v>123.96088760000001</c:v>
                </c:pt>
                <c:pt idx="5">
                  <c:v>123.96088760000001</c:v>
                </c:pt>
                <c:pt idx="6">
                  <c:v>123.96088760000001</c:v>
                </c:pt>
                <c:pt idx="7">
                  <c:v>123.472889</c:v>
                </c:pt>
                <c:pt idx="8">
                  <c:v>122.1378919</c:v>
                </c:pt>
                <c:pt idx="9">
                  <c:v>114.7834574</c:v>
                </c:pt>
                <c:pt idx="10">
                  <c:v>111.2459284</c:v>
                </c:pt>
                <c:pt idx="11">
                  <c:v>110.6514281</c:v>
                </c:pt>
                <c:pt idx="12">
                  <c:v>110.6514281</c:v>
                </c:pt>
                <c:pt idx="13">
                  <c:v>110.6514281</c:v>
                </c:pt>
                <c:pt idx="14">
                  <c:v>108.9108997</c:v>
                </c:pt>
                <c:pt idx="15">
                  <c:v>108.4644589</c:v>
                </c:pt>
                <c:pt idx="16">
                  <c:v>100.5310807</c:v>
                </c:pt>
                <c:pt idx="17">
                  <c:v>104.4956062</c:v>
                </c:pt>
                <c:pt idx="18">
                  <c:v>106.3289431</c:v>
                </c:pt>
                <c:pt idx="19">
                  <c:v>106.3289431</c:v>
                </c:pt>
                <c:pt idx="20">
                  <c:v>106.3289431</c:v>
                </c:pt>
                <c:pt idx="21">
                  <c:v>106.7986251</c:v>
                </c:pt>
                <c:pt idx="22">
                  <c:v>105.3955409</c:v>
                </c:pt>
                <c:pt idx="23">
                  <c:v>106.71599740000001</c:v>
                </c:pt>
                <c:pt idx="24">
                  <c:v>105.3650256</c:v>
                </c:pt>
                <c:pt idx="25">
                  <c:v>105.6941413</c:v>
                </c:pt>
                <c:pt idx="26">
                  <c:v>105.6941413</c:v>
                </c:pt>
                <c:pt idx="27">
                  <c:v>105.6941413</c:v>
                </c:pt>
                <c:pt idx="28">
                  <c:v>105.7570004</c:v>
                </c:pt>
                <c:pt idx="29">
                  <c:v>105.1207039</c:v>
                </c:pt>
                <c:pt idx="30">
                  <c:v>102.95813699999999</c:v>
                </c:pt>
                <c:pt idx="31">
                  <c:v>94.11217345</c:v>
                </c:pt>
                <c:pt idx="32">
                  <c:v>92.069726040000006</c:v>
                </c:pt>
                <c:pt idx="33">
                  <c:v>92.069726040000006</c:v>
                </c:pt>
                <c:pt idx="34">
                  <c:v>92.069726040000006</c:v>
                </c:pt>
                <c:pt idx="35">
                  <c:v>92.877443450000001</c:v>
                </c:pt>
                <c:pt idx="36">
                  <c:v>92.995792839999993</c:v>
                </c:pt>
                <c:pt idx="37">
                  <c:v>90.934420579999994</c:v>
                </c:pt>
                <c:pt idx="38">
                  <c:v>89.941163669999995</c:v>
                </c:pt>
                <c:pt idx="39">
                  <c:v>92.783703680000002</c:v>
                </c:pt>
                <c:pt idx="40">
                  <c:v>92.783703680000002</c:v>
                </c:pt>
                <c:pt idx="41">
                  <c:v>92.783703680000002</c:v>
                </c:pt>
                <c:pt idx="42">
                  <c:v>91.844211090000002</c:v>
                </c:pt>
                <c:pt idx="43">
                  <c:v>89.827153800000005</c:v>
                </c:pt>
                <c:pt idx="44">
                  <c:v>91.084960859999995</c:v>
                </c:pt>
                <c:pt idx="45">
                  <c:v>91.344335110000003</c:v>
                </c:pt>
                <c:pt idx="46">
                  <c:v>89.746168299999994</c:v>
                </c:pt>
                <c:pt idx="47">
                  <c:v>89.746168299999994</c:v>
                </c:pt>
                <c:pt idx="48">
                  <c:v>89.746168299999994</c:v>
                </c:pt>
                <c:pt idx="49">
                  <c:v>90.123641710000001</c:v>
                </c:pt>
                <c:pt idx="50">
                  <c:v>93.389767449999994</c:v>
                </c:pt>
                <c:pt idx="51">
                  <c:v>94.679935889999996</c:v>
                </c:pt>
                <c:pt idx="52">
                  <c:v>92.6521714</c:v>
                </c:pt>
                <c:pt idx="53">
                  <c:v>93.85597473</c:v>
                </c:pt>
                <c:pt idx="54">
                  <c:v>93.85597473</c:v>
                </c:pt>
                <c:pt idx="55">
                  <c:v>93.85597473</c:v>
                </c:pt>
                <c:pt idx="56">
                  <c:v>92.690508510000001</c:v>
                </c:pt>
                <c:pt idx="57">
                  <c:v>93.361912959999998</c:v>
                </c:pt>
                <c:pt idx="58">
                  <c:v>94.063901319999999</c:v>
                </c:pt>
                <c:pt idx="59">
                  <c:v>92.979040060000003</c:v>
                </c:pt>
                <c:pt idx="60">
                  <c:v>93.240182340000004</c:v>
                </c:pt>
                <c:pt idx="61">
                  <c:v>93.240182340000004</c:v>
                </c:pt>
                <c:pt idx="62">
                  <c:v>93.240182340000004</c:v>
                </c:pt>
                <c:pt idx="63">
                  <c:v>92.822185669999996</c:v>
                </c:pt>
                <c:pt idx="64">
                  <c:v>93.083851330000002</c:v>
                </c:pt>
                <c:pt idx="65">
                  <c:v>94.379770910000005</c:v>
                </c:pt>
                <c:pt idx="66">
                  <c:v>95.690273140000002</c:v>
                </c:pt>
                <c:pt idx="67">
                  <c:v>99.703493460000004</c:v>
                </c:pt>
                <c:pt idx="68">
                  <c:v>99.703493460000004</c:v>
                </c:pt>
                <c:pt idx="69">
                  <c:v>99.703493460000004</c:v>
                </c:pt>
                <c:pt idx="70">
                  <c:v>112.0084737</c:v>
                </c:pt>
                <c:pt idx="71">
                  <c:v>106.2200891</c:v>
                </c:pt>
                <c:pt idx="72">
                  <c:v>115.3844564</c:v>
                </c:pt>
                <c:pt idx="73">
                  <c:v>111.3218591</c:v>
                </c:pt>
                <c:pt idx="74">
                  <c:v>112.0392784</c:v>
                </c:pt>
                <c:pt idx="75">
                  <c:v>112.0392784</c:v>
                </c:pt>
                <c:pt idx="76">
                  <c:v>112.0392784</c:v>
                </c:pt>
                <c:pt idx="77">
                  <c:v>118.33718949999999</c:v>
                </c:pt>
                <c:pt idx="78">
                  <c:v>109.46033540000001</c:v>
                </c:pt>
                <c:pt idx="79">
                  <c:v>110.5651943</c:v>
                </c:pt>
                <c:pt idx="80">
                  <c:v>111.67286129999999</c:v>
                </c:pt>
                <c:pt idx="81">
                  <c:v>114.5145986</c:v>
                </c:pt>
                <c:pt idx="82">
                  <c:v>114.5145986</c:v>
                </c:pt>
                <c:pt idx="83">
                  <c:v>114.5145986</c:v>
                </c:pt>
                <c:pt idx="84">
                  <c:v>112.9511645</c:v>
                </c:pt>
                <c:pt idx="85">
                  <c:v>111.9151383</c:v>
                </c:pt>
                <c:pt idx="86">
                  <c:v>109.41207730000001</c:v>
                </c:pt>
                <c:pt idx="87">
                  <c:v>108.2015626</c:v>
                </c:pt>
                <c:pt idx="88">
                  <c:v>105.9387413</c:v>
                </c:pt>
                <c:pt idx="89">
                  <c:v>105.9387413</c:v>
                </c:pt>
                <c:pt idx="90">
                  <c:v>105.9387413</c:v>
                </c:pt>
                <c:pt idx="91">
                  <c:v>106.9512735</c:v>
                </c:pt>
                <c:pt idx="92">
                  <c:v>107.4930585</c:v>
                </c:pt>
                <c:pt idx="93">
                  <c:v>110.3099837</c:v>
                </c:pt>
                <c:pt idx="94">
                  <c:v>111.262878</c:v>
                </c:pt>
                <c:pt idx="95">
                  <c:v>111.262878</c:v>
                </c:pt>
                <c:pt idx="96">
                  <c:v>111.262878</c:v>
                </c:pt>
                <c:pt idx="97">
                  <c:v>111.262878</c:v>
                </c:pt>
                <c:pt idx="98">
                  <c:v>111.262878</c:v>
                </c:pt>
                <c:pt idx="99">
                  <c:v>110.10145730000001</c:v>
                </c:pt>
                <c:pt idx="100">
                  <c:v>109.9225421</c:v>
                </c:pt>
                <c:pt idx="101">
                  <c:v>108.7858435</c:v>
                </c:pt>
                <c:pt idx="102">
                  <c:v>109.2317317</c:v>
                </c:pt>
                <c:pt idx="103">
                  <c:v>109.2317317</c:v>
                </c:pt>
                <c:pt idx="104">
                  <c:v>109.2317317</c:v>
                </c:pt>
                <c:pt idx="105">
                  <c:v>108.6779298</c:v>
                </c:pt>
                <c:pt idx="106">
                  <c:v>103.8145384</c:v>
                </c:pt>
                <c:pt idx="107">
                  <c:v>103.7337453</c:v>
                </c:pt>
                <c:pt idx="108">
                  <c:v>105.56376109999999</c:v>
                </c:pt>
                <c:pt idx="109">
                  <c:v>105.6241356</c:v>
                </c:pt>
                <c:pt idx="110">
                  <c:v>105.6241356</c:v>
                </c:pt>
                <c:pt idx="111">
                  <c:v>105.6241356</c:v>
                </c:pt>
                <c:pt idx="112">
                  <c:v>103.3253879</c:v>
                </c:pt>
                <c:pt idx="113">
                  <c:v>102.89172689999999</c:v>
                </c:pt>
                <c:pt idx="114">
                  <c:v>112.3784374</c:v>
                </c:pt>
                <c:pt idx="115">
                  <c:v>111.8096448</c:v>
                </c:pt>
                <c:pt idx="116">
                  <c:v>111.7129292</c:v>
                </c:pt>
                <c:pt idx="117">
                  <c:v>111.7129292</c:v>
                </c:pt>
                <c:pt idx="118">
                  <c:v>111.7129292</c:v>
                </c:pt>
                <c:pt idx="119">
                  <c:v>111.7129292</c:v>
                </c:pt>
                <c:pt idx="120">
                  <c:v>112.0501017</c:v>
                </c:pt>
                <c:pt idx="121">
                  <c:v>112.16402960000001</c:v>
                </c:pt>
                <c:pt idx="122">
                  <c:v>112.3170363</c:v>
                </c:pt>
                <c:pt idx="123">
                  <c:v>112.92605159999999</c:v>
                </c:pt>
                <c:pt idx="124">
                  <c:v>112.92605159999999</c:v>
                </c:pt>
                <c:pt idx="125">
                  <c:v>112.92605159999999</c:v>
                </c:pt>
                <c:pt idx="126">
                  <c:v>112.92605159999999</c:v>
                </c:pt>
                <c:pt idx="127">
                  <c:v>113.74487019999999</c:v>
                </c:pt>
                <c:pt idx="128">
                  <c:v>113.0822584</c:v>
                </c:pt>
                <c:pt idx="129">
                  <c:v>112.1854417</c:v>
                </c:pt>
                <c:pt idx="130">
                  <c:v>110.8370367</c:v>
                </c:pt>
                <c:pt idx="131">
                  <c:v>110.8370367</c:v>
                </c:pt>
                <c:pt idx="132">
                  <c:v>110.8370367</c:v>
                </c:pt>
                <c:pt idx="133">
                  <c:v>109.8172091</c:v>
                </c:pt>
                <c:pt idx="134">
                  <c:v>108.8058759</c:v>
                </c:pt>
                <c:pt idx="135">
                  <c:v>108.6118433</c:v>
                </c:pt>
                <c:pt idx="136">
                  <c:v>106.0784709</c:v>
                </c:pt>
                <c:pt idx="137">
                  <c:v>107.6728116</c:v>
                </c:pt>
                <c:pt idx="138">
                  <c:v>107.6728116</c:v>
                </c:pt>
                <c:pt idx="139">
                  <c:v>107.6728116</c:v>
                </c:pt>
                <c:pt idx="140">
                  <c:v>105.2987171</c:v>
                </c:pt>
                <c:pt idx="141">
                  <c:v>105.04549710000001</c:v>
                </c:pt>
                <c:pt idx="142">
                  <c:v>106.08683430000001</c:v>
                </c:pt>
                <c:pt idx="143">
                  <c:v>103.9299927</c:v>
                </c:pt>
                <c:pt idx="144">
                  <c:v>103.1247695</c:v>
                </c:pt>
                <c:pt idx="145">
                  <c:v>103.1247695</c:v>
                </c:pt>
                <c:pt idx="146">
                  <c:v>103.1247695</c:v>
                </c:pt>
                <c:pt idx="147">
                  <c:v>103.1247695</c:v>
                </c:pt>
                <c:pt idx="148">
                  <c:v>101.24761169999999</c:v>
                </c:pt>
                <c:pt idx="149">
                  <c:v>100.8761512</c:v>
                </c:pt>
                <c:pt idx="150">
                  <c:v>100.5977829</c:v>
                </c:pt>
                <c:pt idx="151">
                  <c:v>97.397371640000003</c:v>
                </c:pt>
                <c:pt idx="152">
                  <c:v>97.397371640000003</c:v>
                </c:pt>
                <c:pt idx="153">
                  <c:v>97.397371640000003</c:v>
                </c:pt>
                <c:pt idx="154">
                  <c:v>97.206354689999998</c:v>
                </c:pt>
                <c:pt idx="155">
                  <c:v>95.837671729999997</c:v>
                </c:pt>
                <c:pt idx="156">
                  <c:v>96.124390660000003</c:v>
                </c:pt>
                <c:pt idx="157">
                  <c:v>94.772966519999997</c:v>
                </c:pt>
                <c:pt idx="158">
                  <c:v>93.513296780000005</c:v>
                </c:pt>
                <c:pt idx="159">
                  <c:v>93.513296780000005</c:v>
                </c:pt>
                <c:pt idx="160">
                  <c:v>93.513296780000005</c:v>
                </c:pt>
                <c:pt idx="161">
                  <c:v>92.741130170000005</c:v>
                </c:pt>
                <c:pt idx="162">
                  <c:v>91.936634990000002</c:v>
                </c:pt>
                <c:pt idx="163">
                  <c:v>91.576804690000003</c:v>
                </c:pt>
                <c:pt idx="164">
                  <c:v>92.324292970000002</c:v>
                </c:pt>
                <c:pt idx="165">
                  <c:v>90.44056243</c:v>
                </c:pt>
                <c:pt idx="166">
                  <c:v>90.44056243</c:v>
                </c:pt>
                <c:pt idx="167">
                  <c:v>90.44056243</c:v>
                </c:pt>
                <c:pt idx="168">
                  <c:v>91.341205849999994</c:v>
                </c:pt>
                <c:pt idx="169">
                  <c:v>91.932372360000002</c:v>
                </c:pt>
                <c:pt idx="170">
                  <c:v>90.567856199999994</c:v>
                </c:pt>
                <c:pt idx="171">
                  <c:v>91.081399129999994</c:v>
                </c:pt>
                <c:pt idx="172">
                  <c:v>91.183131130000007</c:v>
                </c:pt>
                <c:pt idx="173">
                  <c:v>91.183131130000007</c:v>
                </c:pt>
                <c:pt idx="174">
                  <c:v>91.183131130000007</c:v>
                </c:pt>
                <c:pt idx="175">
                  <c:v>91.045219729999999</c:v>
                </c:pt>
                <c:pt idx="176">
                  <c:v>91.305964520000003</c:v>
                </c:pt>
                <c:pt idx="177">
                  <c:v>90.300687429999996</c:v>
                </c:pt>
                <c:pt idx="178">
                  <c:v>89.599487679999996</c:v>
                </c:pt>
                <c:pt idx="179">
                  <c:v>89.32882558</c:v>
                </c:pt>
                <c:pt idx="180">
                  <c:v>89.32882558</c:v>
                </c:pt>
                <c:pt idx="181">
                  <c:v>89.32882558</c:v>
                </c:pt>
                <c:pt idx="182">
                  <c:v>88.740485649999997</c:v>
                </c:pt>
                <c:pt idx="183">
                  <c:v>89.232895549999995</c:v>
                </c:pt>
                <c:pt idx="184">
                  <c:v>88.824404819999998</c:v>
                </c:pt>
                <c:pt idx="185">
                  <c:v>90.916067089999999</c:v>
                </c:pt>
                <c:pt idx="186">
                  <c:v>90.56515727</c:v>
                </c:pt>
                <c:pt idx="187">
                  <c:v>90.56515727</c:v>
                </c:pt>
                <c:pt idx="188">
                  <c:v>90.56515727</c:v>
                </c:pt>
                <c:pt idx="189">
                  <c:v>91.025218989999999</c:v>
                </c:pt>
                <c:pt idx="190">
                  <c:v>89.540204239999994</c:v>
                </c:pt>
                <c:pt idx="191">
                  <c:v>88.77544039</c:v>
                </c:pt>
                <c:pt idx="192">
                  <c:v>88.796189029999994</c:v>
                </c:pt>
                <c:pt idx="193">
                  <c:v>88.376217560000001</c:v>
                </c:pt>
                <c:pt idx="194">
                  <c:v>88.376217560000001</c:v>
                </c:pt>
                <c:pt idx="195">
                  <c:v>88.376217560000001</c:v>
                </c:pt>
                <c:pt idx="196">
                  <c:v>88.731791599999994</c:v>
                </c:pt>
                <c:pt idx="197">
                  <c:v>87.883271500000006</c:v>
                </c:pt>
                <c:pt idx="198">
                  <c:v>86.903670259999998</c:v>
                </c:pt>
                <c:pt idx="199">
                  <c:v>87.151209039999998</c:v>
                </c:pt>
                <c:pt idx="200">
                  <c:v>86.543436799999995</c:v>
                </c:pt>
                <c:pt idx="201">
                  <c:v>86.543436799999995</c:v>
                </c:pt>
                <c:pt idx="202">
                  <c:v>86.543436799999995</c:v>
                </c:pt>
                <c:pt idx="203">
                  <c:v>85.751984190000002</c:v>
                </c:pt>
                <c:pt idx="204">
                  <c:v>87.526990330000004</c:v>
                </c:pt>
                <c:pt idx="205">
                  <c:v>88.262303689999996</c:v>
                </c:pt>
                <c:pt idx="206">
                  <c:v>85.674199999999999</c:v>
                </c:pt>
                <c:pt idx="207">
                  <c:v>84.658296629999995</c:v>
                </c:pt>
                <c:pt idx="208">
                  <c:v>84.658296629999995</c:v>
                </c:pt>
                <c:pt idx="209">
                  <c:v>84.658296629999995</c:v>
                </c:pt>
                <c:pt idx="210">
                  <c:v>86.092960759999997</c:v>
                </c:pt>
                <c:pt idx="211">
                  <c:v>87.207491489999995</c:v>
                </c:pt>
                <c:pt idx="212">
                  <c:v>88.864424360000001</c:v>
                </c:pt>
                <c:pt idx="213">
                  <c:v>87.832391139999999</c:v>
                </c:pt>
                <c:pt idx="214">
                  <c:v>87.771928740000007</c:v>
                </c:pt>
                <c:pt idx="215">
                  <c:v>87.771928740000007</c:v>
                </c:pt>
                <c:pt idx="216">
                  <c:v>87.771928740000007</c:v>
                </c:pt>
                <c:pt idx="217">
                  <c:v>87.79238848</c:v>
                </c:pt>
                <c:pt idx="218">
                  <c:v>90.146672179999996</c:v>
                </c:pt>
                <c:pt idx="219">
                  <c:v>89.054072340000005</c:v>
                </c:pt>
                <c:pt idx="220">
                  <c:v>88.176022309999993</c:v>
                </c:pt>
                <c:pt idx="221">
                  <c:v>88.029139209999997</c:v>
                </c:pt>
                <c:pt idx="222">
                  <c:v>88.029139209999997</c:v>
                </c:pt>
                <c:pt idx="223">
                  <c:v>88.029139209999997</c:v>
                </c:pt>
                <c:pt idx="224">
                  <c:v>88.296128440000004</c:v>
                </c:pt>
                <c:pt idx="225">
                  <c:v>89.058030209999998</c:v>
                </c:pt>
                <c:pt idx="226">
                  <c:v>89.830626159999994</c:v>
                </c:pt>
                <c:pt idx="227">
                  <c:v>91.23585061</c:v>
                </c:pt>
                <c:pt idx="228">
                  <c:v>89.998522210000004</c:v>
                </c:pt>
                <c:pt idx="229">
                  <c:v>89.998522210000004</c:v>
                </c:pt>
                <c:pt idx="230">
                  <c:v>89.998522210000004</c:v>
                </c:pt>
                <c:pt idx="231">
                  <c:v>89.655880289999999</c:v>
                </c:pt>
                <c:pt idx="232">
                  <c:v>88.736501910000001</c:v>
                </c:pt>
                <c:pt idx="233">
                  <c:v>88.100320589999995</c:v>
                </c:pt>
                <c:pt idx="234">
                  <c:v>87.76408644</c:v>
                </c:pt>
                <c:pt idx="235">
                  <c:v>87.77070295</c:v>
                </c:pt>
                <c:pt idx="236">
                  <c:v>87.77070295</c:v>
                </c:pt>
                <c:pt idx="237">
                  <c:v>87.77070295</c:v>
                </c:pt>
                <c:pt idx="238">
                  <c:v>87.77070295</c:v>
                </c:pt>
                <c:pt idx="239">
                  <c:v>86.221528800000002</c:v>
                </c:pt>
                <c:pt idx="240">
                  <c:v>85.006855139999999</c:v>
                </c:pt>
                <c:pt idx="241">
                  <c:v>85.392407879999993</c:v>
                </c:pt>
                <c:pt idx="242">
                  <c:v>85.369374620000002</c:v>
                </c:pt>
                <c:pt idx="243">
                  <c:v>85.369374620000002</c:v>
                </c:pt>
                <c:pt idx="244">
                  <c:v>85.369374620000002</c:v>
                </c:pt>
                <c:pt idx="245">
                  <c:v>85.315297119999997</c:v>
                </c:pt>
                <c:pt idx="246">
                  <c:v>85.91868624</c:v>
                </c:pt>
                <c:pt idx="247">
                  <c:v>86.657133470000005</c:v>
                </c:pt>
                <c:pt idx="248">
                  <c:v>86.996916240000004</c:v>
                </c:pt>
                <c:pt idx="249">
                  <c:v>87.028524349999998</c:v>
                </c:pt>
                <c:pt idx="250">
                  <c:v>87.028524349999998</c:v>
                </c:pt>
                <c:pt idx="251">
                  <c:v>87.028524349999998</c:v>
                </c:pt>
                <c:pt idx="252">
                  <c:v>85.916251070000001</c:v>
                </c:pt>
                <c:pt idx="253">
                  <c:v>85.675784919999998</c:v>
                </c:pt>
                <c:pt idx="254">
                  <c:v>87.213202300000006</c:v>
                </c:pt>
                <c:pt idx="255">
                  <c:v>88.70160061</c:v>
                </c:pt>
                <c:pt idx="256">
                  <c:v>88.059524870000004</c:v>
                </c:pt>
                <c:pt idx="257">
                  <c:v>88.059524870000004</c:v>
                </c:pt>
                <c:pt idx="258">
                  <c:v>88.059524870000004</c:v>
                </c:pt>
                <c:pt idx="259">
                  <c:v>88.073830740000005</c:v>
                </c:pt>
                <c:pt idx="260">
                  <c:v>88.19603085</c:v>
                </c:pt>
                <c:pt idx="261">
                  <c:v>95.428282890000006</c:v>
                </c:pt>
                <c:pt idx="262">
                  <c:v>96.935604089999998</c:v>
                </c:pt>
                <c:pt idx="263">
                  <c:v>98.831046909999998</c:v>
                </c:pt>
                <c:pt idx="264">
                  <c:v>98.831046909999998</c:v>
                </c:pt>
                <c:pt idx="265">
                  <c:v>98.831046909999998</c:v>
                </c:pt>
                <c:pt idx="266">
                  <c:v>100.61034530000001</c:v>
                </c:pt>
                <c:pt idx="267">
                  <c:v>104.3104323</c:v>
                </c:pt>
                <c:pt idx="268">
                  <c:v>106.4113749</c:v>
                </c:pt>
                <c:pt idx="269">
                  <c:v>110.3889716</c:v>
                </c:pt>
                <c:pt idx="270">
                  <c:v>106.0025892</c:v>
                </c:pt>
                <c:pt idx="271">
                  <c:v>106.0025892</c:v>
                </c:pt>
                <c:pt idx="272">
                  <c:v>106.0025892</c:v>
                </c:pt>
                <c:pt idx="273">
                  <c:v>106.42045640000001</c:v>
                </c:pt>
                <c:pt idx="274">
                  <c:v>108.1356669</c:v>
                </c:pt>
                <c:pt idx="275">
                  <c:v>108.545433</c:v>
                </c:pt>
                <c:pt idx="276">
                  <c:v>111.76085500000001</c:v>
                </c:pt>
                <c:pt idx="277">
                  <c:v>114.67666269999999</c:v>
                </c:pt>
                <c:pt idx="278">
                  <c:v>114.67666269999999</c:v>
                </c:pt>
                <c:pt idx="279">
                  <c:v>114.67666269999999</c:v>
                </c:pt>
                <c:pt idx="280">
                  <c:v>116.1697332</c:v>
                </c:pt>
                <c:pt idx="281">
                  <c:v>112.6505062</c:v>
                </c:pt>
                <c:pt idx="282">
                  <c:v>112.2304243</c:v>
                </c:pt>
                <c:pt idx="283">
                  <c:v>110.1963154</c:v>
                </c:pt>
                <c:pt idx="284">
                  <c:v>114.5947074</c:v>
                </c:pt>
                <c:pt idx="285">
                  <c:v>114.5947074</c:v>
                </c:pt>
                <c:pt idx="286">
                  <c:v>114.5947074</c:v>
                </c:pt>
                <c:pt idx="287">
                  <c:v>114.0873739</c:v>
                </c:pt>
                <c:pt idx="288">
                  <c:v>115.38662909999999</c:v>
                </c:pt>
                <c:pt idx="289">
                  <c:v>116.3934704</c:v>
                </c:pt>
                <c:pt idx="290">
                  <c:v>116.7660399</c:v>
                </c:pt>
                <c:pt idx="291">
                  <c:v>117.5560066</c:v>
                </c:pt>
                <c:pt idx="292">
                  <c:v>117.5560066</c:v>
                </c:pt>
                <c:pt idx="293">
                  <c:v>117.5560066</c:v>
                </c:pt>
                <c:pt idx="294">
                  <c:v>113.8244973</c:v>
                </c:pt>
                <c:pt idx="295">
                  <c:v>113.7864783</c:v>
                </c:pt>
                <c:pt idx="296">
                  <c:v>115.9658617</c:v>
                </c:pt>
                <c:pt idx="297">
                  <c:v>116.3795358</c:v>
                </c:pt>
                <c:pt idx="298">
                  <c:v>113.76488790000001</c:v>
                </c:pt>
                <c:pt idx="299">
                  <c:v>113.76488790000001</c:v>
                </c:pt>
                <c:pt idx="300">
                  <c:v>113.76488790000001</c:v>
                </c:pt>
                <c:pt idx="301">
                  <c:v>111.242041</c:v>
                </c:pt>
                <c:pt idx="302">
                  <c:v>111.046801</c:v>
                </c:pt>
                <c:pt idx="303">
                  <c:v>111.8125515</c:v>
                </c:pt>
                <c:pt idx="304">
                  <c:v>108.2255102</c:v>
                </c:pt>
                <c:pt idx="305">
                  <c:v>107.02858620000001</c:v>
                </c:pt>
                <c:pt idx="306">
                  <c:v>107.02858620000001</c:v>
                </c:pt>
                <c:pt idx="307">
                  <c:v>107.02858620000001</c:v>
                </c:pt>
                <c:pt idx="308">
                  <c:v>106.6845431</c:v>
                </c:pt>
                <c:pt idx="309">
                  <c:v>106.1211589</c:v>
                </c:pt>
                <c:pt idx="310">
                  <c:v>105.7564675</c:v>
                </c:pt>
                <c:pt idx="311">
                  <c:v>105.2697861</c:v>
                </c:pt>
                <c:pt idx="312">
                  <c:v>105.3757408</c:v>
                </c:pt>
                <c:pt idx="313">
                  <c:v>105.3757408</c:v>
                </c:pt>
                <c:pt idx="314">
                  <c:v>105.3757408</c:v>
                </c:pt>
                <c:pt idx="315">
                  <c:v>102.22589910000001</c:v>
                </c:pt>
                <c:pt idx="316">
                  <c:v>100.0535921</c:v>
                </c:pt>
                <c:pt idx="317">
                  <c:v>99.026525309999997</c:v>
                </c:pt>
                <c:pt idx="318">
                  <c:v>95.59582451</c:v>
                </c:pt>
                <c:pt idx="319">
                  <c:v>94.359899510000005</c:v>
                </c:pt>
                <c:pt idx="320">
                  <c:v>94.359899510000005</c:v>
                </c:pt>
                <c:pt idx="321">
                  <c:v>94.359899510000005</c:v>
                </c:pt>
                <c:pt idx="322">
                  <c:v>90.772854219999999</c:v>
                </c:pt>
                <c:pt idx="323">
                  <c:v>90.53352563</c:v>
                </c:pt>
                <c:pt idx="324">
                  <c:v>90.588171099999997</c:v>
                </c:pt>
                <c:pt idx="325">
                  <c:v>90.479868049999993</c:v>
                </c:pt>
                <c:pt idx="326">
                  <c:v>90.6014208</c:v>
                </c:pt>
                <c:pt idx="327">
                  <c:v>90.6014208</c:v>
                </c:pt>
                <c:pt idx="328">
                  <c:v>90.6014208</c:v>
                </c:pt>
                <c:pt idx="329">
                  <c:v>89.334799820000001</c:v>
                </c:pt>
                <c:pt idx="330">
                  <c:v>89.490864830000007</c:v>
                </c:pt>
                <c:pt idx="331">
                  <c:v>88.581120999999996</c:v>
                </c:pt>
                <c:pt idx="332">
                  <c:v>88.736509179999999</c:v>
                </c:pt>
                <c:pt idx="333">
                  <c:v>87.197316169999993</c:v>
                </c:pt>
                <c:pt idx="334">
                  <c:v>87.197316169999993</c:v>
                </c:pt>
                <c:pt idx="335">
                  <c:v>87.197316169999993</c:v>
                </c:pt>
                <c:pt idx="336">
                  <c:v>87.640818940000003</c:v>
                </c:pt>
                <c:pt idx="337">
                  <c:v>87.521581100000006</c:v>
                </c:pt>
                <c:pt idx="338">
                  <c:v>85.642305780000001</c:v>
                </c:pt>
                <c:pt idx="339">
                  <c:v>85.134682350000006</c:v>
                </c:pt>
                <c:pt idx="340">
                  <c:v>86.619269970000005</c:v>
                </c:pt>
                <c:pt idx="341">
                  <c:v>86.619269970000005</c:v>
                </c:pt>
                <c:pt idx="342">
                  <c:v>86.619269970000005</c:v>
                </c:pt>
                <c:pt idx="343">
                  <c:v>86.238338959999993</c:v>
                </c:pt>
                <c:pt idx="344">
                  <c:v>85.654862510000001</c:v>
                </c:pt>
                <c:pt idx="345">
                  <c:v>84.554575080000006</c:v>
                </c:pt>
                <c:pt idx="346">
                  <c:v>80.615863079999997</c:v>
                </c:pt>
                <c:pt idx="347">
                  <c:v>81.261677230000004</c:v>
                </c:pt>
                <c:pt idx="348">
                  <c:v>81.261677230000004</c:v>
                </c:pt>
                <c:pt idx="349">
                  <c:v>81.261677230000004</c:v>
                </c:pt>
                <c:pt idx="350">
                  <c:v>80.391170990000006</c:v>
                </c:pt>
                <c:pt idx="351">
                  <c:v>78.156603079999996</c:v>
                </c:pt>
                <c:pt idx="352">
                  <c:v>77.435041530000007</c:v>
                </c:pt>
                <c:pt idx="353">
                  <c:v>77.615664019999997</c:v>
                </c:pt>
                <c:pt idx="354">
                  <c:v>77.615664019999997</c:v>
                </c:pt>
                <c:pt idx="355">
                  <c:v>77.615664019999997</c:v>
                </c:pt>
                <c:pt idx="356">
                  <c:v>77.615664019999997</c:v>
                </c:pt>
                <c:pt idx="357">
                  <c:v>77.615664019999997</c:v>
                </c:pt>
                <c:pt idx="358">
                  <c:v>77.615664019999997</c:v>
                </c:pt>
                <c:pt idx="359">
                  <c:v>77.704707670000005</c:v>
                </c:pt>
                <c:pt idx="360">
                  <c:v>76.813489750000002</c:v>
                </c:pt>
                <c:pt idx="361">
                  <c:v>76.908534869999997</c:v>
                </c:pt>
                <c:pt idx="362">
                  <c:v>76.908534869999997</c:v>
                </c:pt>
                <c:pt idx="363">
                  <c:v>76.908534869999997</c:v>
                </c:pt>
                <c:pt idx="364">
                  <c:v>76.186253660000006</c:v>
                </c:pt>
                <c:pt idx="365">
                  <c:v>77.482260460000006</c:v>
                </c:pt>
                <c:pt idx="366">
                  <c:v>80.039850479999998</c:v>
                </c:pt>
                <c:pt idx="367">
                  <c:v>80.962300760000005</c:v>
                </c:pt>
                <c:pt idx="368">
                  <c:v>80.447833329999995</c:v>
                </c:pt>
                <c:pt idx="369">
                  <c:v>80.447833329999995</c:v>
                </c:pt>
                <c:pt idx="370">
                  <c:v>80.447833329999995</c:v>
                </c:pt>
                <c:pt idx="371">
                  <c:v>80.122857440000004</c:v>
                </c:pt>
                <c:pt idx="372">
                  <c:v>78.530180299999998</c:v>
                </c:pt>
                <c:pt idx="373">
                  <c:v>76.901137050000003</c:v>
                </c:pt>
                <c:pt idx="374">
                  <c:v>76.438036719999999</c:v>
                </c:pt>
                <c:pt idx="375">
                  <c:v>74.244636569999997</c:v>
                </c:pt>
                <c:pt idx="376">
                  <c:v>74.244636569999997</c:v>
                </c:pt>
                <c:pt idx="377">
                  <c:v>74.244636569999997</c:v>
                </c:pt>
                <c:pt idx="378">
                  <c:v>73.656279040000001</c:v>
                </c:pt>
                <c:pt idx="379">
                  <c:v>73.187759459999995</c:v>
                </c:pt>
                <c:pt idx="380">
                  <c:v>75.399035519999998</c:v>
                </c:pt>
                <c:pt idx="381">
                  <c:v>74.359387760000004</c:v>
                </c:pt>
                <c:pt idx="382">
                  <c:v>73.019846580000006</c:v>
                </c:pt>
                <c:pt idx="383">
                  <c:v>73.019846580000006</c:v>
                </c:pt>
                <c:pt idx="384">
                  <c:v>73.019846580000006</c:v>
                </c:pt>
                <c:pt idx="385">
                  <c:v>73.459425780000004</c:v>
                </c:pt>
                <c:pt idx="386">
                  <c:v>74.399595140000002</c:v>
                </c:pt>
                <c:pt idx="387">
                  <c:v>73.675481500000004</c:v>
                </c:pt>
                <c:pt idx="388">
                  <c:v>73.600144659999998</c:v>
                </c:pt>
                <c:pt idx="389">
                  <c:v>72.476173090000003</c:v>
                </c:pt>
                <c:pt idx="390">
                  <c:v>72.476173090000003</c:v>
                </c:pt>
                <c:pt idx="391">
                  <c:v>72.476173090000003</c:v>
                </c:pt>
                <c:pt idx="392">
                  <c:v>73.379457459999998</c:v>
                </c:pt>
                <c:pt idx="393">
                  <c:v>73.501717920000004</c:v>
                </c:pt>
                <c:pt idx="394">
                  <c:v>75.721966230000007</c:v>
                </c:pt>
                <c:pt idx="395">
                  <c:v>76.619962779999994</c:v>
                </c:pt>
                <c:pt idx="396">
                  <c:v>75.799338520000006</c:v>
                </c:pt>
                <c:pt idx="397">
                  <c:v>75.799338520000006</c:v>
                </c:pt>
                <c:pt idx="398">
                  <c:v>75.799338520000006</c:v>
                </c:pt>
                <c:pt idx="399">
                  <c:v>75.897380949999999</c:v>
                </c:pt>
                <c:pt idx="400">
                  <c:v>74.408526420000001</c:v>
                </c:pt>
                <c:pt idx="401">
                  <c:v>74.615384649999996</c:v>
                </c:pt>
                <c:pt idx="402">
                  <c:v>74.496014860000002</c:v>
                </c:pt>
                <c:pt idx="403">
                  <c:v>75.453096919999993</c:v>
                </c:pt>
                <c:pt idx="404">
                  <c:v>75.453096919999993</c:v>
                </c:pt>
                <c:pt idx="405">
                  <c:v>75.453096919999993</c:v>
                </c:pt>
                <c:pt idx="406">
                  <c:v>73.968767589999999</c:v>
                </c:pt>
                <c:pt idx="407">
                  <c:v>74.131165289999998</c:v>
                </c:pt>
                <c:pt idx="408">
                  <c:v>73.802078969999997</c:v>
                </c:pt>
                <c:pt idx="409">
                  <c:v>73.766464630000002</c:v>
                </c:pt>
                <c:pt idx="410">
                  <c:v>73.191655240000003</c:v>
                </c:pt>
                <c:pt idx="411">
                  <c:v>73.191655240000003</c:v>
                </c:pt>
                <c:pt idx="412">
                  <c:v>73.191655240000003</c:v>
                </c:pt>
                <c:pt idx="413">
                  <c:v>72.912958529999997</c:v>
                </c:pt>
                <c:pt idx="414">
                  <c:v>72.057917860000003</c:v>
                </c:pt>
                <c:pt idx="415">
                  <c:v>71.867498100000006</c:v>
                </c:pt>
                <c:pt idx="416">
                  <c:v>70.953126850000004</c:v>
                </c:pt>
                <c:pt idx="417">
                  <c:v>69.869579830000006</c:v>
                </c:pt>
                <c:pt idx="418">
                  <c:v>69.869579830000006</c:v>
                </c:pt>
                <c:pt idx="419">
                  <c:v>69.869579830000006</c:v>
                </c:pt>
                <c:pt idx="420">
                  <c:v>70.540269120000005</c:v>
                </c:pt>
                <c:pt idx="421">
                  <c:v>69.393421169999996</c:v>
                </c:pt>
                <c:pt idx="422">
                  <c:v>70.435455140000002</c:v>
                </c:pt>
                <c:pt idx="423">
                  <c:v>69.46967205</c:v>
                </c:pt>
                <c:pt idx="424">
                  <c:v>70.218779580000003</c:v>
                </c:pt>
                <c:pt idx="425">
                  <c:v>70.218779580000003</c:v>
                </c:pt>
                <c:pt idx="426">
                  <c:v>70.218779580000003</c:v>
                </c:pt>
                <c:pt idx="427">
                  <c:v>69.002543009999997</c:v>
                </c:pt>
                <c:pt idx="428">
                  <c:v>67.156177839999998</c:v>
                </c:pt>
                <c:pt idx="429">
                  <c:v>67.547633009999998</c:v>
                </c:pt>
                <c:pt idx="430">
                  <c:v>66.282569219999999</c:v>
                </c:pt>
                <c:pt idx="431">
                  <c:v>64.849328979999996</c:v>
                </c:pt>
                <c:pt idx="432">
                  <c:v>64.849328979999996</c:v>
                </c:pt>
                <c:pt idx="433">
                  <c:v>64.849328979999996</c:v>
                </c:pt>
                <c:pt idx="434">
                  <c:v>64.898393709999993</c:v>
                </c:pt>
                <c:pt idx="435">
                  <c:v>63.287647509999999</c:v>
                </c:pt>
                <c:pt idx="436">
                  <c:v>62.500566169999999</c:v>
                </c:pt>
                <c:pt idx="437">
                  <c:v>60.293038950000003</c:v>
                </c:pt>
                <c:pt idx="438">
                  <c:v>61.343742550000002</c:v>
                </c:pt>
                <c:pt idx="439">
                  <c:v>61.343742550000002</c:v>
                </c:pt>
                <c:pt idx="440">
                  <c:v>61.343742550000002</c:v>
                </c:pt>
                <c:pt idx="441">
                  <c:v>59.882314880000003</c:v>
                </c:pt>
                <c:pt idx="442">
                  <c:v>59.438451800000003</c:v>
                </c:pt>
                <c:pt idx="443">
                  <c:v>66.616947890000006</c:v>
                </c:pt>
                <c:pt idx="444">
                  <c:v>66.146392230000004</c:v>
                </c:pt>
                <c:pt idx="445">
                  <c:v>66.995384659999999</c:v>
                </c:pt>
                <c:pt idx="446">
                  <c:v>66.995384659999999</c:v>
                </c:pt>
                <c:pt idx="447">
                  <c:v>66.995384659999999</c:v>
                </c:pt>
                <c:pt idx="448">
                  <c:v>67.547346289999993</c:v>
                </c:pt>
                <c:pt idx="449">
                  <c:v>66.721637830000006</c:v>
                </c:pt>
                <c:pt idx="450">
                  <c:v>66.551497870000006</c:v>
                </c:pt>
                <c:pt idx="451">
                  <c:v>67.325522539999994</c:v>
                </c:pt>
                <c:pt idx="452">
                  <c:v>67.591808</c:v>
                </c:pt>
                <c:pt idx="453">
                  <c:v>67.591808</c:v>
                </c:pt>
                <c:pt idx="454">
                  <c:v>67.591808</c:v>
                </c:pt>
                <c:pt idx="455">
                  <c:v>67.709437769999994</c:v>
                </c:pt>
                <c:pt idx="456">
                  <c:v>66.083795339999995</c:v>
                </c:pt>
                <c:pt idx="457">
                  <c:v>68.452289149999999</c:v>
                </c:pt>
                <c:pt idx="458">
                  <c:v>65.521069339999997</c:v>
                </c:pt>
                <c:pt idx="459">
                  <c:v>67.134133939999998</c:v>
                </c:pt>
                <c:pt idx="460">
                  <c:v>67.134133939999998</c:v>
                </c:pt>
                <c:pt idx="461">
                  <c:v>67.134133939999998</c:v>
                </c:pt>
                <c:pt idx="462">
                  <c:v>65.251408010000006</c:v>
                </c:pt>
                <c:pt idx="463">
                  <c:v>64.621259350000003</c:v>
                </c:pt>
                <c:pt idx="464">
                  <c:v>63.884532270000001</c:v>
                </c:pt>
                <c:pt idx="465">
                  <c:v>65.428663119999996</c:v>
                </c:pt>
                <c:pt idx="466">
                  <c:v>65.500243859999998</c:v>
                </c:pt>
                <c:pt idx="467">
                  <c:v>65.500243859999998</c:v>
                </c:pt>
                <c:pt idx="468">
                  <c:v>65.500243859999998</c:v>
                </c:pt>
                <c:pt idx="469">
                  <c:v>66.716976320000001</c:v>
                </c:pt>
                <c:pt idx="470">
                  <c:v>69.257898929999996</c:v>
                </c:pt>
                <c:pt idx="471">
                  <c:v>68.372693810000001</c:v>
                </c:pt>
                <c:pt idx="472">
                  <c:v>67.208357620000001</c:v>
                </c:pt>
                <c:pt idx="473">
                  <c:v>67.223290309999996</c:v>
                </c:pt>
                <c:pt idx="474">
                  <c:v>67.223290309999996</c:v>
                </c:pt>
                <c:pt idx="475">
                  <c:v>67.223290309999996</c:v>
                </c:pt>
                <c:pt idx="476">
                  <c:v>65.612836299999998</c:v>
                </c:pt>
                <c:pt idx="477">
                  <c:v>64.254669939999999</c:v>
                </c:pt>
                <c:pt idx="478">
                  <c:v>64.661159990000002</c:v>
                </c:pt>
                <c:pt idx="479">
                  <c:v>64.755002279999999</c:v>
                </c:pt>
                <c:pt idx="480">
                  <c:v>63.612160590000002</c:v>
                </c:pt>
                <c:pt idx="481">
                  <c:v>63.612160590000002</c:v>
                </c:pt>
                <c:pt idx="482">
                  <c:v>63.612160590000002</c:v>
                </c:pt>
                <c:pt idx="483">
                  <c:v>63.443873760000002</c:v>
                </c:pt>
                <c:pt idx="484">
                  <c:v>63.492907809999998</c:v>
                </c:pt>
                <c:pt idx="485">
                  <c:v>63.585762840000001</c:v>
                </c:pt>
                <c:pt idx="486">
                  <c:v>63.30879401</c:v>
                </c:pt>
                <c:pt idx="487">
                  <c:v>62.100253719999998</c:v>
                </c:pt>
                <c:pt idx="488">
                  <c:v>62.100253719999998</c:v>
                </c:pt>
                <c:pt idx="489">
                  <c:v>62.100253719999998</c:v>
                </c:pt>
                <c:pt idx="490">
                  <c:v>62.188870100000003</c:v>
                </c:pt>
                <c:pt idx="491">
                  <c:v>61.875936230000001</c:v>
                </c:pt>
                <c:pt idx="492">
                  <c:v>60.940624659999997</c:v>
                </c:pt>
                <c:pt idx="493">
                  <c:v>62.372294240000002</c:v>
                </c:pt>
                <c:pt idx="494">
                  <c:v>61.875635889999998</c:v>
                </c:pt>
                <c:pt idx="495">
                  <c:v>61.875635889999998</c:v>
                </c:pt>
                <c:pt idx="496">
                  <c:v>61.875635889999998</c:v>
                </c:pt>
                <c:pt idx="497">
                  <c:v>62.290947170000003</c:v>
                </c:pt>
                <c:pt idx="498">
                  <c:v>62.400642519999998</c:v>
                </c:pt>
                <c:pt idx="499">
                  <c:v>62.006650710000002</c:v>
                </c:pt>
                <c:pt idx="500">
                  <c:v>61.493313929999999</c:v>
                </c:pt>
                <c:pt idx="501">
                  <c:v>62.071850320000003</c:v>
                </c:pt>
                <c:pt idx="502">
                  <c:v>62.071850320000003</c:v>
                </c:pt>
                <c:pt idx="503">
                  <c:v>62.071850320000003</c:v>
                </c:pt>
                <c:pt idx="504">
                  <c:v>61.360106289999997</c:v>
                </c:pt>
                <c:pt idx="505">
                  <c:v>61.384653669999999</c:v>
                </c:pt>
                <c:pt idx="506">
                  <c:v>61.451659050000004</c:v>
                </c:pt>
                <c:pt idx="507">
                  <c:v>62.066134949999999</c:v>
                </c:pt>
                <c:pt idx="508">
                  <c:v>62.432694220000002</c:v>
                </c:pt>
                <c:pt idx="509">
                  <c:v>62.432694220000002</c:v>
                </c:pt>
                <c:pt idx="510">
                  <c:v>62.432694220000002</c:v>
                </c:pt>
                <c:pt idx="511">
                  <c:v>62.226364359999998</c:v>
                </c:pt>
                <c:pt idx="512">
                  <c:v>62.502889119999999</c:v>
                </c:pt>
                <c:pt idx="513">
                  <c:v>62.77270875</c:v>
                </c:pt>
                <c:pt idx="514">
                  <c:v>62.6962884</c:v>
                </c:pt>
                <c:pt idx="515">
                  <c:v>63.009689539999997</c:v>
                </c:pt>
                <c:pt idx="516">
                  <c:v>63.009689539999997</c:v>
                </c:pt>
                <c:pt idx="517">
                  <c:v>63.009689539999997</c:v>
                </c:pt>
                <c:pt idx="518">
                  <c:v>61.664205610000003</c:v>
                </c:pt>
                <c:pt idx="519">
                  <c:v>61.909393199999997</c:v>
                </c:pt>
                <c:pt idx="520">
                  <c:v>62.008518879999997</c:v>
                </c:pt>
                <c:pt idx="521">
                  <c:v>61.617389709999998</c:v>
                </c:pt>
                <c:pt idx="522">
                  <c:v>62.201023190000001</c:v>
                </c:pt>
                <c:pt idx="523">
                  <c:v>62.201023190000001</c:v>
                </c:pt>
                <c:pt idx="524">
                  <c:v>62.201023190000001</c:v>
                </c:pt>
                <c:pt idx="525">
                  <c:v>65.740694500000004</c:v>
                </c:pt>
                <c:pt idx="526">
                  <c:v>70.042545809999993</c:v>
                </c:pt>
                <c:pt idx="527">
                  <c:v>66.921620489999995</c:v>
                </c:pt>
                <c:pt idx="528">
                  <c:v>70.864722020000002</c:v>
                </c:pt>
                <c:pt idx="529">
                  <c:v>79.652070499999994</c:v>
                </c:pt>
                <c:pt idx="530">
                  <c:v>79.652070499999994</c:v>
                </c:pt>
                <c:pt idx="531">
                  <c:v>79.652070499999994</c:v>
                </c:pt>
                <c:pt idx="532">
                  <c:v>79.343809649999997</c:v>
                </c:pt>
                <c:pt idx="533">
                  <c:v>73.674443150000002</c:v>
                </c:pt>
                <c:pt idx="534">
                  <c:v>75.275318350000006</c:v>
                </c:pt>
                <c:pt idx="535">
                  <c:v>76.502820240000005</c:v>
                </c:pt>
                <c:pt idx="536">
                  <c:v>77.167611809999997</c:v>
                </c:pt>
                <c:pt idx="537">
                  <c:v>77.167611809999997</c:v>
                </c:pt>
                <c:pt idx="538">
                  <c:v>77.167611809999997</c:v>
                </c:pt>
                <c:pt idx="539">
                  <c:v>75.115085930000006</c:v>
                </c:pt>
                <c:pt idx="540">
                  <c:v>75.686918160000005</c:v>
                </c:pt>
                <c:pt idx="541">
                  <c:v>76.740859749999998</c:v>
                </c:pt>
                <c:pt idx="542">
                  <c:v>79.126712359999999</c:v>
                </c:pt>
                <c:pt idx="543">
                  <c:v>80.210848249999998</c:v>
                </c:pt>
                <c:pt idx="544">
                  <c:v>80.210848249999998</c:v>
                </c:pt>
                <c:pt idx="545">
                  <c:v>80.210848249999998</c:v>
                </c:pt>
                <c:pt idx="546">
                  <c:v>75.014587289999994</c:v>
                </c:pt>
                <c:pt idx="547">
                  <c:v>73.847721120000003</c:v>
                </c:pt>
                <c:pt idx="548">
                  <c:v>71.462799950000004</c:v>
                </c:pt>
                <c:pt idx="549">
                  <c:v>71.15682846</c:v>
                </c:pt>
                <c:pt idx="550">
                  <c:v>69.513467640000002</c:v>
                </c:pt>
                <c:pt idx="551">
                  <c:v>69.513467640000002</c:v>
                </c:pt>
                <c:pt idx="552">
                  <c:v>69.513467640000002</c:v>
                </c:pt>
                <c:pt idx="553">
                  <c:v>66.860489299999998</c:v>
                </c:pt>
                <c:pt idx="554">
                  <c:v>67.399267739999999</c:v>
                </c:pt>
                <c:pt idx="555">
                  <c:v>65.443245300000001</c:v>
                </c:pt>
                <c:pt idx="556">
                  <c:v>62.961421860000002</c:v>
                </c:pt>
                <c:pt idx="557">
                  <c:v>61.840813199999999</c:v>
                </c:pt>
                <c:pt idx="558">
                  <c:v>61.840813199999999</c:v>
                </c:pt>
                <c:pt idx="559">
                  <c:v>61.840813199999999</c:v>
                </c:pt>
                <c:pt idx="560">
                  <c:v>61.392566459999998</c:v>
                </c:pt>
                <c:pt idx="561">
                  <c:v>61.503955500000004</c:v>
                </c:pt>
                <c:pt idx="562">
                  <c:v>62.394344420000003</c:v>
                </c:pt>
                <c:pt idx="563">
                  <c:v>61.886817610000001</c:v>
                </c:pt>
                <c:pt idx="564">
                  <c:v>62.459552789999996</c:v>
                </c:pt>
                <c:pt idx="565">
                  <c:v>62.459552789999996</c:v>
                </c:pt>
                <c:pt idx="566">
                  <c:v>62.459552789999996</c:v>
                </c:pt>
                <c:pt idx="567">
                  <c:v>61.356725769999997</c:v>
                </c:pt>
                <c:pt idx="568">
                  <c:v>62.787015869999998</c:v>
                </c:pt>
                <c:pt idx="569">
                  <c:v>64.142607679999998</c:v>
                </c:pt>
                <c:pt idx="570">
                  <c:v>65.755047279999999</c:v>
                </c:pt>
                <c:pt idx="571">
                  <c:v>65.803188169999999</c:v>
                </c:pt>
                <c:pt idx="572">
                  <c:v>65.803188169999999</c:v>
                </c:pt>
                <c:pt idx="573">
                  <c:v>65.803188169999999</c:v>
                </c:pt>
                <c:pt idx="574">
                  <c:v>65.596753309999997</c:v>
                </c:pt>
                <c:pt idx="575">
                  <c:v>65.5567171</c:v>
                </c:pt>
                <c:pt idx="576">
                  <c:v>65.137456229999998</c:v>
                </c:pt>
                <c:pt idx="577">
                  <c:v>68.203458240000003</c:v>
                </c:pt>
                <c:pt idx="578">
                  <c:v>70.558299590000004</c:v>
                </c:pt>
                <c:pt idx="579">
                  <c:v>70.558299590000004</c:v>
                </c:pt>
                <c:pt idx="580">
                  <c:v>70.558299590000004</c:v>
                </c:pt>
                <c:pt idx="581">
                  <c:v>75.440470050000002</c:v>
                </c:pt>
                <c:pt idx="582">
                  <c:v>74.561963250000005</c:v>
                </c:pt>
                <c:pt idx="583">
                  <c:v>72.733247739999996</c:v>
                </c:pt>
                <c:pt idx="584">
                  <c:v>70.432586090000001</c:v>
                </c:pt>
                <c:pt idx="585">
                  <c:v>69.508570950000006</c:v>
                </c:pt>
                <c:pt idx="586">
                  <c:v>69.508570950000006</c:v>
                </c:pt>
                <c:pt idx="587">
                  <c:v>69.508570950000006</c:v>
                </c:pt>
                <c:pt idx="588">
                  <c:v>68.311351090000002</c:v>
                </c:pt>
                <c:pt idx="589">
                  <c:v>68.975285499999998</c:v>
                </c:pt>
                <c:pt idx="590">
                  <c:v>66.116132820000004</c:v>
                </c:pt>
                <c:pt idx="591">
                  <c:v>64.496087840000001</c:v>
                </c:pt>
                <c:pt idx="592">
                  <c:v>65.206927329999999</c:v>
                </c:pt>
                <c:pt idx="593">
                  <c:v>65.206927329999999</c:v>
                </c:pt>
                <c:pt idx="594">
                  <c:v>65.206927329999999</c:v>
                </c:pt>
                <c:pt idx="595">
                  <c:v>63.747177690000001</c:v>
                </c:pt>
                <c:pt idx="596">
                  <c:v>64.165645290000001</c:v>
                </c:pt>
                <c:pt idx="597">
                  <c:v>64.261701310000007</c:v>
                </c:pt>
                <c:pt idx="598">
                  <c:v>62.73695996</c:v>
                </c:pt>
                <c:pt idx="599">
                  <c:v>61.310734680000003</c:v>
                </c:pt>
                <c:pt idx="600">
                  <c:v>61.310734680000003</c:v>
                </c:pt>
                <c:pt idx="601">
                  <c:v>61.310734680000003</c:v>
                </c:pt>
                <c:pt idx="602">
                  <c:v>60.551528400000002</c:v>
                </c:pt>
                <c:pt idx="603">
                  <c:v>63.916567399999998</c:v>
                </c:pt>
                <c:pt idx="604">
                  <c:v>63.85965564</c:v>
                </c:pt>
                <c:pt idx="605">
                  <c:v>63.189513429999998</c:v>
                </c:pt>
                <c:pt idx="606">
                  <c:v>62.80514505</c:v>
                </c:pt>
                <c:pt idx="607">
                  <c:v>62.80514505</c:v>
                </c:pt>
                <c:pt idx="608">
                  <c:v>62.80514505</c:v>
                </c:pt>
                <c:pt idx="609">
                  <c:v>60.782174300000001</c:v>
                </c:pt>
                <c:pt idx="610">
                  <c:v>61.544750659999998</c:v>
                </c:pt>
                <c:pt idx="611">
                  <c:v>61.039155800000003</c:v>
                </c:pt>
                <c:pt idx="612">
                  <c:v>60.925842350000003</c:v>
                </c:pt>
                <c:pt idx="613">
                  <c:v>60.56619336</c:v>
                </c:pt>
                <c:pt idx="614">
                  <c:v>60.56619336</c:v>
                </c:pt>
                <c:pt idx="615">
                  <c:v>60.56619336</c:v>
                </c:pt>
                <c:pt idx="616">
                  <c:v>61.083073740000003</c:v>
                </c:pt>
                <c:pt idx="617">
                  <c:v>61.374728439999998</c:v>
                </c:pt>
                <c:pt idx="618">
                  <c:v>62.23074888</c:v>
                </c:pt>
                <c:pt idx="619">
                  <c:v>60.240180619999997</c:v>
                </c:pt>
                <c:pt idx="620">
                  <c:v>58.733238239999999</c:v>
                </c:pt>
                <c:pt idx="621">
                  <c:v>58.733238239999999</c:v>
                </c:pt>
                <c:pt idx="622">
                  <c:v>58.733238239999999</c:v>
                </c:pt>
                <c:pt idx="623">
                  <c:v>59.124778300000003</c:v>
                </c:pt>
                <c:pt idx="624">
                  <c:v>58.05918415</c:v>
                </c:pt>
                <c:pt idx="625">
                  <c:v>59.238951550000003</c:v>
                </c:pt>
                <c:pt idx="626">
                  <c:v>57.192528840000001</c:v>
                </c:pt>
                <c:pt idx="627">
                  <c:v>63.977158879999998</c:v>
                </c:pt>
                <c:pt idx="628">
                  <c:v>63.977158879999998</c:v>
                </c:pt>
                <c:pt idx="629">
                  <c:v>63.977158879999998</c:v>
                </c:pt>
                <c:pt idx="630">
                  <c:v>64.270560020000005</c:v>
                </c:pt>
                <c:pt idx="631">
                  <c:v>64.018081129999999</c:v>
                </c:pt>
                <c:pt idx="632">
                  <c:v>64.653052880000004</c:v>
                </c:pt>
                <c:pt idx="633">
                  <c:v>63.191109130000001</c:v>
                </c:pt>
                <c:pt idx="634">
                  <c:v>62.608416499999997</c:v>
                </c:pt>
                <c:pt idx="635">
                  <c:v>62.608416499999997</c:v>
                </c:pt>
                <c:pt idx="636">
                  <c:v>62.608416499999997</c:v>
                </c:pt>
                <c:pt idx="637">
                  <c:v>63.357841039999997</c:v>
                </c:pt>
                <c:pt idx="638">
                  <c:v>63.218651180000002</c:v>
                </c:pt>
                <c:pt idx="639">
                  <c:v>63.4736817</c:v>
                </c:pt>
                <c:pt idx="640">
                  <c:v>63.524299540000001</c:v>
                </c:pt>
                <c:pt idx="641">
                  <c:v>62.379190360000003</c:v>
                </c:pt>
                <c:pt idx="642">
                  <c:v>62.379190360000003</c:v>
                </c:pt>
                <c:pt idx="643">
                  <c:v>62.379190360000003</c:v>
                </c:pt>
                <c:pt idx="644">
                  <c:v>61.512207179999997</c:v>
                </c:pt>
                <c:pt idx="645">
                  <c:v>61.825806610000001</c:v>
                </c:pt>
                <c:pt idx="646">
                  <c:v>61.684051420000003</c:v>
                </c:pt>
                <c:pt idx="647">
                  <c:v>60.17511974</c:v>
                </c:pt>
                <c:pt idx="648">
                  <c:v>60.165389589999997</c:v>
                </c:pt>
                <c:pt idx="649">
                  <c:v>60.165389589999997</c:v>
                </c:pt>
                <c:pt idx="650">
                  <c:v>60.165389589999997</c:v>
                </c:pt>
                <c:pt idx="651">
                  <c:v>58.601362350000002</c:v>
                </c:pt>
                <c:pt idx="652">
                  <c:v>58.112375829999998</c:v>
                </c:pt>
                <c:pt idx="653">
                  <c:v>58.111416980000001</c:v>
                </c:pt>
                <c:pt idx="654">
                  <c:v>57.098668770000003</c:v>
                </c:pt>
                <c:pt idx="655">
                  <c:v>56.691431909999999</c:v>
                </c:pt>
                <c:pt idx="656">
                  <c:v>56.691431909999999</c:v>
                </c:pt>
                <c:pt idx="657">
                  <c:v>56.691431909999999</c:v>
                </c:pt>
                <c:pt idx="658">
                  <c:v>57.830884589999997</c:v>
                </c:pt>
                <c:pt idx="659">
                  <c:v>57.863100439999997</c:v>
                </c:pt>
                <c:pt idx="660">
                  <c:v>57.37267447</c:v>
                </c:pt>
                <c:pt idx="661">
                  <c:v>56.99224486</c:v>
                </c:pt>
                <c:pt idx="662">
                  <c:v>56.953080530000001</c:v>
                </c:pt>
                <c:pt idx="663">
                  <c:v>56.953080530000001</c:v>
                </c:pt>
                <c:pt idx="664">
                  <c:v>56.953080530000001</c:v>
                </c:pt>
                <c:pt idx="665">
                  <c:v>56.216438109999999</c:v>
                </c:pt>
                <c:pt idx="666">
                  <c:v>56.727088389999999</c:v>
                </c:pt>
                <c:pt idx="667">
                  <c:v>57.392767130000003</c:v>
                </c:pt>
                <c:pt idx="668">
                  <c:v>58.608070509999997</c:v>
                </c:pt>
                <c:pt idx="669">
                  <c:v>58.55236446</c:v>
                </c:pt>
                <c:pt idx="670">
                  <c:v>58.55236446</c:v>
                </c:pt>
                <c:pt idx="671">
                  <c:v>58.55236446</c:v>
                </c:pt>
                <c:pt idx="672">
                  <c:v>58.13679905</c:v>
                </c:pt>
                <c:pt idx="673">
                  <c:v>57.810741839999999</c:v>
                </c:pt>
                <c:pt idx="674">
                  <c:v>60.312406690000003</c:v>
                </c:pt>
                <c:pt idx="675">
                  <c:v>59.59116899</c:v>
                </c:pt>
                <c:pt idx="676">
                  <c:v>58.729505439999997</c:v>
                </c:pt>
                <c:pt idx="677">
                  <c:v>58.729505439999997</c:v>
                </c:pt>
                <c:pt idx="678">
                  <c:v>58.729505439999997</c:v>
                </c:pt>
                <c:pt idx="679">
                  <c:v>57.522209119999999</c:v>
                </c:pt>
                <c:pt idx="680">
                  <c:v>57.679309019999998</c:v>
                </c:pt>
                <c:pt idx="681">
                  <c:v>57.109986190000001</c:v>
                </c:pt>
                <c:pt idx="682">
                  <c:v>56.913652900000002</c:v>
                </c:pt>
                <c:pt idx="683">
                  <c:v>57.027821090000003</c:v>
                </c:pt>
                <c:pt idx="684">
                  <c:v>57.027821090000003</c:v>
                </c:pt>
                <c:pt idx="685">
                  <c:v>57.027821090000003</c:v>
                </c:pt>
                <c:pt idx="686">
                  <c:v>56.905988149999999</c:v>
                </c:pt>
                <c:pt idx="687">
                  <c:v>58.327082750000002</c:v>
                </c:pt>
                <c:pt idx="688">
                  <c:v>58.231461899999999</c:v>
                </c:pt>
                <c:pt idx="689">
                  <c:v>59.362535940000001</c:v>
                </c:pt>
                <c:pt idx="690">
                  <c:v>59.781567389999999</c:v>
                </c:pt>
                <c:pt idx="691">
                  <c:v>59.781567389999999</c:v>
                </c:pt>
                <c:pt idx="692">
                  <c:v>59.781567389999999</c:v>
                </c:pt>
                <c:pt idx="693">
                  <c:v>59.789241699999998</c:v>
                </c:pt>
                <c:pt idx="694">
                  <c:v>59.563945429999997</c:v>
                </c:pt>
                <c:pt idx="695">
                  <c:v>60.495392930000001</c:v>
                </c:pt>
                <c:pt idx="696">
                  <c:v>59.075566600000002</c:v>
                </c:pt>
                <c:pt idx="697">
                  <c:v>58.443507650000001</c:v>
                </c:pt>
                <c:pt idx="698">
                  <c:v>58.443507650000001</c:v>
                </c:pt>
                <c:pt idx="699">
                  <c:v>58.443507650000001</c:v>
                </c:pt>
                <c:pt idx="700">
                  <c:v>59.270482270000002</c:v>
                </c:pt>
                <c:pt idx="701">
                  <c:v>58.598872139999997</c:v>
                </c:pt>
                <c:pt idx="702">
                  <c:v>58.735694240000001</c:v>
                </c:pt>
                <c:pt idx="703">
                  <c:v>57.665582100000002</c:v>
                </c:pt>
                <c:pt idx="704">
                  <c:v>56.445178669999997</c:v>
                </c:pt>
                <c:pt idx="705">
                  <c:v>56.445178669999997</c:v>
                </c:pt>
                <c:pt idx="706">
                  <c:v>56.445178669999997</c:v>
                </c:pt>
                <c:pt idx="707">
                  <c:v>55.724057629999997</c:v>
                </c:pt>
                <c:pt idx="708">
                  <c:v>56.25606767</c:v>
                </c:pt>
                <c:pt idx="709">
                  <c:v>56.249045899999999</c:v>
                </c:pt>
                <c:pt idx="710">
                  <c:v>56.99400807</c:v>
                </c:pt>
                <c:pt idx="711">
                  <c:v>57.349387540000002</c:v>
                </c:pt>
                <c:pt idx="712">
                  <c:v>57.349387540000002</c:v>
                </c:pt>
                <c:pt idx="713">
                  <c:v>57.349387540000002</c:v>
                </c:pt>
                <c:pt idx="714">
                  <c:v>58.067251159999998</c:v>
                </c:pt>
                <c:pt idx="715">
                  <c:v>58.497231200000002</c:v>
                </c:pt>
                <c:pt idx="716">
                  <c:v>59.218722380000003</c:v>
                </c:pt>
                <c:pt idx="717">
                  <c:v>60.972681350000002</c:v>
                </c:pt>
                <c:pt idx="718">
                  <c:v>61.224792110000003</c:v>
                </c:pt>
                <c:pt idx="719">
                  <c:v>61.224792110000003</c:v>
                </c:pt>
                <c:pt idx="720">
                  <c:v>61.224792110000003</c:v>
                </c:pt>
                <c:pt idx="721">
                  <c:v>61.002979019999998</c:v>
                </c:pt>
                <c:pt idx="722">
                  <c:v>60.775258829999999</c:v>
                </c:pt>
                <c:pt idx="723">
                  <c:v>60.554217399999999</c:v>
                </c:pt>
                <c:pt idx="724">
                  <c:v>60.58901255</c:v>
                </c:pt>
                <c:pt idx="725">
                  <c:v>60.479341419999997</c:v>
                </c:pt>
                <c:pt idx="726">
                  <c:v>60.479341419999997</c:v>
                </c:pt>
                <c:pt idx="727">
                  <c:v>60.479341419999997</c:v>
                </c:pt>
                <c:pt idx="728">
                  <c:v>60.451065970000002</c:v>
                </c:pt>
                <c:pt idx="729">
                  <c:v>61.038177500000003</c:v>
                </c:pt>
                <c:pt idx="730">
                  <c:v>61.513847249999998</c:v>
                </c:pt>
                <c:pt idx="731">
                  <c:v>60.411681369999997</c:v>
                </c:pt>
                <c:pt idx="732">
                  <c:v>60.418313619999999</c:v>
                </c:pt>
                <c:pt idx="733">
                  <c:v>60.418313619999999</c:v>
                </c:pt>
                <c:pt idx="734">
                  <c:v>60.418313619999999</c:v>
                </c:pt>
                <c:pt idx="735">
                  <c:v>59.701665720000001</c:v>
                </c:pt>
                <c:pt idx="736">
                  <c:v>59.35796302</c:v>
                </c:pt>
                <c:pt idx="737">
                  <c:v>59.697499909999998</c:v>
                </c:pt>
                <c:pt idx="738">
                  <c:v>60.235763300000002</c:v>
                </c:pt>
                <c:pt idx="739">
                  <c:v>60.681740570000002</c:v>
                </c:pt>
                <c:pt idx="740">
                  <c:v>60.681740570000002</c:v>
                </c:pt>
                <c:pt idx="741">
                  <c:v>60.681740570000002</c:v>
                </c:pt>
                <c:pt idx="742">
                  <c:v>62.18701454</c:v>
                </c:pt>
                <c:pt idx="743">
                  <c:v>61.053976560000002</c:v>
                </c:pt>
                <c:pt idx="744">
                  <c:v>59.39675544</c:v>
                </c:pt>
                <c:pt idx="745">
                  <c:v>58.707420059999997</c:v>
                </c:pt>
                <c:pt idx="746">
                  <c:v>58.019327400000002</c:v>
                </c:pt>
                <c:pt idx="747">
                  <c:v>58.019327400000002</c:v>
                </c:pt>
                <c:pt idx="748">
                  <c:v>58.019327400000002</c:v>
                </c:pt>
                <c:pt idx="749">
                  <c:v>58.112784150000003</c:v>
                </c:pt>
                <c:pt idx="750">
                  <c:v>58.396787119999999</c:v>
                </c:pt>
                <c:pt idx="751">
                  <c:v>56.807815419999997</c:v>
                </c:pt>
                <c:pt idx="752">
                  <c:v>57.634171739999999</c:v>
                </c:pt>
                <c:pt idx="753">
                  <c:v>57.100899519999999</c:v>
                </c:pt>
                <c:pt idx="754">
                  <c:v>57.100899519999999</c:v>
                </c:pt>
                <c:pt idx="755">
                  <c:v>57.100899519999999</c:v>
                </c:pt>
                <c:pt idx="756">
                  <c:v>57.618108190000001</c:v>
                </c:pt>
                <c:pt idx="757">
                  <c:v>57.203152039999999</c:v>
                </c:pt>
                <c:pt idx="758">
                  <c:v>56.799170519999997</c:v>
                </c:pt>
                <c:pt idx="759">
                  <c:v>56.27601061</c:v>
                </c:pt>
                <c:pt idx="760">
                  <c:v>56.697402680000003</c:v>
                </c:pt>
                <c:pt idx="761">
                  <c:v>56.697402680000003</c:v>
                </c:pt>
                <c:pt idx="762">
                  <c:v>56.697402680000003</c:v>
                </c:pt>
                <c:pt idx="763">
                  <c:v>58.069924409999999</c:v>
                </c:pt>
                <c:pt idx="764">
                  <c:v>56.572524989999998</c:v>
                </c:pt>
                <c:pt idx="765">
                  <c:v>55.687000769999997</c:v>
                </c:pt>
                <c:pt idx="766">
                  <c:v>55.335732540000002</c:v>
                </c:pt>
                <c:pt idx="767">
                  <c:v>55.136967050000003</c:v>
                </c:pt>
                <c:pt idx="768">
                  <c:v>55.136967050000003</c:v>
                </c:pt>
                <c:pt idx="769">
                  <c:v>55.136967050000003</c:v>
                </c:pt>
                <c:pt idx="770">
                  <c:v>54.671011380000003</c:v>
                </c:pt>
                <c:pt idx="771">
                  <c:v>54.623730639999998</c:v>
                </c:pt>
                <c:pt idx="772">
                  <c:v>54.234999999999999</c:v>
                </c:pt>
                <c:pt idx="773">
                  <c:v>53.005000000000003</c:v>
                </c:pt>
                <c:pt idx="774">
                  <c:v>52.8</c:v>
                </c:pt>
                <c:pt idx="775">
                  <c:v>52.8</c:v>
                </c:pt>
                <c:pt idx="776">
                  <c:v>52.8</c:v>
                </c:pt>
                <c:pt idx="777">
                  <c:v>52.445</c:v>
                </c:pt>
                <c:pt idx="778">
                  <c:v>51.534999999999997</c:v>
                </c:pt>
                <c:pt idx="779">
                  <c:v>51.875</c:v>
                </c:pt>
                <c:pt idx="780">
                  <c:v>52.57</c:v>
                </c:pt>
                <c:pt idx="781">
                  <c:v>52.47</c:v>
                </c:pt>
                <c:pt idx="782">
                  <c:v>52.47</c:v>
                </c:pt>
                <c:pt idx="783">
                  <c:v>52.47</c:v>
                </c:pt>
                <c:pt idx="784">
                  <c:v>52.715000000000003</c:v>
                </c:pt>
                <c:pt idx="785">
                  <c:v>52.55</c:v>
                </c:pt>
                <c:pt idx="786">
                  <c:v>51.52</c:v>
                </c:pt>
                <c:pt idx="787">
                  <c:v>51.8</c:v>
                </c:pt>
                <c:pt idx="788">
                  <c:v>51.575000000000003</c:v>
                </c:pt>
                <c:pt idx="789">
                  <c:v>51.575000000000003</c:v>
                </c:pt>
                <c:pt idx="790">
                  <c:v>51.575000000000003</c:v>
                </c:pt>
                <c:pt idx="791">
                  <c:v>51.104999999999997</c:v>
                </c:pt>
                <c:pt idx="792">
                  <c:v>51.575000000000003</c:v>
                </c:pt>
                <c:pt idx="793">
                  <c:v>49.774999999999999</c:v>
                </c:pt>
                <c:pt idx="794">
                  <c:v>50.97</c:v>
                </c:pt>
                <c:pt idx="795">
                  <c:v>50.975000000000001</c:v>
                </c:pt>
                <c:pt idx="796">
                  <c:v>50.975000000000001</c:v>
                </c:pt>
                <c:pt idx="797">
                  <c:v>50.975000000000001</c:v>
                </c:pt>
                <c:pt idx="798">
                  <c:v>51.335000000000001</c:v>
                </c:pt>
                <c:pt idx="799">
                  <c:v>50.38</c:v>
                </c:pt>
                <c:pt idx="800">
                  <c:v>50.225000000000001</c:v>
                </c:pt>
                <c:pt idx="801">
                  <c:v>51.664999999999999</c:v>
                </c:pt>
                <c:pt idx="802">
                  <c:v>51.204999999999998</c:v>
                </c:pt>
                <c:pt idx="803">
                  <c:v>51.204999999999998</c:v>
                </c:pt>
                <c:pt idx="804">
                  <c:v>51.204999999999998</c:v>
                </c:pt>
                <c:pt idx="805">
                  <c:v>50.58</c:v>
                </c:pt>
                <c:pt idx="806">
                  <c:v>50.3</c:v>
                </c:pt>
                <c:pt idx="807">
                  <c:v>50.48</c:v>
                </c:pt>
                <c:pt idx="808">
                  <c:v>55.74</c:v>
                </c:pt>
                <c:pt idx="809">
                  <c:v>55.26</c:v>
                </c:pt>
                <c:pt idx="810">
                  <c:v>55.26</c:v>
                </c:pt>
                <c:pt idx="811">
                  <c:v>55.26</c:v>
                </c:pt>
                <c:pt idx="812">
                  <c:v>55.024999999999999</c:v>
                </c:pt>
                <c:pt idx="813">
                  <c:v>54.94</c:v>
                </c:pt>
                <c:pt idx="814">
                  <c:v>54.93</c:v>
                </c:pt>
                <c:pt idx="815">
                  <c:v>55.3</c:v>
                </c:pt>
                <c:pt idx="816">
                  <c:v>55.57</c:v>
                </c:pt>
                <c:pt idx="817">
                  <c:v>55.57</c:v>
                </c:pt>
                <c:pt idx="818">
                  <c:v>55.57</c:v>
                </c:pt>
                <c:pt idx="819">
                  <c:v>56.655000000000001</c:v>
                </c:pt>
                <c:pt idx="820">
                  <c:v>55.314999999999998</c:v>
                </c:pt>
                <c:pt idx="821">
                  <c:v>55.274999999999999</c:v>
                </c:pt>
                <c:pt idx="822">
                  <c:v>56.994999999999997</c:v>
                </c:pt>
                <c:pt idx="823">
                  <c:v>62.67</c:v>
                </c:pt>
                <c:pt idx="824">
                  <c:v>62.67</c:v>
                </c:pt>
                <c:pt idx="825">
                  <c:v>62.67</c:v>
                </c:pt>
                <c:pt idx="826">
                  <c:v>67.91</c:v>
                </c:pt>
                <c:pt idx="827">
                  <c:v>63.16</c:v>
                </c:pt>
                <c:pt idx="828">
                  <c:v>67.605000000000004</c:v>
                </c:pt>
                <c:pt idx="829">
                  <c:v>60.44</c:v>
                </c:pt>
                <c:pt idx="830">
                  <c:v>63.854999999999997</c:v>
                </c:pt>
                <c:pt idx="831">
                  <c:v>63.854999999999997</c:v>
                </c:pt>
                <c:pt idx="832">
                  <c:v>63.854999999999997</c:v>
                </c:pt>
                <c:pt idx="833">
                  <c:v>60.77</c:v>
                </c:pt>
                <c:pt idx="834">
                  <c:v>59.74</c:v>
                </c:pt>
                <c:pt idx="835">
                  <c:v>60.66</c:v>
                </c:pt>
                <c:pt idx="836">
                  <c:v>60.164999999999999</c:v>
                </c:pt>
                <c:pt idx="837">
                  <c:v>60.185000000000002</c:v>
                </c:pt>
                <c:pt idx="838">
                  <c:v>60.185000000000002</c:v>
                </c:pt>
                <c:pt idx="839">
                  <c:v>60.185000000000002</c:v>
                </c:pt>
                <c:pt idx="840">
                  <c:v>60.134999999999998</c:v>
                </c:pt>
                <c:pt idx="841">
                  <c:v>59.95</c:v>
                </c:pt>
                <c:pt idx="842">
                  <c:v>58.32</c:v>
                </c:pt>
                <c:pt idx="843">
                  <c:v>58.35</c:v>
                </c:pt>
                <c:pt idx="844">
                  <c:v>56.86</c:v>
                </c:pt>
                <c:pt idx="845">
                  <c:v>56.86</c:v>
                </c:pt>
                <c:pt idx="846">
                  <c:v>56.86</c:v>
                </c:pt>
                <c:pt idx="847">
                  <c:v>56.54</c:v>
                </c:pt>
                <c:pt idx="848">
                  <c:v>56.66</c:v>
                </c:pt>
                <c:pt idx="849">
                  <c:v>57.055</c:v>
                </c:pt>
                <c:pt idx="850">
                  <c:v>56.99</c:v>
                </c:pt>
                <c:pt idx="851">
                  <c:v>56.615000000000002</c:v>
                </c:pt>
                <c:pt idx="852">
                  <c:v>56.615000000000002</c:v>
                </c:pt>
                <c:pt idx="853">
                  <c:v>56.615000000000002</c:v>
                </c:pt>
                <c:pt idx="854">
                  <c:v>56.88</c:v>
                </c:pt>
                <c:pt idx="855">
                  <c:v>56.215000000000003</c:v>
                </c:pt>
                <c:pt idx="856">
                  <c:v>55.89</c:v>
                </c:pt>
                <c:pt idx="857">
                  <c:v>55.04</c:v>
                </c:pt>
                <c:pt idx="858">
                  <c:v>54.744999999999997</c:v>
                </c:pt>
                <c:pt idx="859">
                  <c:v>54.744999999999997</c:v>
                </c:pt>
                <c:pt idx="860">
                  <c:v>54.744999999999997</c:v>
                </c:pt>
                <c:pt idx="861">
                  <c:v>53.515000000000001</c:v>
                </c:pt>
                <c:pt idx="862">
                  <c:v>53.125</c:v>
                </c:pt>
                <c:pt idx="863">
                  <c:v>53.12</c:v>
                </c:pt>
                <c:pt idx="864">
                  <c:v>53.344999999999999</c:v>
                </c:pt>
                <c:pt idx="865">
                  <c:v>53.204999999999998</c:v>
                </c:pt>
                <c:pt idx="866">
                  <c:v>53.204999999999998</c:v>
                </c:pt>
                <c:pt idx="867">
                  <c:v>53.204999999999998</c:v>
                </c:pt>
                <c:pt idx="868">
                  <c:v>53.715000000000003</c:v>
                </c:pt>
                <c:pt idx="869">
                  <c:v>53.685000000000002</c:v>
                </c:pt>
                <c:pt idx="870">
                  <c:v>53.685000000000002</c:v>
                </c:pt>
                <c:pt idx="871">
                  <c:v>54.05</c:v>
                </c:pt>
                <c:pt idx="872">
                  <c:v>54.08</c:v>
                </c:pt>
                <c:pt idx="873">
                  <c:v>54.08</c:v>
                </c:pt>
                <c:pt idx="874">
                  <c:v>54.08</c:v>
                </c:pt>
                <c:pt idx="875">
                  <c:v>53.905000000000001</c:v>
                </c:pt>
                <c:pt idx="876">
                  <c:v>54.66</c:v>
                </c:pt>
                <c:pt idx="877">
                  <c:v>54.055</c:v>
                </c:pt>
                <c:pt idx="878">
                  <c:v>53.174999999999997</c:v>
                </c:pt>
                <c:pt idx="879">
                  <c:v>52.24</c:v>
                </c:pt>
                <c:pt idx="880">
                  <c:v>52.24</c:v>
                </c:pt>
                <c:pt idx="881">
                  <c:v>52.24</c:v>
                </c:pt>
                <c:pt idx="882">
                  <c:v>51.625</c:v>
                </c:pt>
                <c:pt idx="883">
                  <c:v>51.335000000000001</c:v>
                </c:pt>
                <c:pt idx="884">
                  <c:v>50.965000000000003</c:v>
                </c:pt>
                <c:pt idx="885">
                  <c:v>50.88</c:v>
                </c:pt>
                <c:pt idx="886">
                  <c:v>50.39</c:v>
                </c:pt>
                <c:pt idx="887">
                  <c:v>50.39</c:v>
                </c:pt>
                <c:pt idx="888">
                  <c:v>50.39</c:v>
                </c:pt>
                <c:pt idx="889">
                  <c:v>49</c:v>
                </c:pt>
                <c:pt idx="890">
                  <c:v>48.664999999999999</c:v>
                </c:pt>
                <c:pt idx="891">
                  <c:v>48.685000000000002</c:v>
                </c:pt>
                <c:pt idx="892">
                  <c:v>48.445</c:v>
                </c:pt>
                <c:pt idx="893">
                  <c:v>48.75</c:v>
                </c:pt>
                <c:pt idx="894">
                  <c:v>48.75</c:v>
                </c:pt>
                <c:pt idx="895">
                  <c:v>48.75</c:v>
                </c:pt>
                <c:pt idx="896">
                  <c:v>48.43</c:v>
                </c:pt>
                <c:pt idx="897">
                  <c:v>48.244999999999997</c:v>
                </c:pt>
                <c:pt idx="898">
                  <c:v>48.814999999999998</c:v>
                </c:pt>
                <c:pt idx="899">
                  <c:v>49.24</c:v>
                </c:pt>
                <c:pt idx="900">
                  <c:v>49.265000000000001</c:v>
                </c:pt>
                <c:pt idx="901">
                  <c:v>49.265000000000001</c:v>
                </c:pt>
                <c:pt idx="902">
                  <c:v>49.265000000000001</c:v>
                </c:pt>
                <c:pt idx="903">
                  <c:v>49.015000000000001</c:v>
                </c:pt>
                <c:pt idx="904">
                  <c:v>48.09</c:v>
                </c:pt>
                <c:pt idx="905">
                  <c:v>48.055</c:v>
                </c:pt>
                <c:pt idx="906">
                  <c:v>47.58</c:v>
                </c:pt>
                <c:pt idx="907">
                  <c:v>47.295000000000002</c:v>
                </c:pt>
                <c:pt idx="908">
                  <c:v>47.295000000000002</c:v>
                </c:pt>
                <c:pt idx="909">
                  <c:v>47.295000000000002</c:v>
                </c:pt>
                <c:pt idx="910">
                  <c:v>47.005000000000003</c:v>
                </c:pt>
                <c:pt idx="911">
                  <c:v>46.734999999999999</c:v>
                </c:pt>
                <c:pt idx="912">
                  <c:v>46.234999999999999</c:v>
                </c:pt>
                <c:pt idx="913">
                  <c:v>45.555</c:v>
                </c:pt>
                <c:pt idx="914">
                  <c:v>45.234999999999999</c:v>
                </c:pt>
                <c:pt idx="915">
                  <c:v>45.234999999999999</c:v>
                </c:pt>
                <c:pt idx="916">
                  <c:v>45.234999999999999</c:v>
                </c:pt>
                <c:pt idx="917">
                  <c:v>44.734999999999999</c:v>
                </c:pt>
                <c:pt idx="918">
                  <c:v>44.475000000000001</c:v>
                </c:pt>
                <c:pt idx="919">
                  <c:v>44.145000000000003</c:v>
                </c:pt>
                <c:pt idx="920">
                  <c:v>43.95</c:v>
                </c:pt>
                <c:pt idx="921">
                  <c:v>43.88</c:v>
                </c:pt>
                <c:pt idx="922">
                  <c:v>43.88</c:v>
                </c:pt>
                <c:pt idx="923">
                  <c:v>43.88</c:v>
                </c:pt>
                <c:pt idx="924">
                  <c:v>43.914999999999999</c:v>
                </c:pt>
                <c:pt idx="925">
                  <c:v>43.88</c:v>
                </c:pt>
                <c:pt idx="926">
                  <c:v>43.83</c:v>
                </c:pt>
                <c:pt idx="927">
                  <c:v>43.78</c:v>
                </c:pt>
                <c:pt idx="928">
                  <c:v>43.15</c:v>
                </c:pt>
                <c:pt idx="929">
                  <c:v>43.15</c:v>
                </c:pt>
                <c:pt idx="930">
                  <c:v>43.15</c:v>
                </c:pt>
                <c:pt idx="931">
                  <c:v>42.625</c:v>
                </c:pt>
                <c:pt idx="932">
                  <c:v>41.65</c:v>
                </c:pt>
                <c:pt idx="933">
                  <c:v>41.18</c:v>
                </c:pt>
                <c:pt idx="934">
                  <c:v>39.85</c:v>
                </c:pt>
                <c:pt idx="935">
                  <c:v>39.825000000000003</c:v>
                </c:pt>
                <c:pt idx="936">
                  <c:v>39.825000000000003</c:v>
                </c:pt>
                <c:pt idx="937">
                  <c:v>39.825000000000003</c:v>
                </c:pt>
                <c:pt idx="938">
                  <c:v>39.145000000000003</c:v>
                </c:pt>
                <c:pt idx="939">
                  <c:v>38.984999999999999</c:v>
                </c:pt>
                <c:pt idx="940">
                  <c:v>38.799999999999997</c:v>
                </c:pt>
                <c:pt idx="941">
                  <c:v>39.305</c:v>
                </c:pt>
                <c:pt idx="942">
                  <c:v>39.984999999999999</c:v>
                </c:pt>
                <c:pt idx="943">
                  <c:v>39.984999999999999</c:v>
                </c:pt>
                <c:pt idx="944">
                  <c:v>39.984999999999999</c:v>
                </c:pt>
                <c:pt idx="945">
                  <c:v>39.78</c:v>
                </c:pt>
                <c:pt idx="946">
                  <c:v>39.72</c:v>
                </c:pt>
                <c:pt idx="947">
                  <c:v>39.630000000000003</c:v>
                </c:pt>
                <c:pt idx="948">
                  <c:v>39.225000000000001</c:v>
                </c:pt>
                <c:pt idx="949">
                  <c:v>39.335000000000001</c:v>
                </c:pt>
                <c:pt idx="950">
                  <c:v>39.335000000000001</c:v>
                </c:pt>
                <c:pt idx="951">
                  <c:v>39.335000000000001</c:v>
                </c:pt>
                <c:pt idx="952">
                  <c:v>38.854999999999997</c:v>
                </c:pt>
                <c:pt idx="953">
                  <c:v>38.344999999999999</c:v>
                </c:pt>
                <c:pt idx="954">
                  <c:v>38.880000000000003</c:v>
                </c:pt>
                <c:pt idx="955">
                  <c:v>38.770000000000003</c:v>
                </c:pt>
                <c:pt idx="956">
                  <c:v>38.704999999999998</c:v>
                </c:pt>
                <c:pt idx="957">
                  <c:v>38.704999999999998</c:v>
                </c:pt>
                <c:pt idx="958">
                  <c:v>38.704999999999998</c:v>
                </c:pt>
                <c:pt idx="959">
                  <c:v>38.729999999999997</c:v>
                </c:pt>
                <c:pt idx="960">
                  <c:v>38.505000000000003</c:v>
                </c:pt>
                <c:pt idx="961">
                  <c:v>38.92</c:v>
                </c:pt>
                <c:pt idx="962">
                  <c:v>39.344999999999999</c:v>
                </c:pt>
                <c:pt idx="963">
                  <c:v>39.484999999999999</c:v>
                </c:pt>
                <c:pt idx="964">
                  <c:v>39.484999999999999</c:v>
                </c:pt>
                <c:pt idx="965">
                  <c:v>39.484999999999999</c:v>
                </c:pt>
                <c:pt idx="966">
                  <c:v>39.81</c:v>
                </c:pt>
                <c:pt idx="967">
                  <c:v>40.655000000000001</c:v>
                </c:pt>
                <c:pt idx="968">
                  <c:v>41.744999999999997</c:v>
                </c:pt>
                <c:pt idx="969">
                  <c:v>41.83</c:v>
                </c:pt>
                <c:pt idx="970">
                  <c:v>41.8</c:v>
                </c:pt>
                <c:pt idx="971">
                  <c:v>41.8</c:v>
                </c:pt>
                <c:pt idx="972">
                  <c:v>41.8</c:v>
                </c:pt>
                <c:pt idx="973">
                  <c:v>41.67</c:v>
                </c:pt>
                <c:pt idx="974">
                  <c:v>42.61</c:v>
                </c:pt>
                <c:pt idx="975">
                  <c:v>42.384999999999998</c:v>
                </c:pt>
                <c:pt idx="976">
                  <c:v>41.104999999999997</c:v>
                </c:pt>
                <c:pt idx="977">
                  <c:v>39.799999999999997</c:v>
                </c:pt>
                <c:pt idx="978">
                  <c:v>39.799999999999997</c:v>
                </c:pt>
                <c:pt idx="979">
                  <c:v>39.799999999999997</c:v>
                </c:pt>
                <c:pt idx="980">
                  <c:v>39.380000000000003</c:v>
                </c:pt>
                <c:pt idx="981">
                  <c:v>38.125</c:v>
                </c:pt>
                <c:pt idx="982">
                  <c:v>36.869999999999997</c:v>
                </c:pt>
                <c:pt idx="983">
                  <c:v>36.475000000000001</c:v>
                </c:pt>
                <c:pt idx="984">
                  <c:v>35.58</c:v>
                </c:pt>
                <c:pt idx="985">
                  <c:v>35.58</c:v>
                </c:pt>
                <c:pt idx="986">
                  <c:v>35.58</c:v>
                </c:pt>
                <c:pt idx="987">
                  <c:v>34.89</c:v>
                </c:pt>
                <c:pt idx="988">
                  <c:v>34.57</c:v>
                </c:pt>
                <c:pt idx="989">
                  <c:v>34.645000000000003</c:v>
                </c:pt>
                <c:pt idx="990">
                  <c:v>34.799999999999997</c:v>
                </c:pt>
                <c:pt idx="991">
                  <c:v>34.68</c:v>
                </c:pt>
                <c:pt idx="992">
                  <c:v>34.68</c:v>
                </c:pt>
                <c:pt idx="993">
                  <c:v>34.68</c:v>
                </c:pt>
                <c:pt idx="994">
                  <c:v>38.32</c:v>
                </c:pt>
                <c:pt idx="995">
                  <c:v>38.42</c:v>
                </c:pt>
                <c:pt idx="996">
                  <c:v>38.26</c:v>
                </c:pt>
                <c:pt idx="997">
                  <c:v>39.22</c:v>
                </c:pt>
                <c:pt idx="998">
                  <c:v>39.155000000000001</c:v>
                </c:pt>
                <c:pt idx="999">
                  <c:v>39.155000000000001</c:v>
                </c:pt>
                <c:pt idx="1000">
                  <c:v>39.155000000000001</c:v>
                </c:pt>
                <c:pt idx="1001">
                  <c:v>38.82</c:v>
                </c:pt>
                <c:pt idx="1002">
                  <c:v>38.854999999999997</c:v>
                </c:pt>
                <c:pt idx="1003">
                  <c:v>38.94</c:v>
                </c:pt>
                <c:pt idx="1004">
                  <c:v>38.700000000000003</c:v>
                </c:pt>
                <c:pt idx="1005">
                  <c:v>38.814999999999998</c:v>
                </c:pt>
                <c:pt idx="1006">
                  <c:v>38.814999999999998</c:v>
                </c:pt>
                <c:pt idx="1007">
                  <c:v>38.814999999999998</c:v>
                </c:pt>
                <c:pt idx="1008">
                  <c:v>39.08</c:v>
                </c:pt>
                <c:pt idx="1009">
                  <c:v>39.005000000000003</c:v>
                </c:pt>
                <c:pt idx="1010">
                  <c:v>38.655000000000001</c:v>
                </c:pt>
                <c:pt idx="1011">
                  <c:v>38.104999999999997</c:v>
                </c:pt>
                <c:pt idx="1012">
                  <c:v>38.475000000000001</c:v>
                </c:pt>
                <c:pt idx="1013">
                  <c:v>38.475000000000001</c:v>
                </c:pt>
                <c:pt idx="1014">
                  <c:v>38.475000000000001</c:v>
                </c:pt>
                <c:pt idx="1015">
                  <c:v>38.375</c:v>
                </c:pt>
                <c:pt idx="1016">
                  <c:v>37.549999999999997</c:v>
                </c:pt>
                <c:pt idx="1017">
                  <c:v>36.75</c:v>
                </c:pt>
                <c:pt idx="1018">
                  <c:v>36.5</c:v>
                </c:pt>
                <c:pt idx="1019">
                  <c:v>36.805</c:v>
                </c:pt>
                <c:pt idx="1020">
                  <c:v>36.805</c:v>
                </c:pt>
                <c:pt idx="1021">
                  <c:v>36.805</c:v>
                </c:pt>
                <c:pt idx="1022">
                  <c:v>36.335000000000001</c:v>
                </c:pt>
                <c:pt idx="1023">
                  <c:v>35.814999999999998</c:v>
                </c:pt>
                <c:pt idx="1024">
                  <c:v>35.674999999999997</c:v>
                </c:pt>
                <c:pt idx="1025">
                  <c:v>35.409999999999997</c:v>
                </c:pt>
                <c:pt idx="1026">
                  <c:v>34.954999999999998</c:v>
                </c:pt>
                <c:pt idx="1027">
                  <c:v>34.954999999999998</c:v>
                </c:pt>
                <c:pt idx="1028">
                  <c:v>34.954999999999998</c:v>
                </c:pt>
                <c:pt idx="1029">
                  <c:v>34.625</c:v>
                </c:pt>
                <c:pt idx="1030">
                  <c:v>34.270000000000003</c:v>
                </c:pt>
                <c:pt idx="1031">
                  <c:v>33.634999999999998</c:v>
                </c:pt>
                <c:pt idx="1032">
                  <c:v>33.375</c:v>
                </c:pt>
                <c:pt idx="1033">
                  <c:v>33.215000000000003</c:v>
                </c:pt>
                <c:pt idx="1034">
                  <c:v>33.215000000000003</c:v>
                </c:pt>
                <c:pt idx="1035">
                  <c:v>33.215000000000003</c:v>
                </c:pt>
                <c:pt idx="1036">
                  <c:v>32.81</c:v>
                </c:pt>
                <c:pt idx="1037">
                  <c:v>32.825000000000003</c:v>
                </c:pt>
                <c:pt idx="1038">
                  <c:v>32.174999999999997</c:v>
                </c:pt>
                <c:pt idx="1039">
                  <c:v>31.65</c:v>
                </c:pt>
                <c:pt idx="1040">
                  <c:v>32.155000000000001</c:v>
                </c:pt>
                <c:pt idx="1041">
                  <c:v>32.155000000000001</c:v>
                </c:pt>
                <c:pt idx="1042">
                  <c:v>32.155000000000001</c:v>
                </c:pt>
                <c:pt idx="1043">
                  <c:v>31.54</c:v>
                </c:pt>
                <c:pt idx="1044">
                  <c:v>30.855</c:v>
                </c:pt>
                <c:pt idx="1045">
                  <c:v>30.88</c:v>
                </c:pt>
                <c:pt idx="1046">
                  <c:v>30.38</c:v>
                </c:pt>
                <c:pt idx="1047">
                  <c:v>30.36</c:v>
                </c:pt>
                <c:pt idx="1048">
                  <c:v>30.36</c:v>
                </c:pt>
                <c:pt idx="1049">
                  <c:v>30.36</c:v>
                </c:pt>
                <c:pt idx="1050">
                  <c:v>30.234999999999999</c:v>
                </c:pt>
                <c:pt idx="1051">
                  <c:v>30.585000000000001</c:v>
                </c:pt>
                <c:pt idx="1052">
                  <c:v>30.4</c:v>
                </c:pt>
                <c:pt idx="1053">
                  <c:v>30.16</c:v>
                </c:pt>
                <c:pt idx="1054">
                  <c:v>30.625</c:v>
                </c:pt>
                <c:pt idx="1055">
                  <c:v>30.625</c:v>
                </c:pt>
                <c:pt idx="1056">
                  <c:v>30.625</c:v>
                </c:pt>
                <c:pt idx="1057">
                  <c:v>30.434999999999999</c:v>
                </c:pt>
                <c:pt idx="1058">
                  <c:v>30.14</c:v>
                </c:pt>
                <c:pt idx="1059">
                  <c:v>29.815000000000001</c:v>
                </c:pt>
                <c:pt idx="1060">
                  <c:v>29.52</c:v>
                </c:pt>
                <c:pt idx="1061">
                  <c:v>29.635000000000002</c:v>
                </c:pt>
                <c:pt idx="1062">
                  <c:v>29.635000000000002</c:v>
                </c:pt>
                <c:pt idx="1063">
                  <c:v>29.635000000000002</c:v>
                </c:pt>
                <c:pt idx="1064">
                  <c:v>29.315000000000001</c:v>
                </c:pt>
                <c:pt idx="1065">
                  <c:v>29.01</c:v>
                </c:pt>
                <c:pt idx="1066">
                  <c:v>28.65</c:v>
                </c:pt>
                <c:pt idx="1067">
                  <c:v>28.78</c:v>
                </c:pt>
                <c:pt idx="1068">
                  <c:v>28.524999999999999</c:v>
                </c:pt>
                <c:pt idx="1069">
                  <c:v>28.524999999999999</c:v>
                </c:pt>
                <c:pt idx="1070">
                  <c:v>28.524999999999999</c:v>
                </c:pt>
                <c:pt idx="1071">
                  <c:v>28.215</c:v>
                </c:pt>
                <c:pt idx="1072">
                  <c:v>28.47</c:v>
                </c:pt>
                <c:pt idx="1073">
                  <c:v>28.51</c:v>
                </c:pt>
                <c:pt idx="1074">
                  <c:v>28.495000000000001</c:v>
                </c:pt>
                <c:pt idx="1075">
                  <c:v>28.545000000000002</c:v>
                </c:pt>
                <c:pt idx="1076">
                  <c:v>28.545000000000002</c:v>
                </c:pt>
                <c:pt idx="1077">
                  <c:v>28.545000000000002</c:v>
                </c:pt>
                <c:pt idx="1078">
                  <c:v>28.43</c:v>
                </c:pt>
                <c:pt idx="1079">
                  <c:v>28.375</c:v>
                </c:pt>
                <c:pt idx="1080">
                  <c:v>28.245000000000001</c:v>
                </c:pt>
                <c:pt idx="1081">
                  <c:v>27.984999999999999</c:v>
                </c:pt>
                <c:pt idx="1082">
                  <c:v>28.29</c:v>
                </c:pt>
                <c:pt idx="1083">
                  <c:v>28.29</c:v>
                </c:pt>
                <c:pt idx="1084">
                  <c:v>28.29</c:v>
                </c:pt>
                <c:pt idx="1085">
                  <c:v>27.73</c:v>
                </c:pt>
                <c:pt idx="1086">
                  <c:v>27.95</c:v>
                </c:pt>
                <c:pt idx="1087">
                  <c:v>27.5</c:v>
                </c:pt>
                <c:pt idx="1088">
                  <c:v>27.76</c:v>
                </c:pt>
                <c:pt idx="1089">
                  <c:v>27.7</c:v>
                </c:pt>
                <c:pt idx="1090">
                  <c:v>27.7</c:v>
                </c:pt>
                <c:pt idx="1091">
                  <c:v>27.7</c:v>
                </c:pt>
                <c:pt idx="1092">
                  <c:v>28.03</c:v>
                </c:pt>
                <c:pt idx="1093">
                  <c:v>28.065000000000001</c:v>
                </c:pt>
                <c:pt idx="1094">
                  <c:v>27.785</c:v>
                </c:pt>
                <c:pt idx="1095">
                  <c:v>27.824999999999999</c:v>
                </c:pt>
                <c:pt idx="1096">
                  <c:v>28.33</c:v>
                </c:pt>
                <c:pt idx="1097">
                  <c:v>28.33</c:v>
                </c:pt>
                <c:pt idx="1098">
                  <c:v>28.33</c:v>
                </c:pt>
                <c:pt idx="1099">
                  <c:v>27.73</c:v>
                </c:pt>
                <c:pt idx="1100">
                  <c:v>27.68</c:v>
                </c:pt>
                <c:pt idx="1101">
                  <c:v>27.65</c:v>
                </c:pt>
                <c:pt idx="1102">
                  <c:v>27.715</c:v>
                </c:pt>
                <c:pt idx="1103">
                  <c:v>27.87</c:v>
                </c:pt>
                <c:pt idx="1104">
                  <c:v>27.87</c:v>
                </c:pt>
                <c:pt idx="1105">
                  <c:v>27.87</c:v>
                </c:pt>
                <c:pt idx="1106">
                  <c:v>27.25</c:v>
                </c:pt>
                <c:pt idx="1107">
                  <c:v>27.28</c:v>
                </c:pt>
                <c:pt idx="1108">
                  <c:v>27.234999999999999</c:v>
                </c:pt>
                <c:pt idx="1109">
                  <c:v>26.895</c:v>
                </c:pt>
                <c:pt idx="1110">
                  <c:v>26.49</c:v>
                </c:pt>
                <c:pt idx="1111">
                  <c:v>26.49</c:v>
                </c:pt>
                <c:pt idx="1112">
                  <c:v>26.49</c:v>
                </c:pt>
                <c:pt idx="1113">
                  <c:v>26.54</c:v>
                </c:pt>
                <c:pt idx="1114">
                  <c:v>26.69</c:v>
                </c:pt>
                <c:pt idx="1115">
                  <c:v>26.035</c:v>
                </c:pt>
                <c:pt idx="1116">
                  <c:v>25.385000000000002</c:v>
                </c:pt>
                <c:pt idx="1117">
                  <c:v>25.41</c:v>
                </c:pt>
                <c:pt idx="1118">
                  <c:v>25.41</c:v>
                </c:pt>
                <c:pt idx="1119">
                  <c:v>25.41</c:v>
                </c:pt>
                <c:pt idx="1120">
                  <c:v>25.395</c:v>
                </c:pt>
                <c:pt idx="1121">
                  <c:v>25</c:v>
                </c:pt>
                <c:pt idx="1122">
                  <c:v>24.99</c:v>
                </c:pt>
                <c:pt idx="1123">
                  <c:v>24.68</c:v>
                </c:pt>
                <c:pt idx="1124">
                  <c:v>24.68</c:v>
                </c:pt>
                <c:pt idx="1125">
                  <c:v>24.68</c:v>
                </c:pt>
                <c:pt idx="1126">
                  <c:v>24.68</c:v>
                </c:pt>
                <c:pt idx="1127">
                  <c:v>24.75</c:v>
                </c:pt>
                <c:pt idx="1128">
                  <c:v>24.135000000000002</c:v>
                </c:pt>
                <c:pt idx="1129">
                  <c:v>23.855</c:v>
                </c:pt>
                <c:pt idx="1130">
                  <c:v>23.945</c:v>
                </c:pt>
                <c:pt idx="1131">
                  <c:v>24.1</c:v>
                </c:pt>
                <c:pt idx="1132">
                  <c:v>24.1</c:v>
                </c:pt>
                <c:pt idx="1133">
                  <c:v>24.1</c:v>
                </c:pt>
                <c:pt idx="1134">
                  <c:v>24.035</c:v>
                </c:pt>
                <c:pt idx="1135">
                  <c:v>23.925000000000001</c:v>
                </c:pt>
                <c:pt idx="1136">
                  <c:v>23.89</c:v>
                </c:pt>
                <c:pt idx="1137">
                  <c:v>23.725000000000001</c:v>
                </c:pt>
                <c:pt idx="1138">
                  <c:v>23.96</c:v>
                </c:pt>
                <c:pt idx="1139">
                  <c:v>23.96</c:v>
                </c:pt>
                <c:pt idx="1140">
                  <c:v>23.96</c:v>
                </c:pt>
                <c:pt idx="1141">
                  <c:v>23.7</c:v>
                </c:pt>
                <c:pt idx="1142">
                  <c:v>24.105</c:v>
                </c:pt>
                <c:pt idx="1143">
                  <c:v>23.32</c:v>
                </c:pt>
                <c:pt idx="1144">
                  <c:v>23.17</c:v>
                </c:pt>
                <c:pt idx="1145">
                  <c:v>23.364999999999998</c:v>
                </c:pt>
                <c:pt idx="1146">
                  <c:v>23.364999999999998</c:v>
                </c:pt>
                <c:pt idx="1147">
                  <c:v>23.364999999999998</c:v>
                </c:pt>
                <c:pt idx="1148">
                  <c:v>23.13</c:v>
                </c:pt>
                <c:pt idx="1149">
                  <c:v>23.04</c:v>
                </c:pt>
                <c:pt idx="1150">
                  <c:v>22.945</c:v>
                </c:pt>
                <c:pt idx="1151">
                  <c:v>23.035</c:v>
                </c:pt>
                <c:pt idx="1152">
                  <c:v>22.914999999999999</c:v>
                </c:pt>
                <c:pt idx="1153">
                  <c:v>22.914999999999999</c:v>
                </c:pt>
                <c:pt idx="1154">
                  <c:v>22.914999999999999</c:v>
                </c:pt>
                <c:pt idx="1155">
                  <c:v>24.274999999999999</c:v>
                </c:pt>
                <c:pt idx="1156">
                  <c:v>25.39</c:v>
                </c:pt>
                <c:pt idx="1157">
                  <c:v>25.57</c:v>
                </c:pt>
                <c:pt idx="1158">
                  <c:v>25.46</c:v>
                </c:pt>
                <c:pt idx="1159">
                  <c:v>27.315000000000001</c:v>
                </c:pt>
                <c:pt idx="1160">
                  <c:v>27.315000000000001</c:v>
                </c:pt>
                <c:pt idx="1161">
                  <c:v>27.315000000000001</c:v>
                </c:pt>
                <c:pt idx="1162">
                  <c:v>29.765000000000001</c:v>
                </c:pt>
                <c:pt idx="1163">
                  <c:v>27</c:v>
                </c:pt>
                <c:pt idx="1164">
                  <c:v>27.65</c:v>
                </c:pt>
                <c:pt idx="1165">
                  <c:v>30.175000000000001</c:v>
                </c:pt>
                <c:pt idx="1166">
                  <c:v>31.295000000000002</c:v>
                </c:pt>
                <c:pt idx="1167">
                  <c:v>31.295000000000002</c:v>
                </c:pt>
                <c:pt idx="1168">
                  <c:v>31.295000000000002</c:v>
                </c:pt>
                <c:pt idx="1169">
                  <c:v>31.445</c:v>
                </c:pt>
                <c:pt idx="1170">
                  <c:v>30.484999999999999</c:v>
                </c:pt>
                <c:pt idx="1171">
                  <c:v>29.815000000000001</c:v>
                </c:pt>
                <c:pt idx="1172">
                  <c:v>32.335000000000001</c:v>
                </c:pt>
                <c:pt idx="1173">
                  <c:v>36.965000000000003</c:v>
                </c:pt>
                <c:pt idx="1174">
                  <c:v>36.965000000000003</c:v>
                </c:pt>
                <c:pt idx="1175">
                  <c:v>36.965000000000003</c:v>
                </c:pt>
                <c:pt idx="1176">
                  <c:v>39.58</c:v>
                </c:pt>
                <c:pt idx="1177">
                  <c:v>37.875</c:v>
                </c:pt>
                <c:pt idx="1178">
                  <c:v>37.005000000000003</c:v>
                </c:pt>
                <c:pt idx="1179">
                  <c:v>38.24</c:v>
                </c:pt>
                <c:pt idx="1180">
                  <c:v>41.625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3C-4A70-A669-079D9EA2FAA1}"/>
            </c:ext>
          </c:extLst>
        </c:ser>
        <c:ser>
          <c:idx val="2"/>
          <c:order val="2"/>
          <c:tx>
            <c:strRef>
              <c:f>'מסכם+גרף'!$D$2</c:f>
              <c:strCache>
                <c:ptCount val="1"/>
                <c:pt idx="0">
                  <c:v>פולין</c:v>
                </c:pt>
              </c:strCache>
            </c:strRef>
          </c:tx>
          <c:spPr>
            <a:ln w="19050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cat>
            <c:numRef>
              <c:f>'מסכם+גרף'!$A$4:$A$1184</c:f>
              <c:numCache>
                <c:formatCode>m/d/yyyy</c:formatCode>
                <c:ptCount val="1181"/>
                <c:pt idx="0">
                  <c:v>44928</c:v>
                </c:pt>
                <c:pt idx="1">
                  <c:v>44929</c:v>
                </c:pt>
                <c:pt idx="2">
                  <c:v>44930</c:v>
                </c:pt>
                <c:pt idx="3">
                  <c:v>44931</c:v>
                </c:pt>
                <c:pt idx="4">
                  <c:v>44932</c:v>
                </c:pt>
                <c:pt idx="5">
                  <c:v>44933</c:v>
                </c:pt>
                <c:pt idx="6">
                  <c:v>44934</c:v>
                </c:pt>
                <c:pt idx="7">
                  <c:v>44935</c:v>
                </c:pt>
                <c:pt idx="8">
                  <c:v>44936</c:v>
                </c:pt>
                <c:pt idx="9">
                  <c:v>44937</c:v>
                </c:pt>
                <c:pt idx="10">
                  <c:v>44938</c:v>
                </c:pt>
                <c:pt idx="11">
                  <c:v>44939</c:v>
                </c:pt>
                <c:pt idx="12">
                  <c:v>44940</c:v>
                </c:pt>
                <c:pt idx="13">
                  <c:v>44941</c:v>
                </c:pt>
                <c:pt idx="14">
                  <c:v>44942</c:v>
                </c:pt>
                <c:pt idx="15">
                  <c:v>44943</c:v>
                </c:pt>
                <c:pt idx="16">
                  <c:v>44944</c:v>
                </c:pt>
                <c:pt idx="17">
                  <c:v>44945</c:v>
                </c:pt>
                <c:pt idx="18">
                  <c:v>44946</c:v>
                </c:pt>
                <c:pt idx="19">
                  <c:v>44947</c:v>
                </c:pt>
                <c:pt idx="20">
                  <c:v>44948</c:v>
                </c:pt>
                <c:pt idx="21">
                  <c:v>44949</c:v>
                </c:pt>
                <c:pt idx="22">
                  <c:v>44950</c:v>
                </c:pt>
                <c:pt idx="23">
                  <c:v>44951</c:v>
                </c:pt>
                <c:pt idx="24">
                  <c:v>44952</c:v>
                </c:pt>
                <c:pt idx="25">
                  <c:v>44953</c:v>
                </c:pt>
                <c:pt idx="26">
                  <c:v>44954</c:v>
                </c:pt>
                <c:pt idx="27">
                  <c:v>44955</c:v>
                </c:pt>
                <c:pt idx="28">
                  <c:v>44956</c:v>
                </c:pt>
                <c:pt idx="29">
                  <c:v>44957</c:v>
                </c:pt>
                <c:pt idx="30">
                  <c:v>44958</c:v>
                </c:pt>
                <c:pt idx="31">
                  <c:v>44959</c:v>
                </c:pt>
                <c:pt idx="32">
                  <c:v>44960</c:v>
                </c:pt>
                <c:pt idx="33">
                  <c:v>44961</c:v>
                </c:pt>
                <c:pt idx="34">
                  <c:v>44962</c:v>
                </c:pt>
                <c:pt idx="35">
                  <c:v>44963</c:v>
                </c:pt>
                <c:pt idx="36">
                  <c:v>44964</c:v>
                </c:pt>
                <c:pt idx="37">
                  <c:v>44965</c:v>
                </c:pt>
                <c:pt idx="38">
                  <c:v>44966</c:v>
                </c:pt>
                <c:pt idx="39">
                  <c:v>44967</c:v>
                </c:pt>
                <c:pt idx="40">
                  <c:v>44968</c:v>
                </c:pt>
                <c:pt idx="41">
                  <c:v>44969</c:v>
                </c:pt>
                <c:pt idx="42">
                  <c:v>44970</c:v>
                </c:pt>
                <c:pt idx="43">
                  <c:v>44971</c:v>
                </c:pt>
                <c:pt idx="44">
                  <c:v>44972</c:v>
                </c:pt>
                <c:pt idx="45">
                  <c:v>44973</c:v>
                </c:pt>
                <c:pt idx="46">
                  <c:v>44974</c:v>
                </c:pt>
                <c:pt idx="47">
                  <c:v>44975</c:v>
                </c:pt>
                <c:pt idx="48">
                  <c:v>44976</c:v>
                </c:pt>
                <c:pt idx="49">
                  <c:v>44977</c:v>
                </c:pt>
                <c:pt idx="50">
                  <c:v>44978</c:v>
                </c:pt>
                <c:pt idx="51">
                  <c:v>44979</c:v>
                </c:pt>
                <c:pt idx="52">
                  <c:v>44980</c:v>
                </c:pt>
                <c:pt idx="53">
                  <c:v>44981</c:v>
                </c:pt>
                <c:pt idx="54">
                  <c:v>44982</c:v>
                </c:pt>
                <c:pt idx="55">
                  <c:v>44983</c:v>
                </c:pt>
                <c:pt idx="56">
                  <c:v>44984</c:v>
                </c:pt>
                <c:pt idx="57">
                  <c:v>44985</c:v>
                </c:pt>
                <c:pt idx="58">
                  <c:v>44986</c:v>
                </c:pt>
                <c:pt idx="59">
                  <c:v>44987</c:v>
                </c:pt>
                <c:pt idx="60">
                  <c:v>44988</c:v>
                </c:pt>
                <c:pt idx="61">
                  <c:v>44989</c:v>
                </c:pt>
                <c:pt idx="62">
                  <c:v>44990</c:v>
                </c:pt>
                <c:pt idx="63">
                  <c:v>44991</c:v>
                </c:pt>
                <c:pt idx="64">
                  <c:v>44992</c:v>
                </c:pt>
                <c:pt idx="65">
                  <c:v>44993</c:v>
                </c:pt>
                <c:pt idx="66">
                  <c:v>44994</c:v>
                </c:pt>
                <c:pt idx="67">
                  <c:v>44995</c:v>
                </c:pt>
                <c:pt idx="68">
                  <c:v>44996</c:v>
                </c:pt>
                <c:pt idx="69">
                  <c:v>44997</c:v>
                </c:pt>
                <c:pt idx="70">
                  <c:v>44998</c:v>
                </c:pt>
                <c:pt idx="71">
                  <c:v>44999</c:v>
                </c:pt>
                <c:pt idx="72">
                  <c:v>45000</c:v>
                </c:pt>
                <c:pt idx="73">
                  <c:v>45001</c:v>
                </c:pt>
                <c:pt idx="74">
                  <c:v>45002</c:v>
                </c:pt>
                <c:pt idx="75">
                  <c:v>45003</c:v>
                </c:pt>
                <c:pt idx="76">
                  <c:v>45004</c:v>
                </c:pt>
                <c:pt idx="77">
                  <c:v>45005</c:v>
                </c:pt>
                <c:pt idx="78">
                  <c:v>45006</c:v>
                </c:pt>
                <c:pt idx="79">
                  <c:v>45007</c:v>
                </c:pt>
                <c:pt idx="80">
                  <c:v>45008</c:v>
                </c:pt>
                <c:pt idx="81">
                  <c:v>45009</c:v>
                </c:pt>
                <c:pt idx="82">
                  <c:v>45010</c:v>
                </c:pt>
                <c:pt idx="83">
                  <c:v>45011</c:v>
                </c:pt>
                <c:pt idx="84">
                  <c:v>45012</c:v>
                </c:pt>
                <c:pt idx="85">
                  <c:v>45013</c:v>
                </c:pt>
                <c:pt idx="86">
                  <c:v>45014</c:v>
                </c:pt>
                <c:pt idx="87">
                  <c:v>45015</c:v>
                </c:pt>
                <c:pt idx="88">
                  <c:v>45016</c:v>
                </c:pt>
                <c:pt idx="89">
                  <c:v>45017</c:v>
                </c:pt>
                <c:pt idx="90">
                  <c:v>45018</c:v>
                </c:pt>
                <c:pt idx="91">
                  <c:v>45019</c:v>
                </c:pt>
                <c:pt idx="92">
                  <c:v>45020</c:v>
                </c:pt>
                <c:pt idx="93">
                  <c:v>45021</c:v>
                </c:pt>
                <c:pt idx="94">
                  <c:v>45022</c:v>
                </c:pt>
                <c:pt idx="95">
                  <c:v>45023</c:v>
                </c:pt>
                <c:pt idx="96">
                  <c:v>45024</c:v>
                </c:pt>
                <c:pt idx="97">
                  <c:v>45025</c:v>
                </c:pt>
                <c:pt idx="98">
                  <c:v>45026</c:v>
                </c:pt>
                <c:pt idx="99">
                  <c:v>45027</c:v>
                </c:pt>
                <c:pt idx="100">
                  <c:v>45028</c:v>
                </c:pt>
                <c:pt idx="101">
                  <c:v>45029</c:v>
                </c:pt>
                <c:pt idx="102">
                  <c:v>45030</c:v>
                </c:pt>
                <c:pt idx="103">
                  <c:v>45031</c:v>
                </c:pt>
                <c:pt idx="104">
                  <c:v>45032</c:v>
                </c:pt>
                <c:pt idx="105">
                  <c:v>45033</c:v>
                </c:pt>
                <c:pt idx="106">
                  <c:v>45034</c:v>
                </c:pt>
                <c:pt idx="107">
                  <c:v>45035</c:v>
                </c:pt>
                <c:pt idx="108">
                  <c:v>45036</c:v>
                </c:pt>
                <c:pt idx="109">
                  <c:v>45037</c:v>
                </c:pt>
                <c:pt idx="110">
                  <c:v>45038</c:v>
                </c:pt>
                <c:pt idx="111">
                  <c:v>45039</c:v>
                </c:pt>
                <c:pt idx="112">
                  <c:v>45040</c:v>
                </c:pt>
                <c:pt idx="113">
                  <c:v>45041</c:v>
                </c:pt>
                <c:pt idx="114">
                  <c:v>45042</c:v>
                </c:pt>
                <c:pt idx="115">
                  <c:v>45043</c:v>
                </c:pt>
                <c:pt idx="116">
                  <c:v>45044</c:v>
                </c:pt>
                <c:pt idx="117">
                  <c:v>45045</c:v>
                </c:pt>
                <c:pt idx="118">
                  <c:v>45046</c:v>
                </c:pt>
                <c:pt idx="119">
                  <c:v>45047</c:v>
                </c:pt>
                <c:pt idx="120">
                  <c:v>45048</c:v>
                </c:pt>
                <c:pt idx="121">
                  <c:v>45049</c:v>
                </c:pt>
                <c:pt idx="122">
                  <c:v>45050</c:v>
                </c:pt>
                <c:pt idx="123">
                  <c:v>45051</c:v>
                </c:pt>
                <c:pt idx="124">
                  <c:v>45052</c:v>
                </c:pt>
                <c:pt idx="125">
                  <c:v>45053</c:v>
                </c:pt>
                <c:pt idx="126">
                  <c:v>45054</c:v>
                </c:pt>
                <c:pt idx="127">
                  <c:v>45055</c:v>
                </c:pt>
                <c:pt idx="128">
                  <c:v>45056</c:v>
                </c:pt>
                <c:pt idx="129">
                  <c:v>45057</c:v>
                </c:pt>
                <c:pt idx="130">
                  <c:v>45058</c:v>
                </c:pt>
                <c:pt idx="131">
                  <c:v>45059</c:v>
                </c:pt>
                <c:pt idx="132">
                  <c:v>45060</c:v>
                </c:pt>
                <c:pt idx="133">
                  <c:v>45061</c:v>
                </c:pt>
                <c:pt idx="134">
                  <c:v>45062</c:v>
                </c:pt>
                <c:pt idx="135">
                  <c:v>45063</c:v>
                </c:pt>
                <c:pt idx="136">
                  <c:v>45064</c:v>
                </c:pt>
                <c:pt idx="137">
                  <c:v>45065</c:v>
                </c:pt>
                <c:pt idx="138">
                  <c:v>45066</c:v>
                </c:pt>
                <c:pt idx="139">
                  <c:v>45067</c:v>
                </c:pt>
                <c:pt idx="140">
                  <c:v>45068</c:v>
                </c:pt>
                <c:pt idx="141">
                  <c:v>45069</c:v>
                </c:pt>
                <c:pt idx="142">
                  <c:v>45070</c:v>
                </c:pt>
                <c:pt idx="143">
                  <c:v>45071</c:v>
                </c:pt>
                <c:pt idx="144">
                  <c:v>45072</c:v>
                </c:pt>
                <c:pt idx="145">
                  <c:v>45073</c:v>
                </c:pt>
                <c:pt idx="146">
                  <c:v>45074</c:v>
                </c:pt>
                <c:pt idx="147">
                  <c:v>45075</c:v>
                </c:pt>
                <c:pt idx="148">
                  <c:v>45076</c:v>
                </c:pt>
                <c:pt idx="149">
                  <c:v>45077</c:v>
                </c:pt>
                <c:pt idx="150">
                  <c:v>45078</c:v>
                </c:pt>
                <c:pt idx="151">
                  <c:v>45079</c:v>
                </c:pt>
                <c:pt idx="152">
                  <c:v>45080</c:v>
                </c:pt>
                <c:pt idx="153">
                  <c:v>45081</c:v>
                </c:pt>
                <c:pt idx="154">
                  <c:v>45082</c:v>
                </c:pt>
                <c:pt idx="155">
                  <c:v>45083</c:v>
                </c:pt>
                <c:pt idx="156">
                  <c:v>45084</c:v>
                </c:pt>
                <c:pt idx="157">
                  <c:v>45085</c:v>
                </c:pt>
                <c:pt idx="158">
                  <c:v>45086</c:v>
                </c:pt>
                <c:pt idx="159">
                  <c:v>45087</c:v>
                </c:pt>
                <c:pt idx="160">
                  <c:v>45088</c:v>
                </c:pt>
                <c:pt idx="161">
                  <c:v>45089</c:v>
                </c:pt>
                <c:pt idx="162">
                  <c:v>45090</c:v>
                </c:pt>
                <c:pt idx="163">
                  <c:v>45091</c:v>
                </c:pt>
                <c:pt idx="164">
                  <c:v>45092</c:v>
                </c:pt>
                <c:pt idx="165">
                  <c:v>45093</c:v>
                </c:pt>
                <c:pt idx="166">
                  <c:v>45094</c:v>
                </c:pt>
                <c:pt idx="167">
                  <c:v>45095</c:v>
                </c:pt>
                <c:pt idx="168">
                  <c:v>45096</c:v>
                </c:pt>
                <c:pt idx="169">
                  <c:v>45097</c:v>
                </c:pt>
                <c:pt idx="170">
                  <c:v>45098</c:v>
                </c:pt>
                <c:pt idx="171">
                  <c:v>45099</c:v>
                </c:pt>
                <c:pt idx="172">
                  <c:v>45100</c:v>
                </c:pt>
                <c:pt idx="173">
                  <c:v>45101</c:v>
                </c:pt>
                <c:pt idx="174">
                  <c:v>45102</c:v>
                </c:pt>
                <c:pt idx="175">
                  <c:v>45103</c:v>
                </c:pt>
                <c:pt idx="176">
                  <c:v>45104</c:v>
                </c:pt>
                <c:pt idx="177">
                  <c:v>45105</c:v>
                </c:pt>
                <c:pt idx="178">
                  <c:v>45106</c:v>
                </c:pt>
                <c:pt idx="179">
                  <c:v>45107</c:v>
                </c:pt>
                <c:pt idx="180">
                  <c:v>45108</c:v>
                </c:pt>
                <c:pt idx="181">
                  <c:v>45109</c:v>
                </c:pt>
                <c:pt idx="182">
                  <c:v>45110</c:v>
                </c:pt>
                <c:pt idx="183">
                  <c:v>45111</c:v>
                </c:pt>
                <c:pt idx="184">
                  <c:v>45112</c:v>
                </c:pt>
                <c:pt idx="185">
                  <c:v>45113</c:v>
                </c:pt>
                <c:pt idx="186">
                  <c:v>45114</c:v>
                </c:pt>
                <c:pt idx="187">
                  <c:v>45115</c:v>
                </c:pt>
                <c:pt idx="188">
                  <c:v>45116</c:v>
                </c:pt>
                <c:pt idx="189">
                  <c:v>45117</c:v>
                </c:pt>
                <c:pt idx="190">
                  <c:v>45118</c:v>
                </c:pt>
                <c:pt idx="191">
                  <c:v>45119</c:v>
                </c:pt>
                <c:pt idx="192">
                  <c:v>45120</c:v>
                </c:pt>
                <c:pt idx="193">
                  <c:v>45121</c:v>
                </c:pt>
                <c:pt idx="194">
                  <c:v>45122</c:v>
                </c:pt>
                <c:pt idx="195">
                  <c:v>45123</c:v>
                </c:pt>
                <c:pt idx="196">
                  <c:v>45124</c:v>
                </c:pt>
                <c:pt idx="197">
                  <c:v>45125</c:v>
                </c:pt>
                <c:pt idx="198">
                  <c:v>45126</c:v>
                </c:pt>
                <c:pt idx="199">
                  <c:v>45127</c:v>
                </c:pt>
                <c:pt idx="200">
                  <c:v>45128</c:v>
                </c:pt>
                <c:pt idx="201">
                  <c:v>45129</c:v>
                </c:pt>
                <c:pt idx="202">
                  <c:v>45130</c:v>
                </c:pt>
                <c:pt idx="203">
                  <c:v>45131</c:v>
                </c:pt>
                <c:pt idx="204">
                  <c:v>45132</c:v>
                </c:pt>
                <c:pt idx="205">
                  <c:v>45133</c:v>
                </c:pt>
                <c:pt idx="206">
                  <c:v>45134</c:v>
                </c:pt>
                <c:pt idx="207">
                  <c:v>45135</c:v>
                </c:pt>
                <c:pt idx="208">
                  <c:v>45136</c:v>
                </c:pt>
                <c:pt idx="209">
                  <c:v>45137</c:v>
                </c:pt>
                <c:pt idx="210">
                  <c:v>45138</c:v>
                </c:pt>
                <c:pt idx="211">
                  <c:v>45139</c:v>
                </c:pt>
                <c:pt idx="212">
                  <c:v>45140</c:v>
                </c:pt>
                <c:pt idx="213">
                  <c:v>45141</c:v>
                </c:pt>
                <c:pt idx="214">
                  <c:v>45142</c:v>
                </c:pt>
                <c:pt idx="215">
                  <c:v>45143</c:v>
                </c:pt>
                <c:pt idx="216">
                  <c:v>45144</c:v>
                </c:pt>
                <c:pt idx="217">
                  <c:v>45145</c:v>
                </c:pt>
                <c:pt idx="218">
                  <c:v>45146</c:v>
                </c:pt>
                <c:pt idx="219">
                  <c:v>45147</c:v>
                </c:pt>
                <c:pt idx="220">
                  <c:v>45148</c:v>
                </c:pt>
                <c:pt idx="221">
                  <c:v>45149</c:v>
                </c:pt>
                <c:pt idx="222">
                  <c:v>45150</c:v>
                </c:pt>
                <c:pt idx="223">
                  <c:v>45151</c:v>
                </c:pt>
                <c:pt idx="224">
                  <c:v>45152</c:v>
                </c:pt>
                <c:pt idx="225">
                  <c:v>45153</c:v>
                </c:pt>
                <c:pt idx="226">
                  <c:v>45154</c:v>
                </c:pt>
                <c:pt idx="227">
                  <c:v>45155</c:v>
                </c:pt>
                <c:pt idx="228">
                  <c:v>45156</c:v>
                </c:pt>
                <c:pt idx="229">
                  <c:v>45157</c:v>
                </c:pt>
                <c:pt idx="230">
                  <c:v>45158</c:v>
                </c:pt>
                <c:pt idx="231">
                  <c:v>45159</c:v>
                </c:pt>
                <c:pt idx="232">
                  <c:v>45160</c:v>
                </c:pt>
                <c:pt idx="233">
                  <c:v>45161</c:v>
                </c:pt>
                <c:pt idx="234">
                  <c:v>45162</c:v>
                </c:pt>
                <c:pt idx="235">
                  <c:v>45163</c:v>
                </c:pt>
                <c:pt idx="236">
                  <c:v>45164</c:v>
                </c:pt>
                <c:pt idx="237">
                  <c:v>45165</c:v>
                </c:pt>
                <c:pt idx="238">
                  <c:v>45166</c:v>
                </c:pt>
                <c:pt idx="239">
                  <c:v>45167</c:v>
                </c:pt>
                <c:pt idx="240">
                  <c:v>45168</c:v>
                </c:pt>
                <c:pt idx="241">
                  <c:v>45169</c:v>
                </c:pt>
                <c:pt idx="242">
                  <c:v>45170</c:v>
                </c:pt>
                <c:pt idx="243">
                  <c:v>45171</c:v>
                </c:pt>
                <c:pt idx="244">
                  <c:v>45172</c:v>
                </c:pt>
                <c:pt idx="245">
                  <c:v>45173</c:v>
                </c:pt>
                <c:pt idx="246">
                  <c:v>45174</c:v>
                </c:pt>
                <c:pt idx="247">
                  <c:v>45175</c:v>
                </c:pt>
                <c:pt idx="248">
                  <c:v>45176</c:v>
                </c:pt>
                <c:pt idx="249">
                  <c:v>45177</c:v>
                </c:pt>
                <c:pt idx="250">
                  <c:v>45178</c:v>
                </c:pt>
                <c:pt idx="251">
                  <c:v>45179</c:v>
                </c:pt>
                <c:pt idx="252">
                  <c:v>45180</c:v>
                </c:pt>
                <c:pt idx="253">
                  <c:v>45181</c:v>
                </c:pt>
                <c:pt idx="254">
                  <c:v>45182</c:v>
                </c:pt>
                <c:pt idx="255">
                  <c:v>45183</c:v>
                </c:pt>
                <c:pt idx="256">
                  <c:v>45184</c:v>
                </c:pt>
                <c:pt idx="257">
                  <c:v>45185</c:v>
                </c:pt>
                <c:pt idx="258">
                  <c:v>45186</c:v>
                </c:pt>
                <c:pt idx="259">
                  <c:v>45187</c:v>
                </c:pt>
                <c:pt idx="260">
                  <c:v>45188</c:v>
                </c:pt>
                <c:pt idx="261">
                  <c:v>45189</c:v>
                </c:pt>
                <c:pt idx="262">
                  <c:v>45190</c:v>
                </c:pt>
                <c:pt idx="263">
                  <c:v>45191</c:v>
                </c:pt>
                <c:pt idx="264">
                  <c:v>45192</c:v>
                </c:pt>
                <c:pt idx="265">
                  <c:v>45193</c:v>
                </c:pt>
                <c:pt idx="266">
                  <c:v>45194</c:v>
                </c:pt>
                <c:pt idx="267">
                  <c:v>45195</c:v>
                </c:pt>
                <c:pt idx="268">
                  <c:v>45196</c:v>
                </c:pt>
                <c:pt idx="269">
                  <c:v>45197</c:v>
                </c:pt>
                <c:pt idx="270">
                  <c:v>45198</c:v>
                </c:pt>
                <c:pt idx="271">
                  <c:v>45199</c:v>
                </c:pt>
                <c:pt idx="272">
                  <c:v>45200</c:v>
                </c:pt>
                <c:pt idx="273">
                  <c:v>45201</c:v>
                </c:pt>
                <c:pt idx="274">
                  <c:v>45202</c:v>
                </c:pt>
                <c:pt idx="275">
                  <c:v>45203</c:v>
                </c:pt>
                <c:pt idx="276">
                  <c:v>45204</c:v>
                </c:pt>
                <c:pt idx="277">
                  <c:v>45205</c:v>
                </c:pt>
                <c:pt idx="278">
                  <c:v>45206</c:v>
                </c:pt>
                <c:pt idx="279">
                  <c:v>45207</c:v>
                </c:pt>
                <c:pt idx="280">
                  <c:v>45208</c:v>
                </c:pt>
                <c:pt idx="281">
                  <c:v>45209</c:v>
                </c:pt>
                <c:pt idx="282">
                  <c:v>45210</c:v>
                </c:pt>
                <c:pt idx="283">
                  <c:v>45211</c:v>
                </c:pt>
                <c:pt idx="284">
                  <c:v>45212</c:v>
                </c:pt>
                <c:pt idx="285">
                  <c:v>45213</c:v>
                </c:pt>
                <c:pt idx="286">
                  <c:v>45214</c:v>
                </c:pt>
                <c:pt idx="287">
                  <c:v>45215</c:v>
                </c:pt>
                <c:pt idx="288">
                  <c:v>45216</c:v>
                </c:pt>
                <c:pt idx="289">
                  <c:v>45217</c:v>
                </c:pt>
                <c:pt idx="290">
                  <c:v>45218</c:v>
                </c:pt>
                <c:pt idx="291">
                  <c:v>45219</c:v>
                </c:pt>
                <c:pt idx="292">
                  <c:v>45220</c:v>
                </c:pt>
                <c:pt idx="293">
                  <c:v>45221</c:v>
                </c:pt>
                <c:pt idx="294">
                  <c:v>45222</c:v>
                </c:pt>
                <c:pt idx="295">
                  <c:v>45223</c:v>
                </c:pt>
                <c:pt idx="296">
                  <c:v>45224</c:v>
                </c:pt>
                <c:pt idx="297">
                  <c:v>45225</c:v>
                </c:pt>
                <c:pt idx="298">
                  <c:v>45226</c:v>
                </c:pt>
                <c:pt idx="299">
                  <c:v>45227</c:v>
                </c:pt>
                <c:pt idx="300">
                  <c:v>45228</c:v>
                </c:pt>
                <c:pt idx="301">
                  <c:v>45229</c:v>
                </c:pt>
                <c:pt idx="302">
                  <c:v>45230</c:v>
                </c:pt>
                <c:pt idx="303">
                  <c:v>45231</c:v>
                </c:pt>
                <c:pt idx="304">
                  <c:v>45232</c:v>
                </c:pt>
                <c:pt idx="305">
                  <c:v>45233</c:v>
                </c:pt>
                <c:pt idx="306">
                  <c:v>45234</c:v>
                </c:pt>
                <c:pt idx="307">
                  <c:v>45235</c:v>
                </c:pt>
                <c:pt idx="308">
                  <c:v>45236</c:v>
                </c:pt>
                <c:pt idx="309">
                  <c:v>45237</c:v>
                </c:pt>
                <c:pt idx="310">
                  <c:v>45238</c:v>
                </c:pt>
                <c:pt idx="311">
                  <c:v>45239</c:v>
                </c:pt>
                <c:pt idx="312">
                  <c:v>45240</c:v>
                </c:pt>
                <c:pt idx="313">
                  <c:v>45241</c:v>
                </c:pt>
                <c:pt idx="314">
                  <c:v>45242</c:v>
                </c:pt>
                <c:pt idx="315">
                  <c:v>45243</c:v>
                </c:pt>
                <c:pt idx="316">
                  <c:v>45244</c:v>
                </c:pt>
                <c:pt idx="317">
                  <c:v>45245</c:v>
                </c:pt>
                <c:pt idx="318">
                  <c:v>45246</c:v>
                </c:pt>
                <c:pt idx="319">
                  <c:v>45247</c:v>
                </c:pt>
                <c:pt idx="320">
                  <c:v>45248</c:v>
                </c:pt>
                <c:pt idx="321">
                  <c:v>45249</c:v>
                </c:pt>
                <c:pt idx="322">
                  <c:v>45250</c:v>
                </c:pt>
                <c:pt idx="323">
                  <c:v>45251</c:v>
                </c:pt>
                <c:pt idx="324">
                  <c:v>45252</c:v>
                </c:pt>
                <c:pt idx="325">
                  <c:v>45253</c:v>
                </c:pt>
                <c:pt idx="326">
                  <c:v>45254</c:v>
                </c:pt>
                <c:pt idx="327">
                  <c:v>45255</c:v>
                </c:pt>
                <c:pt idx="328">
                  <c:v>45256</c:v>
                </c:pt>
                <c:pt idx="329">
                  <c:v>45257</c:v>
                </c:pt>
                <c:pt idx="330">
                  <c:v>45258</c:v>
                </c:pt>
                <c:pt idx="331">
                  <c:v>45259</c:v>
                </c:pt>
                <c:pt idx="332">
                  <c:v>45260</c:v>
                </c:pt>
                <c:pt idx="333">
                  <c:v>45261</c:v>
                </c:pt>
                <c:pt idx="334">
                  <c:v>45262</c:v>
                </c:pt>
                <c:pt idx="335">
                  <c:v>45263</c:v>
                </c:pt>
                <c:pt idx="336">
                  <c:v>45264</c:v>
                </c:pt>
                <c:pt idx="337">
                  <c:v>45265</c:v>
                </c:pt>
                <c:pt idx="338">
                  <c:v>45266</c:v>
                </c:pt>
                <c:pt idx="339">
                  <c:v>45267</c:v>
                </c:pt>
                <c:pt idx="340">
                  <c:v>45268</c:v>
                </c:pt>
                <c:pt idx="341">
                  <c:v>45269</c:v>
                </c:pt>
                <c:pt idx="342">
                  <c:v>45270</c:v>
                </c:pt>
                <c:pt idx="343">
                  <c:v>45271</c:v>
                </c:pt>
                <c:pt idx="344">
                  <c:v>45272</c:v>
                </c:pt>
                <c:pt idx="345">
                  <c:v>45273</c:v>
                </c:pt>
                <c:pt idx="346">
                  <c:v>45274</c:v>
                </c:pt>
                <c:pt idx="347">
                  <c:v>45275</c:v>
                </c:pt>
                <c:pt idx="348">
                  <c:v>45276</c:v>
                </c:pt>
                <c:pt idx="349">
                  <c:v>45277</c:v>
                </c:pt>
                <c:pt idx="350">
                  <c:v>45278</c:v>
                </c:pt>
                <c:pt idx="351">
                  <c:v>45279</c:v>
                </c:pt>
                <c:pt idx="352">
                  <c:v>45280</c:v>
                </c:pt>
                <c:pt idx="353">
                  <c:v>45281</c:v>
                </c:pt>
                <c:pt idx="354">
                  <c:v>45282</c:v>
                </c:pt>
                <c:pt idx="355">
                  <c:v>45283</c:v>
                </c:pt>
                <c:pt idx="356">
                  <c:v>45284</c:v>
                </c:pt>
                <c:pt idx="357">
                  <c:v>45285</c:v>
                </c:pt>
                <c:pt idx="358">
                  <c:v>45286</c:v>
                </c:pt>
                <c:pt idx="359">
                  <c:v>45287</c:v>
                </c:pt>
                <c:pt idx="360">
                  <c:v>45288</c:v>
                </c:pt>
                <c:pt idx="361">
                  <c:v>45289</c:v>
                </c:pt>
                <c:pt idx="362">
                  <c:v>45290</c:v>
                </c:pt>
                <c:pt idx="363">
                  <c:v>45291</c:v>
                </c:pt>
                <c:pt idx="364">
                  <c:v>45292</c:v>
                </c:pt>
                <c:pt idx="365">
                  <c:v>45293</c:v>
                </c:pt>
                <c:pt idx="366">
                  <c:v>45294</c:v>
                </c:pt>
                <c:pt idx="367">
                  <c:v>45295</c:v>
                </c:pt>
                <c:pt idx="368">
                  <c:v>45296</c:v>
                </c:pt>
                <c:pt idx="369">
                  <c:v>45297</c:v>
                </c:pt>
                <c:pt idx="370">
                  <c:v>45298</c:v>
                </c:pt>
                <c:pt idx="371">
                  <c:v>45299</c:v>
                </c:pt>
                <c:pt idx="372">
                  <c:v>45300</c:v>
                </c:pt>
                <c:pt idx="373">
                  <c:v>45301</c:v>
                </c:pt>
                <c:pt idx="374">
                  <c:v>45302</c:v>
                </c:pt>
                <c:pt idx="375">
                  <c:v>45303</c:v>
                </c:pt>
                <c:pt idx="376">
                  <c:v>45304</c:v>
                </c:pt>
                <c:pt idx="377">
                  <c:v>45305</c:v>
                </c:pt>
                <c:pt idx="378">
                  <c:v>45306</c:v>
                </c:pt>
                <c:pt idx="379">
                  <c:v>45307</c:v>
                </c:pt>
                <c:pt idx="380">
                  <c:v>45308</c:v>
                </c:pt>
                <c:pt idx="381">
                  <c:v>45309</c:v>
                </c:pt>
                <c:pt idx="382">
                  <c:v>45310</c:v>
                </c:pt>
                <c:pt idx="383">
                  <c:v>45311</c:v>
                </c:pt>
                <c:pt idx="384">
                  <c:v>45312</c:v>
                </c:pt>
                <c:pt idx="385">
                  <c:v>45313</c:v>
                </c:pt>
                <c:pt idx="386">
                  <c:v>45314</c:v>
                </c:pt>
                <c:pt idx="387">
                  <c:v>45315</c:v>
                </c:pt>
                <c:pt idx="388">
                  <c:v>45316</c:v>
                </c:pt>
                <c:pt idx="389">
                  <c:v>45317</c:v>
                </c:pt>
                <c:pt idx="390">
                  <c:v>45318</c:v>
                </c:pt>
                <c:pt idx="391">
                  <c:v>45319</c:v>
                </c:pt>
                <c:pt idx="392">
                  <c:v>45320</c:v>
                </c:pt>
                <c:pt idx="393">
                  <c:v>45321</c:v>
                </c:pt>
                <c:pt idx="394">
                  <c:v>45322</c:v>
                </c:pt>
                <c:pt idx="395">
                  <c:v>45323</c:v>
                </c:pt>
                <c:pt idx="396">
                  <c:v>45324</c:v>
                </c:pt>
                <c:pt idx="397">
                  <c:v>45325</c:v>
                </c:pt>
                <c:pt idx="398">
                  <c:v>45326</c:v>
                </c:pt>
                <c:pt idx="399">
                  <c:v>45327</c:v>
                </c:pt>
                <c:pt idx="400">
                  <c:v>45328</c:v>
                </c:pt>
                <c:pt idx="401">
                  <c:v>45329</c:v>
                </c:pt>
                <c:pt idx="402">
                  <c:v>45330</c:v>
                </c:pt>
                <c:pt idx="403">
                  <c:v>45331</c:v>
                </c:pt>
                <c:pt idx="404">
                  <c:v>45332</c:v>
                </c:pt>
                <c:pt idx="405">
                  <c:v>45333</c:v>
                </c:pt>
                <c:pt idx="406">
                  <c:v>45334</c:v>
                </c:pt>
                <c:pt idx="407">
                  <c:v>45335</c:v>
                </c:pt>
                <c:pt idx="408">
                  <c:v>45336</c:v>
                </c:pt>
                <c:pt idx="409">
                  <c:v>45337</c:v>
                </c:pt>
                <c:pt idx="410">
                  <c:v>45338</c:v>
                </c:pt>
                <c:pt idx="411">
                  <c:v>45339</c:v>
                </c:pt>
                <c:pt idx="412">
                  <c:v>45340</c:v>
                </c:pt>
                <c:pt idx="413">
                  <c:v>45341</c:v>
                </c:pt>
                <c:pt idx="414">
                  <c:v>45342</c:v>
                </c:pt>
                <c:pt idx="415">
                  <c:v>45343</c:v>
                </c:pt>
                <c:pt idx="416">
                  <c:v>45344</c:v>
                </c:pt>
                <c:pt idx="417">
                  <c:v>45345</c:v>
                </c:pt>
                <c:pt idx="418">
                  <c:v>45346</c:v>
                </c:pt>
                <c:pt idx="419">
                  <c:v>45347</c:v>
                </c:pt>
                <c:pt idx="420">
                  <c:v>45348</c:v>
                </c:pt>
                <c:pt idx="421">
                  <c:v>45349</c:v>
                </c:pt>
                <c:pt idx="422">
                  <c:v>45350</c:v>
                </c:pt>
                <c:pt idx="423">
                  <c:v>45351</c:v>
                </c:pt>
                <c:pt idx="424">
                  <c:v>45352</c:v>
                </c:pt>
                <c:pt idx="425">
                  <c:v>45353</c:v>
                </c:pt>
                <c:pt idx="426">
                  <c:v>45354</c:v>
                </c:pt>
                <c:pt idx="427">
                  <c:v>45355</c:v>
                </c:pt>
                <c:pt idx="428">
                  <c:v>45356</c:v>
                </c:pt>
                <c:pt idx="429">
                  <c:v>45357</c:v>
                </c:pt>
                <c:pt idx="430">
                  <c:v>45358</c:v>
                </c:pt>
                <c:pt idx="431">
                  <c:v>45359</c:v>
                </c:pt>
                <c:pt idx="432">
                  <c:v>45360</c:v>
                </c:pt>
                <c:pt idx="433">
                  <c:v>45361</c:v>
                </c:pt>
                <c:pt idx="434">
                  <c:v>45362</c:v>
                </c:pt>
                <c:pt idx="435">
                  <c:v>45363</c:v>
                </c:pt>
                <c:pt idx="436">
                  <c:v>45364</c:v>
                </c:pt>
                <c:pt idx="437">
                  <c:v>45365</c:v>
                </c:pt>
                <c:pt idx="438">
                  <c:v>45366</c:v>
                </c:pt>
                <c:pt idx="439">
                  <c:v>45367</c:v>
                </c:pt>
                <c:pt idx="440">
                  <c:v>45368</c:v>
                </c:pt>
                <c:pt idx="441">
                  <c:v>45369</c:v>
                </c:pt>
                <c:pt idx="442">
                  <c:v>45370</c:v>
                </c:pt>
                <c:pt idx="443">
                  <c:v>45371</c:v>
                </c:pt>
                <c:pt idx="444">
                  <c:v>45372</c:v>
                </c:pt>
                <c:pt idx="445">
                  <c:v>45373</c:v>
                </c:pt>
                <c:pt idx="446">
                  <c:v>45374</c:v>
                </c:pt>
                <c:pt idx="447">
                  <c:v>45375</c:v>
                </c:pt>
                <c:pt idx="448">
                  <c:v>45376</c:v>
                </c:pt>
                <c:pt idx="449">
                  <c:v>45377</c:v>
                </c:pt>
                <c:pt idx="450">
                  <c:v>45378</c:v>
                </c:pt>
                <c:pt idx="451">
                  <c:v>45379</c:v>
                </c:pt>
                <c:pt idx="452">
                  <c:v>45380</c:v>
                </c:pt>
                <c:pt idx="453">
                  <c:v>45381</c:v>
                </c:pt>
                <c:pt idx="454">
                  <c:v>45382</c:v>
                </c:pt>
                <c:pt idx="455">
                  <c:v>45383</c:v>
                </c:pt>
                <c:pt idx="456">
                  <c:v>45384</c:v>
                </c:pt>
                <c:pt idx="457">
                  <c:v>45385</c:v>
                </c:pt>
                <c:pt idx="458">
                  <c:v>45386</c:v>
                </c:pt>
                <c:pt idx="459">
                  <c:v>45387</c:v>
                </c:pt>
                <c:pt idx="460">
                  <c:v>45388</c:v>
                </c:pt>
                <c:pt idx="461">
                  <c:v>45389</c:v>
                </c:pt>
                <c:pt idx="462">
                  <c:v>45390</c:v>
                </c:pt>
                <c:pt idx="463">
                  <c:v>45391</c:v>
                </c:pt>
                <c:pt idx="464">
                  <c:v>45392</c:v>
                </c:pt>
                <c:pt idx="465">
                  <c:v>45393</c:v>
                </c:pt>
                <c:pt idx="466">
                  <c:v>45394</c:v>
                </c:pt>
                <c:pt idx="467">
                  <c:v>45395</c:v>
                </c:pt>
                <c:pt idx="468">
                  <c:v>45396</c:v>
                </c:pt>
                <c:pt idx="469">
                  <c:v>45397</c:v>
                </c:pt>
                <c:pt idx="470">
                  <c:v>45398</c:v>
                </c:pt>
                <c:pt idx="471">
                  <c:v>45399</c:v>
                </c:pt>
                <c:pt idx="472">
                  <c:v>45400</c:v>
                </c:pt>
                <c:pt idx="473">
                  <c:v>45401</c:v>
                </c:pt>
                <c:pt idx="474">
                  <c:v>45402</c:v>
                </c:pt>
                <c:pt idx="475">
                  <c:v>45403</c:v>
                </c:pt>
                <c:pt idx="476">
                  <c:v>45404</c:v>
                </c:pt>
                <c:pt idx="477">
                  <c:v>45405</c:v>
                </c:pt>
                <c:pt idx="478">
                  <c:v>45406</c:v>
                </c:pt>
                <c:pt idx="479">
                  <c:v>45407</c:v>
                </c:pt>
                <c:pt idx="480">
                  <c:v>45408</c:v>
                </c:pt>
                <c:pt idx="481">
                  <c:v>45409</c:v>
                </c:pt>
                <c:pt idx="482">
                  <c:v>45410</c:v>
                </c:pt>
                <c:pt idx="483">
                  <c:v>45411</c:v>
                </c:pt>
                <c:pt idx="484">
                  <c:v>45412</c:v>
                </c:pt>
                <c:pt idx="485">
                  <c:v>45413</c:v>
                </c:pt>
                <c:pt idx="486">
                  <c:v>45414</c:v>
                </c:pt>
                <c:pt idx="487">
                  <c:v>45415</c:v>
                </c:pt>
                <c:pt idx="488">
                  <c:v>45416</c:v>
                </c:pt>
                <c:pt idx="489">
                  <c:v>45417</c:v>
                </c:pt>
                <c:pt idx="490">
                  <c:v>45418</c:v>
                </c:pt>
                <c:pt idx="491">
                  <c:v>45419</c:v>
                </c:pt>
                <c:pt idx="492">
                  <c:v>45420</c:v>
                </c:pt>
                <c:pt idx="493">
                  <c:v>45421</c:v>
                </c:pt>
                <c:pt idx="494">
                  <c:v>45422</c:v>
                </c:pt>
                <c:pt idx="495">
                  <c:v>45423</c:v>
                </c:pt>
                <c:pt idx="496">
                  <c:v>45424</c:v>
                </c:pt>
                <c:pt idx="497">
                  <c:v>45425</c:v>
                </c:pt>
                <c:pt idx="498">
                  <c:v>45426</c:v>
                </c:pt>
                <c:pt idx="499">
                  <c:v>45427</c:v>
                </c:pt>
                <c:pt idx="500">
                  <c:v>45428</c:v>
                </c:pt>
                <c:pt idx="501">
                  <c:v>45429</c:v>
                </c:pt>
                <c:pt idx="502">
                  <c:v>45430</c:v>
                </c:pt>
                <c:pt idx="503">
                  <c:v>45431</c:v>
                </c:pt>
                <c:pt idx="504">
                  <c:v>45432</c:v>
                </c:pt>
                <c:pt idx="505">
                  <c:v>45433</c:v>
                </c:pt>
                <c:pt idx="506">
                  <c:v>45434</c:v>
                </c:pt>
                <c:pt idx="507">
                  <c:v>45435</c:v>
                </c:pt>
                <c:pt idx="508">
                  <c:v>45436</c:v>
                </c:pt>
                <c:pt idx="509">
                  <c:v>45437</c:v>
                </c:pt>
                <c:pt idx="510">
                  <c:v>45438</c:v>
                </c:pt>
                <c:pt idx="511">
                  <c:v>45439</c:v>
                </c:pt>
                <c:pt idx="512">
                  <c:v>45440</c:v>
                </c:pt>
                <c:pt idx="513">
                  <c:v>45441</c:v>
                </c:pt>
                <c:pt idx="514">
                  <c:v>45442</c:v>
                </c:pt>
                <c:pt idx="515">
                  <c:v>45443</c:v>
                </c:pt>
                <c:pt idx="516">
                  <c:v>45444</c:v>
                </c:pt>
                <c:pt idx="517">
                  <c:v>45445</c:v>
                </c:pt>
                <c:pt idx="518">
                  <c:v>45446</c:v>
                </c:pt>
                <c:pt idx="519">
                  <c:v>45447</c:v>
                </c:pt>
                <c:pt idx="520">
                  <c:v>45448</c:v>
                </c:pt>
                <c:pt idx="521">
                  <c:v>45449</c:v>
                </c:pt>
                <c:pt idx="522">
                  <c:v>45450</c:v>
                </c:pt>
                <c:pt idx="523">
                  <c:v>45451</c:v>
                </c:pt>
                <c:pt idx="524">
                  <c:v>45452</c:v>
                </c:pt>
                <c:pt idx="525">
                  <c:v>45453</c:v>
                </c:pt>
                <c:pt idx="526">
                  <c:v>45454</c:v>
                </c:pt>
                <c:pt idx="527">
                  <c:v>45455</c:v>
                </c:pt>
                <c:pt idx="528">
                  <c:v>45456</c:v>
                </c:pt>
                <c:pt idx="529">
                  <c:v>45457</c:v>
                </c:pt>
                <c:pt idx="530">
                  <c:v>45458</c:v>
                </c:pt>
                <c:pt idx="531">
                  <c:v>45459</c:v>
                </c:pt>
                <c:pt idx="532">
                  <c:v>45460</c:v>
                </c:pt>
                <c:pt idx="533">
                  <c:v>45461</c:v>
                </c:pt>
                <c:pt idx="534">
                  <c:v>45462</c:v>
                </c:pt>
                <c:pt idx="535">
                  <c:v>45463</c:v>
                </c:pt>
                <c:pt idx="536">
                  <c:v>45464</c:v>
                </c:pt>
                <c:pt idx="537">
                  <c:v>45465</c:v>
                </c:pt>
                <c:pt idx="538">
                  <c:v>45466</c:v>
                </c:pt>
                <c:pt idx="539">
                  <c:v>45467</c:v>
                </c:pt>
                <c:pt idx="540">
                  <c:v>45468</c:v>
                </c:pt>
                <c:pt idx="541">
                  <c:v>45469</c:v>
                </c:pt>
                <c:pt idx="542">
                  <c:v>45470</c:v>
                </c:pt>
                <c:pt idx="543">
                  <c:v>45471</c:v>
                </c:pt>
                <c:pt idx="544">
                  <c:v>45472</c:v>
                </c:pt>
                <c:pt idx="545">
                  <c:v>45473</c:v>
                </c:pt>
                <c:pt idx="546">
                  <c:v>45474</c:v>
                </c:pt>
                <c:pt idx="547">
                  <c:v>45475</c:v>
                </c:pt>
                <c:pt idx="548">
                  <c:v>45476</c:v>
                </c:pt>
                <c:pt idx="549">
                  <c:v>45477</c:v>
                </c:pt>
                <c:pt idx="550">
                  <c:v>45478</c:v>
                </c:pt>
                <c:pt idx="551">
                  <c:v>45479</c:v>
                </c:pt>
                <c:pt idx="552">
                  <c:v>45480</c:v>
                </c:pt>
                <c:pt idx="553">
                  <c:v>45481</c:v>
                </c:pt>
                <c:pt idx="554">
                  <c:v>45482</c:v>
                </c:pt>
                <c:pt idx="555">
                  <c:v>45483</c:v>
                </c:pt>
                <c:pt idx="556">
                  <c:v>45484</c:v>
                </c:pt>
                <c:pt idx="557">
                  <c:v>45485</c:v>
                </c:pt>
                <c:pt idx="558">
                  <c:v>45486</c:v>
                </c:pt>
                <c:pt idx="559">
                  <c:v>45487</c:v>
                </c:pt>
                <c:pt idx="560">
                  <c:v>45488</c:v>
                </c:pt>
                <c:pt idx="561">
                  <c:v>45489</c:v>
                </c:pt>
                <c:pt idx="562">
                  <c:v>45490</c:v>
                </c:pt>
                <c:pt idx="563">
                  <c:v>45491</c:v>
                </c:pt>
                <c:pt idx="564">
                  <c:v>45492</c:v>
                </c:pt>
                <c:pt idx="565">
                  <c:v>45493</c:v>
                </c:pt>
                <c:pt idx="566">
                  <c:v>45494</c:v>
                </c:pt>
                <c:pt idx="567">
                  <c:v>45495</c:v>
                </c:pt>
                <c:pt idx="568">
                  <c:v>45496</c:v>
                </c:pt>
                <c:pt idx="569">
                  <c:v>45497</c:v>
                </c:pt>
                <c:pt idx="570">
                  <c:v>45498</c:v>
                </c:pt>
                <c:pt idx="571">
                  <c:v>45499</c:v>
                </c:pt>
                <c:pt idx="572">
                  <c:v>45500</c:v>
                </c:pt>
                <c:pt idx="573">
                  <c:v>45501</c:v>
                </c:pt>
                <c:pt idx="574">
                  <c:v>45502</c:v>
                </c:pt>
                <c:pt idx="575">
                  <c:v>45503</c:v>
                </c:pt>
                <c:pt idx="576">
                  <c:v>45504</c:v>
                </c:pt>
                <c:pt idx="577">
                  <c:v>45505</c:v>
                </c:pt>
                <c:pt idx="578">
                  <c:v>45506</c:v>
                </c:pt>
                <c:pt idx="579">
                  <c:v>45507</c:v>
                </c:pt>
                <c:pt idx="580">
                  <c:v>45508</c:v>
                </c:pt>
                <c:pt idx="581">
                  <c:v>45509</c:v>
                </c:pt>
                <c:pt idx="582">
                  <c:v>45510</c:v>
                </c:pt>
                <c:pt idx="583">
                  <c:v>45511</c:v>
                </c:pt>
                <c:pt idx="584">
                  <c:v>45512</c:v>
                </c:pt>
                <c:pt idx="585">
                  <c:v>45513</c:v>
                </c:pt>
                <c:pt idx="586">
                  <c:v>45514</c:v>
                </c:pt>
                <c:pt idx="587">
                  <c:v>45515</c:v>
                </c:pt>
                <c:pt idx="588">
                  <c:v>45516</c:v>
                </c:pt>
                <c:pt idx="589">
                  <c:v>45517</c:v>
                </c:pt>
                <c:pt idx="590">
                  <c:v>45518</c:v>
                </c:pt>
                <c:pt idx="591">
                  <c:v>45519</c:v>
                </c:pt>
                <c:pt idx="592">
                  <c:v>45520</c:v>
                </c:pt>
                <c:pt idx="593">
                  <c:v>45521</c:v>
                </c:pt>
                <c:pt idx="594">
                  <c:v>45522</c:v>
                </c:pt>
                <c:pt idx="595">
                  <c:v>45523</c:v>
                </c:pt>
                <c:pt idx="596">
                  <c:v>45524</c:v>
                </c:pt>
                <c:pt idx="597">
                  <c:v>45525</c:v>
                </c:pt>
                <c:pt idx="598">
                  <c:v>45526</c:v>
                </c:pt>
                <c:pt idx="599">
                  <c:v>45527</c:v>
                </c:pt>
                <c:pt idx="600">
                  <c:v>45528</c:v>
                </c:pt>
                <c:pt idx="601">
                  <c:v>45529</c:v>
                </c:pt>
                <c:pt idx="602">
                  <c:v>45530</c:v>
                </c:pt>
                <c:pt idx="603">
                  <c:v>45531</c:v>
                </c:pt>
                <c:pt idx="604">
                  <c:v>45532</c:v>
                </c:pt>
                <c:pt idx="605">
                  <c:v>45533</c:v>
                </c:pt>
                <c:pt idx="606">
                  <c:v>45534</c:v>
                </c:pt>
                <c:pt idx="607">
                  <c:v>45535</c:v>
                </c:pt>
                <c:pt idx="608">
                  <c:v>45536</c:v>
                </c:pt>
                <c:pt idx="609">
                  <c:v>45537</c:v>
                </c:pt>
                <c:pt idx="610">
                  <c:v>45538</c:v>
                </c:pt>
                <c:pt idx="611">
                  <c:v>45539</c:v>
                </c:pt>
                <c:pt idx="612">
                  <c:v>45540</c:v>
                </c:pt>
                <c:pt idx="613">
                  <c:v>45541</c:v>
                </c:pt>
                <c:pt idx="614">
                  <c:v>45542</c:v>
                </c:pt>
                <c:pt idx="615">
                  <c:v>45543</c:v>
                </c:pt>
                <c:pt idx="616">
                  <c:v>45544</c:v>
                </c:pt>
                <c:pt idx="617">
                  <c:v>45545</c:v>
                </c:pt>
                <c:pt idx="618">
                  <c:v>45546</c:v>
                </c:pt>
                <c:pt idx="619">
                  <c:v>45547</c:v>
                </c:pt>
                <c:pt idx="620">
                  <c:v>45548</c:v>
                </c:pt>
                <c:pt idx="621">
                  <c:v>45549</c:v>
                </c:pt>
                <c:pt idx="622">
                  <c:v>45550</c:v>
                </c:pt>
                <c:pt idx="623">
                  <c:v>45551</c:v>
                </c:pt>
                <c:pt idx="624">
                  <c:v>45552</c:v>
                </c:pt>
                <c:pt idx="625">
                  <c:v>45553</c:v>
                </c:pt>
                <c:pt idx="626">
                  <c:v>45554</c:v>
                </c:pt>
                <c:pt idx="627">
                  <c:v>45555</c:v>
                </c:pt>
                <c:pt idx="628">
                  <c:v>45556</c:v>
                </c:pt>
                <c:pt idx="629">
                  <c:v>45557</c:v>
                </c:pt>
                <c:pt idx="630">
                  <c:v>45558</c:v>
                </c:pt>
                <c:pt idx="631">
                  <c:v>45559</c:v>
                </c:pt>
                <c:pt idx="632">
                  <c:v>45560</c:v>
                </c:pt>
                <c:pt idx="633">
                  <c:v>45561</c:v>
                </c:pt>
                <c:pt idx="634">
                  <c:v>45562</c:v>
                </c:pt>
                <c:pt idx="635">
                  <c:v>45563</c:v>
                </c:pt>
                <c:pt idx="636">
                  <c:v>45564</c:v>
                </c:pt>
                <c:pt idx="637">
                  <c:v>45565</c:v>
                </c:pt>
                <c:pt idx="638">
                  <c:v>45566</c:v>
                </c:pt>
                <c:pt idx="639">
                  <c:v>45567</c:v>
                </c:pt>
                <c:pt idx="640">
                  <c:v>45568</c:v>
                </c:pt>
                <c:pt idx="641">
                  <c:v>45569</c:v>
                </c:pt>
                <c:pt idx="642">
                  <c:v>45570</c:v>
                </c:pt>
                <c:pt idx="643">
                  <c:v>45571</c:v>
                </c:pt>
                <c:pt idx="644">
                  <c:v>45572</c:v>
                </c:pt>
                <c:pt idx="645">
                  <c:v>45573</c:v>
                </c:pt>
                <c:pt idx="646">
                  <c:v>45574</c:v>
                </c:pt>
                <c:pt idx="647">
                  <c:v>45575</c:v>
                </c:pt>
                <c:pt idx="648">
                  <c:v>45576</c:v>
                </c:pt>
                <c:pt idx="649">
                  <c:v>45577</c:v>
                </c:pt>
                <c:pt idx="650">
                  <c:v>45578</c:v>
                </c:pt>
                <c:pt idx="651">
                  <c:v>45579</c:v>
                </c:pt>
                <c:pt idx="652">
                  <c:v>45580</c:v>
                </c:pt>
                <c:pt idx="653">
                  <c:v>45581</c:v>
                </c:pt>
                <c:pt idx="654">
                  <c:v>45582</c:v>
                </c:pt>
                <c:pt idx="655">
                  <c:v>45583</c:v>
                </c:pt>
                <c:pt idx="656">
                  <c:v>45584</c:v>
                </c:pt>
                <c:pt idx="657">
                  <c:v>45585</c:v>
                </c:pt>
                <c:pt idx="658">
                  <c:v>45586</c:v>
                </c:pt>
                <c:pt idx="659">
                  <c:v>45587</c:v>
                </c:pt>
                <c:pt idx="660">
                  <c:v>45588</c:v>
                </c:pt>
                <c:pt idx="661">
                  <c:v>45589</c:v>
                </c:pt>
                <c:pt idx="662">
                  <c:v>45590</c:v>
                </c:pt>
                <c:pt idx="663">
                  <c:v>45591</c:v>
                </c:pt>
                <c:pt idx="664">
                  <c:v>45592</c:v>
                </c:pt>
                <c:pt idx="665">
                  <c:v>45593</c:v>
                </c:pt>
                <c:pt idx="666">
                  <c:v>45594</c:v>
                </c:pt>
                <c:pt idx="667">
                  <c:v>45595</c:v>
                </c:pt>
                <c:pt idx="668">
                  <c:v>45596</c:v>
                </c:pt>
                <c:pt idx="669">
                  <c:v>45597</c:v>
                </c:pt>
                <c:pt idx="670">
                  <c:v>45598</c:v>
                </c:pt>
                <c:pt idx="671">
                  <c:v>45599</c:v>
                </c:pt>
                <c:pt idx="672">
                  <c:v>45600</c:v>
                </c:pt>
                <c:pt idx="673">
                  <c:v>45601</c:v>
                </c:pt>
                <c:pt idx="674">
                  <c:v>45602</c:v>
                </c:pt>
                <c:pt idx="675">
                  <c:v>45603</c:v>
                </c:pt>
                <c:pt idx="676">
                  <c:v>45604</c:v>
                </c:pt>
                <c:pt idx="677">
                  <c:v>45605</c:v>
                </c:pt>
                <c:pt idx="678">
                  <c:v>45606</c:v>
                </c:pt>
                <c:pt idx="679">
                  <c:v>45607</c:v>
                </c:pt>
                <c:pt idx="680">
                  <c:v>45608</c:v>
                </c:pt>
                <c:pt idx="681">
                  <c:v>45609</c:v>
                </c:pt>
                <c:pt idx="682">
                  <c:v>45610</c:v>
                </c:pt>
                <c:pt idx="683">
                  <c:v>45611</c:v>
                </c:pt>
                <c:pt idx="684">
                  <c:v>45612</c:v>
                </c:pt>
                <c:pt idx="685">
                  <c:v>45613</c:v>
                </c:pt>
                <c:pt idx="686">
                  <c:v>45614</c:v>
                </c:pt>
                <c:pt idx="687">
                  <c:v>45615</c:v>
                </c:pt>
                <c:pt idx="688">
                  <c:v>45616</c:v>
                </c:pt>
                <c:pt idx="689">
                  <c:v>45617</c:v>
                </c:pt>
                <c:pt idx="690">
                  <c:v>45618</c:v>
                </c:pt>
                <c:pt idx="691">
                  <c:v>45619</c:v>
                </c:pt>
                <c:pt idx="692">
                  <c:v>45620</c:v>
                </c:pt>
                <c:pt idx="693">
                  <c:v>45621</c:v>
                </c:pt>
                <c:pt idx="694">
                  <c:v>45622</c:v>
                </c:pt>
                <c:pt idx="695">
                  <c:v>45623</c:v>
                </c:pt>
                <c:pt idx="696">
                  <c:v>45624</c:v>
                </c:pt>
                <c:pt idx="697">
                  <c:v>45625</c:v>
                </c:pt>
                <c:pt idx="698">
                  <c:v>45626</c:v>
                </c:pt>
                <c:pt idx="699">
                  <c:v>45627</c:v>
                </c:pt>
                <c:pt idx="700">
                  <c:v>45628</c:v>
                </c:pt>
                <c:pt idx="701">
                  <c:v>45629</c:v>
                </c:pt>
                <c:pt idx="702">
                  <c:v>45630</c:v>
                </c:pt>
                <c:pt idx="703">
                  <c:v>45631</c:v>
                </c:pt>
                <c:pt idx="704">
                  <c:v>45632</c:v>
                </c:pt>
                <c:pt idx="705">
                  <c:v>45633</c:v>
                </c:pt>
                <c:pt idx="706">
                  <c:v>45634</c:v>
                </c:pt>
                <c:pt idx="707">
                  <c:v>45635</c:v>
                </c:pt>
                <c:pt idx="708">
                  <c:v>45636</c:v>
                </c:pt>
                <c:pt idx="709">
                  <c:v>45637</c:v>
                </c:pt>
                <c:pt idx="710">
                  <c:v>45638</c:v>
                </c:pt>
                <c:pt idx="711">
                  <c:v>45639</c:v>
                </c:pt>
                <c:pt idx="712">
                  <c:v>45640</c:v>
                </c:pt>
                <c:pt idx="713">
                  <c:v>45641</c:v>
                </c:pt>
                <c:pt idx="714">
                  <c:v>45642</c:v>
                </c:pt>
                <c:pt idx="715">
                  <c:v>45643</c:v>
                </c:pt>
                <c:pt idx="716">
                  <c:v>45644</c:v>
                </c:pt>
                <c:pt idx="717">
                  <c:v>45645</c:v>
                </c:pt>
                <c:pt idx="718">
                  <c:v>45646</c:v>
                </c:pt>
                <c:pt idx="719">
                  <c:v>45647</c:v>
                </c:pt>
                <c:pt idx="720">
                  <c:v>45648</c:v>
                </c:pt>
                <c:pt idx="721">
                  <c:v>45649</c:v>
                </c:pt>
                <c:pt idx="722">
                  <c:v>45650</c:v>
                </c:pt>
                <c:pt idx="723">
                  <c:v>45651</c:v>
                </c:pt>
                <c:pt idx="724">
                  <c:v>45652</c:v>
                </c:pt>
                <c:pt idx="725">
                  <c:v>45653</c:v>
                </c:pt>
                <c:pt idx="726">
                  <c:v>45654</c:v>
                </c:pt>
                <c:pt idx="727">
                  <c:v>45655</c:v>
                </c:pt>
                <c:pt idx="728">
                  <c:v>45656</c:v>
                </c:pt>
                <c:pt idx="729">
                  <c:v>45657</c:v>
                </c:pt>
                <c:pt idx="730">
                  <c:v>45658</c:v>
                </c:pt>
                <c:pt idx="731">
                  <c:v>45659</c:v>
                </c:pt>
                <c:pt idx="732">
                  <c:v>45660</c:v>
                </c:pt>
                <c:pt idx="733">
                  <c:v>45661</c:v>
                </c:pt>
                <c:pt idx="734">
                  <c:v>45662</c:v>
                </c:pt>
                <c:pt idx="735">
                  <c:v>45663</c:v>
                </c:pt>
                <c:pt idx="736">
                  <c:v>45664</c:v>
                </c:pt>
                <c:pt idx="737">
                  <c:v>45665</c:v>
                </c:pt>
                <c:pt idx="738">
                  <c:v>45666</c:v>
                </c:pt>
                <c:pt idx="739">
                  <c:v>45667</c:v>
                </c:pt>
                <c:pt idx="740">
                  <c:v>45668</c:v>
                </c:pt>
                <c:pt idx="741">
                  <c:v>45669</c:v>
                </c:pt>
                <c:pt idx="742">
                  <c:v>45670</c:v>
                </c:pt>
                <c:pt idx="743">
                  <c:v>45671</c:v>
                </c:pt>
                <c:pt idx="744">
                  <c:v>45672</c:v>
                </c:pt>
                <c:pt idx="745">
                  <c:v>45673</c:v>
                </c:pt>
                <c:pt idx="746">
                  <c:v>45674</c:v>
                </c:pt>
                <c:pt idx="747">
                  <c:v>45675</c:v>
                </c:pt>
                <c:pt idx="748">
                  <c:v>45676</c:v>
                </c:pt>
                <c:pt idx="749">
                  <c:v>45677</c:v>
                </c:pt>
                <c:pt idx="750">
                  <c:v>45678</c:v>
                </c:pt>
                <c:pt idx="751">
                  <c:v>45679</c:v>
                </c:pt>
                <c:pt idx="752">
                  <c:v>45680</c:v>
                </c:pt>
                <c:pt idx="753">
                  <c:v>45681</c:v>
                </c:pt>
                <c:pt idx="754">
                  <c:v>45682</c:v>
                </c:pt>
                <c:pt idx="755">
                  <c:v>45683</c:v>
                </c:pt>
                <c:pt idx="756">
                  <c:v>45684</c:v>
                </c:pt>
                <c:pt idx="757">
                  <c:v>45685</c:v>
                </c:pt>
                <c:pt idx="758">
                  <c:v>45686</c:v>
                </c:pt>
                <c:pt idx="759">
                  <c:v>45687</c:v>
                </c:pt>
                <c:pt idx="760">
                  <c:v>45688</c:v>
                </c:pt>
                <c:pt idx="761">
                  <c:v>45689</c:v>
                </c:pt>
                <c:pt idx="762">
                  <c:v>45690</c:v>
                </c:pt>
                <c:pt idx="763">
                  <c:v>45691</c:v>
                </c:pt>
                <c:pt idx="764">
                  <c:v>45692</c:v>
                </c:pt>
                <c:pt idx="765">
                  <c:v>45693</c:v>
                </c:pt>
                <c:pt idx="766">
                  <c:v>45694</c:v>
                </c:pt>
                <c:pt idx="767">
                  <c:v>45695</c:v>
                </c:pt>
                <c:pt idx="768">
                  <c:v>45696</c:v>
                </c:pt>
                <c:pt idx="769">
                  <c:v>45697</c:v>
                </c:pt>
                <c:pt idx="770">
                  <c:v>45698</c:v>
                </c:pt>
                <c:pt idx="771">
                  <c:v>45699</c:v>
                </c:pt>
                <c:pt idx="772">
                  <c:v>45700</c:v>
                </c:pt>
                <c:pt idx="773">
                  <c:v>45701</c:v>
                </c:pt>
                <c:pt idx="774">
                  <c:v>45702</c:v>
                </c:pt>
                <c:pt idx="775">
                  <c:v>45703</c:v>
                </c:pt>
                <c:pt idx="776">
                  <c:v>45704</c:v>
                </c:pt>
                <c:pt idx="777">
                  <c:v>45705</c:v>
                </c:pt>
                <c:pt idx="778">
                  <c:v>45706</c:v>
                </c:pt>
                <c:pt idx="779">
                  <c:v>45707</c:v>
                </c:pt>
                <c:pt idx="780">
                  <c:v>45708</c:v>
                </c:pt>
                <c:pt idx="781">
                  <c:v>45709</c:v>
                </c:pt>
                <c:pt idx="782">
                  <c:v>45710</c:v>
                </c:pt>
                <c:pt idx="783">
                  <c:v>45711</c:v>
                </c:pt>
                <c:pt idx="784">
                  <c:v>45712</c:v>
                </c:pt>
                <c:pt idx="785">
                  <c:v>45713</c:v>
                </c:pt>
                <c:pt idx="786">
                  <c:v>45714</c:v>
                </c:pt>
                <c:pt idx="787">
                  <c:v>45715</c:v>
                </c:pt>
                <c:pt idx="788">
                  <c:v>45716</c:v>
                </c:pt>
                <c:pt idx="789">
                  <c:v>45717</c:v>
                </c:pt>
                <c:pt idx="790">
                  <c:v>45718</c:v>
                </c:pt>
                <c:pt idx="791">
                  <c:v>45719</c:v>
                </c:pt>
                <c:pt idx="792">
                  <c:v>45720</c:v>
                </c:pt>
                <c:pt idx="793">
                  <c:v>45721</c:v>
                </c:pt>
                <c:pt idx="794">
                  <c:v>45722</c:v>
                </c:pt>
                <c:pt idx="795">
                  <c:v>45723</c:v>
                </c:pt>
                <c:pt idx="796">
                  <c:v>45724</c:v>
                </c:pt>
                <c:pt idx="797">
                  <c:v>45725</c:v>
                </c:pt>
                <c:pt idx="798">
                  <c:v>45726</c:v>
                </c:pt>
                <c:pt idx="799">
                  <c:v>45727</c:v>
                </c:pt>
                <c:pt idx="800">
                  <c:v>45728</c:v>
                </c:pt>
                <c:pt idx="801">
                  <c:v>45729</c:v>
                </c:pt>
                <c:pt idx="802">
                  <c:v>45730</c:v>
                </c:pt>
                <c:pt idx="803">
                  <c:v>45731</c:v>
                </c:pt>
                <c:pt idx="804">
                  <c:v>45732</c:v>
                </c:pt>
                <c:pt idx="805">
                  <c:v>45733</c:v>
                </c:pt>
                <c:pt idx="806">
                  <c:v>45734</c:v>
                </c:pt>
                <c:pt idx="807">
                  <c:v>45735</c:v>
                </c:pt>
                <c:pt idx="808">
                  <c:v>45736</c:v>
                </c:pt>
                <c:pt idx="809">
                  <c:v>45737</c:v>
                </c:pt>
                <c:pt idx="810">
                  <c:v>45738</c:v>
                </c:pt>
                <c:pt idx="811">
                  <c:v>45739</c:v>
                </c:pt>
                <c:pt idx="812">
                  <c:v>45740</c:v>
                </c:pt>
                <c:pt idx="813">
                  <c:v>45741</c:v>
                </c:pt>
                <c:pt idx="814">
                  <c:v>45742</c:v>
                </c:pt>
                <c:pt idx="815">
                  <c:v>45743</c:v>
                </c:pt>
                <c:pt idx="816">
                  <c:v>45744</c:v>
                </c:pt>
                <c:pt idx="817">
                  <c:v>45745</c:v>
                </c:pt>
                <c:pt idx="818">
                  <c:v>45746</c:v>
                </c:pt>
                <c:pt idx="819">
                  <c:v>45747</c:v>
                </c:pt>
                <c:pt idx="820">
                  <c:v>45748</c:v>
                </c:pt>
                <c:pt idx="821">
                  <c:v>45749</c:v>
                </c:pt>
                <c:pt idx="822">
                  <c:v>45750</c:v>
                </c:pt>
                <c:pt idx="823">
                  <c:v>45751</c:v>
                </c:pt>
                <c:pt idx="824">
                  <c:v>45752</c:v>
                </c:pt>
                <c:pt idx="825">
                  <c:v>45753</c:v>
                </c:pt>
                <c:pt idx="826">
                  <c:v>45754</c:v>
                </c:pt>
                <c:pt idx="827">
                  <c:v>45755</c:v>
                </c:pt>
                <c:pt idx="828">
                  <c:v>45756</c:v>
                </c:pt>
                <c:pt idx="829">
                  <c:v>45757</c:v>
                </c:pt>
                <c:pt idx="830">
                  <c:v>45758</c:v>
                </c:pt>
                <c:pt idx="831">
                  <c:v>45759</c:v>
                </c:pt>
                <c:pt idx="832">
                  <c:v>45760</c:v>
                </c:pt>
                <c:pt idx="833">
                  <c:v>45761</c:v>
                </c:pt>
                <c:pt idx="834">
                  <c:v>45762</c:v>
                </c:pt>
                <c:pt idx="835">
                  <c:v>45763</c:v>
                </c:pt>
                <c:pt idx="836">
                  <c:v>45764</c:v>
                </c:pt>
                <c:pt idx="837">
                  <c:v>45765</c:v>
                </c:pt>
                <c:pt idx="838">
                  <c:v>45766</c:v>
                </c:pt>
                <c:pt idx="839">
                  <c:v>45767</c:v>
                </c:pt>
                <c:pt idx="840">
                  <c:v>45768</c:v>
                </c:pt>
                <c:pt idx="841">
                  <c:v>45769</c:v>
                </c:pt>
                <c:pt idx="842">
                  <c:v>45770</c:v>
                </c:pt>
                <c:pt idx="843">
                  <c:v>45771</c:v>
                </c:pt>
                <c:pt idx="844">
                  <c:v>45772</c:v>
                </c:pt>
                <c:pt idx="845">
                  <c:v>45773</c:v>
                </c:pt>
                <c:pt idx="846">
                  <c:v>45774</c:v>
                </c:pt>
                <c:pt idx="847">
                  <c:v>45775</c:v>
                </c:pt>
                <c:pt idx="848">
                  <c:v>45776</c:v>
                </c:pt>
                <c:pt idx="849">
                  <c:v>45777</c:v>
                </c:pt>
                <c:pt idx="850">
                  <c:v>45778</c:v>
                </c:pt>
                <c:pt idx="851">
                  <c:v>45779</c:v>
                </c:pt>
                <c:pt idx="852">
                  <c:v>45780</c:v>
                </c:pt>
                <c:pt idx="853">
                  <c:v>45781</c:v>
                </c:pt>
                <c:pt idx="854">
                  <c:v>45782</c:v>
                </c:pt>
                <c:pt idx="855">
                  <c:v>45783</c:v>
                </c:pt>
                <c:pt idx="856">
                  <c:v>45784</c:v>
                </c:pt>
                <c:pt idx="857">
                  <c:v>45785</c:v>
                </c:pt>
                <c:pt idx="858">
                  <c:v>45786</c:v>
                </c:pt>
                <c:pt idx="859">
                  <c:v>45787</c:v>
                </c:pt>
                <c:pt idx="860">
                  <c:v>45788</c:v>
                </c:pt>
                <c:pt idx="861">
                  <c:v>45789</c:v>
                </c:pt>
                <c:pt idx="862">
                  <c:v>45790</c:v>
                </c:pt>
                <c:pt idx="863">
                  <c:v>45791</c:v>
                </c:pt>
                <c:pt idx="864">
                  <c:v>45792</c:v>
                </c:pt>
                <c:pt idx="865">
                  <c:v>45793</c:v>
                </c:pt>
                <c:pt idx="866">
                  <c:v>45794</c:v>
                </c:pt>
                <c:pt idx="867">
                  <c:v>45795</c:v>
                </c:pt>
                <c:pt idx="868">
                  <c:v>45796</c:v>
                </c:pt>
                <c:pt idx="869">
                  <c:v>45797</c:v>
                </c:pt>
                <c:pt idx="870">
                  <c:v>45798</c:v>
                </c:pt>
                <c:pt idx="871">
                  <c:v>45799</c:v>
                </c:pt>
                <c:pt idx="872">
                  <c:v>45800</c:v>
                </c:pt>
                <c:pt idx="873">
                  <c:v>45801</c:v>
                </c:pt>
                <c:pt idx="874">
                  <c:v>45802</c:v>
                </c:pt>
                <c:pt idx="875">
                  <c:v>45803</c:v>
                </c:pt>
                <c:pt idx="876">
                  <c:v>45804</c:v>
                </c:pt>
                <c:pt idx="877">
                  <c:v>45805</c:v>
                </c:pt>
                <c:pt idx="878">
                  <c:v>45806</c:v>
                </c:pt>
                <c:pt idx="879">
                  <c:v>45807</c:v>
                </c:pt>
                <c:pt idx="880">
                  <c:v>45808</c:v>
                </c:pt>
                <c:pt idx="881">
                  <c:v>45809</c:v>
                </c:pt>
                <c:pt idx="882">
                  <c:v>45810</c:v>
                </c:pt>
                <c:pt idx="883">
                  <c:v>45811</c:v>
                </c:pt>
                <c:pt idx="884">
                  <c:v>45812</c:v>
                </c:pt>
                <c:pt idx="885">
                  <c:v>45813</c:v>
                </c:pt>
                <c:pt idx="886">
                  <c:v>45814</c:v>
                </c:pt>
                <c:pt idx="887">
                  <c:v>45815</c:v>
                </c:pt>
                <c:pt idx="888">
                  <c:v>45816</c:v>
                </c:pt>
                <c:pt idx="889">
                  <c:v>45817</c:v>
                </c:pt>
                <c:pt idx="890">
                  <c:v>45818</c:v>
                </c:pt>
                <c:pt idx="891">
                  <c:v>45819</c:v>
                </c:pt>
                <c:pt idx="892">
                  <c:v>45820</c:v>
                </c:pt>
                <c:pt idx="893">
                  <c:v>45821</c:v>
                </c:pt>
                <c:pt idx="894">
                  <c:v>45822</c:v>
                </c:pt>
                <c:pt idx="895">
                  <c:v>45823</c:v>
                </c:pt>
                <c:pt idx="896">
                  <c:v>45824</c:v>
                </c:pt>
                <c:pt idx="897">
                  <c:v>45825</c:v>
                </c:pt>
                <c:pt idx="898">
                  <c:v>45826</c:v>
                </c:pt>
                <c:pt idx="899">
                  <c:v>45827</c:v>
                </c:pt>
                <c:pt idx="900">
                  <c:v>45828</c:v>
                </c:pt>
                <c:pt idx="901">
                  <c:v>45829</c:v>
                </c:pt>
                <c:pt idx="902">
                  <c:v>45830</c:v>
                </c:pt>
                <c:pt idx="903">
                  <c:v>45831</c:v>
                </c:pt>
                <c:pt idx="904">
                  <c:v>45832</c:v>
                </c:pt>
                <c:pt idx="905">
                  <c:v>45833</c:v>
                </c:pt>
                <c:pt idx="906">
                  <c:v>45834</c:v>
                </c:pt>
                <c:pt idx="907">
                  <c:v>45835</c:v>
                </c:pt>
                <c:pt idx="908">
                  <c:v>45836</c:v>
                </c:pt>
                <c:pt idx="909">
                  <c:v>45837</c:v>
                </c:pt>
                <c:pt idx="910">
                  <c:v>45838</c:v>
                </c:pt>
                <c:pt idx="911">
                  <c:v>45839</c:v>
                </c:pt>
                <c:pt idx="912">
                  <c:v>45840</c:v>
                </c:pt>
                <c:pt idx="913">
                  <c:v>45841</c:v>
                </c:pt>
                <c:pt idx="914">
                  <c:v>45842</c:v>
                </c:pt>
                <c:pt idx="915">
                  <c:v>45843</c:v>
                </c:pt>
                <c:pt idx="916">
                  <c:v>45844</c:v>
                </c:pt>
                <c:pt idx="917">
                  <c:v>45845</c:v>
                </c:pt>
                <c:pt idx="918">
                  <c:v>45846</c:v>
                </c:pt>
                <c:pt idx="919">
                  <c:v>45847</c:v>
                </c:pt>
                <c:pt idx="920">
                  <c:v>45848</c:v>
                </c:pt>
                <c:pt idx="921">
                  <c:v>45849</c:v>
                </c:pt>
                <c:pt idx="922">
                  <c:v>45850</c:v>
                </c:pt>
                <c:pt idx="923">
                  <c:v>45851</c:v>
                </c:pt>
                <c:pt idx="924">
                  <c:v>45852</c:v>
                </c:pt>
                <c:pt idx="925">
                  <c:v>45853</c:v>
                </c:pt>
                <c:pt idx="926">
                  <c:v>45854</c:v>
                </c:pt>
                <c:pt idx="927">
                  <c:v>45855</c:v>
                </c:pt>
                <c:pt idx="928">
                  <c:v>45856</c:v>
                </c:pt>
                <c:pt idx="929">
                  <c:v>45857</c:v>
                </c:pt>
                <c:pt idx="930">
                  <c:v>45858</c:v>
                </c:pt>
                <c:pt idx="931">
                  <c:v>45859</c:v>
                </c:pt>
                <c:pt idx="932">
                  <c:v>45860</c:v>
                </c:pt>
                <c:pt idx="933">
                  <c:v>45861</c:v>
                </c:pt>
                <c:pt idx="934">
                  <c:v>45862</c:v>
                </c:pt>
                <c:pt idx="935">
                  <c:v>45863</c:v>
                </c:pt>
                <c:pt idx="936">
                  <c:v>45864</c:v>
                </c:pt>
                <c:pt idx="937">
                  <c:v>45865</c:v>
                </c:pt>
                <c:pt idx="938">
                  <c:v>45866</c:v>
                </c:pt>
                <c:pt idx="939">
                  <c:v>45867</c:v>
                </c:pt>
                <c:pt idx="940">
                  <c:v>45868</c:v>
                </c:pt>
                <c:pt idx="941">
                  <c:v>45869</c:v>
                </c:pt>
                <c:pt idx="942">
                  <c:v>45870</c:v>
                </c:pt>
                <c:pt idx="943">
                  <c:v>45871</c:v>
                </c:pt>
                <c:pt idx="944">
                  <c:v>45872</c:v>
                </c:pt>
                <c:pt idx="945">
                  <c:v>45873</c:v>
                </c:pt>
                <c:pt idx="946">
                  <c:v>45874</c:v>
                </c:pt>
                <c:pt idx="947">
                  <c:v>45875</c:v>
                </c:pt>
                <c:pt idx="948">
                  <c:v>45876</c:v>
                </c:pt>
                <c:pt idx="949">
                  <c:v>45877</c:v>
                </c:pt>
                <c:pt idx="950">
                  <c:v>45878</c:v>
                </c:pt>
                <c:pt idx="951">
                  <c:v>45879</c:v>
                </c:pt>
                <c:pt idx="952">
                  <c:v>45880</c:v>
                </c:pt>
                <c:pt idx="953">
                  <c:v>45881</c:v>
                </c:pt>
                <c:pt idx="954">
                  <c:v>45882</c:v>
                </c:pt>
                <c:pt idx="955">
                  <c:v>45883</c:v>
                </c:pt>
                <c:pt idx="956">
                  <c:v>45884</c:v>
                </c:pt>
                <c:pt idx="957">
                  <c:v>45885</c:v>
                </c:pt>
                <c:pt idx="958">
                  <c:v>45886</c:v>
                </c:pt>
                <c:pt idx="959">
                  <c:v>45887</c:v>
                </c:pt>
                <c:pt idx="960">
                  <c:v>45888</c:v>
                </c:pt>
                <c:pt idx="961">
                  <c:v>45889</c:v>
                </c:pt>
                <c:pt idx="962">
                  <c:v>45890</c:v>
                </c:pt>
                <c:pt idx="963">
                  <c:v>45891</c:v>
                </c:pt>
                <c:pt idx="964">
                  <c:v>45892</c:v>
                </c:pt>
                <c:pt idx="965">
                  <c:v>45893</c:v>
                </c:pt>
                <c:pt idx="966">
                  <c:v>45894</c:v>
                </c:pt>
                <c:pt idx="967">
                  <c:v>45895</c:v>
                </c:pt>
                <c:pt idx="968">
                  <c:v>45896</c:v>
                </c:pt>
                <c:pt idx="969">
                  <c:v>45897</c:v>
                </c:pt>
                <c:pt idx="970">
                  <c:v>45898</c:v>
                </c:pt>
                <c:pt idx="971">
                  <c:v>45899</c:v>
                </c:pt>
                <c:pt idx="972">
                  <c:v>45900</c:v>
                </c:pt>
                <c:pt idx="973">
                  <c:v>45901</c:v>
                </c:pt>
                <c:pt idx="974">
                  <c:v>45902</c:v>
                </c:pt>
                <c:pt idx="975">
                  <c:v>45903</c:v>
                </c:pt>
                <c:pt idx="976">
                  <c:v>45904</c:v>
                </c:pt>
                <c:pt idx="977">
                  <c:v>45905</c:v>
                </c:pt>
                <c:pt idx="978">
                  <c:v>45906</c:v>
                </c:pt>
                <c:pt idx="979">
                  <c:v>45907</c:v>
                </c:pt>
                <c:pt idx="980">
                  <c:v>45908</c:v>
                </c:pt>
                <c:pt idx="981">
                  <c:v>45909</c:v>
                </c:pt>
                <c:pt idx="982">
                  <c:v>45910</c:v>
                </c:pt>
                <c:pt idx="983">
                  <c:v>45911</c:v>
                </c:pt>
                <c:pt idx="984">
                  <c:v>45912</c:v>
                </c:pt>
                <c:pt idx="985">
                  <c:v>45913</c:v>
                </c:pt>
                <c:pt idx="986">
                  <c:v>45914</c:v>
                </c:pt>
                <c:pt idx="987">
                  <c:v>45915</c:v>
                </c:pt>
                <c:pt idx="988">
                  <c:v>45916</c:v>
                </c:pt>
                <c:pt idx="989">
                  <c:v>45917</c:v>
                </c:pt>
                <c:pt idx="990">
                  <c:v>45918</c:v>
                </c:pt>
                <c:pt idx="991">
                  <c:v>45919</c:v>
                </c:pt>
                <c:pt idx="992">
                  <c:v>45920</c:v>
                </c:pt>
                <c:pt idx="993">
                  <c:v>45921</c:v>
                </c:pt>
                <c:pt idx="994">
                  <c:v>45922</c:v>
                </c:pt>
                <c:pt idx="995">
                  <c:v>45923</c:v>
                </c:pt>
                <c:pt idx="996">
                  <c:v>45924</c:v>
                </c:pt>
                <c:pt idx="997">
                  <c:v>45925</c:v>
                </c:pt>
                <c:pt idx="998">
                  <c:v>45926</c:v>
                </c:pt>
                <c:pt idx="999">
                  <c:v>45927</c:v>
                </c:pt>
                <c:pt idx="1000">
                  <c:v>45928</c:v>
                </c:pt>
                <c:pt idx="1001">
                  <c:v>45929</c:v>
                </c:pt>
                <c:pt idx="1002">
                  <c:v>45930</c:v>
                </c:pt>
                <c:pt idx="1003">
                  <c:v>45931</c:v>
                </c:pt>
                <c:pt idx="1004">
                  <c:v>45932</c:v>
                </c:pt>
                <c:pt idx="1005">
                  <c:v>45933</c:v>
                </c:pt>
                <c:pt idx="1006">
                  <c:v>45934</c:v>
                </c:pt>
                <c:pt idx="1007">
                  <c:v>45935</c:v>
                </c:pt>
                <c:pt idx="1008">
                  <c:v>45936</c:v>
                </c:pt>
                <c:pt idx="1009">
                  <c:v>45937</c:v>
                </c:pt>
                <c:pt idx="1010">
                  <c:v>45938</c:v>
                </c:pt>
                <c:pt idx="1011">
                  <c:v>45939</c:v>
                </c:pt>
                <c:pt idx="1012">
                  <c:v>45940</c:v>
                </c:pt>
                <c:pt idx="1013">
                  <c:v>45941</c:v>
                </c:pt>
                <c:pt idx="1014">
                  <c:v>45942</c:v>
                </c:pt>
                <c:pt idx="1015">
                  <c:v>45943</c:v>
                </c:pt>
                <c:pt idx="1016">
                  <c:v>45944</c:v>
                </c:pt>
                <c:pt idx="1017">
                  <c:v>45945</c:v>
                </c:pt>
                <c:pt idx="1018">
                  <c:v>45946</c:v>
                </c:pt>
                <c:pt idx="1019">
                  <c:v>45947</c:v>
                </c:pt>
                <c:pt idx="1020">
                  <c:v>45948</c:v>
                </c:pt>
                <c:pt idx="1021">
                  <c:v>45949</c:v>
                </c:pt>
                <c:pt idx="1022">
                  <c:v>45950</c:v>
                </c:pt>
                <c:pt idx="1023">
                  <c:v>45951</c:v>
                </c:pt>
                <c:pt idx="1024">
                  <c:v>45952</c:v>
                </c:pt>
                <c:pt idx="1025">
                  <c:v>45953</c:v>
                </c:pt>
                <c:pt idx="1026">
                  <c:v>45954</c:v>
                </c:pt>
                <c:pt idx="1027">
                  <c:v>45955</c:v>
                </c:pt>
                <c:pt idx="1028">
                  <c:v>45956</c:v>
                </c:pt>
                <c:pt idx="1029">
                  <c:v>45957</c:v>
                </c:pt>
                <c:pt idx="1030">
                  <c:v>45958</c:v>
                </c:pt>
                <c:pt idx="1031">
                  <c:v>45959</c:v>
                </c:pt>
                <c:pt idx="1032">
                  <c:v>45960</c:v>
                </c:pt>
                <c:pt idx="1033">
                  <c:v>45961</c:v>
                </c:pt>
                <c:pt idx="1034">
                  <c:v>45962</c:v>
                </c:pt>
                <c:pt idx="1035">
                  <c:v>45963</c:v>
                </c:pt>
                <c:pt idx="1036">
                  <c:v>45964</c:v>
                </c:pt>
                <c:pt idx="1037">
                  <c:v>45965</c:v>
                </c:pt>
                <c:pt idx="1038">
                  <c:v>45966</c:v>
                </c:pt>
                <c:pt idx="1039">
                  <c:v>45967</c:v>
                </c:pt>
                <c:pt idx="1040">
                  <c:v>45968</c:v>
                </c:pt>
                <c:pt idx="1041">
                  <c:v>45969</c:v>
                </c:pt>
                <c:pt idx="1042">
                  <c:v>45970</c:v>
                </c:pt>
                <c:pt idx="1043">
                  <c:v>45971</c:v>
                </c:pt>
                <c:pt idx="1044">
                  <c:v>45972</c:v>
                </c:pt>
                <c:pt idx="1045">
                  <c:v>45973</c:v>
                </c:pt>
                <c:pt idx="1046">
                  <c:v>45974</c:v>
                </c:pt>
                <c:pt idx="1047">
                  <c:v>45975</c:v>
                </c:pt>
                <c:pt idx="1048">
                  <c:v>45976</c:v>
                </c:pt>
                <c:pt idx="1049">
                  <c:v>45977</c:v>
                </c:pt>
                <c:pt idx="1050">
                  <c:v>45978</c:v>
                </c:pt>
                <c:pt idx="1051">
                  <c:v>45979</c:v>
                </c:pt>
                <c:pt idx="1052">
                  <c:v>45980</c:v>
                </c:pt>
                <c:pt idx="1053">
                  <c:v>45981</c:v>
                </c:pt>
                <c:pt idx="1054">
                  <c:v>45982</c:v>
                </c:pt>
                <c:pt idx="1055">
                  <c:v>45983</c:v>
                </c:pt>
                <c:pt idx="1056">
                  <c:v>45984</c:v>
                </c:pt>
                <c:pt idx="1057">
                  <c:v>45985</c:v>
                </c:pt>
                <c:pt idx="1058">
                  <c:v>45986</c:v>
                </c:pt>
                <c:pt idx="1059">
                  <c:v>45987</c:v>
                </c:pt>
                <c:pt idx="1060">
                  <c:v>45988</c:v>
                </c:pt>
                <c:pt idx="1061">
                  <c:v>45989</c:v>
                </c:pt>
                <c:pt idx="1062">
                  <c:v>45990</c:v>
                </c:pt>
                <c:pt idx="1063">
                  <c:v>45991</c:v>
                </c:pt>
                <c:pt idx="1064">
                  <c:v>45992</c:v>
                </c:pt>
                <c:pt idx="1065">
                  <c:v>45993</c:v>
                </c:pt>
                <c:pt idx="1066">
                  <c:v>45994</c:v>
                </c:pt>
                <c:pt idx="1067">
                  <c:v>45995</c:v>
                </c:pt>
                <c:pt idx="1068">
                  <c:v>45996</c:v>
                </c:pt>
                <c:pt idx="1069">
                  <c:v>45997</c:v>
                </c:pt>
                <c:pt idx="1070">
                  <c:v>45998</c:v>
                </c:pt>
                <c:pt idx="1071">
                  <c:v>45999</c:v>
                </c:pt>
                <c:pt idx="1072">
                  <c:v>46000</c:v>
                </c:pt>
                <c:pt idx="1073">
                  <c:v>46001</c:v>
                </c:pt>
                <c:pt idx="1074">
                  <c:v>46002</c:v>
                </c:pt>
                <c:pt idx="1075">
                  <c:v>46003</c:v>
                </c:pt>
                <c:pt idx="1076">
                  <c:v>46004</c:v>
                </c:pt>
                <c:pt idx="1077">
                  <c:v>46005</c:v>
                </c:pt>
                <c:pt idx="1078">
                  <c:v>46006</c:v>
                </c:pt>
                <c:pt idx="1079">
                  <c:v>46007</c:v>
                </c:pt>
                <c:pt idx="1080">
                  <c:v>46008</c:v>
                </c:pt>
                <c:pt idx="1081">
                  <c:v>46009</c:v>
                </c:pt>
                <c:pt idx="1082">
                  <c:v>46010</c:v>
                </c:pt>
                <c:pt idx="1083">
                  <c:v>46011</c:v>
                </c:pt>
                <c:pt idx="1084">
                  <c:v>46012</c:v>
                </c:pt>
                <c:pt idx="1085">
                  <c:v>46013</c:v>
                </c:pt>
                <c:pt idx="1086">
                  <c:v>46014</c:v>
                </c:pt>
                <c:pt idx="1087">
                  <c:v>46015</c:v>
                </c:pt>
                <c:pt idx="1088">
                  <c:v>46016</c:v>
                </c:pt>
                <c:pt idx="1089">
                  <c:v>46017</c:v>
                </c:pt>
                <c:pt idx="1090">
                  <c:v>46018</c:v>
                </c:pt>
                <c:pt idx="1091">
                  <c:v>46019</c:v>
                </c:pt>
                <c:pt idx="1092">
                  <c:v>46020</c:v>
                </c:pt>
                <c:pt idx="1093">
                  <c:v>46021</c:v>
                </c:pt>
                <c:pt idx="1094">
                  <c:v>46022</c:v>
                </c:pt>
                <c:pt idx="1095">
                  <c:v>46023</c:v>
                </c:pt>
                <c:pt idx="1096">
                  <c:v>46024</c:v>
                </c:pt>
                <c:pt idx="1097">
                  <c:v>46025</c:v>
                </c:pt>
                <c:pt idx="1098">
                  <c:v>46026</c:v>
                </c:pt>
                <c:pt idx="1099">
                  <c:v>46027</c:v>
                </c:pt>
                <c:pt idx="1100">
                  <c:v>46028</c:v>
                </c:pt>
                <c:pt idx="1101">
                  <c:v>46029</c:v>
                </c:pt>
                <c:pt idx="1102">
                  <c:v>46030</c:v>
                </c:pt>
                <c:pt idx="1103">
                  <c:v>46031</c:v>
                </c:pt>
                <c:pt idx="1104">
                  <c:v>46032</c:v>
                </c:pt>
                <c:pt idx="1105">
                  <c:v>46033</c:v>
                </c:pt>
                <c:pt idx="1106">
                  <c:v>46034</c:v>
                </c:pt>
                <c:pt idx="1107">
                  <c:v>46035</c:v>
                </c:pt>
                <c:pt idx="1108">
                  <c:v>46036</c:v>
                </c:pt>
                <c:pt idx="1109">
                  <c:v>46037</c:v>
                </c:pt>
                <c:pt idx="1110">
                  <c:v>46038</c:v>
                </c:pt>
                <c:pt idx="1111">
                  <c:v>46039</c:v>
                </c:pt>
                <c:pt idx="1112">
                  <c:v>46040</c:v>
                </c:pt>
                <c:pt idx="1113">
                  <c:v>46041</c:v>
                </c:pt>
                <c:pt idx="1114">
                  <c:v>46042</c:v>
                </c:pt>
                <c:pt idx="1115">
                  <c:v>46043</c:v>
                </c:pt>
                <c:pt idx="1116">
                  <c:v>46044</c:v>
                </c:pt>
                <c:pt idx="1117">
                  <c:v>46045</c:v>
                </c:pt>
                <c:pt idx="1118">
                  <c:v>46046</c:v>
                </c:pt>
                <c:pt idx="1119">
                  <c:v>46047</c:v>
                </c:pt>
                <c:pt idx="1120">
                  <c:v>46048</c:v>
                </c:pt>
                <c:pt idx="1121">
                  <c:v>46049</c:v>
                </c:pt>
                <c:pt idx="1122">
                  <c:v>46050</c:v>
                </c:pt>
                <c:pt idx="1123">
                  <c:v>46051</c:v>
                </c:pt>
                <c:pt idx="1124">
                  <c:v>46052</c:v>
                </c:pt>
                <c:pt idx="1125">
                  <c:v>46053</c:v>
                </c:pt>
                <c:pt idx="1126">
                  <c:v>46054</c:v>
                </c:pt>
                <c:pt idx="1127">
                  <c:v>46055</c:v>
                </c:pt>
                <c:pt idx="1128">
                  <c:v>46056</c:v>
                </c:pt>
                <c:pt idx="1129">
                  <c:v>46057</c:v>
                </c:pt>
                <c:pt idx="1130">
                  <c:v>46058</c:v>
                </c:pt>
                <c:pt idx="1131">
                  <c:v>46059</c:v>
                </c:pt>
                <c:pt idx="1132">
                  <c:v>46060</c:v>
                </c:pt>
                <c:pt idx="1133">
                  <c:v>46061</c:v>
                </c:pt>
                <c:pt idx="1134">
                  <c:v>46062</c:v>
                </c:pt>
                <c:pt idx="1135">
                  <c:v>46063</c:v>
                </c:pt>
                <c:pt idx="1136">
                  <c:v>46064</c:v>
                </c:pt>
                <c:pt idx="1137">
                  <c:v>46065</c:v>
                </c:pt>
                <c:pt idx="1138">
                  <c:v>46066</c:v>
                </c:pt>
                <c:pt idx="1139">
                  <c:v>46067</c:v>
                </c:pt>
                <c:pt idx="1140">
                  <c:v>46068</c:v>
                </c:pt>
                <c:pt idx="1141">
                  <c:v>46069</c:v>
                </c:pt>
                <c:pt idx="1142">
                  <c:v>46070</c:v>
                </c:pt>
                <c:pt idx="1143">
                  <c:v>46071</c:v>
                </c:pt>
                <c:pt idx="1144">
                  <c:v>46072</c:v>
                </c:pt>
                <c:pt idx="1145">
                  <c:v>46073</c:v>
                </c:pt>
                <c:pt idx="1146">
                  <c:v>46074</c:v>
                </c:pt>
                <c:pt idx="1147">
                  <c:v>46075</c:v>
                </c:pt>
                <c:pt idx="1148">
                  <c:v>46076</c:v>
                </c:pt>
                <c:pt idx="1149">
                  <c:v>46077</c:v>
                </c:pt>
                <c:pt idx="1150">
                  <c:v>46078</c:v>
                </c:pt>
                <c:pt idx="1151">
                  <c:v>46079</c:v>
                </c:pt>
                <c:pt idx="1152">
                  <c:v>46080</c:v>
                </c:pt>
                <c:pt idx="1153">
                  <c:v>46081</c:v>
                </c:pt>
                <c:pt idx="1154">
                  <c:v>46082</c:v>
                </c:pt>
                <c:pt idx="1155">
                  <c:v>46083</c:v>
                </c:pt>
                <c:pt idx="1156">
                  <c:v>46084</c:v>
                </c:pt>
                <c:pt idx="1157">
                  <c:v>46085</c:v>
                </c:pt>
                <c:pt idx="1158">
                  <c:v>46086</c:v>
                </c:pt>
                <c:pt idx="1159">
                  <c:v>46087</c:v>
                </c:pt>
                <c:pt idx="1160">
                  <c:v>46088</c:v>
                </c:pt>
                <c:pt idx="1161">
                  <c:v>46089</c:v>
                </c:pt>
                <c:pt idx="1162">
                  <c:v>46090</c:v>
                </c:pt>
                <c:pt idx="1163">
                  <c:v>46091</c:v>
                </c:pt>
                <c:pt idx="1164">
                  <c:v>46092</c:v>
                </c:pt>
                <c:pt idx="1165">
                  <c:v>46093</c:v>
                </c:pt>
                <c:pt idx="1166">
                  <c:v>46094</c:v>
                </c:pt>
                <c:pt idx="1167">
                  <c:v>46095</c:v>
                </c:pt>
                <c:pt idx="1168">
                  <c:v>46096</c:v>
                </c:pt>
                <c:pt idx="1169">
                  <c:v>46097</c:v>
                </c:pt>
                <c:pt idx="1170">
                  <c:v>46098</c:v>
                </c:pt>
                <c:pt idx="1171">
                  <c:v>46099</c:v>
                </c:pt>
                <c:pt idx="1172">
                  <c:v>46100</c:v>
                </c:pt>
                <c:pt idx="1173">
                  <c:v>46101</c:v>
                </c:pt>
                <c:pt idx="1174">
                  <c:v>46102</c:v>
                </c:pt>
                <c:pt idx="1175">
                  <c:v>46103</c:v>
                </c:pt>
                <c:pt idx="1176">
                  <c:v>46104</c:v>
                </c:pt>
                <c:pt idx="1177">
                  <c:v>46105</c:v>
                </c:pt>
                <c:pt idx="1178">
                  <c:v>46106</c:v>
                </c:pt>
                <c:pt idx="1179">
                  <c:v>46107</c:v>
                </c:pt>
                <c:pt idx="1180">
                  <c:v>46108</c:v>
                </c:pt>
              </c:numCache>
            </c:numRef>
          </c:cat>
          <c:val>
            <c:numRef>
              <c:f>'מסכם+גרף'!$D$4:$D$1184</c:f>
              <c:numCache>
                <c:formatCode>General</c:formatCode>
                <c:ptCount val="1181"/>
                <c:pt idx="0">
                  <c:v>118.1219325</c:v>
                </c:pt>
                <c:pt idx="1">
                  <c:v>117.2115366</c:v>
                </c:pt>
                <c:pt idx="2">
                  <c:v>112.85043020000001</c:v>
                </c:pt>
                <c:pt idx="3">
                  <c:v>123.1960333</c:v>
                </c:pt>
                <c:pt idx="4">
                  <c:v>120.2878173</c:v>
                </c:pt>
                <c:pt idx="5">
                  <c:v>120.2878173</c:v>
                </c:pt>
                <c:pt idx="6">
                  <c:v>120.2878173</c:v>
                </c:pt>
                <c:pt idx="7">
                  <c:v>118.678341</c:v>
                </c:pt>
                <c:pt idx="8">
                  <c:v>122.5341478</c:v>
                </c:pt>
                <c:pt idx="9">
                  <c:v>122.6762734</c:v>
                </c:pt>
                <c:pt idx="10">
                  <c:v>119.5146234</c:v>
                </c:pt>
                <c:pt idx="11">
                  <c:v>119.8917533</c:v>
                </c:pt>
                <c:pt idx="12">
                  <c:v>119.8917533</c:v>
                </c:pt>
                <c:pt idx="13">
                  <c:v>119.8917533</c:v>
                </c:pt>
                <c:pt idx="14">
                  <c:v>115.39645899999999</c:v>
                </c:pt>
                <c:pt idx="15">
                  <c:v>116.9562866</c:v>
                </c:pt>
                <c:pt idx="16">
                  <c:v>111.98330850000001</c:v>
                </c:pt>
                <c:pt idx="17">
                  <c:v>119.4495697</c:v>
                </c:pt>
                <c:pt idx="18">
                  <c:v>117.73592379999999</c:v>
                </c:pt>
                <c:pt idx="19">
                  <c:v>117.73592379999999</c:v>
                </c:pt>
                <c:pt idx="20">
                  <c:v>117.73592379999999</c:v>
                </c:pt>
                <c:pt idx="21">
                  <c:v>108.221452</c:v>
                </c:pt>
                <c:pt idx="22">
                  <c:v>109.8569214</c:v>
                </c:pt>
                <c:pt idx="23">
                  <c:v>111.9400146</c:v>
                </c:pt>
                <c:pt idx="24">
                  <c:v>105.5934491</c:v>
                </c:pt>
                <c:pt idx="25">
                  <c:v>107.5620254</c:v>
                </c:pt>
                <c:pt idx="26">
                  <c:v>107.5620254</c:v>
                </c:pt>
                <c:pt idx="27">
                  <c:v>107.5620254</c:v>
                </c:pt>
                <c:pt idx="28">
                  <c:v>108.7273563</c:v>
                </c:pt>
                <c:pt idx="29">
                  <c:v>110.438196</c:v>
                </c:pt>
                <c:pt idx="30">
                  <c:v>106.4132831</c:v>
                </c:pt>
                <c:pt idx="31">
                  <c:v>97.593986560000005</c:v>
                </c:pt>
                <c:pt idx="32">
                  <c:v>97.336659010000005</c:v>
                </c:pt>
                <c:pt idx="33">
                  <c:v>97.336659010000005</c:v>
                </c:pt>
                <c:pt idx="34">
                  <c:v>97.336659010000005</c:v>
                </c:pt>
                <c:pt idx="35">
                  <c:v>100.482586</c:v>
                </c:pt>
                <c:pt idx="36">
                  <c:v>100.726636</c:v>
                </c:pt>
                <c:pt idx="37">
                  <c:v>96.934876189999997</c:v>
                </c:pt>
                <c:pt idx="38">
                  <c:v>94.596513180000002</c:v>
                </c:pt>
                <c:pt idx="39">
                  <c:v>97.76363868</c:v>
                </c:pt>
                <c:pt idx="40">
                  <c:v>97.76363868</c:v>
                </c:pt>
                <c:pt idx="41">
                  <c:v>97.76363868</c:v>
                </c:pt>
                <c:pt idx="42">
                  <c:v>97.53229202</c:v>
                </c:pt>
                <c:pt idx="43">
                  <c:v>95.983114240000006</c:v>
                </c:pt>
                <c:pt idx="44">
                  <c:v>97.236368659999997</c:v>
                </c:pt>
                <c:pt idx="45">
                  <c:v>97.209725079999998</c:v>
                </c:pt>
                <c:pt idx="46">
                  <c:v>98.210707659999997</c:v>
                </c:pt>
                <c:pt idx="47">
                  <c:v>98.210707659999997</c:v>
                </c:pt>
                <c:pt idx="48">
                  <c:v>98.210707659999997</c:v>
                </c:pt>
                <c:pt idx="49">
                  <c:v>97.990423750000005</c:v>
                </c:pt>
                <c:pt idx="50">
                  <c:v>98.092688839999994</c:v>
                </c:pt>
                <c:pt idx="51">
                  <c:v>97.564550190000006</c:v>
                </c:pt>
                <c:pt idx="52">
                  <c:v>104.7331641</c:v>
                </c:pt>
                <c:pt idx="53">
                  <c:v>95.940692639999995</c:v>
                </c:pt>
                <c:pt idx="54">
                  <c:v>95.940692639999995</c:v>
                </c:pt>
                <c:pt idx="55">
                  <c:v>95.940692639999995</c:v>
                </c:pt>
                <c:pt idx="56">
                  <c:v>95.545709479999999</c:v>
                </c:pt>
                <c:pt idx="57">
                  <c:v>91.021370200000007</c:v>
                </c:pt>
                <c:pt idx="58">
                  <c:v>94.699901339999997</c:v>
                </c:pt>
                <c:pt idx="59">
                  <c:v>90.973681339999999</c:v>
                </c:pt>
                <c:pt idx="60">
                  <c:v>86.151754639999993</c:v>
                </c:pt>
                <c:pt idx="61">
                  <c:v>86.151754639999993</c:v>
                </c:pt>
                <c:pt idx="62">
                  <c:v>86.151754639999993</c:v>
                </c:pt>
                <c:pt idx="63">
                  <c:v>89.352891580000005</c:v>
                </c:pt>
                <c:pt idx="64">
                  <c:v>91.280968999999999</c:v>
                </c:pt>
                <c:pt idx="65">
                  <c:v>92.248442010000005</c:v>
                </c:pt>
                <c:pt idx="66">
                  <c:v>94.885071580000002</c:v>
                </c:pt>
                <c:pt idx="67">
                  <c:v>91.833941820000007</c:v>
                </c:pt>
                <c:pt idx="68">
                  <c:v>91.833941820000007</c:v>
                </c:pt>
                <c:pt idx="69">
                  <c:v>91.833941820000007</c:v>
                </c:pt>
                <c:pt idx="70">
                  <c:v>96.390239320000006</c:v>
                </c:pt>
                <c:pt idx="71">
                  <c:v>91.830807570000005</c:v>
                </c:pt>
                <c:pt idx="72">
                  <c:v>105.4941256</c:v>
                </c:pt>
                <c:pt idx="73">
                  <c:v>97.781960769999998</c:v>
                </c:pt>
                <c:pt idx="74">
                  <c:v>97.911181139999997</c:v>
                </c:pt>
                <c:pt idx="75">
                  <c:v>97.911181139999997</c:v>
                </c:pt>
                <c:pt idx="76">
                  <c:v>97.911181139999997</c:v>
                </c:pt>
                <c:pt idx="77">
                  <c:v>106.2497564</c:v>
                </c:pt>
                <c:pt idx="78">
                  <c:v>103.45990279999999</c:v>
                </c:pt>
                <c:pt idx="79">
                  <c:v>103.6991457</c:v>
                </c:pt>
                <c:pt idx="80">
                  <c:v>102.9643071</c:v>
                </c:pt>
                <c:pt idx="81">
                  <c:v>107.27737519999999</c:v>
                </c:pt>
                <c:pt idx="82">
                  <c:v>107.27737519999999</c:v>
                </c:pt>
                <c:pt idx="83">
                  <c:v>107.27737519999999</c:v>
                </c:pt>
                <c:pt idx="84">
                  <c:v>102.57612229999999</c:v>
                </c:pt>
                <c:pt idx="85">
                  <c:v>103.4546201</c:v>
                </c:pt>
                <c:pt idx="86">
                  <c:v>99.407032369999996</c:v>
                </c:pt>
                <c:pt idx="87">
                  <c:v>99.402972520000006</c:v>
                </c:pt>
                <c:pt idx="88">
                  <c:v>98.927521619999993</c:v>
                </c:pt>
                <c:pt idx="89">
                  <c:v>98.927521619999993</c:v>
                </c:pt>
                <c:pt idx="90">
                  <c:v>98.927521619999993</c:v>
                </c:pt>
                <c:pt idx="91">
                  <c:v>94.663902849999999</c:v>
                </c:pt>
                <c:pt idx="92">
                  <c:v>95.303044679999999</c:v>
                </c:pt>
                <c:pt idx="93">
                  <c:v>96.842687400000003</c:v>
                </c:pt>
                <c:pt idx="94">
                  <c:v>96.115456379999998</c:v>
                </c:pt>
                <c:pt idx="95">
                  <c:v>96.253033799999997</c:v>
                </c:pt>
                <c:pt idx="96">
                  <c:v>96.253033799999997</c:v>
                </c:pt>
                <c:pt idx="97">
                  <c:v>96.253033799999997</c:v>
                </c:pt>
                <c:pt idx="98">
                  <c:v>95.906482969999999</c:v>
                </c:pt>
                <c:pt idx="99">
                  <c:v>96.45046911</c:v>
                </c:pt>
                <c:pt idx="100">
                  <c:v>94.073754510000001</c:v>
                </c:pt>
                <c:pt idx="101">
                  <c:v>93.793156550000006</c:v>
                </c:pt>
                <c:pt idx="102">
                  <c:v>94.423549399999999</c:v>
                </c:pt>
                <c:pt idx="103">
                  <c:v>94.423549399999999</c:v>
                </c:pt>
                <c:pt idx="104">
                  <c:v>94.423549399999999</c:v>
                </c:pt>
                <c:pt idx="105">
                  <c:v>97.067122889999993</c:v>
                </c:pt>
                <c:pt idx="106">
                  <c:v>90.577600399999994</c:v>
                </c:pt>
                <c:pt idx="107">
                  <c:v>92.69393187</c:v>
                </c:pt>
                <c:pt idx="108">
                  <c:v>94.177719460000006</c:v>
                </c:pt>
                <c:pt idx="109">
                  <c:v>95.629116629999999</c:v>
                </c:pt>
                <c:pt idx="110">
                  <c:v>95.629116629999999</c:v>
                </c:pt>
                <c:pt idx="111">
                  <c:v>95.629116629999999</c:v>
                </c:pt>
                <c:pt idx="112">
                  <c:v>95.356170019999993</c:v>
                </c:pt>
                <c:pt idx="113">
                  <c:v>95.147091900000007</c:v>
                </c:pt>
                <c:pt idx="114">
                  <c:v>94.475287399999999</c:v>
                </c:pt>
                <c:pt idx="115">
                  <c:v>92.715362249999998</c:v>
                </c:pt>
                <c:pt idx="116">
                  <c:v>92.059532360000006</c:v>
                </c:pt>
                <c:pt idx="117">
                  <c:v>92.059532360000006</c:v>
                </c:pt>
                <c:pt idx="118">
                  <c:v>92.059532360000006</c:v>
                </c:pt>
                <c:pt idx="119">
                  <c:v>92.306124199999999</c:v>
                </c:pt>
                <c:pt idx="120">
                  <c:v>95.275766939999997</c:v>
                </c:pt>
                <c:pt idx="121">
                  <c:v>95.422574760000003</c:v>
                </c:pt>
                <c:pt idx="122">
                  <c:v>97.011881759999994</c:v>
                </c:pt>
                <c:pt idx="123">
                  <c:v>94.111100440000001</c:v>
                </c:pt>
                <c:pt idx="124">
                  <c:v>94.111100440000001</c:v>
                </c:pt>
                <c:pt idx="125">
                  <c:v>94.111100440000001</c:v>
                </c:pt>
                <c:pt idx="126">
                  <c:v>93.507090520000006</c:v>
                </c:pt>
                <c:pt idx="127">
                  <c:v>93.033144699999994</c:v>
                </c:pt>
                <c:pt idx="128">
                  <c:v>97.184555239999995</c:v>
                </c:pt>
                <c:pt idx="129">
                  <c:v>97.835824380000005</c:v>
                </c:pt>
                <c:pt idx="130">
                  <c:v>98.241388760000007</c:v>
                </c:pt>
                <c:pt idx="131">
                  <c:v>98.241388760000007</c:v>
                </c:pt>
                <c:pt idx="132">
                  <c:v>98.241388760000007</c:v>
                </c:pt>
                <c:pt idx="133">
                  <c:v>92.2</c:v>
                </c:pt>
                <c:pt idx="134">
                  <c:v>85.509967619999998</c:v>
                </c:pt>
                <c:pt idx="135">
                  <c:v>85.202175100000005</c:v>
                </c:pt>
                <c:pt idx="136">
                  <c:v>90.150129860000007</c:v>
                </c:pt>
                <c:pt idx="137">
                  <c:v>88.519830630000001</c:v>
                </c:pt>
                <c:pt idx="138">
                  <c:v>88.519830630000001</c:v>
                </c:pt>
                <c:pt idx="139">
                  <c:v>88.519830630000001</c:v>
                </c:pt>
                <c:pt idx="140">
                  <c:v>89.144821010000001</c:v>
                </c:pt>
                <c:pt idx="141">
                  <c:v>88.497008640000004</c:v>
                </c:pt>
                <c:pt idx="142">
                  <c:v>90.898070110000006</c:v>
                </c:pt>
                <c:pt idx="143">
                  <c:v>91.205950689999995</c:v>
                </c:pt>
                <c:pt idx="144">
                  <c:v>87.098998179999995</c:v>
                </c:pt>
                <c:pt idx="145">
                  <c:v>87.098998179999995</c:v>
                </c:pt>
                <c:pt idx="146">
                  <c:v>87.098998179999995</c:v>
                </c:pt>
                <c:pt idx="147">
                  <c:v>86.79399076</c:v>
                </c:pt>
                <c:pt idx="148">
                  <c:v>89.622354139999999</c:v>
                </c:pt>
                <c:pt idx="149">
                  <c:v>90.424434820000002</c:v>
                </c:pt>
                <c:pt idx="150">
                  <c:v>87.285797419999994</c:v>
                </c:pt>
                <c:pt idx="151">
                  <c:v>87.639402189999998</c:v>
                </c:pt>
                <c:pt idx="152">
                  <c:v>87.639402189999998</c:v>
                </c:pt>
                <c:pt idx="153">
                  <c:v>87.639402189999998</c:v>
                </c:pt>
                <c:pt idx="154">
                  <c:v>87.46822272</c:v>
                </c:pt>
                <c:pt idx="155">
                  <c:v>86.910062870000004</c:v>
                </c:pt>
                <c:pt idx="156">
                  <c:v>82.885061750000006</c:v>
                </c:pt>
                <c:pt idx="157">
                  <c:v>80.212640820000004</c:v>
                </c:pt>
                <c:pt idx="158">
                  <c:v>79.334204990000003</c:v>
                </c:pt>
                <c:pt idx="159">
                  <c:v>79.334204990000003</c:v>
                </c:pt>
                <c:pt idx="160">
                  <c:v>79.334204990000003</c:v>
                </c:pt>
                <c:pt idx="161">
                  <c:v>73.054610299999993</c:v>
                </c:pt>
                <c:pt idx="162">
                  <c:v>73.246675730000007</c:v>
                </c:pt>
                <c:pt idx="163">
                  <c:v>72.578697259999998</c:v>
                </c:pt>
                <c:pt idx="164">
                  <c:v>72.614185269999993</c:v>
                </c:pt>
                <c:pt idx="165">
                  <c:v>75.099999999999994</c:v>
                </c:pt>
                <c:pt idx="166">
                  <c:v>75.099999999999994</c:v>
                </c:pt>
                <c:pt idx="167">
                  <c:v>75.099999999999994</c:v>
                </c:pt>
                <c:pt idx="168">
                  <c:v>75.390720509999994</c:v>
                </c:pt>
                <c:pt idx="169">
                  <c:v>75.174186309999996</c:v>
                </c:pt>
                <c:pt idx="170">
                  <c:v>75.110005319999999</c:v>
                </c:pt>
                <c:pt idx="171">
                  <c:v>75.45816404</c:v>
                </c:pt>
                <c:pt idx="172">
                  <c:v>74.947193089999999</c:v>
                </c:pt>
                <c:pt idx="173">
                  <c:v>74.947193089999999</c:v>
                </c:pt>
                <c:pt idx="174">
                  <c:v>74.947193089999999</c:v>
                </c:pt>
                <c:pt idx="175">
                  <c:v>73.642928900000001</c:v>
                </c:pt>
                <c:pt idx="176">
                  <c:v>75.601241900000005</c:v>
                </c:pt>
                <c:pt idx="177">
                  <c:v>75.297322190000003</c:v>
                </c:pt>
                <c:pt idx="178">
                  <c:v>75.099999999999994</c:v>
                </c:pt>
                <c:pt idx="179">
                  <c:v>75.154141080000002</c:v>
                </c:pt>
                <c:pt idx="180">
                  <c:v>75.154141080000002</c:v>
                </c:pt>
                <c:pt idx="181">
                  <c:v>75.154141080000002</c:v>
                </c:pt>
                <c:pt idx="182">
                  <c:v>75.902023560000003</c:v>
                </c:pt>
                <c:pt idx="183">
                  <c:v>75.879727020000004</c:v>
                </c:pt>
                <c:pt idx="184">
                  <c:v>72.200946169999995</c:v>
                </c:pt>
                <c:pt idx="185">
                  <c:v>72.239114139999998</c:v>
                </c:pt>
                <c:pt idx="186">
                  <c:v>70.894933559999998</c:v>
                </c:pt>
                <c:pt idx="187">
                  <c:v>70.894933559999998</c:v>
                </c:pt>
                <c:pt idx="188">
                  <c:v>70.894933559999998</c:v>
                </c:pt>
                <c:pt idx="189">
                  <c:v>69.66490331</c:v>
                </c:pt>
                <c:pt idx="190">
                  <c:v>72.076636190000002</c:v>
                </c:pt>
                <c:pt idx="191">
                  <c:v>69.761079710000004</c:v>
                </c:pt>
                <c:pt idx="192">
                  <c:v>70.916182210000002</c:v>
                </c:pt>
                <c:pt idx="193">
                  <c:v>71.357362440000003</c:v>
                </c:pt>
                <c:pt idx="194">
                  <c:v>71.357362440000003</c:v>
                </c:pt>
                <c:pt idx="195">
                  <c:v>71.357362440000003</c:v>
                </c:pt>
                <c:pt idx="196">
                  <c:v>72.53665092</c:v>
                </c:pt>
                <c:pt idx="197">
                  <c:v>70.080266260000002</c:v>
                </c:pt>
                <c:pt idx="198">
                  <c:v>70.070372620000001</c:v>
                </c:pt>
                <c:pt idx="199">
                  <c:v>70.091619929999993</c:v>
                </c:pt>
                <c:pt idx="200">
                  <c:v>67.905296089999993</c:v>
                </c:pt>
                <c:pt idx="201">
                  <c:v>67.905296089999993</c:v>
                </c:pt>
                <c:pt idx="202">
                  <c:v>67.905296089999993</c:v>
                </c:pt>
                <c:pt idx="203">
                  <c:v>69.815801669999999</c:v>
                </c:pt>
                <c:pt idx="204">
                  <c:v>67.75360173</c:v>
                </c:pt>
                <c:pt idx="205">
                  <c:v>67.398367820000004</c:v>
                </c:pt>
                <c:pt idx="206">
                  <c:v>70.5</c:v>
                </c:pt>
                <c:pt idx="207">
                  <c:v>69.502390030000001</c:v>
                </c:pt>
                <c:pt idx="208">
                  <c:v>69.502390030000001</c:v>
                </c:pt>
                <c:pt idx="209">
                  <c:v>69.502390030000001</c:v>
                </c:pt>
                <c:pt idx="210">
                  <c:v>67.8</c:v>
                </c:pt>
                <c:pt idx="211">
                  <c:v>68.018197520000001</c:v>
                </c:pt>
                <c:pt idx="212">
                  <c:v>66.8</c:v>
                </c:pt>
                <c:pt idx="213">
                  <c:v>67.280131040000001</c:v>
                </c:pt>
                <c:pt idx="214">
                  <c:v>67.055662799999993</c:v>
                </c:pt>
                <c:pt idx="215">
                  <c:v>67.055662799999993</c:v>
                </c:pt>
                <c:pt idx="216">
                  <c:v>67.055662799999993</c:v>
                </c:pt>
                <c:pt idx="217">
                  <c:v>67.283604769999997</c:v>
                </c:pt>
                <c:pt idx="218">
                  <c:v>66.919996490000003</c:v>
                </c:pt>
                <c:pt idx="219">
                  <c:v>67.257539359999996</c:v>
                </c:pt>
                <c:pt idx="220">
                  <c:v>67.288724400000007</c:v>
                </c:pt>
                <c:pt idx="221">
                  <c:v>67.189546059999998</c:v>
                </c:pt>
                <c:pt idx="222">
                  <c:v>67.189546059999998</c:v>
                </c:pt>
                <c:pt idx="223">
                  <c:v>67.189546059999998</c:v>
                </c:pt>
                <c:pt idx="224">
                  <c:v>67.232135880000001</c:v>
                </c:pt>
                <c:pt idx="225">
                  <c:v>65.086464160000006</c:v>
                </c:pt>
                <c:pt idx="226">
                  <c:v>65.070508869999998</c:v>
                </c:pt>
                <c:pt idx="227">
                  <c:v>65.261210349999999</c:v>
                </c:pt>
                <c:pt idx="228">
                  <c:v>64.586079299999994</c:v>
                </c:pt>
                <c:pt idx="229">
                  <c:v>64.586079299999994</c:v>
                </c:pt>
                <c:pt idx="230">
                  <c:v>64.586079299999994</c:v>
                </c:pt>
                <c:pt idx="231">
                  <c:v>65.872898730000003</c:v>
                </c:pt>
                <c:pt idx="232">
                  <c:v>65.010920990000002</c:v>
                </c:pt>
                <c:pt idx="233">
                  <c:v>62.71365497</c:v>
                </c:pt>
                <c:pt idx="234">
                  <c:v>61.598093640000002</c:v>
                </c:pt>
                <c:pt idx="235">
                  <c:v>64.968850070000002</c:v>
                </c:pt>
                <c:pt idx="236">
                  <c:v>64.968850070000002</c:v>
                </c:pt>
                <c:pt idx="237">
                  <c:v>64.968850070000002</c:v>
                </c:pt>
                <c:pt idx="238">
                  <c:v>65.265686040000006</c:v>
                </c:pt>
                <c:pt idx="239">
                  <c:v>62.582614579999998</c:v>
                </c:pt>
                <c:pt idx="240">
                  <c:v>63.3</c:v>
                </c:pt>
                <c:pt idx="241">
                  <c:v>62.256957149999998</c:v>
                </c:pt>
                <c:pt idx="242">
                  <c:v>62.488628069999997</c:v>
                </c:pt>
                <c:pt idx="243">
                  <c:v>62.488628069999997</c:v>
                </c:pt>
                <c:pt idx="244">
                  <c:v>62.488628069999997</c:v>
                </c:pt>
                <c:pt idx="245">
                  <c:v>62.64569642</c:v>
                </c:pt>
                <c:pt idx="246">
                  <c:v>62.07119866</c:v>
                </c:pt>
                <c:pt idx="247">
                  <c:v>61.968035020000002</c:v>
                </c:pt>
                <c:pt idx="248">
                  <c:v>62.999163160000002</c:v>
                </c:pt>
                <c:pt idx="249">
                  <c:v>65.150080779999996</c:v>
                </c:pt>
                <c:pt idx="250">
                  <c:v>65.150080779999996</c:v>
                </c:pt>
                <c:pt idx="251">
                  <c:v>65.150080779999996</c:v>
                </c:pt>
                <c:pt idx="252">
                  <c:v>65.665541700000006</c:v>
                </c:pt>
                <c:pt idx="253">
                  <c:v>65.843166699999998</c:v>
                </c:pt>
                <c:pt idx="254">
                  <c:v>65.053844600000005</c:v>
                </c:pt>
                <c:pt idx="255">
                  <c:v>65.421413680000001</c:v>
                </c:pt>
                <c:pt idx="256">
                  <c:v>66.675169620000005</c:v>
                </c:pt>
                <c:pt idx="257">
                  <c:v>66.675169620000005</c:v>
                </c:pt>
                <c:pt idx="258">
                  <c:v>66.675169620000005</c:v>
                </c:pt>
                <c:pt idx="259">
                  <c:v>66.941244240000003</c:v>
                </c:pt>
                <c:pt idx="260">
                  <c:v>65.761323290000007</c:v>
                </c:pt>
                <c:pt idx="261">
                  <c:v>69.98232763</c:v>
                </c:pt>
                <c:pt idx="262">
                  <c:v>69.166995779999993</c:v>
                </c:pt>
                <c:pt idx="263">
                  <c:v>70.056710929999994</c:v>
                </c:pt>
                <c:pt idx="264">
                  <c:v>70.056710929999994</c:v>
                </c:pt>
                <c:pt idx="265">
                  <c:v>70.056710929999994</c:v>
                </c:pt>
                <c:pt idx="266">
                  <c:v>70.020622009999997</c:v>
                </c:pt>
                <c:pt idx="267">
                  <c:v>70.076882400000002</c:v>
                </c:pt>
                <c:pt idx="268">
                  <c:v>70.739954659999995</c:v>
                </c:pt>
                <c:pt idx="269">
                  <c:v>69.834697610000006</c:v>
                </c:pt>
                <c:pt idx="270">
                  <c:v>69.589292130000004</c:v>
                </c:pt>
                <c:pt idx="271">
                  <c:v>69.589292130000004</c:v>
                </c:pt>
                <c:pt idx="272">
                  <c:v>69.589292130000004</c:v>
                </c:pt>
                <c:pt idx="273">
                  <c:v>72.400668550000006</c:v>
                </c:pt>
                <c:pt idx="274">
                  <c:v>72.172607900000003</c:v>
                </c:pt>
                <c:pt idx="275">
                  <c:v>72.799028079999999</c:v>
                </c:pt>
                <c:pt idx="276">
                  <c:v>72.77197486</c:v>
                </c:pt>
                <c:pt idx="277">
                  <c:v>72.745570180000001</c:v>
                </c:pt>
                <c:pt idx="278">
                  <c:v>72.745570180000001</c:v>
                </c:pt>
                <c:pt idx="279">
                  <c:v>72.745570180000001</c:v>
                </c:pt>
                <c:pt idx="280">
                  <c:v>73.011004630000002</c:v>
                </c:pt>
                <c:pt idx="281">
                  <c:v>72.715618829999997</c:v>
                </c:pt>
                <c:pt idx="282">
                  <c:v>72.708972849999995</c:v>
                </c:pt>
                <c:pt idx="283">
                  <c:v>72.556622070000003</c:v>
                </c:pt>
                <c:pt idx="284">
                  <c:v>73.221426629999996</c:v>
                </c:pt>
                <c:pt idx="285">
                  <c:v>73.221426629999996</c:v>
                </c:pt>
                <c:pt idx="286">
                  <c:v>73.221426629999996</c:v>
                </c:pt>
                <c:pt idx="287">
                  <c:v>70.509581089999998</c:v>
                </c:pt>
                <c:pt idx="288">
                  <c:v>70.481489940000003</c:v>
                </c:pt>
                <c:pt idx="289">
                  <c:v>70.21373552</c:v>
                </c:pt>
                <c:pt idx="290">
                  <c:v>70.166558440000003</c:v>
                </c:pt>
                <c:pt idx="291">
                  <c:v>68.900000000000006</c:v>
                </c:pt>
                <c:pt idx="292">
                  <c:v>68.900000000000006</c:v>
                </c:pt>
                <c:pt idx="293">
                  <c:v>68.900000000000006</c:v>
                </c:pt>
                <c:pt idx="294">
                  <c:v>69.195344090000006</c:v>
                </c:pt>
                <c:pt idx="295">
                  <c:v>69.436855620000003</c:v>
                </c:pt>
                <c:pt idx="296">
                  <c:v>69.338694750000002</c:v>
                </c:pt>
                <c:pt idx="297">
                  <c:v>68.354782310000004</c:v>
                </c:pt>
                <c:pt idx="298">
                  <c:v>68.950613930000003</c:v>
                </c:pt>
                <c:pt idx="299">
                  <c:v>68.950613930000003</c:v>
                </c:pt>
                <c:pt idx="300">
                  <c:v>68.950613930000003</c:v>
                </c:pt>
                <c:pt idx="301">
                  <c:v>68.226264389999997</c:v>
                </c:pt>
                <c:pt idx="302">
                  <c:v>68.135438789999995</c:v>
                </c:pt>
                <c:pt idx="303">
                  <c:v>68.29343729</c:v>
                </c:pt>
                <c:pt idx="304">
                  <c:v>68.137689829999999</c:v>
                </c:pt>
                <c:pt idx="305">
                  <c:v>66.832402930000001</c:v>
                </c:pt>
                <c:pt idx="306">
                  <c:v>66.832402930000001</c:v>
                </c:pt>
                <c:pt idx="307">
                  <c:v>66.832402930000001</c:v>
                </c:pt>
                <c:pt idx="308">
                  <c:v>65.398039530000005</c:v>
                </c:pt>
                <c:pt idx="309">
                  <c:v>65.161908420000003</c:v>
                </c:pt>
                <c:pt idx="310">
                  <c:v>66.304513</c:v>
                </c:pt>
                <c:pt idx="311">
                  <c:v>66.472501260000001</c:v>
                </c:pt>
                <c:pt idx="312">
                  <c:v>66.411547470000002</c:v>
                </c:pt>
                <c:pt idx="313">
                  <c:v>66.411547470000002</c:v>
                </c:pt>
                <c:pt idx="314">
                  <c:v>66.411547470000002</c:v>
                </c:pt>
                <c:pt idx="315">
                  <c:v>67.948331679999995</c:v>
                </c:pt>
                <c:pt idx="316">
                  <c:v>65.917886390000007</c:v>
                </c:pt>
                <c:pt idx="317">
                  <c:v>64.54342029</c:v>
                </c:pt>
                <c:pt idx="318">
                  <c:v>63.937993589999998</c:v>
                </c:pt>
                <c:pt idx="319">
                  <c:v>64.901191479999994</c:v>
                </c:pt>
                <c:pt idx="320">
                  <c:v>64.901191479999994</c:v>
                </c:pt>
                <c:pt idx="321">
                  <c:v>64.901191479999994</c:v>
                </c:pt>
                <c:pt idx="322">
                  <c:v>64.732811159999997</c:v>
                </c:pt>
                <c:pt idx="323">
                  <c:v>64.356218010000006</c:v>
                </c:pt>
                <c:pt idx="324">
                  <c:v>67.672048720000006</c:v>
                </c:pt>
                <c:pt idx="325">
                  <c:v>67.86746522</c:v>
                </c:pt>
                <c:pt idx="326">
                  <c:v>67.030334699999997</c:v>
                </c:pt>
                <c:pt idx="327">
                  <c:v>67.030334699999997</c:v>
                </c:pt>
                <c:pt idx="328">
                  <c:v>67.030334699999997</c:v>
                </c:pt>
                <c:pt idx="329">
                  <c:v>67.785343920000003</c:v>
                </c:pt>
                <c:pt idx="330">
                  <c:v>67.241235489999994</c:v>
                </c:pt>
                <c:pt idx="331">
                  <c:v>66.319236979999999</c:v>
                </c:pt>
                <c:pt idx="332">
                  <c:v>68.254080400000007</c:v>
                </c:pt>
                <c:pt idx="333">
                  <c:v>67.744390319999994</c:v>
                </c:pt>
                <c:pt idx="334">
                  <c:v>67.744390319999994</c:v>
                </c:pt>
                <c:pt idx="335">
                  <c:v>67.744390319999994</c:v>
                </c:pt>
                <c:pt idx="336">
                  <c:v>67.699641779999993</c:v>
                </c:pt>
                <c:pt idx="337">
                  <c:v>68.556563060000002</c:v>
                </c:pt>
                <c:pt idx="338">
                  <c:v>69.124188230000001</c:v>
                </c:pt>
                <c:pt idx="339">
                  <c:v>67.05298114</c:v>
                </c:pt>
                <c:pt idx="340">
                  <c:v>66.847971470000005</c:v>
                </c:pt>
                <c:pt idx="341">
                  <c:v>66.847971470000005</c:v>
                </c:pt>
                <c:pt idx="342">
                  <c:v>66.847971470000005</c:v>
                </c:pt>
                <c:pt idx="343">
                  <c:v>69.441027349999999</c:v>
                </c:pt>
                <c:pt idx="344">
                  <c:v>68.992383500000003</c:v>
                </c:pt>
                <c:pt idx="345">
                  <c:v>67.292039090000003</c:v>
                </c:pt>
                <c:pt idx="346">
                  <c:v>67.062607700000001</c:v>
                </c:pt>
                <c:pt idx="347">
                  <c:v>66.8791382</c:v>
                </c:pt>
                <c:pt idx="348">
                  <c:v>66.8791382</c:v>
                </c:pt>
                <c:pt idx="349">
                  <c:v>66.8791382</c:v>
                </c:pt>
                <c:pt idx="350">
                  <c:v>66.036891429999997</c:v>
                </c:pt>
                <c:pt idx="351">
                  <c:v>66.754927179999996</c:v>
                </c:pt>
                <c:pt idx="352">
                  <c:v>67.054504120000004</c:v>
                </c:pt>
                <c:pt idx="353">
                  <c:v>67.30875743</c:v>
                </c:pt>
                <c:pt idx="354">
                  <c:v>67.773572310000006</c:v>
                </c:pt>
                <c:pt idx="355">
                  <c:v>67.773572310000006</c:v>
                </c:pt>
                <c:pt idx="356">
                  <c:v>67.773572310000006</c:v>
                </c:pt>
                <c:pt idx="357">
                  <c:v>67.923484540000004</c:v>
                </c:pt>
                <c:pt idx="358">
                  <c:v>68.210312310000006</c:v>
                </c:pt>
                <c:pt idx="359">
                  <c:v>67.391840220000006</c:v>
                </c:pt>
                <c:pt idx="360">
                  <c:v>64.424999999999997</c:v>
                </c:pt>
                <c:pt idx="361">
                  <c:v>64.849899480000005</c:v>
                </c:pt>
                <c:pt idx="362">
                  <c:v>64.849899480000005</c:v>
                </c:pt>
                <c:pt idx="363">
                  <c:v>64.849899480000005</c:v>
                </c:pt>
                <c:pt idx="364">
                  <c:v>64.490773630000007</c:v>
                </c:pt>
                <c:pt idx="365">
                  <c:v>66.174279530000007</c:v>
                </c:pt>
                <c:pt idx="366">
                  <c:v>69.001466660000006</c:v>
                </c:pt>
                <c:pt idx="367">
                  <c:v>69.033211179999995</c:v>
                </c:pt>
                <c:pt idx="368">
                  <c:v>65.85898152</c:v>
                </c:pt>
                <c:pt idx="369">
                  <c:v>65.85898152</c:v>
                </c:pt>
                <c:pt idx="370">
                  <c:v>65.85898152</c:v>
                </c:pt>
                <c:pt idx="371">
                  <c:v>63.72827221</c:v>
                </c:pt>
                <c:pt idx="372">
                  <c:v>63.773030220000003</c:v>
                </c:pt>
                <c:pt idx="373">
                  <c:v>63.096326879999999</c:v>
                </c:pt>
                <c:pt idx="374">
                  <c:v>63.256047469999999</c:v>
                </c:pt>
                <c:pt idx="375">
                  <c:v>66.644271349999997</c:v>
                </c:pt>
                <c:pt idx="376">
                  <c:v>66.644271349999997</c:v>
                </c:pt>
                <c:pt idx="377">
                  <c:v>66.644271349999997</c:v>
                </c:pt>
                <c:pt idx="378">
                  <c:v>65.722038150000003</c:v>
                </c:pt>
                <c:pt idx="379">
                  <c:v>65.446237499999995</c:v>
                </c:pt>
                <c:pt idx="380">
                  <c:v>65.047692519999998</c:v>
                </c:pt>
                <c:pt idx="381">
                  <c:v>65.059453189999999</c:v>
                </c:pt>
                <c:pt idx="382">
                  <c:v>65.107700750000006</c:v>
                </c:pt>
                <c:pt idx="383">
                  <c:v>65.107700750000006</c:v>
                </c:pt>
                <c:pt idx="384">
                  <c:v>65.107700750000006</c:v>
                </c:pt>
                <c:pt idx="385">
                  <c:v>65.098052330000002</c:v>
                </c:pt>
                <c:pt idx="386">
                  <c:v>67.692610740000006</c:v>
                </c:pt>
                <c:pt idx="387">
                  <c:v>68.029897000000005</c:v>
                </c:pt>
                <c:pt idx="388">
                  <c:v>68.440022780000007</c:v>
                </c:pt>
                <c:pt idx="389">
                  <c:v>67.833991130000001</c:v>
                </c:pt>
                <c:pt idx="390">
                  <c:v>67.833991130000001</c:v>
                </c:pt>
                <c:pt idx="391">
                  <c:v>67.833991130000001</c:v>
                </c:pt>
                <c:pt idx="392">
                  <c:v>67.698753019999998</c:v>
                </c:pt>
                <c:pt idx="393">
                  <c:v>67.7</c:v>
                </c:pt>
                <c:pt idx="394">
                  <c:v>67.460910269999999</c:v>
                </c:pt>
                <c:pt idx="395">
                  <c:v>67.635979129999996</c:v>
                </c:pt>
                <c:pt idx="396">
                  <c:v>66.441967469999994</c:v>
                </c:pt>
                <c:pt idx="397">
                  <c:v>66.441967469999994</c:v>
                </c:pt>
                <c:pt idx="398">
                  <c:v>66.441967469999994</c:v>
                </c:pt>
                <c:pt idx="399">
                  <c:v>66.335672819999999</c:v>
                </c:pt>
                <c:pt idx="400">
                  <c:v>66.848610320000006</c:v>
                </c:pt>
                <c:pt idx="401">
                  <c:v>66.592480800000004</c:v>
                </c:pt>
                <c:pt idx="402">
                  <c:v>66.277282810000003</c:v>
                </c:pt>
                <c:pt idx="403">
                  <c:v>64.599999999999994</c:v>
                </c:pt>
                <c:pt idx="404">
                  <c:v>64.599999999999994</c:v>
                </c:pt>
                <c:pt idx="405">
                  <c:v>64.599999999999994</c:v>
                </c:pt>
                <c:pt idx="406">
                  <c:v>64.146223169999999</c:v>
                </c:pt>
                <c:pt idx="407">
                  <c:v>64.478484129999998</c:v>
                </c:pt>
                <c:pt idx="408">
                  <c:v>63.915047129999998</c:v>
                </c:pt>
                <c:pt idx="409">
                  <c:v>64.284569790000006</c:v>
                </c:pt>
                <c:pt idx="410">
                  <c:v>63.962408910000001</c:v>
                </c:pt>
                <c:pt idx="411">
                  <c:v>63.962408910000001</c:v>
                </c:pt>
                <c:pt idx="412">
                  <c:v>63.962408910000001</c:v>
                </c:pt>
                <c:pt idx="413">
                  <c:v>62.521856560000003</c:v>
                </c:pt>
                <c:pt idx="414">
                  <c:v>66.940015650000007</c:v>
                </c:pt>
                <c:pt idx="415">
                  <c:v>67.998533109999997</c:v>
                </c:pt>
                <c:pt idx="416">
                  <c:v>68.813266679999998</c:v>
                </c:pt>
                <c:pt idx="417">
                  <c:v>68.366682370000007</c:v>
                </c:pt>
                <c:pt idx="418">
                  <c:v>68.366682370000007</c:v>
                </c:pt>
                <c:pt idx="419">
                  <c:v>68.366682370000007</c:v>
                </c:pt>
                <c:pt idx="420">
                  <c:v>68.43427758</c:v>
                </c:pt>
                <c:pt idx="421">
                  <c:v>68.044700840000004</c:v>
                </c:pt>
                <c:pt idx="422">
                  <c:v>66.644108029999998</c:v>
                </c:pt>
                <c:pt idx="423">
                  <c:v>66.489050210000002</c:v>
                </c:pt>
                <c:pt idx="424">
                  <c:v>67.3</c:v>
                </c:pt>
                <c:pt idx="425">
                  <c:v>67.3</c:v>
                </c:pt>
                <c:pt idx="426">
                  <c:v>67.3</c:v>
                </c:pt>
                <c:pt idx="427">
                  <c:v>69.893871329999996</c:v>
                </c:pt>
                <c:pt idx="428">
                  <c:v>69.357041690000003</c:v>
                </c:pt>
                <c:pt idx="429">
                  <c:v>69.638766559999993</c:v>
                </c:pt>
                <c:pt idx="430">
                  <c:v>69.37724111</c:v>
                </c:pt>
                <c:pt idx="431">
                  <c:v>69.586366780000006</c:v>
                </c:pt>
                <c:pt idx="432">
                  <c:v>69.586366780000006</c:v>
                </c:pt>
                <c:pt idx="433">
                  <c:v>69.586366780000006</c:v>
                </c:pt>
                <c:pt idx="434">
                  <c:v>70.154959009999999</c:v>
                </c:pt>
                <c:pt idx="435">
                  <c:v>70.050757129999994</c:v>
                </c:pt>
                <c:pt idx="436">
                  <c:v>65.688799529999997</c:v>
                </c:pt>
                <c:pt idx="437">
                  <c:v>67.243352099999996</c:v>
                </c:pt>
                <c:pt idx="438">
                  <c:v>66.462808659999993</c:v>
                </c:pt>
                <c:pt idx="439">
                  <c:v>66.462808659999993</c:v>
                </c:pt>
                <c:pt idx="440">
                  <c:v>66.462808659999993</c:v>
                </c:pt>
                <c:pt idx="441">
                  <c:v>66.164418400000002</c:v>
                </c:pt>
                <c:pt idx="442">
                  <c:v>65.944861220000007</c:v>
                </c:pt>
                <c:pt idx="443">
                  <c:v>72.077334070000006</c:v>
                </c:pt>
                <c:pt idx="444">
                  <c:v>71.72550991</c:v>
                </c:pt>
                <c:pt idx="445">
                  <c:v>71.822760520000003</c:v>
                </c:pt>
                <c:pt idx="446">
                  <c:v>71.822760520000003</c:v>
                </c:pt>
                <c:pt idx="447">
                  <c:v>71.822760520000003</c:v>
                </c:pt>
                <c:pt idx="448">
                  <c:v>72.2300434</c:v>
                </c:pt>
                <c:pt idx="449">
                  <c:v>72.086399409999999</c:v>
                </c:pt>
                <c:pt idx="450">
                  <c:v>74.729090479999996</c:v>
                </c:pt>
                <c:pt idx="451">
                  <c:v>75.594293449999995</c:v>
                </c:pt>
                <c:pt idx="452">
                  <c:v>74.969837639999994</c:v>
                </c:pt>
                <c:pt idx="453">
                  <c:v>74.969837639999994</c:v>
                </c:pt>
                <c:pt idx="454">
                  <c:v>74.969837639999994</c:v>
                </c:pt>
                <c:pt idx="455">
                  <c:v>75.117762959999993</c:v>
                </c:pt>
                <c:pt idx="456">
                  <c:v>74.445864529999994</c:v>
                </c:pt>
                <c:pt idx="457">
                  <c:v>74.572952610000002</c:v>
                </c:pt>
                <c:pt idx="458">
                  <c:v>72.692261090000002</c:v>
                </c:pt>
                <c:pt idx="459">
                  <c:v>73.223185310000005</c:v>
                </c:pt>
                <c:pt idx="460">
                  <c:v>73.223185310000005</c:v>
                </c:pt>
                <c:pt idx="461">
                  <c:v>73.223185310000005</c:v>
                </c:pt>
                <c:pt idx="462">
                  <c:v>72.711202990000004</c:v>
                </c:pt>
                <c:pt idx="463">
                  <c:v>71.282464450000006</c:v>
                </c:pt>
                <c:pt idx="464">
                  <c:v>72.318802880000007</c:v>
                </c:pt>
                <c:pt idx="465">
                  <c:v>71.774355959999994</c:v>
                </c:pt>
                <c:pt idx="466">
                  <c:v>71.187271999999993</c:v>
                </c:pt>
                <c:pt idx="467">
                  <c:v>71.187271999999993</c:v>
                </c:pt>
                <c:pt idx="468">
                  <c:v>71.187271999999993</c:v>
                </c:pt>
                <c:pt idx="469">
                  <c:v>71.543480090000003</c:v>
                </c:pt>
                <c:pt idx="470">
                  <c:v>71.648574609999997</c:v>
                </c:pt>
                <c:pt idx="471">
                  <c:v>71.346205810000001</c:v>
                </c:pt>
                <c:pt idx="472">
                  <c:v>71.6132803</c:v>
                </c:pt>
                <c:pt idx="473">
                  <c:v>73.2</c:v>
                </c:pt>
                <c:pt idx="474">
                  <c:v>73.2</c:v>
                </c:pt>
                <c:pt idx="475">
                  <c:v>73.2</c:v>
                </c:pt>
                <c:pt idx="476">
                  <c:v>73.590800169999994</c:v>
                </c:pt>
                <c:pt idx="477">
                  <c:v>73.464228869999999</c:v>
                </c:pt>
                <c:pt idx="478">
                  <c:v>73.987314799999993</c:v>
                </c:pt>
                <c:pt idx="479">
                  <c:v>73.584358320000007</c:v>
                </c:pt>
                <c:pt idx="480">
                  <c:v>72.791878690000004</c:v>
                </c:pt>
                <c:pt idx="481">
                  <c:v>72.791878690000004</c:v>
                </c:pt>
                <c:pt idx="482">
                  <c:v>72.791878690000004</c:v>
                </c:pt>
                <c:pt idx="483">
                  <c:v>72.369672089999995</c:v>
                </c:pt>
                <c:pt idx="484">
                  <c:v>72.8</c:v>
                </c:pt>
                <c:pt idx="485">
                  <c:v>72.403497259999995</c:v>
                </c:pt>
                <c:pt idx="486">
                  <c:v>72.411852210000006</c:v>
                </c:pt>
                <c:pt idx="487">
                  <c:v>71.578221569999997</c:v>
                </c:pt>
                <c:pt idx="488">
                  <c:v>71.578221569999997</c:v>
                </c:pt>
                <c:pt idx="489">
                  <c:v>71.578221569999997</c:v>
                </c:pt>
                <c:pt idx="490">
                  <c:v>71.920924420000006</c:v>
                </c:pt>
                <c:pt idx="491">
                  <c:v>72.180892060000005</c:v>
                </c:pt>
                <c:pt idx="492">
                  <c:v>70.087337820000002</c:v>
                </c:pt>
                <c:pt idx="493">
                  <c:v>69.556870439999997</c:v>
                </c:pt>
                <c:pt idx="494">
                  <c:v>69.591694660000002</c:v>
                </c:pt>
                <c:pt idx="495">
                  <c:v>69.591694660000002</c:v>
                </c:pt>
                <c:pt idx="496">
                  <c:v>69.591694660000002</c:v>
                </c:pt>
                <c:pt idx="497">
                  <c:v>68.674436420000006</c:v>
                </c:pt>
                <c:pt idx="498">
                  <c:v>70</c:v>
                </c:pt>
                <c:pt idx="499">
                  <c:v>69.93061917</c:v>
                </c:pt>
                <c:pt idx="500">
                  <c:v>70.357479810000001</c:v>
                </c:pt>
                <c:pt idx="501">
                  <c:v>70.396351429999996</c:v>
                </c:pt>
                <c:pt idx="502">
                  <c:v>70.396351429999996</c:v>
                </c:pt>
                <c:pt idx="503">
                  <c:v>70.396351429999996</c:v>
                </c:pt>
                <c:pt idx="504">
                  <c:v>69.389769990000005</c:v>
                </c:pt>
                <c:pt idx="505">
                  <c:v>68.869693310000002</c:v>
                </c:pt>
                <c:pt idx="506">
                  <c:v>69.357597859999998</c:v>
                </c:pt>
                <c:pt idx="507">
                  <c:v>69.522913399999993</c:v>
                </c:pt>
                <c:pt idx="508">
                  <c:v>68.655987039999999</c:v>
                </c:pt>
                <c:pt idx="509">
                  <c:v>68.655987039999999</c:v>
                </c:pt>
                <c:pt idx="510">
                  <c:v>68.655987039999999</c:v>
                </c:pt>
                <c:pt idx="511">
                  <c:v>68.483234049999993</c:v>
                </c:pt>
                <c:pt idx="512">
                  <c:v>68.625952179999999</c:v>
                </c:pt>
                <c:pt idx="513">
                  <c:v>69.599999999999994</c:v>
                </c:pt>
                <c:pt idx="514">
                  <c:v>69.258691429999999</c:v>
                </c:pt>
                <c:pt idx="515">
                  <c:v>69.599999999999994</c:v>
                </c:pt>
                <c:pt idx="516">
                  <c:v>69.599999999999994</c:v>
                </c:pt>
                <c:pt idx="517">
                  <c:v>69.599999999999994</c:v>
                </c:pt>
                <c:pt idx="518">
                  <c:v>68.996982770000002</c:v>
                </c:pt>
                <c:pt idx="519">
                  <c:v>66.788069059999998</c:v>
                </c:pt>
                <c:pt idx="520">
                  <c:v>66.071025359999993</c:v>
                </c:pt>
                <c:pt idx="521">
                  <c:v>65.567067829999999</c:v>
                </c:pt>
                <c:pt idx="522">
                  <c:v>64.983927640000005</c:v>
                </c:pt>
                <c:pt idx="523">
                  <c:v>64.983927640000005</c:v>
                </c:pt>
                <c:pt idx="524">
                  <c:v>64.983927640000005</c:v>
                </c:pt>
                <c:pt idx="525">
                  <c:v>64.636920759999995</c:v>
                </c:pt>
                <c:pt idx="526">
                  <c:v>64.498581380000005</c:v>
                </c:pt>
                <c:pt idx="527">
                  <c:v>66.041270429999997</c:v>
                </c:pt>
                <c:pt idx="528">
                  <c:v>67.335617679999999</c:v>
                </c:pt>
                <c:pt idx="529">
                  <c:v>67.204841790000003</c:v>
                </c:pt>
                <c:pt idx="530">
                  <c:v>67.204841790000003</c:v>
                </c:pt>
                <c:pt idx="531">
                  <c:v>67.204841790000003</c:v>
                </c:pt>
                <c:pt idx="532">
                  <c:v>68.087740600000004</c:v>
                </c:pt>
                <c:pt idx="533">
                  <c:v>68.493609329999998</c:v>
                </c:pt>
                <c:pt idx="534">
                  <c:v>68.658281779999996</c:v>
                </c:pt>
                <c:pt idx="535">
                  <c:v>68.583721670000003</c:v>
                </c:pt>
                <c:pt idx="536">
                  <c:v>68.55769866</c:v>
                </c:pt>
                <c:pt idx="537">
                  <c:v>68.55769866</c:v>
                </c:pt>
                <c:pt idx="538">
                  <c:v>68.55769866</c:v>
                </c:pt>
                <c:pt idx="539">
                  <c:v>68.497907949999998</c:v>
                </c:pt>
                <c:pt idx="540">
                  <c:v>68.514913359999994</c:v>
                </c:pt>
                <c:pt idx="541">
                  <c:v>68.526586469999998</c:v>
                </c:pt>
                <c:pt idx="542">
                  <c:v>68.537903180000001</c:v>
                </c:pt>
                <c:pt idx="543">
                  <c:v>68.533553130000001</c:v>
                </c:pt>
                <c:pt idx="544">
                  <c:v>68.533553130000001</c:v>
                </c:pt>
                <c:pt idx="545">
                  <c:v>68.533553130000001</c:v>
                </c:pt>
                <c:pt idx="546">
                  <c:v>68.557931310000001</c:v>
                </c:pt>
                <c:pt idx="547">
                  <c:v>68.296131329999994</c:v>
                </c:pt>
                <c:pt idx="548">
                  <c:v>68.280358629999995</c:v>
                </c:pt>
                <c:pt idx="549">
                  <c:v>68.271861580000007</c:v>
                </c:pt>
                <c:pt idx="550">
                  <c:v>68.217999570000003</c:v>
                </c:pt>
                <c:pt idx="551">
                  <c:v>68.217999570000003</c:v>
                </c:pt>
                <c:pt idx="552">
                  <c:v>68.217999570000003</c:v>
                </c:pt>
                <c:pt idx="553">
                  <c:v>67.965732709999997</c:v>
                </c:pt>
                <c:pt idx="554">
                  <c:v>67.407495209999993</c:v>
                </c:pt>
                <c:pt idx="555">
                  <c:v>67.30944289</c:v>
                </c:pt>
                <c:pt idx="556">
                  <c:v>67.305659019999993</c:v>
                </c:pt>
                <c:pt idx="557">
                  <c:v>67.32862102</c:v>
                </c:pt>
                <c:pt idx="558">
                  <c:v>67.32862102</c:v>
                </c:pt>
                <c:pt idx="559">
                  <c:v>67.32862102</c:v>
                </c:pt>
                <c:pt idx="560">
                  <c:v>67.2962062</c:v>
                </c:pt>
                <c:pt idx="561">
                  <c:v>67.27309228</c:v>
                </c:pt>
                <c:pt idx="562">
                  <c:v>67.280591139999999</c:v>
                </c:pt>
                <c:pt idx="563">
                  <c:v>67.215385440000006</c:v>
                </c:pt>
                <c:pt idx="564">
                  <c:v>67.204505190000006</c:v>
                </c:pt>
                <c:pt idx="565">
                  <c:v>67.204505190000006</c:v>
                </c:pt>
                <c:pt idx="566">
                  <c:v>67.204505190000006</c:v>
                </c:pt>
                <c:pt idx="567">
                  <c:v>67.157020430000003</c:v>
                </c:pt>
                <c:pt idx="568">
                  <c:v>67.194542200000001</c:v>
                </c:pt>
                <c:pt idx="569">
                  <c:v>67.18937889</c:v>
                </c:pt>
                <c:pt idx="570">
                  <c:v>67.192631449999993</c:v>
                </c:pt>
                <c:pt idx="571">
                  <c:v>67.1879828</c:v>
                </c:pt>
                <c:pt idx="572">
                  <c:v>67.1879828</c:v>
                </c:pt>
                <c:pt idx="573">
                  <c:v>67.1879828</c:v>
                </c:pt>
                <c:pt idx="574">
                  <c:v>67.198748719999998</c:v>
                </c:pt>
                <c:pt idx="575">
                  <c:v>67.184367480000006</c:v>
                </c:pt>
                <c:pt idx="576">
                  <c:v>67.187333789999997</c:v>
                </c:pt>
                <c:pt idx="577">
                  <c:v>67.19198111</c:v>
                </c:pt>
                <c:pt idx="578">
                  <c:v>68.937558609999996</c:v>
                </c:pt>
                <c:pt idx="579">
                  <c:v>68.937558609999996</c:v>
                </c:pt>
                <c:pt idx="580">
                  <c:v>68.937558609999996</c:v>
                </c:pt>
                <c:pt idx="581">
                  <c:v>68.204969019999993</c:v>
                </c:pt>
                <c:pt idx="582">
                  <c:v>68.406162859999995</c:v>
                </c:pt>
                <c:pt idx="583">
                  <c:v>68.121092599999997</c:v>
                </c:pt>
                <c:pt idx="584">
                  <c:v>70.121470840000001</c:v>
                </c:pt>
                <c:pt idx="585">
                  <c:v>70.040725539999997</c:v>
                </c:pt>
                <c:pt idx="586">
                  <c:v>70.040725539999997</c:v>
                </c:pt>
                <c:pt idx="587">
                  <c:v>70.040725539999997</c:v>
                </c:pt>
                <c:pt idx="588">
                  <c:v>69.847488150000004</c:v>
                </c:pt>
                <c:pt idx="589">
                  <c:v>69.112247490000001</c:v>
                </c:pt>
                <c:pt idx="590">
                  <c:v>68.556256559999994</c:v>
                </c:pt>
                <c:pt idx="591">
                  <c:v>69.049416980000004</c:v>
                </c:pt>
                <c:pt idx="592">
                  <c:v>69.012095740000007</c:v>
                </c:pt>
                <c:pt idx="593">
                  <c:v>69.012095740000007</c:v>
                </c:pt>
                <c:pt idx="594">
                  <c:v>69.012095740000007</c:v>
                </c:pt>
                <c:pt idx="595">
                  <c:v>69.030898160000007</c:v>
                </c:pt>
                <c:pt idx="596">
                  <c:v>69.026195880000003</c:v>
                </c:pt>
                <c:pt idx="597">
                  <c:v>68.279289849999998</c:v>
                </c:pt>
                <c:pt idx="598">
                  <c:v>68.26424145</c:v>
                </c:pt>
                <c:pt idx="599">
                  <c:v>68.032466279999994</c:v>
                </c:pt>
                <c:pt idx="600">
                  <c:v>68.032466279999994</c:v>
                </c:pt>
                <c:pt idx="601">
                  <c:v>68.032466279999994</c:v>
                </c:pt>
                <c:pt idx="602">
                  <c:v>67.616761089999997</c:v>
                </c:pt>
                <c:pt idx="603">
                  <c:v>67.595560460000002</c:v>
                </c:pt>
                <c:pt idx="604">
                  <c:v>67.604901310000002</c:v>
                </c:pt>
                <c:pt idx="605">
                  <c:v>65.176556340000005</c:v>
                </c:pt>
                <c:pt idx="606">
                  <c:v>63.266939659999998</c:v>
                </c:pt>
                <c:pt idx="607">
                  <c:v>63.266939659999998</c:v>
                </c:pt>
                <c:pt idx="608">
                  <c:v>63.266939659999998</c:v>
                </c:pt>
                <c:pt idx="609">
                  <c:v>63.023961829999998</c:v>
                </c:pt>
                <c:pt idx="610">
                  <c:v>62.863899439999997</c:v>
                </c:pt>
                <c:pt idx="611">
                  <c:v>62.82231152</c:v>
                </c:pt>
                <c:pt idx="612">
                  <c:v>66.377295649999994</c:v>
                </c:pt>
                <c:pt idx="613">
                  <c:v>66.362699840000005</c:v>
                </c:pt>
                <c:pt idx="614">
                  <c:v>66.362699840000005</c:v>
                </c:pt>
                <c:pt idx="615">
                  <c:v>66.362699840000005</c:v>
                </c:pt>
                <c:pt idx="616">
                  <c:v>66.329942180000003</c:v>
                </c:pt>
                <c:pt idx="617">
                  <c:v>64.460163739999999</c:v>
                </c:pt>
                <c:pt idx="618">
                  <c:v>66.554463440000006</c:v>
                </c:pt>
                <c:pt idx="619">
                  <c:v>66.642665149999999</c:v>
                </c:pt>
                <c:pt idx="620">
                  <c:v>65.980545680000006</c:v>
                </c:pt>
                <c:pt idx="621">
                  <c:v>65.980545680000006</c:v>
                </c:pt>
                <c:pt idx="622">
                  <c:v>65.980545680000006</c:v>
                </c:pt>
                <c:pt idx="623">
                  <c:v>66.646338709999995</c:v>
                </c:pt>
                <c:pt idx="624">
                  <c:v>65.898708429999999</c:v>
                </c:pt>
                <c:pt idx="625">
                  <c:v>65.88068921</c:v>
                </c:pt>
                <c:pt idx="626">
                  <c:v>65.943823399999999</c:v>
                </c:pt>
                <c:pt idx="627">
                  <c:v>71.589110039999994</c:v>
                </c:pt>
                <c:pt idx="628">
                  <c:v>71.589110039999994</c:v>
                </c:pt>
                <c:pt idx="629">
                  <c:v>71.589110039999994</c:v>
                </c:pt>
                <c:pt idx="630">
                  <c:v>71.566196090000005</c:v>
                </c:pt>
                <c:pt idx="631">
                  <c:v>69.873444930000005</c:v>
                </c:pt>
                <c:pt idx="632">
                  <c:v>70.123892429999998</c:v>
                </c:pt>
                <c:pt idx="633">
                  <c:v>69.990946260000001</c:v>
                </c:pt>
                <c:pt idx="634">
                  <c:v>69.841227419999996</c:v>
                </c:pt>
                <c:pt idx="635">
                  <c:v>69.841227419999996</c:v>
                </c:pt>
                <c:pt idx="636">
                  <c:v>69.841227419999996</c:v>
                </c:pt>
                <c:pt idx="637">
                  <c:v>69.520769049999998</c:v>
                </c:pt>
                <c:pt idx="638">
                  <c:v>69.161660080000004</c:v>
                </c:pt>
                <c:pt idx="639">
                  <c:v>69.524171170000002</c:v>
                </c:pt>
                <c:pt idx="640">
                  <c:v>68.985335070000005</c:v>
                </c:pt>
                <c:pt idx="641">
                  <c:v>70.112749989999998</c:v>
                </c:pt>
                <c:pt idx="642">
                  <c:v>70.112749989999998</c:v>
                </c:pt>
                <c:pt idx="643">
                  <c:v>70.112749989999998</c:v>
                </c:pt>
                <c:pt idx="644">
                  <c:v>70.116283199999998</c:v>
                </c:pt>
                <c:pt idx="645">
                  <c:v>70.112077780000007</c:v>
                </c:pt>
                <c:pt idx="646">
                  <c:v>70.123886069999998</c:v>
                </c:pt>
                <c:pt idx="647">
                  <c:v>69.156959990000004</c:v>
                </c:pt>
                <c:pt idx="648">
                  <c:v>68.643970199999998</c:v>
                </c:pt>
                <c:pt idx="649">
                  <c:v>68.643970199999998</c:v>
                </c:pt>
                <c:pt idx="650">
                  <c:v>68.643970199999998</c:v>
                </c:pt>
                <c:pt idx="651">
                  <c:v>69.216730729999995</c:v>
                </c:pt>
                <c:pt idx="652">
                  <c:v>68.194261679999997</c:v>
                </c:pt>
                <c:pt idx="653">
                  <c:v>68.018305040000001</c:v>
                </c:pt>
                <c:pt idx="654">
                  <c:v>68.144234049999994</c:v>
                </c:pt>
                <c:pt idx="655">
                  <c:v>68.146714000000003</c:v>
                </c:pt>
                <c:pt idx="656">
                  <c:v>68.146714000000003</c:v>
                </c:pt>
                <c:pt idx="657">
                  <c:v>68.146714000000003</c:v>
                </c:pt>
                <c:pt idx="658">
                  <c:v>68.362841439999997</c:v>
                </c:pt>
                <c:pt idx="659">
                  <c:v>68.428554090000006</c:v>
                </c:pt>
                <c:pt idx="660">
                  <c:v>68.376156600000002</c:v>
                </c:pt>
                <c:pt idx="661">
                  <c:v>67.479601549999998</c:v>
                </c:pt>
                <c:pt idx="662">
                  <c:v>67.858670079999996</c:v>
                </c:pt>
                <c:pt idx="663">
                  <c:v>67.858670079999996</c:v>
                </c:pt>
                <c:pt idx="664">
                  <c:v>67.858670079999996</c:v>
                </c:pt>
                <c:pt idx="665">
                  <c:v>66.383624209999994</c:v>
                </c:pt>
                <c:pt idx="666">
                  <c:v>66.270925719999994</c:v>
                </c:pt>
                <c:pt idx="667">
                  <c:v>67.308369069999998</c:v>
                </c:pt>
                <c:pt idx="668">
                  <c:v>67.590471269999995</c:v>
                </c:pt>
                <c:pt idx="669">
                  <c:v>65.472200139999998</c:v>
                </c:pt>
                <c:pt idx="670">
                  <c:v>65.472200139999998</c:v>
                </c:pt>
                <c:pt idx="671">
                  <c:v>65.472200139999998</c:v>
                </c:pt>
                <c:pt idx="672">
                  <c:v>65.610567250000003</c:v>
                </c:pt>
                <c:pt idx="673">
                  <c:v>68.168218420000002</c:v>
                </c:pt>
                <c:pt idx="674">
                  <c:v>66.509157509999994</c:v>
                </c:pt>
                <c:pt idx="675">
                  <c:v>64.927207460000005</c:v>
                </c:pt>
                <c:pt idx="676">
                  <c:v>64.564681609999994</c:v>
                </c:pt>
                <c:pt idx="677">
                  <c:v>64.564681609999994</c:v>
                </c:pt>
                <c:pt idx="678">
                  <c:v>64.564681609999994</c:v>
                </c:pt>
                <c:pt idx="679">
                  <c:v>64.265122039999994</c:v>
                </c:pt>
                <c:pt idx="680">
                  <c:v>64.248708329999999</c:v>
                </c:pt>
                <c:pt idx="681">
                  <c:v>64.228707</c:v>
                </c:pt>
                <c:pt idx="682">
                  <c:v>64.186817719999993</c:v>
                </c:pt>
                <c:pt idx="683">
                  <c:v>65.756431879999994</c:v>
                </c:pt>
                <c:pt idx="684">
                  <c:v>65.756431879999994</c:v>
                </c:pt>
                <c:pt idx="685">
                  <c:v>65.756431879999994</c:v>
                </c:pt>
                <c:pt idx="686">
                  <c:v>66.026307590000002</c:v>
                </c:pt>
                <c:pt idx="687">
                  <c:v>67.196203920000002</c:v>
                </c:pt>
                <c:pt idx="688">
                  <c:v>66.244967079999995</c:v>
                </c:pt>
                <c:pt idx="689">
                  <c:v>66.83692696</c:v>
                </c:pt>
                <c:pt idx="690">
                  <c:v>66.433700490000007</c:v>
                </c:pt>
                <c:pt idx="691">
                  <c:v>66.433700490000007</c:v>
                </c:pt>
                <c:pt idx="692">
                  <c:v>66.433700490000007</c:v>
                </c:pt>
                <c:pt idx="693">
                  <c:v>67.023483139999996</c:v>
                </c:pt>
                <c:pt idx="694">
                  <c:v>66.781876780000005</c:v>
                </c:pt>
                <c:pt idx="695">
                  <c:v>66.727549199999999</c:v>
                </c:pt>
                <c:pt idx="696">
                  <c:v>67.514186080000002</c:v>
                </c:pt>
                <c:pt idx="697">
                  <c:v>67.266569000000004</c:v>
                </c:pt>
                <c:pt idx="698">
                  <c:v>67.266569000000004</c:v>
                </c:pt>
                <c:pt idx="699">
                  <c:v>67.266569000000004</c:v>
                </c:pt>
                <c:pt idx="700">
                  <c:v>67.437287100000006</c:v>
                </c:pt>
                <c:pt idx="701">
                  <c:v>67.514354159999996</c:v>
                </c:pt>
                <c:pt idx="702">
                  <c:v>68.955818320000006</c:v>
                </c:pt>
                <c:pt idx="703">
                  <c:v>67.534633150000005</c:v>
                </c:pt>
                <c:pt idx="704">
                  <c:v>66.460655829999993</c:v>
                </c:pt>
                <c:pt idx="705">
                  <c:v>66.460655829999993</c:v>
                </c:pt>
                <c:pt idx="706">
                  <c:v>66.460655829999993</c:v>
                </c:pt>
                <c:pt idx="707">
                  <c:v>64.728882380000002</c:v>
                </c:pt>
                <c:pt idx="708">
                  <c:v>64.854405490000005</c:v>
                </c:pt>
                <c:pt idx="709">
                  <c:v>65.483071089999996</c:v>
                </c:pt>
                <c:pt idx="710">
                  <c:v>65.453829319999997</c:v>
                </c:pt>
                <c:pt idx="711">
                  <c:v>65.850578999999996</c:v>
                </c:pt>
                <c:pt idx="712">
                  <c:v>65.850578999999996</c:v>
                </c:pt>
                <c:pt idx="713">
                  <c:v>65.850578999999996</c:v>
                </c:pt>
                <c:pt idx="714">
                  <c:v>65.270379500000004</c:v>
                </c:pt>
                <c:pt idx="715">
                  <c:v>68.612723299999999</c:v>
                </c:pt>
                <c:pt idx="716">
                  <c:v>69.516777919999996</c:v>
                </c:pt>
                <c:pt idx="717">
                  <c:v>72.591084839999994</c:v>
                </c:pt>
                <c:pt idx="718">
                  <c:v>71.886205000000004</c:v>
                </c:pt>
                <c:pt idx="719">
                  <c:v>71.886205000000004</c:v>
                </c:pt>
                <c:pt idx="720">
                  <c:v>71.886205000000004</c:v>
                </c:pt>
                <c:pt idx="721">
                  <c:v>71.995759340000006</c:v>
                </c:pt>
                <c:pt idx="722">
                  <c:v>72.341507419999999</c:v>
                </c:pt>
                <c:pt idx="723">
                  <c:v>72.424240940000004</c:v>
                </c:pt>
                <c:pt idx="724">
                  <c:v>72.530780870000001</c:v>
                </c:pt>
                <c:pt idx="725">
                  <c:v>71.027465809999995</c:v>
                </c:pt>
                <c:pt idx="726">
                  <c:v>71.027465809999995</c:v>
                </c:pt>
                <c:pt idx="727">
                  <c:v>71.027465809999995</c:v>
                </c:pt>
                <c:pt idx="728">
                  <c:v>69.3</c:v>
                </c:pt>
                <c:pt idx="729">
                  <c:v>69.363941749999995</c:v>
                </c:pt>
                <c:pt idx="730">
                  <c:v>69.502945870000005</c:v>
                </c:pt>
                <c:pt idx="731">
                  <c:v>69.56230979</c:v>
                </c:pt>
                <c:pt idx="732">
                  <c:v>69.977297870000001</c:v>
                </c:pt>
                <c:pt idx="733">
                  <c:v>69.977297870000001</c:v>
                </c:pt>
                <c:pt idx="734">
                  <c:v>69.977297870000001</c:v>
                </c:pt>
                <c:pt idx="735">
                  <c:v>69.438087699999997</c:v>
                </c:pt>
                <c:pt idx="736">
                  <c:v>70.072415289999995</c:v>
                </c:pt>
                <c:pt idx="737">
                  <c:v>69.703237979999997</c:v>
                </c:pt>
                <c:pt idx="738">
                  <c:v>69.846388009999998</c:v>
                </c:pt>
                <c:pt idx="739">
                  <c:v>71.306699390000006</c:v>
                </c:pt>
                <c:pt idx="740">
                  <c:v>71.306699390000006</c:v>
                </c:pt>
                <c:pt idx="741">
                  <c:v>71.306699390000006</c:v>
                </c:pt>
                <c:pt idx="742">
                  <c:v>71.88197735</c:v>
                </c:pt>
                <c:pt idx="743">
                  <c:v>72.047227300000003</c:v>
                </c:pt>
                <c:pt idx="744">
                  <c:v>71.26220825</c:v>
                </c:pt>
                <c:pt idx="745">
                  <c:v>70.172797200000005</c:v>
                </c:pt>
                <c:pt idx="746">
                  <c:v>70.022285429999997</c:v>
                </c:pt>
                <c:pt idx="747">
                  <c:v>70.022285429999997</c:v>
                </c:pt>
                <c:pt idx="748">
                  <c:v>70.022285429999997</c:v>
                </c:pt>
                <c:pt idx="749">
                  <c:v>69.946068929999996</c:v>
                </c:pt>
                <c:pt idx="750">
                  <c:v>70.110070730000004</c:v>
                </c:pt>
                <c:pt idx="751">
                  <c:v>69.189623170000004</c:v>
                </c:pt>
                <c:pt idx="752">
                  <c:v>69.158846330000003</c:v>
                </c:pt>
                <c:pt idx="753">
                  <c:v>69.201454369999993</c:v>
                </c:pt>
                <c:pt idx="754">
                  <c:v>69.201454369999993</c:v>
                </c:pt>
                <c:pt idx="755">
                  <c:v>69.201454369999993</c:v>
                </c:pt>
                <c:pt idx="756">
                  <c:v>69.105010930000006</c:v>
                </c:pt>
                <c:pt idx="757">
                  <c:v>68.608916410000006</c:v>
                </c:pt>
                <c:pt idx="758">
                  <c:v>68.231414150000006</c:v>
                </c:pt>
                <c:pt idx="759">
                  <c:v>68.239500669999998</c:v>
                </c:pt>
                <c:pt idx="760">
                  <c:v>68.197889979999999</c:v>
                </c:pt>
                <c:pt idx="761">
                  <c:v>68.197889979999999</c:v>
                </c:pt>
                <c:pt idx="762">
                  <c:v>68.197889979999999</c:v>
                </c:pt>
                <c:pt idx="763">
                  <c:v>69.105729240000002</c:v>
                </c:pt>
                <c:pt idx="764">
                  <c:v>68.516243419999995</c:v>
                </c:pt>
                <c:pt idx="765">
                  <c:v>68.324069140000006</c:v>
                </c:pt>
                <c:pt idx="766">
                  <c:v>68.437483110000002</c:v>
                </c:pt>
                <c:pt idx="767">
                  <c:v>68.282468039999998</c:v>
                </c:pt>
                <c:pt idx="768">
                  <c:v>68.282468039999998</c:v>
                </c:pt>
                <c:pt idx="769">
                  <c:v>68.282468039999998</c:v>
                </c:pt>
                <c:pt idx="770">
                  <c:v>68.361115729999995</c:v>
                </c:pt>
                <c:pt idx="771">
                  <c:v>68.414671310000003</c:v>
                </c:pt>
                <c:pt idx="772">
                  <c:v>68.775000000000006</c:v>
                </c:pt>
                <c:pt idx="773">
                  <c:v>68.08</c:v>
                </c:pt>
                <c:pt idx="774">
                  <c:v>68.05</c:v>
                </c:pt>
                <c:pt idx="775">
                  <c:v>68.05</c:v>
                </c:pt>
                <c:pt idx="776">
                  <c:v>68.05</c:v>
                </c:pt>
                <c:pt idx="777">
                  <c:v>66.739999999999995</c:v>
                </c:pt>
                <c:pt idx="778">
                  <c:v>66.209999999999994</c:v>
                </c:pt>
                <c:pt idx="779">
                  <c:v>66.094999999999999</c:v>
                </c:pt>
                <c:pt idx="780">
                  <c:v>66.040000000000006</c:v>
                </c:pt>
                <c:pt idx="781">
                  <c:v>66.034999999999997</c:v>
                </c:pt>
                <c:pt idx="782">
                  <c:v>66.034999999999997</c:v>
                </c:pt>
                <c:pt idx="783">
                  <c:v>66.034999999999997</c:v>
                </c:pt>
                <c:pt idx="784">
                  <c:v>66.784999999999997</c:v>
                </c:pt>
                <c:pt idx="785">
                  <c:v>66.430000000000007</c:v>
                </c:pt>
                <c:pt idx="786">
                  <c:v>66.900000000000006</c:v>
                </c:pt>
                <c:pt idx="787">
                  <c:v>66.45</c:v>
                </c:pt>
                <c:pt idx="788">
                  <c:v>66.650000000000006</c:v>
                </c:pt>
                <c:pt idx="789">
                  <c:v>66.650000000000006</c:v>
                </c:pt>
                <c:pt idx="790">
                  <c:v>66.650000000000006</c:v>
                </c:pt>
                <c:pt idx="791">
                  <c:v>66.400000000000006</c:v>
                </c:pt>
                <c:pt idx="792">
                  <c:v>66.47</c:v>
                </c:pt>
                <c:pt idx="793">
                  <c:v>65.905000000000001</c:v>
                </c:pt>
                <c:pt idx="794">
                  <c:v>66.185000000000002</c:v>
                </c:pt>
                <c:pt idx="795">
                  <c:v>65.209999999999994</c:v>
                </c:pt>
                <c:pt idx="796">
                  <c:v>65.209999999999994</c:v>
                </c:pt>
                <c:pt idx="797">
                  <c:v>65.209999999999994</c:v>
                </c:pt>
                <c:pt idx="798">
                  <c:v>65.22</c:v>
                </c:pt>
                <c:pt idx="799">
                  <c:v>65.7</c:v>
                </c:pt>
                <c:pt idx="800">
                  <c:v>66.064999999999998</c:v>
                </c:pt>
                <c:pt idx="801">
                  <c:v>65.989999999999995</c:v>
                </c:pt>
                <c:pt idx="802">
                  <c:v>66.28</c:v>
                </c:pt>
                <c:pt idx="803">
                  <c:v>66.28</c:v>
                </c:pt>
                <c:pt idx="804">
                  <c:v>66.28</c:v>
                </c:pt>
                <c:pt idx="805">
                  <c:v>66.454999999999998</c:v>
                </c:pt>
                <c:pt idx="806">
                  <c:v>65.42</c:v>
                </c:pt>
                <c:pt idx="807">
                  <c:v>65.739999999999995</c:v>
                </c:pt>
                <c:pt idx="808">
                  <c:v>69.734999999999999</c:v>
                </c:pt>
                <c:pt idx="809">
                  <c:v>69.83</c:v>
                </c:pt>
                <c:pt idx="810">
                  <c:v>69.83</c:v>
                </c:pt>
                <c:pt idx="811">
                  <c:v>69.83</c:v>
                </c:pt>
                <c:pt idx="812">
                  <c:v>69.97</c:v>
                </c:pt>
                <c:pt idx="813">
                  <c:v>69.995000000000005</c:v>
                </c:pt>
                <c:pt idx="814">
                  <c:v>70</c:v>
                </c:pt>
                <c:pt idx="815">
                  <c:v>70</c:v>
                </c:pt>
                <c:pt idx="816">
                  <c:v>70</c:v>
                </c:pt>
                <c:pt idx="817">
                  <c:v>70</c:v>
                </c:pt>
                <c:pt idx="818">
                  <c:v>70</c:v>
                </c:pt>
                <c:pt idx="819">
                  <c:v>70.010000000000005</c:v>
                </c:pt>
                <c:pt idx="820">
                  <c:v>70.015000000000001</c:v>
                </c:pt>
                <c:pt idx="821">
                  <c:v>70.015000000000001</c:v>
                </c:pt>
                <c:pt idx="822">
                  <c:v>70.95</c:v>
                </c:pt>
                <c:pt idx="823">
                  <c:v>71.53</c:v>
                </c:pt>
                <c:pt idx="824">
                  <c:v>71.53</c:v>
                </c:pt>
                <c:pt idx="825">
                  <c:v>71.53</c:v>
                </c:pt>
                <c:pt idx="826">
                  <c:v>72.44</c:v>
                </c:pt>
                <c:pt idx="827">
                  <c:v>70.064999999999998</c:v>
                </c:pt>
                <c:pt idx="828">
                  <c:v>70.63</c:v>
                </c:pt>
                <c:pt idx="829">
                  <c:v>72.215000000000003</c:v>
                </c:pt>
                <c:pt idx="830">
                  <c:v>70.305000000000007</c:v>
                </c:pt>
                <c:pt idx="831">
                  <c:v>70.305000000000007</c:v>
                </c:pt>
                <c:pt idx="832">
                  <c:v>70.305000000000007</c:v>
                </c:pt>
                <c:pt idx="833">
                  <c:v>70.614999999999995</c:v>
                </c:pt>
                <c:pt idx="834">
                  <c:v>73.260000000000005</c:v>
                </c:pt>
                <c:pt idx="835">
                  <c:v>74.75</c:v>
                </c:pt>
                <c:pt idx="836">
                  <c:v>74.400000000000006</c:v>
                </c:pt>
                <c:pt idx="837">
                  <c:v>74.314999999999998</c:v>
                </c:pt>
                <c:pt idx="838">
                  <c:v>74.314999999999998</c:v>
                </c:pt>
                <c:pt idx="839">
                  <c:v>74.314999999999998</c:v>
                </c:pt>
                <c:pt idx="840">
                  <c:v>74.245000000000005</c:v>
                </c:pt>
                <c:pt idx="841">
                  <c:v>74.16</c:v>
                </c:pt>
                <c:pt idx="842">
                  <c:v>73.77</c:v>
                </c:pt>
                <c:pt idx="843">
                  <c:v>73.430000000000007</c:v>
                </c:pt>
                <c:pt idx="844">
                  <c:v>72.94</c:v>
                </c:pt>
                <c:pt idx="845">
                  <c:v>72.94</c:v>
                </c:pt>
                <c:pt idx="846">
                  <c:v>72.94</c:v>
                </c:pt>
                <c:pt idx="847">
                  <c:v>72.290000000000006</c:v>
                </c:pt>
                <c:pt idx="848">
                  <c:v>72.19</c:v>
                </c:pt>
                <c:pt idx="849">
                  <c:v>72.180000000000007</c:v>
                </c:pt>
                <c:pt idx="850">
                  <c:v>73.95</c:v>
                </c:pt>
                <c:pt idx="851">
                  <c:v>73.97</c:v>
                </c:pt>
                <c:pt idx="852">
                  <c:v>73.97</c:v>
                </c:pt>
                <c:pt idx="853">
                  <c:v>73.97</c:v>
                </c:pt>
                <c:pt idx="854">
                  <c:v>75.094999999999999</c:v>
                </c:pt>
                <c:pt idx="855">
                  <c:v>75.02</c:v>
                </c:pt>
                <c:pt idx="856">
                  <c:v>75.010000000000005</c:v>
                </c:pt>
                <c:pt idx="857">
                  <c:v>74.084999999999994</c:v>
                </c:pt>
                <c:pt idx="858">
                  <c:v>73.33</c:v>
                </c:pt>
                <c:pt idx="859">
                  <c:v>73.33</c:v>
                </c:pt>
                <c:pt idx="860">
                  <c:v>73.33</c:v>
                </c:pt>
                <c:pt idx="861">
                  <c:v>72.84</c:v>
                </c:pt>
                <c:pt idx="862">
                  <c:v>72.63</c:v>
                </c:pt>
                <c:pt idx="863">
                  <c:v>72.11</c:v>
                </c:pt>
                <c:pt idx="864">
                  <c:v>71.27</c:v>
                </c:pt>
                <c:pt idx="865">
                  <c:v>70.97</c:v>
                </c:pt>
                <c:pt idx="866">
                  <c:v>70.97</c:v>
                </c:pt>
                <c:pt idx="867">
                  <c:v>70.97</c:v>
                </c:pt>
                <c:pt idx="868">
                  <c:v>70.984999999999999</c:v>
                </c:pt>
                <c:pt idx="869">
                  <c:v>71.094999999999999</c:v>
                </c:pt>
                <c:pt idx="870">
                  <c:v>71.14</c:v>
                </c:pt>
                <c:pt idx="871">
                  <c:v>71.28</c:v>
                </c:pt>
                <c:pt idx="872">
                  <c:v>71.709999999999994</c:v>
                </c:pt>
                <c:pt idx="873">
                  <c:v>71.709999999999994</c:v>
                </c:pt>
                <c:pt idx="874">
                  <c:v>71.709999999999994</c:v>
                </c:pt>
                <c:pt idx="875">
                  <c:v>71.594999999999999</c:v>
                </c:pt>
                <c:pt idx="876">
                  <c:v>71.44</c:v>
                </c:pt>
                <c:pt idx="877">
                  <c:v>71.180000000000007</c:v>
                </c:pt>
                <c:pt idx="878">
                  <c:v>71.040000000000006</c:v>
                </c:pt>
                <c:pt idx="879">
                  <c:v>71.09</c:v>
                </c:pt>
                <c:pt idx="880">
                  <c:v>71.09</c:v>
                </c:pt>
                <c:pt idx="881">
                  <c:v>71.09</c:v>
                </c:pt>
                <c:pt idx="882">
                  <c:v>71.13</c:v>
                </c:pt>
                <c:pt idx="883">
                  <c:v>71.08</c:v>
                </c:pt>
                <c:pt idx="884">
                  <c:v>70.31</c:v>
                </c:pt>
                <c:pt idx="885">
                  <c:v>70.2</c:v>
                </c:pt>
                <c:pt idx="886">
                  <c:v>70.075000000000003</c:v>
                </c:pt>
                <c:pt idx="887">
                  <c:v>70.075000000000003</c:v>
                </c:pt>
                <c:pt idx="888">
                  <c:v>70.075000000000003</c:v>
                </c:pt>
                <c:pt idx="889">
                  <c:v>70.05</c:v>
                </c:pt>
                <c:pt idx="890">
                  <c:v>69.84</c:v>
                </c:pt>
                <c:pt idx="891">
                  <c:v>69.94</c:v>
                </c:pt>
                <c:pt idx="892">
                  <c:v>69.959999999999994</c:v>
                </c:pt>
                <c:pt idx="893">
                  <c:v>69.87</c:v>
                </c:pt>
                <c:pt idx="894">
                  <c:v>69.87</c:v>
                </c:pt>
                <c:pt idx="895">
                  <c:v>69.87</c:v>
                </c:pt>
                <c:pt idx="896">
                  <c:v>69.97</c:v>
                </c:pt>
                <c:pt idx="897">
                  <c:v>70.069999999999993</c:v>
                </c:pt>
                <c:pt idx="898">
                  <c:v>70.09</c:v>
                </c:pt>
                <c:pt idx="899">
                  <c:v>70.025000000000006</c:v>
                </c:pt>
                <c:pt idx="900">
                  <c:v>70</c:v>
                </c:pt>
                <c:pt idx="901">
                  <c:v>70</c:v>
                </c:pt>
                <c:pt idx="902">
                  <c:v>70</c:v>
                </c:pt>
                <c:pt idx="903">
                  <c:v>69.930000000000007</c:v>
                </c:pt>
                <c:pt idx="904">
                  <c:v>70.045000000000002</c:v>
                </c:pt>
                <c:pt idx="905">
                  <c:v>70.08</c:v>
                </c:pt>
                <c:pt idx="906">
                  <c:v>69.935000000000002</c:v>
                </c:pt>
                <c:pt idx="907">
                  <c:v>68.405000000000001</c:v>
                </c:pt>
                <c:pt idx="908">
                  <c:v>68.405000000000001</c:v>
                </c:pt>
                <c:pt idx="909">
                  <c:v>68.405000000000001</c:v>
                </c:pt>
                <c:pt idx="910">
                  <c:v>69.650000000000006</c:v>
                </c:pt>
                <c:pt idx="911">
                  <c:v>69.77</c:v>
                </c:pt>
                <c:pt idx="912">
                  <c:v>67.525000000000006</c:v>
                </c:pt>
                <c:pt idx="913">
                  <c:v>66.045000000000002</c:v>
                </c:pt>
                <c:pt idx="914">
                  <c:v>67.37</c:v>
                </c:pt>
                <c:pt idx="915">
                  <c:v>67.37</c:v>
                </c:pt>
                <c:pt idx="916">
                  <c:v>67.37</c:v>
                </c:pt>
                <c:pt idx="917">
                  <c:v>67.314999999999998</c:v>
                </c:pt>
                <c:pt idx="918">
                  <c:v>67.27</c:v>
                </c:pt>
                <c:pt idx="919">
                  <c:v>66.924999999999997</c:v>
                </c:pt>
                <c:pt idx="920">
                  <c:v>66.444999999999993</c:v>
                </c:pt>
                <c:pt idx="921">
                  <c:v>66.099999999999994</c:v>
                </c:pt>
                <c:pt idx="922">
                  <c:v>66.099999999999994</c:v>
                </c:pt>
                <c:pt idx="923">
                  <c:v>66.099999999999994</c:v>
                </c:pt>
                <c:pt idx="924">
                  <c:v>66.314999999999998</c:v>
                </c:pt>
                <c:pt idx="925">
                  <c:v>66.180000000000007</c:v>
                </c:pt>
                <c:pt idx="926">
                  <c:v>66.204999999999998</c:v>
                </c:pt>
                <c:pt idx="927">
                  <c:v>66.290000000000006</c:v>
                </c:pt>
                <c:pt idx="928">
                  <c:v>66.234999999999999</c:v>
                </c:pt>
                <c:pt idx="929">
                  <c:v>66.234999999999999</c:v>
                </c:pt>
                <c:pt idx="930">
                  <c:v>66.234999999999999</c:v>
                </c:pt>
                <c:pt idx="931">
                  <c:v>64.805000000000007</c:v>
                </c:pt>
                <c:pt idx="932">
                  <c:v>66.13</c:v>
                </c:pt>
                <c:pt idx="933">
                  <c:v>65.965000000000003</c:v>
                </c:pt>
                <c:pt idx="934">
                  <c:v>65.87</c:v>
                </c:pt>
                <c:pt idx="935">
                  <c:v>65.64</c:v>
                </c:pt>
                <c:pt idx="936">
                  <c:v>65.64</c:v>
                </c:pt>
                <c:pt idx="937">
                  <c:v>65.64</c:v>
                </c:pt>
                <c:pt idx="938">
                  <c:v>65.665000000000006</c:v>
                </c:pt>
                <c:pt idx="939">
                  <c:v>65.22</c:v>
                </c:pt>
                <c:pt idx="940">
                  <c:v>65.28</c:v>
                </c:pt>
                <c:pt idx="941">
                  <c:v>64.709999999999994</c:v>
                </c:pt>
                <c:pt idx="942">
                  <c:v>64.584999999999994</c:v>
                </c:pt>
                <c:pt idx="943">
                  <c:v>64.584999999999994</c:v>
                </c:pt>
                <c:pt idx="944">
                  <c:v>64.584999999999994</c:v>
                </c:pt>
                <c:pt idx="945">
                  <c:v>64.45</c:v>
                </c:pt>
                <c:pt idx="946">
                  <c:v>64.180000000000007</c:v>
                </c:pt>
                <c:pt idx="947">
                  <c:v>64.040000000000006</c:v>
                </c:pt>
                <c:pt idx="948">
                  <c:v>63.5</c:v>
                </c:pt>
                <c:pt idx="949">
                  <c:v>62.945</c:v>
                </c:pt>
                <c:pt idx="950">
                  <c:v>62.945</c:v>
                </c:pt>
                <c:pt idx="951">
                  <c:v>62.945</c:v>
                </c:pt>
                <c:pt idx="952">
                  <c:v>62.17</c:v>
                </c:pt>
                <c:pt idx="953">
                  <c:v>60.98</c:v>
                </c:pt>
                <c:pt idx="954">
                  <c:v>60.884999999999998</c:v>
                </c:pt>
                <c:pt idx="955">
                  <c:v>61.005000000000003</c:v>
                </c:pt>
                <c:pt idx="956">
                  <c:v>60.515000000000001</c:v>
                </c:pt>
                <c:pt idx="957">
                  <c:v>60.515000000000001</c:v>
                </c:pt>
                <c:pt idx="958">
                  <c:v>60.515000000000001</c:v>
                </c:pt>
                <c:pt idx="959">
                  <c:v>60.57</c:v>
                </c:pt>
                <c:pt idx="960">
                  <c:v>60.064999999999998</c:v>
                </c:pt>
                <c:pt idx="961">
                  <c:v>60.854999999999997</c:v>
                </c:pt>
                <c:pt idx="962">
                  <c:v>60.91</c:v>
                </c:pt>
                <c:pt idx="963">
                  <c:v>60.44</c:v>
                </c:pt>
                <c:pt idx="964">
                  <c:v>60.44</c:v>
                </c:pt>
                <c:pt idx="965">
                  <c:v>60.44</c:v>
                </c:pt>
                <c:pt idx="966">
                  <c:v>60.784999999999997</c:v>
                </c:pt>
                <c:pt idx="967">
                  <c:v>60.38</c:v>
                </c:pt>
                <c:pt idx="968">
                  <c:v>60.21</c:v>
                </c:pt>
                <c:pt idx="969">
                  <c:v>60.085000000000001</c:v>
                </c:pt>
                <c:pt idx="970">
                  <c:v>60.125</c:v>
                </c:pt>
                <c:pt idx="971">
                  <c:v>60.125</c:v>
                </c:pt>
                <c:pt idx="972">
                  <c:v>60.125</c:v>
                </c:pt>
                <c:pt idx="973">
                  <c:v>60.024999999999999</c:v>
                </c:pt>
                <c:pt idx="974">
                  <c:v>60.064999999999998</c:v>
                </c:pt>
                <c:pt idx="975">
                  <c:v>60.27</c:v>
                </c:pt>
                <c:pt idx="976">
                  <c:v>60.234999999999999</c:v>
                </c:pt>
                <c:pt idx="977">
                  <c:v>59.68</c:v>
                </c:pt>
                <c:pt idx="978">
                  <c:v>59.68</c:v>
                </c:pt>
                <c:pt idx="979">
                  <c:v>59.68</c:v>
                </c:pt>
                <c:pt idx="980">
                  <c:v>59.774999999999999</c:v>
                </c:pt>
                <c:pt idx="981">
                  <c:v>59.74</c:v>
                </c:pt>
                <c:pt idx="982">
                  <c:v>60.36</c:v>
                </c:pt>
                <c:pt idx="983">
                  <c:v>60.95</c:v>
                </c:pt>
                <c:pt idx="984">
                  <c:v>60.91</c:v>
                </c:pt>
                <c:pt idx="985">
                  <c:v>60.91</c:v>
                </c:pt>
                <c:pt idx="986">
                  <c:v>60.91</c:v>
                </c:pt>
                <c:pt idx="987">
                  <c:v>60.265000000000001</c:v>
                </c:pt>
                <c:pt idx="988">
                  <c:v>60.3</c:v>
                </c:pt>
                <c:pt idx="989">
                  <c:v>60.09</c:v>
                </c:pt>
                <c:pt idx="990">
                  <c:v>60.005000000000003</c:v>
                </c:pt>
                <c:pt idx="991">
                  <c:v>59.98</c:v>
                </c:pt>
                <c:pt idx="992">
                  <c:v>59.98</c:v>
                </c:pt>
                <c:pt idx="993">
                  <c:v>59.98</c:v>
                </c:pt>
                <c:pt idx="994">
                  <c:v>64.790000000000006</c:v>
                </c:pt>
                <c:pt idx="995">
                  <c:v>64.55</c:v>
                </c:pt>
                <c:pt idx="996">
                  <c:v>64.355000000000004</c:v>
                </c:pt>
                <c:pt idx="997">
                  <c:v>64.864999999999995</c:v>
                </c:pt>
                <c:pt idx="998">
                  <c:v>64.685000000000002</c:v>
                </c:pt>
                <c:pt idx="999">
                  <c:v>64.685000000000002</c:v>
                </c:pt>
                <c:pt idx="1000">
                  <c:v>64.685000000000002</c:v>
                </c:pt>
                <c:pt idx="1001">
                  <c:v>64.605000000000004</c:v>
                </c:pt>
                <c:pt idx="1002">
                  <c:v>64.474999999999994</c:v>
                </c:pt>
                <c:pt idx="1003">
                  <c:v>64.245000000000005</c:v>
                </c:pt>
                <c:pt idx="1004">
                  <c:v>64.13</c:v>
                </c:pt>
                <c:pt idx="1005">
                  <c:v>64.495000000000005</c:v>
                </c:pt>
                <c:pt idx="1006">
                  <c:v>64.495000000000005</c:v>
                </c:pt>
                <c:pt idx="1007">
                  <c:v>64.495000000000005</c:v>
                </c:pt>
                <c:pt idx="1008">
                  <c:v>64.704999999999998</c:v>
                </c:pt>
                <c:pt idx="1009">
                  <c:v>63.8</c:v>
                </c:pt>
                <c:pt idx="1010">
                  <c:v>64.599999999999994</c:v>
                </c:pt>
                <c:pt idx="1011">
                  <c:v>63.115000000000002</c:v>
                </c:pt>
                <c:pt idx="1012">
                  <c:v>62.15</c:v>
                </c:pt>
                <c:pt idx="1013">
                  <c:v>62.15</c:v>
                </c:pt>
                <c:pt idx="1014">
                  <c:v>62.15</c:v>
                </c:pt>
                <c:pt idx="1015">
                  <c:v>63.104999999999997</c:v>
                </c:pt>
                <c:pt idx="1016">
                  <c:v>62.615000000000002</c:v>
                </c:pt>
                <c:pt idx="1017">
                  <c:v>62.354999999999997</c:v>
                </c:pt>
                <c:pt idx="1018">
                  <c:v>62</c:v>
                </c:pt>
                <c:pt idx="1019">
                  <c:v>62</c:v>
                </c:pt>
                <c:pt idx="1020">
                  <c:v>62</c:v>
                </c:pt>
                <c:pt idx="1021">
                  <c:v>62</c:v>
                </c:pt>
                <c:pt idx="1022">
                  <c:v>62.03</c:v>
                </c:pt>
                <c:pt idx="1023">
                  <c:v>62</c:v>
                </c:pt>
                <c:pt idx="1024">
                  <c:v>62</c:v>
                </c:pt>
                <c:pt idx="1025">
                  <c:v>62</c:v>
                </c:pt>
                <c:pt idx="1026">
                  <c:v>62.61</c:v>
                </c:pt>
                <c:pt idx="1027">
                  <c:v>62.61</c:v>
                </c:pt>
                <c:pt idx="1028">
                  <c:v>62.61</c:v>
                </c:pt>
                <c:pt idx="1029">
                  <c:v>62.31</c:v>
                </c:pt>
                <c:pt idx="1030">
                  <c:v>61.66</c:v>
                </c:pt>
                <c:pt idx="1031">
                  <c:v>61.83</c:v>
                </c:pt>
                <c:pt idx="1032">
                  <c:v>61.52</c:v>
                </c:pt>
                <c:pt idx="1033">
                  <c:v>61.744999999999997</c:v>
                </c:pt>
                <c:pt idx="1034">
                  <c:v>61.744999999999997</c:v>
                </c:pt>
                <c:pt idx="1035">
                  <c:v>61.744999999999997</c:v>
                </c:pt>
                <c:pt idx="1036">
                  <c:v>61.284999999999997</c:v>
                </c:pt>
                <c:pt idx="1037">
                  <c:v>61.164999999999999</c:v>
                </c:pt>
                <c:pt idx="1038">
                  <c:v>61.774999999999999</c:v>
                </c:pt>
                <c:pt idx="1039">
                  <c:v>61.234999999999999</c:v>
                </c:pt>
                <c:pt idx="1040">
                  <c:v>61.31</c:v>
                </c:pt>
                <c:pt idx="1041">
                  <c:v>61.31</c:v>
                </c:pt>
                <c:pt idx="1042">
                  <c:v>61.31</c:v>
                </c:pt>
                <c:pt idx="1043">
                  <c:v>61.02</c:v>
                </c:pt>
                <c:pt idx="1044">
                  <c:v>60.73</c:v>
                </c:pt>
                <c:pt idx="1045">
                  <c:v>60.505000000000003</c:v>
                </c:pt>
                <c:pt idx="1046">
                  <c:v>60.39</c:v>
                </c:pt>
                <c:pt idx="1047">
                  <c:v>60.47</c:v>
                </c:pt>
                <c:pt idx="1048">
                  <c:v>60.47</c:v>
                </c:pt>
                <c:pt idx="1049">
                  <c:v>60.47</c:v>
                </c:pt>
                <c:pt idx="1050">
                  <c:v>60.35</c:v>
                </c:pt>
                <c:pt idx="1051">
                  <c:v>60.17</c:v>
                </c:pt>
                <c:pt idx="1052">
                  <c:v>60.234999999999999</c:v>
                </c:pt>
                <c:pt idx="1053">
                  <c:v>60.515000000000001</c:v>
                </c:pt>
                <c:pt idx="1054">
                  <c:v>60.76</c:v>
                </c:pt>
                <c:pt idx="1055">
                  <c:v>60.76</c:v>
                </c:pt>
                <c:pt idx="1056">
                  <c:v>60.76</c:v>
                </c:pt>
                <c:pt idx="1057">
                  <c:v>60.734999999999999</c:v>
                </c:pt>
                <c:pt idx="1058">
                  <c:v>60.89</c:v>
                </c:pt>
                <c:pt idx="1059">
                  <c:v>60.695</c:v>
                </c:pt>
                <c:pt idx="1060">
                  <c:v>60.37</c:v>
                </c:pt>
                <c:pt idx="1061">
                  <c:v>60.405000000000001</c:v>
                </c:pt>
                <c:pt idx="1062">
                  <c:v>60.405000000000001</c:v>
                </c:pt>
                <c:pt idx="1063">
                  <c:v>60.405000000000001</c:v>
                </c:pt>
                <c:pt idx="1064">
                  <c:v>60.354999999999997</c:v>
                </c:pt>
                <c:pt idx="1065">
                  <c:v>60.314999999999998</c:v>
                </c:pt>
                <c:pt idx="1066">
                  <c:v>60.06</c:v>
                </c:pt>
                <c:pt idx="1067">
                  <c:v>59.914999999999999</c:v>
                </c:pt>
                <c:pt idx="1068">
                  <c:v>59.965000000000003</c:v>
                </c:pt>
                <c:pt idx="1069">
                  <c:v>59.965000000000003</c:v>
                </c:pt>
                <c:pt idx="1070">
                  <c:v>59.965000000000003</c:v>
                </c:pt>
                <c:pt idx="1071">
                  <c:v>60</c:v>
                </c:pt>
                <c:pt idx="1072">
                  <c:v>60</c:v>
                </c:pt>
                <c:pt idx="1073">
                  <c:v>60</c:v>
                </c:pt>
                <c:pt idx="1074">
                  <c:v>59.82</c:v>
                </c:pt>
                <c:pt idx="1075">
                  <c:v>59.664999999999999</c:v>
                </c:pt>
                <c:pt idx="1076">
                  <c:v>59.664999999999999</c:v>
                </c:pt>
                <c:pt idx="1077">
                  <c:v>59.664999999999999</c:v>
                </c:pt>
                <c:pt idx="1078">
                  <c:v>59.61</c:v>
                </c:pt>
                <c:pt idx="1079">
                  <c:v>59.55</c:v>
                </c:pt>
                <c:pt idx="1080">
                  <c:v>58.81</c:v>
                </c:pt>
                <c:pt idx="1081">
                  <c:v>58.94</c:v>
                </c:pt>
                <c:pt idx="1082">
                  <c:v>58.94</c:v>
                </c:pt>
                <c:pt idx="1083">
                  <c:v>58.94</c:v>
                </c:pt>
                <c:pt idx="1084">
                  <c:v>58.94</c:v>
                </c:pt>
                <c:pt idx="1085">
                  <c:v>58.454999999999998</c:v>
                </c:pt>
                <c:pt idx="1086">
                  <c:v>57.9</c:v>
                </c:pt>
                <c:pt idx="1087">
                  <c:v>58.305</c:v>
                </c:pt>
                <c:pt idx="1088">
                  <c:v>58.14</c:v>
                </c:pt>
                <c:pt idx="1089">
                  <c:v>57.884999999999998</c:v>
                </c:pt>
                <c:pt idx="1090">
                  <c:v>57.884999999999998</c:v>
                </c:pt>
                <c:pt idx="1091">
                  <c:v>57.884999999999998</c:v>
                </c:pt>
                <c:pt idx="1092">
                  <c:v>58.12</c:v>
                </c:pt>
                <c:pt idx="1093">
                  <c:v>58.854999999999997</c:v>
                </c:pt>
                <c:pt idx="1094">
                  <c:v>59.465000000000003</c:v>
                </c:pt>
                <c:pt idx="1095">
                  <c:v>59.145000000000003</c:v>
                </c:pt>
                <c:pt idx="1096">
                  <c:v>59.524999999999999</c:v>
                </c:pt>
                <c:pt idx="1097">
                  <c:v>59.524999999999999</c:v>
                </c:pt>
                <c:pt idx="1098">
                  <c:v>59.524999999999999</c:v>
                </c:pt>
                <c:pt idx="1099">
                  <c:v>59.43</c:v>
                </c:pt>
                <c:pt idx="1100">
                  <c:v>58.83</c:v>
                </c:pt>
                <c:pt idx="1101">
                  <c:v>60.79</c:v>
                </c:pt>
                <c:pt idx="1102">
                  <c:v>60.46</c:v>
                </c:pt>
                <c:pt idx="1103">
                  <c:v>58.77</c:v>
                </c:pt>
                <c:pt idx="1104">
                  <c:v>58.77</c:v>
                </c:pt>
                <c:pt idx="1105">
                  <c:v>58.77</c:v>
                </c:pt>
                <c:pt idx="1106">
                  <c:v>59.055</c:v>
                </c:pt>
                <c:pt idx="1107">
                  <c:v>59.35</c:v>
                </c:pt>
                <c:pt idx="1108">
                  <c:v>59.15</c:v>
                </c:pt>
                <c:pt idx="1109">
                  <c:v>59.04</c:v>
                </c:pt>
                <c:pt idx="1110">
                  <c:v>58.39</c:v>
                </c:pt>
                <c:pt idx="1111">
                  <c:v>58.39</c:v>
                </c:pt>
                <c:pt idx="1112">
                  <c:v>58.39</c:v>
                </c:pt>
                <c:pt idx="1113">
                  <c:v>58.225000000000001</c:v>
                </c:pt>
                <c:pt idx="1114">
                  <c:v>58.32</c:v>
                </c:pt>
                <c:pt idx="1115">
                  <c:v>58.01</c:v>
                </c:pt>
                <c:pt idx="1116">
                  <c:v>57.12</c:v>
                </c:pt>
                <c:pt idx="1117">
                  <c:v>56.994999999999997</c:v>
                </c:pt>
                <c:pt idx="1118">
                  <c:v>56.994999999999997</c:v>
                </c:pt>
                <c:pt idx="1119">
                  <c:v>56.994999999999997</c:v>
                </c:pt>
                <c:pt idx="1120">
                  <c:v>56.564999999999998</c:v>
                </c:pt>
                <c:pt idx="1121">
                  <c:v>56.7</c:v>
                </c:pt>
                <c:pt idx="1122">
                  <c:v>56.33</c:v>
                </c:pt>
                <c:pt idx="1123">
                  <c:v>56.454999999999998</c:v>
                </c:pt>
                <c:pt idx="1124">
                  <c:v>56.155000000000001</c:v>
                </c:pt>
                <c:pt idx="1125">
                  <c:v>56.155000000000001</c:v>
                </c:pt>
                <c:pt idx="1126">
                  <c:v>56.155000000000001</c:v>
                </c:pt>
                <c:pt idx="1127">
                  <c:v>56.445</c:v>
                </c:pt>
                <c:pt idx="1128">
                  <c:v>56.225000000000001</c:v>
                </c:pt>
                <c:pt idx="1129">
                  <c:v>56.27</c:v>
                </c:pt>
                <c:pt idx="1130">
                  <c:v>56.215000000000003</c:v>
                </c:pt>
                <c:pt idx="1131">
                  <c:v>55.895000000000003</c:v>
                </c:pt>
                <c:pt idx="1132">
                  <c:v>55.895000000000003</c:v>
                </c:pt>
                <c:pt idx="1133">
                  <c:v>55.895000000000003</c:v>
                </c:pt>
                <c:pt idx="1134">
                  <c:v>55.41</c:v>
                </c:pt>
                <c:pt idx="1135">
                  <c:v>54.99</c:v>
                </c:pt>
                <c:pt idx="1136">
                  <c:v>54.835000000000001</c:v>
                </c:pt>
                <c:pt idx="1137">
                  <c:v>54.68</c:v>
                </c:pt>
                <c:pt idx="1138">
                  <c:v>54.77</c:v>
                </c:pt>
                <c:pt idx="1139">
                  <c:v>54.77</c:v>
                </c:pt>
                <c:pt idx="1140">
                  <c:v>54.77</c:v>
                </c:pt>
                <c:pt idx="1141">
                  <c:v>54.95</c:v>
                </c:pt>
                <c:pt idx="1142">
                  <c:v>54.965000000000003</c:v>
                </c:pt>
                <c:pt idx="1143">
                  <c:v>54.92</c:v>
                </c:pt>
                <c:pt idx="1144">
                  <c:v>54.965000000000003</c:v>
                </c:pt>
                <c:pt idx="1145">
                  <c:v>54.825000000000003</c:v>
                </c:pt>
                <c:pt idx="1146">
                  <c:v>54.825000000000003</c:v>
                </c:pt>
                <c:pt idx="1147">
                  <c:v>54.825000000000003</c:v>
                </c:pt>
                <c:pt idx="1148">
                  <c:v>54.86</c:v>
                </c:pt>
                <c:pt idx="1149">
                  <c:v>54.965000000000003</c:v>
                </c:pt>
                <c:pt idx="1150">
                  <c:v>54.57</c:v>
                </c:pt>
                <c:pt idx="1151">
                  <c:v>54.53</c:v>
                </c:pt>
                <c:pt idx="1152">
                  <c:v>54.29</c:v>
                </c:pt>
                <c:pt idx="1153">
                  <c:v>54.29</c:v>
                </c:pt>
                <c:pt idx="1154">
                  <c:v>54.29</c:v>
                </c:pt>
                <c:pt idx="1155">
                  <c:v>55.024999999999999</c:v>
                </c:pt>
                <c:pt idx="1156">
                  <c:v>56.11</c:v>
                </c:pt>
                <c:pt idx="1157">
                  <c:v>56.28</c:v>
                </c:pt>
                <c:pt idx="1158">
                  <c:v>56.594999999999999</c:v>
                </c:pt>
                <c:pt idx="1159">
                  <c:v>56.99</c:v>
                </c:pt>
                <c:pt idx="1160">
                  <c:v>56.99</c:v>
                </c:pt>
                <c:pt idx="1161">
                  <c:v>56.99</c:v>
                </c:pt>
                <c:pt idx="1162">
                  <c:v>59.305</c:v>
                </c:pt>
                <c:pt idx="1163">
                  <c:v>70.09</c:v>
                </c:pt>
                <c:pt idx="1164">
                  <c:v>55.78</c:v>
                </c:pt>
                <c:pt idx="1165">
                  <c:v>56.8</c:v>
                </c:pt>
                <c:pt idx="1166">
                  <c:v>58.005000000000003</c:v>
                </c:pt>
                <c:pt idx="1167">
                  <c:v>58.005000000000003</c:v>
                </c:pt>
                <c:pt idx="1168">
                  <c:v>58.005000000000003</c:v>
                </c:pt>
                <c:pt idx="1169">
                  <c:v>58.795000000000002</c:v>
                </c:pt>
                <c:pt idx="1170">
                  <c:v>58.61</c:v>
                </c:pt>
                <c:pt idx="1171">
                  <c:v>58.76</c:v>
                </c:pt>
                <c:pt idx="1172">
                  <c:v>59.15</c:v>
                </c:pt>
                <c:pt idx="1173">
                  <c:v>64.75</c:v>
                </c:pt>
                <c:pt idx="1174">
                  <c:v>64.75</c:v>
                </c:pt>
                <c:pt idx="1175">
                  <c:v>64.75</c:v>
                </c:pt>
                <c:pt idx="1176">
                  <c:v>63.954999999999998</c:v>
                </c:pt>
                <c:pt idx="1177">
                  <c:v>62.66</c:v>
                </c:pt>
                <c:pt idx="1178">
                  <c:v>62.085000000000001</c:v>
                </c:pt>
                <c:pt idx="1179">
                  <c:v>62.384999999999998</c:v>
                </c:pt>
                <c:pt idx="1180">
                  <c:v>63.005000000000003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3C-4A70-A669-079D9EA2FAA1}"/>
            </c:ext>
          </c:extLst>
        </c:ser>
        <c:ser>
          <c:idx val="3"/>
          <c:order val="3"/>
          <c:tx>
            <c:strRef>
              <c:f>'מסכם+גרף'!$E$2</c:f>
              <c:strCache>
                <c:ptCount val="1"/>
                <c:pt idx="0">
                  <c:v>ישראל</c:v>
                </c:pt>
              </c:strCache>
            </c:strRef>
          </c:tx>
          <c:spPr>
            <a:ln w="22225" cap="rnd">
              <a:solidFill>
                <a:srgbClr val="66D1E3"/>
              </a:solidFill>
              <a:round/>
            </a:ln>
            <a:effectLst/>
          </c:spPr>
          <c:marker>
            <c:symbol val="none"/>
          </c:marker>
          <c:cat>
            <c:numRef>
              <c:f>'מסכם+גרף'!$A$4:$A$1184</c:f>
              <c:numCache>
                <c:formatCode>m/d/yyyy</c:formatCode>
                <c:ptCount val="1181"/>
                <c:pt idx="0">
                  <c:v>44928</c:v>
                </c:pt>
                <c:pt idx="1">
                  <c:v>44929</c:v>
                </c:pt>
                <c:pt idx="2">
                  <c:v>44930</c:v>
                </c:pt>
                <c:pt idx="3">
                  <c:v>44931</c:v>
                </c:pt>
                <c:pt idx="4">
                  <c:v>44932</c:v>
                </c:pt>
                <c:pt idx="5">
                  <c:v>44933</c:v>
                </c:pt>
                <c:pt idx="6">
                  <c:v>44934</c:v>
                </c:pt>
                <c:pt idx="7">
                  <c:v>44935</c:v>
                </c:pt>
                <c:pt idx="8">
                  <c:v>44936</c:v>
                </c:pt>
                <c:pt idx="9">
                  <c:v>44937</c:v>
                </c:pt>
                <c:pt idx="10">
                  <c:v>44938</c:v>
                </c:pt>
                <c:pt idx="11">
                  <c:v>44939</c:v>
                </c:pt>
                <c:pt idx="12">
                  <c:v>44940</c:v>
                </c:pt>
                <c:pt idx="13">
                  <c:v>44941</c:v>
                </c:pt>
                <c:pt idx="14">
                  <c:v>44942</c:v>
                </c:pt>
                <c:pt idx="15">
                  <c:v>44943</c:v>
                </c:pt>
                <c:pt idx="16">
                  <c:v>44944</c:v>
                </c:pt>
                <c:pt idx="17">
                  <c:v>44945</c:v>
                </c:pt>
                <c:pt idx="18">
                  <c:v>44946</c:v>
                </c:pt>
                <c:pt idx="19">
                  <c:v>44947</c:v>
                </c:pt>
                <c:pt idx="20">
                  <c:v>44948</c:v>
                </c:pt>
                <c:pt idx="21">
                  <c:v>44949</c:v>
                </c:pt>
                <c:pt idx="22">
                  <c:v>44950</c:v>
                </c:pt>
                <c:pt idx="23">
                  <c:v>44951</c:v>
                </c:pt>
                <c:pt idx="24">
                  <c:v>44952</c:v>
                </c:pt>
                <c:pt idx="25">
                  <c:v>44953</c:v>
                </c:pt>
                <c:pt idx="26">
                  <c:v>44954</c:v>
                </c:pt>
                <c:pt idx="27">
                  <c:v>44955</c:v>
                </c:pt>
                <c:pt idx="28">
                  <c:v>44956</c:v>
                </c:pt>
                <c:pt idx="29">
                  <c:v>44957</c:v>
                </c:pt>
                <c:pt idx="30">
                  <c:v>44958</c:v>
                </c:pt>
                <c:pt idx="31">
                  <c:v>44959</c:v>
                </c:pt>
                <c:pt idx="32">
                  <c:v>44960</c:v>
                </c:pt>
                <c:pt idx="33">
                  <c:v>44961</c:v>
                </c:pt>
                <c:pt idx="34">
                  <c:v>44962</c:v>
                </c:pt>
                <c:pt idx="35">
                  <c:v>44963</c:v>
                </c:pt>
                <c:pt idx="36">
                  <c:v>44964</c:v>
                </c:pt>
                <c:pt idx="37">
                  <c:v>44965</c:v>
                </c:pt>
                <c:pt idx="38">
                  <c:v>44966</c:v>
                </c:pt>
                <c:pt idx="39">
                  <c:v>44967</c:v>
                </c:pt>
                <c:pt idx="40">
                  <c:v>44968</c:v>
                </c:pt>
                <c:pt idx="41">
                  <c:v>44969</c:v>
                </c:pt>
                <c:pt idx="42">
                  <c:v>44970</c:v>
                </c:pt>
                <c:pt idx="43">
                  <c:v>44971</c:v>
                </c:pt>
                <c:pt idx="44">
                  <c:v>44972</c:v>
                </c:pt>
                <c:pt idx="45">
                  <c:v>44973</c:v>
                </c:pt>
                <c:pt idx="46">
                  <c:v>44974</c:v>
                </c:pt>
                <c:pt idx="47">
                  <c:v>44975</c:v>
                </c:pt>
                <c:pt idx="48">
                  <c:v>44976</c:v>
                </c:pt>
                <c:pt idx="49">
                  <c:v>44977</c:v>
                </c:pt>
                <c:pt idx="50">
                  <c:v>44978</c:v>
                </c:pt>
                <c:pt idx="51">
                  <c:v>44979</c:v>
                </c:pt>
                <c:pt idx="52">
                  <c:v>44980</c:v>
                </c:pt>
                <c:pt idx="53">
                  <c:v>44981</c:v>
                </c:pt>
                <c:pt idx="54">
                  <c:v>44982</c:v>
                </c:pt>
                <c:pt idx="55">
                  <c:v>44983</c:v>
                </c:pt>
                <c:pt idx="56">
                  <c:v>44984</c:v>
                </c:pt>
                <c:pt idx="57">
                  <c:v>44985</c:v>
                </c:pt>
                <c:pt idx="58">
                  <c:v>44986</c:v>
                </c:pt>
                <c:pt idx="59">
                  <c:v>44987</c:v>
                </c:pt>
                <c:pt idx="60">
                  <c:v>44988</c:v>
                </c:pt>
                <c:pt idx="61">
                  <c:v>44989</c:v>
                </c:pt>
                <c:pt idx="62">
                  <c:v>44990</c:v>
                </c:pt>
                <c:pt idx="63">
                  <c:v>44991</c:v>
                </c:pt>
                <c:pt idx="64">
                  <c:v>44992</c:v>
                </c:pt>
                <c:pt idx="65">
                  <c:v>44993</c:v>
                </c:pt>
                <c:pt idx="66">
                  <c:v>44994</c:v>
                </c:pt>
                <c:pt idx="67">
                  <c:v>44995</c:v>
                </c:pt>
                <c:pt idx="68">
                  <c:v>44996</c:v>
                </c:pt>
                <c:pt idx="69">
                  <c:v>44997</c:v>
                </c:pt>
                <c:pt idx="70">
                  <c:v>44998</c:v>
                </c:pt>
                <c:pt idx="71">
                  <c:v>44999</c:v>
                </c:pt>
                <c:pt idx="72">
                  <c:v>45000</c:v>
                </c:pt>
                <c:pt idx="73">
                  <c:v>45001</c:v>
                </c:pt>
                <c:pt idx="74">
                  <c:v>45002</c:v>
                </c:pt>
                <c:pt idx="75">
                  <c:v>45003</c:v>
                </c:pt>
                <c:pt idx="76">
                  <c:v>45004</c:v>
                </c:pt>
                <c:pt idx="77">
                  <c:v>45005</c:v>
                </c:pt>
                <c:pt idx="78">
                  <c:v>45006</c:v>
                </c:pt>
                <c:pt idx="79">
                  <c:v>45007</c:v>
                </c:pt>
                <c:pt idx="80">
                  <c:v>45008</c:v>
                </c:pt>
                <c:pt idx="81">
                  <c:v>45009</c:v>
                </c:pt>
                <c:pt idx="82">
                  <c:v>45010</c:v>
                </c:pt>
                <c:pt idx="83">
                  <c:v>45011</c:v>
                </c:pt>
                <c:pt idx="84">
                  <c:v>45012</c:v>
                </c:pt>
                <c:pt idx="85">
                  <c:v>45013</c:v>
                </c:pt>
                <c:pt idx="86">
                  <c:v>45014</c:v>
                </c:pt>
                <c:pt idx="87">
                  <c:v>45015</c:v>
                </c:pt>
                <c:pt idx="88">
                  <c:v>45016</c:v>
                </c:pt>
                <c:pt idx="89">
                  <c:v>45017</c:v>
                </c:pt>
                <c:pt idx="90">
                  <c:v>45018</c:v>
                </c:pt>
                <c:pt idx="91">
                  <c:v>45019</c:v>
                </c:pt>
                <c:pt idx="92">
                  <c:v>45020</c:v>
                </c:pt>
                <c:pt idx="93">
                  <c:v>45021</c:v>
                </c:pt>
                <c:pt idx="94">
                  <c:v>45022</c:v>
                </c:pt>
                <c:pt idx="95">
                  <c:v>45023</c:v>
                </c:pt>
                <c:pt idx="96">
                  <c:v>45024</c:v>
                </c:pt>
                <c:pt idx="97">
                  <c:v>45025</c:v>
                </c:pt>
                <c:pt idx="98">
                  <c:v>45026</c:v>
                </c:pt>
                <c:pt idx="99">
                  <c:v>45027</c:v>
                </c:pt>
                <c:pt idx="100">
                  <c:v>45028</c:v>
                </c:pt>
                <c:pt idx="101">
                  <c:v>45029</c:v>
                </c:pt>
                <c:pt idx="102">
                  <c:v>45030</c:v>
                </c:pt>
                <c:pt idx="103">
                  <c:v>45031</c:v>
                </c:pt>
                <c:pt idx="104">
                  <c:v>45032</c:v>
                </c:pt>
                <c:pt idx="105">
                  <c:v>45033</c:v>
                </c:pt>
                <c:pt idx="106">
                  <c:v>45034</c:v>
                </c:pt>
                <c:pt idx="107">
                  <c:v>45035</c:v>
                </c:pt>
                <c:pt idx="108">
                  <c:v>45036</c:v>
                </c:pt>
                <c:pt idx="109">
                  <c:v>45037</c:v>
                </c:pt>
                <c:pt idx="110">
                  <c:v>45038</c:v>
                </c:pt>
                <c:pt idx="111">
                  <c:v>45039</c:v>
                </c:pt>
                <c:pt idx="112">
                  <c:v>45040</c:v>
                </c:pt>
                <c:pt idx="113">
                  <c:v>45041</c:v>
                </c:pt>
                <c:pt idx="114">
                  <c:v>45042</c:v>
                </c:pt>
                <c:pt idx="115">
                  <c:v>45043</c:v>
                </c:pt>
                <c:pt idx="116">
                  <c:v>45044</c:v>
                </c:pt>
                <c:pt idx="117">
                  <c:v>45045</c:v>
                </c:pt>
                <c:pt idx="118">
                  <c:v>45046</c:v>
                </c:pt>
                <c:pt idx="119">
                  <c:v>45047</c:v>
                </c:pt>
                <c:pt idx="120">
                  <c:v>45048</c:v>
                </c:pt>
                <c:pt idx="121">
                  <c:v>45049</c:v>
                </c:pt>
                <c:pt idx="122">
                  <c:v>45050</c:v>
                </c:pt>
                <c:pt idx="123">
                  <c:v>45051</c:v>
                </c:pt>
                <c:pt idx="124">
                  <c:v>45052</c:v>
                </c:pt>
                <c:pt idx="125">
                  <c:v>45053</c:v>
                </c:pt>
                <c:pt idx="126">
                  <c:v>45054</c:v>
                </c:pt>
                <c:pt idx="127">
                  <c:v>45055</c:v>
                </c:pt>
                <c:pt idx="128">
                  <c:v>45056</c:v>
                </c:pt>
                <c:pt idx="129">
                  <c:v>45057</c:v>
                </c:pt>
                <c:pt idx="130">
                  <c:v>45058</c:v>
                </c:pt>
                <c:pt idx="131">
                  <c:v>45059</c:v>
                </c:pt>
                <c:pt idx="132">
                  <c:v>45060</c:v>
                </c:pt>
                <c:pt idx="133">
                  <c:v>45061</c:v>
                </c:pt>
                <c:pt idx="134">
                  <c:v>45062</c:v>
                </c:pt>
                <c:pt idx="135">
                  <c:v>45063</c:v>
                </c:pt>
                <c:pt idx="136">
                  <c:v>45064</c:v>
                </c:pt>
                <c:pt idx="137">
                  <c:v>45065</c:v>
                </c:pt>
                <c:pt idx="138">
                  <c:v>45066</c:v>
                </c:pt>
                <c:pt idx="139">
                  <c:v>45067</c:v>
                </c:pt>
                <c:pt idx="140">
                  <c:v>45068</c:v>
                </c:pt>
                <c:pt idx="141">
                  <c:v>45069</c:v>
                </c:pt>
                <c:pt idx="142">
                  <c:v>45070</c:v>
                </c:pt>
                <c:pt idx="143">
                  <c:v>45071</c:v>
                </c:pt>
                <c:pt idx="144">
                  <c:v>45072</c:v>
                </c:pt>
                <c:pt idx="145">
                  <c:v>45073</c:v>
                </c:pt>
                <c:pt idx="146">
                  <c:v>45074</c:v>
                </c:pt>
                <c:pt idx="147">
                  <c:v>45075</c:v>
                </c:pt>
                <c:pt idx="148">
                  <c:v>45076</c:v>
                </c:pt>
                <c:pt idx="149">
                  <c:v>45077</c:v>
                </c:pt>
                <c:pt idx="150">
                  <c:v>45078</c:v>
                </c:pt>
                <c:pt idx="151">
                  <c:v>45079</c:v>
                </c:pt>
                <c:pt idx="152">
                  <c:v>45080</c:v>
                </c:pt>
                <c:pt idx="153">
                  <c:v>45081</c:v>
                </c:pt>
                <c:pt idx="154">
                  <c:v>45082</c:v>
                </c:pt>
                <c:pt idx="155">
                  <c:v>45083</c:v>
                </c:pt>
                <c:pt idx="156">
                  <c:v>45084</c:v>
                </c:pt>
                <c:pt idx="157">
                  <c:v>45085</c:v>
                </c:pt>
                <c:pt idx="158">
                  <c:v>45086</c:v>
                </c:pt>
                <c:pt idx="159">
                  <c:v>45087</c:v>
                </c:pt>
                <c:pt idx="160">
                  <c:v>45088</c:v>
                </c:pt>
                <c:pt idx="161">
                  <c:v>45089</c:v>
                </c:pt>
                <c:pt idx="162">
                  <c:v>45090</c:v>
                </c:pt>
                <c:pt idx="163">
                  <c:v>45091</c:v>
                </c:pt>
                <c:pt idx="164">
                  <c:v>45092</c:v>
                </c:pt>
                <c:pt idx="165">
                  <c:v>45093</c:v>
                </c:pt>
                <c:pt idx="166">
                  <c:v>45094</c:v>
                </c:pt>
                <c:pt idx="167">
                  <c:v>45095</c:v>
                </c:pt>
                <c:pt idx="168">
                  <c:v>45096</c:v>
                </c:pt>
                <c:pt idx="169">
                  <c:v>45097</c:v>
                </c:pt>
                <c:pt idx="170">
                  <c:v>45098</c:v>
                </c:pt>
                <c:pt idx="171">
                  <c:v>45099</c:v>
                </c:pt>
                <c:pt idx="172">
                  <c:v>45100</c:v>
                </c:pt>
                <c:pt idx="173">
                  <c:v>45101</c:v>
                </c:pt>
                <c:pt idx="174">
                  <c:v>45102</c:v>
                </c:pt>
                <c:pt idx="175">
                  <c:v>45103</c:v>
                </c:pt>
                <c:pt idx="176">
                  <c:v>45104</c:v>
                </c:pt>
                <c:pt idx="177">
                  <c:v>45105</c:v>
                </c:pt>
                <c:pt idx="178">
                  <c:v>45106</c:v>
                </c:pt>
                <c:pt idx="179">
                  <c:v>45107</c:v>
                </c:pt>
                <c:pt idx="180">
                  <c:v>45108</c:v>
                </c:pt>
                <c:pt idx="181">
                  <c:v>45109</c:v>
                </c:pt>
                <c:pt idx="182">
                  <c:v>45110</c:v>
                </c:pt>
                <c:pt idx="183">
                  <c:v>45111</c:v>
                </c:pt>
                <c:pt idx="184">
                  <c:v>45112</c:v>
                </c:pt>
                <c:pt idx="185">
                  <c:v>45113</c:v>
                </c:pt>
                <c:pt idx="186">
                  <c:v>45114</c:v>
                </c:pt>
                <c:pt idx="187">
                  <c:v>45115</c:v>
                </c:pt>
                <c:pt idx="188">
                  <c:v>45116</c:v>
                </c:pt>
                <c:pt idx="189">
                  <c:v>45117</c:v>
                </c:pt>
                <c:pt idx="190">
                  <c:v>45118</c:v>
                </c:pt>
                <c:pt idx="191">
                  <c:v>45119</c:v>
                </c:pt>
                <c:pt idx="192">
                  <c:v>45120</c:v>
                </c:pt>
                <c:pt idx="193">
                  <c:v>45121</c:v>
                </c:pt>
                <c:pt idx="194">
                  <c:v>45122</c:v>
                </c:pt>
                <c:pt idx="195">
                  <c:v>45123</c:v>
                </c:pt>
                <c:pt idx="196">
                  <c:v>45124</c:v>
                </c:pt>
                <c:pt idx="197">
                  <c:v>45125</c:v>
                </c:pt>
                <c:pt idx="198">
                  <c:v>45126</c:v>
                </c:pt>
                <c:pt idx="199">
                  <c:v>45127</c:v>
                </c:pt>
                <c:pt idx="200">
                  <c:v>45128</c:v>
                </c:pt>
                <c:pt idx="201">
                  <c:v>45129</c:v>
                </c:pt>
                <c:pt idx="202">
                  <c:v>45130</c:v>
                </c:pt>
                <c:pt idx="203">
                  <c:v>45131</c:v>
                </c:pt>
                <c:pt idx="204">
                  <c:v>45132</c:v>
                </c:pt>
                <c:pt idx="205">
                  <c:v>45133</c:v>
                </c:pt>
                <c:pt idx="206">
                  <c:v>45134</c:v>
                </c:pt>
                <c:pt idx="207">
                  <c:v>45135</c:v>
                </c:pt>
                <c:pt idx="208">
                  <c:v>45136</c:v>
                </c:pt>
                <c:pt idx="209">
                  <c:v>45137</c:v>
                </c:pt>
                <c:pt idx="210">
                  <c:v>45138</c:v>
                </c:pt>
                <c:pt idx="211">
                  <c:v>45139</c:v>
                </c:pt>
                <c:pt idx="212">
                  <c:v>45140</c:v>
                </c:pt>
                <c:pt idx="213">
                  <c:v>45141</c:v>
                </c:pt>
                <c:pt idx="214">
                  <c:v>45142</c:v>
                </c:pt>
                <c:pt idx="215">
                  <c:v>45143</c:v>
                </c:pt>
                <c:pt idx="216">
                  <c:v>45144</c:v>
                </c:pt>
                <c:pt idx="217">
                  <c:v>45145</c:v>
                </c:pt>
                <c:pt idx="218">
                  <c:v>45146</c:v>
                </c:pt>
                <c:pt idx="219">
                  <c:v>45147</c:v>
                </c:pt>
                <c:pt idx="220">
                  <c:v>45148</c:v>
                </c:pt>
                <c:pt idx="221">
                  <c:v>45149</c:v>
                </c:pt>
                <c:pt idx="222">
                  <c:v>45150</c:v>
                </c:pt>
                <c:pt idx="223">
                  <c:v>45151</c:v>
                </c:pt>
                <c:pt idx="224">
                  <c:v>45152</c:v>
                </c:pt>
                <c:pt idx="225">
                  <c:v>45153</c:v>
                </c:pt>
                <c:pt idx="226">
                  <c:v>45154</c:v>
                </c:pt>
                <c:pt idx="227">
                  <c:v>45155</c:v>
                </c:pt>
                <c:pt idx="228">
                  <c:v>45156</c:v>
                </c:pt>
                <c:pt idx="229">
                  <c:v>45157</c:v>
                </c:pt>
                <c:pt idx="230">
                  <c:v>45158</c:v>
                </c:pt>
                <c:pt idx="231">
                  <c:v>45159</c:v>
                </c:pt>
                <c:pt idx="232">
                  <c:v>45160</c:v>
                </c:pt>
                <c:pt idx="233">
                  <c:v>45161</c:v>
                </c:pt>
                <c:pt idx="234">
                  <c:v>45162</c:v>
                </c:pt>
                <c:pt idx="235">
                  <c:v>45163</c:v>
                </c:pt>
                <c:pt idx="236">
                  <c:v>45164</c:v>
                </c:pt>
                <c:pt idx="237">
                  <c:v>45165</c:v>
                </c:pt>
                <c:pt idx="238">
                  <c:v>45166</c:v>
                </c:pt>
                <c:pt idx="239">
                  <c:v>45167</c:v>
                </c:pt>
                <c:pt idx="240">
                  <c:v>45168</c:v>
                </c:pt>
                <c:pt idx="241">
                  <c:v>45169</c:v>
                </c:pt>
                <c:pt idx="242">
                  <c:v>45170</c:v>
                </c:pt>
                <c:pt idx="243">
                  <c:v>45171</c:v>
                </c:pt>
                <c:pt idx="244">
                  <c:v>45172</c:v>
                </c:pt>
                <c:pt idx="245">
                  <c:v>45173</c:v>
                </c:pt>
                <c:pt idx="246">
                  <c:v>45174</c:v>
                </c:pt>
                <c:pt idx="247">
                  <c:v>45175</c:v>
                </c:pt>
                <c:pt idx="248">
                  <c:v>45176</c:v>
                </c:pt>
                <c:pt idx="249">
                  <c:v>45177</c:v>
                </c:pt>
                <c:pt idx="250">
                  <c:v>45178</c:v>
                </c:pt>
                <c:pt idx="251">
                  <c:v>45179</c:v>
                </c:pt>
                <c:pt idx="252">
                  <c:v>45180</c:v>
                </c:pt>
                <c:pt idx="253">
                  <c:v>45181</c:v>
                </c:pt>
                <c:pt idx="254">
                  <c:v>45182</c:v>
                </c:pt>
                <c:pt idx="255">
                  <c:v>45183</c:v>
                </c:pt>
                <c:pt idx="256">
                  <c:v>45184</c:v>
                </c:pt>
                <c:pt idx="257">
                  <c:v>45185</c:v>
                </c:pt>
                <c:pt idx="258">
                  <c:v>45186</c:v>
                </c:pt>
                <c:pt idx="259">
                  <c:v>45187</c:v>
                </c:pt>
                <c:pt idx="260">
                  <c:v>45188</c:v>
                </c:pt>
                <c:pt idx="261">
                  <c:v>45189</c:v>
                </c:pt>
                <c:pt idx="262">
                  <c:v>45190</c:v>
                </c:pt>
                <c:pt idx="263">
                  <c:v>45191</c:v>
                </c:pt>
                <c:pt idx="264">
                  <c:v>45192</c:v>
                </c:pt>
                <c:pt idx="265">
                  <c:v>45193</c:v>
                </c:pt>
                <c:pt idx="266">
                  <c:v>45194</c:v>
                </c:pt>
                <c:pt idx="267">
                  <c:v>45195</c:v>
                </c:pt>
                <c:pt idx="268">
                  <c:v>45196</c:v>
                </c:pt>
                <c:pt idx="269">
                  <c:v>45197</c:v>
                </c:pt>
                <c:pt idx="270">
                  <c:v>45198</c:v>
                </c:pt>
                <c:pt idx="271">
                  <c:v>45199</c:v>
                </c:pt>
                <c:pt idx="272">
                  <c:v>45200</c:v>
                </c:pt>
                <c:pt idx="273">
                  <c:v>45201</c:v>
                </c:pt>
                <c:pt idx="274">
                  <c:v>45202</c:v>
                </c:pt>
                <c:pt idx="275">
                  <c:v>45203</c:v>
                </c:pt>
                <c:pt idx="276">
                  <c:v>45204</c:v>
                </c:pt>
                <c:pt idx="277">
                  <c:v>45205</c:v>
                </c:pt>
                <c:pt idx="278">
                  <c:v>45206</c:v>
                </c:pt>
                <c:pt idx="279">
                  <c:v>45207</c:v>
                </c:pt>
                <c:pt idx="280">
                  <c:v>45208</c:v>
                </c:pt>
                <c:pt idx="281">
                  <c:v>45209</c:v>
                </c:pt>
                <c:pt idx="282">
                  <c:v>45210</c:v>
                </c:pt>
                <c:pt idx="283">
                  <c:v>45211</c:v>
                </c:pt>
                <c:pt idx="284">
                  <c:v>45212</c:v>
                </c:pt>
                <c:pt idx="285">
                  <c:v>45213</c:v>
                </c:pt>
                <c:pt idx="286">
                  <c:v>45214</c:v>
                </c:pt>
                <c:pt idx="287">
                  <c:v>45215</c:v>
                </c:pt>
                <c:pt idx="288">
                  <c:v>45216</c:v>
                </c:pt>
                <c:pt idx="289">
                  <c:v>45217</c:v>
                </c:pt>
                <c:pt idx="290">
                  <c:v>45218</c:v>
                </c:pt>
                <c:pt idx="291">
                  <c:v>45219</c:v>
                </c:pt>
                <c:pt idx="292">
                  <c:v>45220</c:v>
                </c:pt>
                <c:pt idx="293">
                  <c:v>45221</c:v>
                </c:pt>
                <c:pt idx="294">
                  <c:v>45222</c:v>
                </c:pt>
                <c:pt idx="295">
                  <c:v>45223</c:v>
                </c:pt>
                <c:pt idx="296">
                  <c:v>45224</c:v>
                </c:pt>
                <c:pt idx="297">
                  <c:v>45225</c:v>
                </c:pt>
                <c:pt idx="298">
                  <c:v>45226</c:v>
                </c:pt>
                <c:pt idx="299">
                  <c:v>45227</c:v>
                </c:pt>
                <c:pt idx="300">
                  <c:v>45228</c:v>
                </c:pt>
                <c:pt idx="301">
                  <c:v>45229</c:v>
                </c:pt>
                <c:pt idx="302">
                  <c:v>45230</c:v>
                </c:pt>
                <c:pt idx="303">
                  <c:v>45231</c:v>
                </c:pt>
                <c:pt idx="304">
                  <c:v>45232</c:v>
                </c:pt>
                <c:pt idx="305">
                  <c:v>45233</c:v>
                </c:pt>
                <c:pt idx="306">
                  <c:v>45234</c:v>
                </c:pt>
                <c:pt idx="307">
                  <c:v>45235</c:v>
                </c:pt>
                <c:pt idx="308">
                  <c:v>45236</c:v>
                </c:pt>
                <c:pt idx="309">
                  <c:v>45237</c:v>
                </c:pt>
                <c:pt idx="310">
                  <c:v>45238</c:v>
                </c:pt>
                <c:pt idx="311">
                  <c:v>45239</c:v>
                </c:pt>
                <c:pt idx="312">
                  <c:v>45240</c:v>
                </c:pt>
                <c:pt idx="313">
                  <c:v>45241</c:v>
                </c:pt>
                <c:pt idx="314">
                  <c:v>45242</c:v>
                </c:pt>
                <c:pt idx="315">
                  <c:v>45243</c:v>
                </c:pt>
                <c:pt idx="316">
                  <c:v>45244</c:v>
                </c:pt>
                <c:pt idx="317">
                  <c:v>45245</c:v>
                </c:pt>
                <c:pt idx="318">
                  <c:v>45246</c:v>
                </c:pt>
                <c:pt idx="319">
                  <c:v>45247</c:v>
                </c:pt>
                <c:pt idx="320">
                  <c:v>45248</c:v>
                </c:pt>
                <c:pt idx="321">
                  <c:v>45249</c:v>
                </c:pt>
                <c:pt idx="322">
                  <c:v>45250</c:v>
                </c:pt>
                <c:pt idx="323">
                  <c:v>45251</c:v>
                </c:pt>
                <c:pt idx="324">
                  <c:v>45252</c:v>
                </c:pt>
                <c:pt idx="325">
                  <c:v>45253</c:v>
                </c:pt>
                <c:pt idx="326">
                  <c:v>45254</c:v>
                </c:pt>
                <c:pt idx="327">
                  <c:v>45255</c:v>
                </c:pt>
                <c:pt idx="328">
                  <c:v>45256</c:v>
                </c:pt>
                <c:pt idx="329">
                  <c:v>45257</c:v>
                </c:pt>
                <c:pt idx="330">
                  <c:v>45258</c:v>
                </c:pt>
                <c:pt idx="331">
                  <c:v>45259</c:v>
                </c:pt>
                <c:pt idx="332">
                  <c:v>45260</c:v>
                </c:pt>
                <c:pt idx="333">
                  <c:v>45261</c:v>
                </c:pt>
                <c:pt idx="334">
                  <c:v>45262</c:v>
                </c:pt>
                <c:pt idx="335">
                  <c:v>45263</c:v>
                </c:pt>
                <c:pt idx="336">
                  <c:v>45264</c:v>
                </c:pt>
                <c:pt idx="337">
                  <c:v>45265</c:v>
                </c:pt>
                <c:pt idx="338">
                  <c:v>45266</c:v>
                </c:pt>
                <c:pt idx="339">
                  <c:v>45267</c:v>
                </c:pt>
                <c:pt idx="340">
                  <c:v>45268</c:v>
                </c:pt>
                <c:pt idx="341">
                  <c:v>45269</c:v>
                </c:pt>
                <c:pt idx="342">
                  <c:v>45270</c:v>
                </c:pt>
                <c:pt idx="343">
                  <c:v>45271</c:v>
                </c:pt>
                <c:pt idx="344">
                  <c:v>45272</c:v>
                </c:pt>
                <c:pt idx="345">
                  <c:v>45273</c:v>
                </c:pt>
                <c:pt idx="346">
                  <c:v>45274</c:v>
                </c:pt>
                <c:pt idx="347">
                  <c:v>45275</c:v>
                </c:pt>
                <c:pt idx="348">
                  <c:v>45276</c:v>
                </c:pt>
                <c:pt idx="349">
                  <c:v>45277</c:v>
                </c:pt>
                <c:pt idx="350">
                  <c:v>45278</c:v>
                </c:pt>
                <c:pt idx="351">
                  <c:v>45279</c:v>
                </c:pt>
                <c:pt idx="352">
                  <c:v>45280</c:v>
                </c:pt>
                <c:pt idx="353">
                  <c:v>45281</c:v>
                </c:pt>
                <c:pt idx="354">
                  <c:v>45282</c:v>
                </c:pt>
                <c:pt idx="355">
                  <c:v>45283</c:v>
                </c:pt>
                <c:pt idx="356">
                  <c:v>45284</c:v>
                </c:pt>
                <c:pt idx="357">
                  <c:v>45285</c:v>
                </c:pt>
                <c:pt idx="358">
                  <c:v>45286</c:v>
                </c:pt>
                <c:pt idx="359">
                  <c:v>45287</c:v>
                </c:pt>
                <c:pt idx="360">
                  <c:v>45288</c:v>
                </c:pt>
                <c:pt idx="361">
                  <c:v>45289</c:v>
                </c:pt>
                <c:pt idx="362">
                  <c:v>45290</c:v>
                </c:pt>
                <c:pt idx="363">
                  <c:v>45291</c:v>
                </c:pt>
                <c:pt idx="364">
                  <c:v>45292</c:v>
                </c:pt>
                <c:pt idx="365">
                  <c:v>45293</c:v>
                </c:pt>
                <c:pt idx="366">
                  <c:v>45294</c:v>
                </c:pt>
                <c:pt idx="367">
                  <c:v>45295</c:v>
                </c:pt>
                <c:pt idx="368">
                  <c:v>45296</c:v>
                </c:pt>
                <c:pt idx="369">
                  <c:v>45297</c:v>
                </c:pt>
                <c:pt idx="370">
                  <c:v>45298</c:v>
                </c:pt>
                <c:pt idx="371">
                  <c:v>45299</c:v>
                </c:pt>
                <c:pt idx="372">
                  <c:v>45300</c:v>
                </c:pt>
                <c:pt idx="373">
                  <c:v>45301</c:v>
                </c:pt>
                <c:pt idx="374">
                  <c:v>45302</c:v>
                </c:pt>
                <c:pt idx="375">
                  <c:v>45303</c:v>
                </c:pt>
                <c:pt idx="376">
                  <c:v>45304</c:v>
                </c:pt>
                <c:pt idx="377">
                  <c:v>45305</c:v>
                </c:pt>
                <c:pt idx="378">
                  <c:v>45306</c:v>
                </c:pt>
                <c:pt idx="379">
                  <c:v>45307</c:v>
                </c:pt>
                <c:pt idx="380">
                  <c:v>45308</c:v>
                </c:pt>
                <c:pt idx="381">
                  <c:v>45309</c:v>
                </c:pt>
                <c:pt idx="382">
                  <c:v>45310</c:v>
                </c:pt>
                <c:pt idx="383">
                  <c:v>45311</c:v>
                </c:pt>
                <c:pt idx="384">
                  <c:v>45312</c:v>
                </c:pt>
                <c:pt idx="385">
                  <c:v>45313</c:v>
                </c:pt>
                <c:pt idx="386">
                  <c:v>45314</c:v>
                </c:pt>
                <c:pt idx="387">
                  <c:v>45315</c:v>
                </c:pt>
                <c:pt idx="388">
                  <c:v>45316</c:v>
                </c:pt>
                <c:pt idx="389">
                  <c:v>45317</c:v>
                </c:pt>
                <c:pt idx="390">
                  <c:v>45318</c:v>
                </c:pt>
                <c:pt idx="391">
                  <c:v>45319</c:v>
                </c:pt>
                <c:pt idx="392">
                  <c:v>45320</c:v>
                </c:pt>
                <c:pt idx="393">
                  <c:v>45321</c:v>
                </c:pt>
                <c:pt idx="394">
                  <c:v>45322</c:v>
                </c:pt>
                <c:pt idx="395">
                  <c:v>45323</c:v>
                </c:pt>
                <c:pt idx="396">
                  <c:v>45324</c:v>
                </c:pt>
                <c:pt idx="397">
                  <c:v>45325</c:v>
                </c:pt>
                <c:pt idx="398">
                  <c:v>45326</c:v>
                </c:pt>
                <c:pt idx="399">
                  <c:v>45327</c:v>
                </c:pt>
                <c:pt idx="400">
                  <c:v>45328</c:v>
                </c:pt>
                <c:pt idx="401">
                  <c:v>45329</c:v>
                </c:pt>
                <c:pt idx="402">
                  <c:v>45330</c:v>
                </c:pt>
                <c:pt idx="403">
                  <c:v>45331</c:v>
                </c:pt>
                <c:pt idx="404">
                  <c:v>45332</c:v>
                </c:pt>
                <c:pt idx="405">
                  <c:v>45333</c:v>
                </c:pt>
                <c:pt idx="406">
                  <c:v>45334</c:v>
                </c:pt>
                <c:pt idx="407">
                  <c:v>45335</c:v>
                </c:pt>
                <c:pt idx="408">
                  <c:v>45336</c:v>
                </c:pt>
                <c:pt idx="409">
                  <c:v>45337</c:v>
                </c:pt>
                <c:pt idx="410">
                  <c:v>45338</c:v>
                </c:pt>
                <c:pt idx="411">
                  <c:v>45339</c:v>
                </c:pt>
                <c:pt idx="412">
                  <c:v>45340</c:v>
                </c:pt>
                <c:pt idx="413">
                  <c:v>45341</c:v>
                </c:pt>
                <c:pt idx="414">
                  <c:v>45342</c:v>
                </c:pt>
                <c:pt idx="415">
                  <c:v>45343</c:v>
                </c:pt>
                <c:pt idx="416">
                  <c:v>45344</c:v>
                </c:pt>
                <c:pt idx="417">
                  <c:v>45345</c:v>
                </c:pt>
                <c:pt idx="418">
                  <c:v>45346</c:v>
                </c:pt>
                <c:pt idx="419">
                  <c:v>45347</c:v>
                </c:pt>
                <c:pt idx="420">
                  <c:v>45348</c:v>
                </c:pt>
                <c:pt idx="421">
                  <c:v>45349</c:v>
                </c:pt>
                <c:pt idx="422">
                  <c:v>45350</c:v>
                </c:pt>
                <c:pt idx="423">
                  <c:v>45351</c:v>
                </c:pt>
                <c:pt idx="424">
                  <c:v>45352</c:v>
                </c:pt>
                <c:pt idx="425">
                  <c:v>45353</c:v>
                </c:pt>
                <c:pt idx="426">
                  <c:v>45354</c:v>
                </c:pt>
                <c:pt idx="427">
                  <c:v>45355</c:v>
                </c:pt>
                <c:pt idx="428">
                  <c:v>45356</c:v>
                </c:pt>
                <c:pt idx="429">
                  <c:v>45357</c:v>
                </c:pt>
                <c:pt idx="430">
                  <c:v>45358</c:v>
                </c:pt>
                <c:pt idx="431">
                  <c:v>45359</c:v>
                </c:pt>
                <c:pt idx="432">
                  <c:v>45360</c:v>
                </c:pt>
                <c:pt idx="433">
                  <c:v>45361</c:v>
                </c:pt>
                <c:pt idx="434">
                  <c:v>45362</c:v>
                </c:pt>
                <c:pt idx="435">
                  <c:v>45363</c:v>
                </c:pt>
                <c:pt idx="436">
                  <c:v>45364</c:v>
                </c:pt>
                <c:pt idx="437">
                  <c:v>45365</c:v>
                </c:pt>
                <c:pt idx="438">
                  <c:v>45366</c:v>
                </c:pt>
                <c:pt idx="439">
                  <c:v>45367</c:v>
                </c:pt>
                <c:pt idx="440">
                  <c:v>45368</c:v>
                </c:pt>
                <c:pt idx="441">
                  <c:v>45369</c:v>
                </c:pt>
                <c:pt idx="442">
                  <c:v>45370</c:v>
                </c:pt>
                <c:pt idx="443">
                  <c:v>45371</c:v>
                </c:pt>
                <c:pt idx="444">
                  <c:v>45372</c:v>
                </c:pt>
                <c:pt idx="445">
                  <c:v>45373</c:v>
                </c:pt>
                <c:pt idx="446">
                  <c:v>45374</c:v>
                </c:pt>
                <c:pt idx="447">
                  <c:v>45375</c:v>
                </c:pt>
                <c:pt idx="448">
                  <c:v>45376</c:v>
                </c:pt>
                <c:pt idx="449">
                  <c:v>45377</c:v>
                </c:pt>
                <c:pt idx="450">
                  <c:v>45378</c:v>
                </c:pt>
                <c:pt idx="451">
                  <c:v>45379</c:v>
                </c:pt>
                <c:pt idx="452">
                  <c:v>45380</c:v>
                </c:pt>
                <c:pt idx="453">
                  <c:v>45381</c:v>
                </c:pt>
                <c:pt idx="454">
                  <c:v>45382</c:v>
                </c:pt>
                <c:pt idx="455">
                  <c:v>45383</c:v>
                </c:pt>
                <c:pt idx="456">
                  <c:v>45384</c:v>
                </c:pt>
                <c:pt idx="457">
                  <c:v>45385</c:v>
                </c:pt>
                <c:pt idx="458">
                  <c:v>45386</c:v>
                </c:pt>
                <c:pt idx="459">
                  <c:v>45387</c:v>
                </c:pt>
                <c:pt idx="460">
                  <c:v>45388</c:v>
                </c:pt>
                <c:pt idx="461">
                  <c:v>45389</c:v>
                </c:pt>
                <c:pt idx="462">
                  <c:v>45390</c:v>
                </c:pt>
                <c:pt idx="463">
                  <c:v>45391</c:v>
                </c:pt>
                <c:pt idx="464">
                  <c:v>45392</c:v>
                </c:pt>
                <c:pt idx="465">
                  <c:v>45393</c:v>
                </c:pt>
                <c:pt idx="466">
                  <c:v>45394</c:v>
                </c:pt>
                <c:pt idx="467">
                  <c:v>45395</c:v>
                </c:pt>
                <c:pt idx="468">
                  <c:v>45396</c:v>
                </c:pt>
                <c:pt idx="469">
                  <c:v>45397</c:v>
                </c:pt>
                <c:pt idx="470">
                  <c:v>45398</c:v>
                </c:pt>
                <c:pt idx="471">
                  <c:v>45399</c:v>
                </c:pt>
                <c:pt idx="472">
                  <c:v>45400</c:v>
                </c:pt>
                <c:pt idx="473">
                  <c:v>45401</c:v>
                </c:pt>
                <c:pt idx="474">
                  <c:v>45402</c:v>
                </c:pt>
                <c:pt idx="475">
                  <c:v>45403</c:v>
                </c:pt>
                <c:pt idx="476">
                  <c:v>45404</c:v>
                </c:pt>
                <c:pt idx="477">
                  <c:v>45405</c:v>
                </c:pt>
                <c:pt idx="478">
                  <c:v>45406</c:v>
                </c:pt>
                <c:pt idx="479">
                  <c:v>45407</c:v>
                </c:pt>
                <c:pt idx="480">
                  <c:v>45408</c:v>
                </c:pt>
                <c:pt idx="481">
                  <c:v>45409</c:v>
                </c:pt>
                <c:pt idx="482">
                  <c:v>45410</c:v>
                </c:pt>
                <c:pt idx="483">
                  <c:v>45411</c:v>
                </c:pt>
                <c:pt idx="484">
                  <c:v>45412</c:v>
                </c:pt>
                <c:pt idx="485">
                  <c:v>45413</c:v>
                </c:pt>
                <c:pt idx="486">
                  <c:v>45414</c:v>
                </c:pt>
                <c:pt idx="487">
                  <c:v>45415</c:v>
                </c:pt>
                <c:pt idx="488">
                  <c:v>45416</c:v>
                </c:pt>
                <c:pt idx="489">
                  <c:v>45417</c:v>
                </c:pt>
                <c:pt idx="490">
                  <c:v>45418</c:v>
                </c:pt>
                <c:pt idx="491">
                  <c:v>45419</c:v>
                </c:pt>
                <c:pt idx="492">
                  <c:v>45420</c:v>
                </c:pt>
                <c:pt idx="493">
                  <c:v>45421</c:v>
                </c:pt>
                <c:pt idx="494">
                  <c:v>45422</c:v>
                </c:pt>
                <c:pt idx="495">
                  <c:v>45423</c:v>
                </c:pt>
                <c:pt idx="496">
                  <c:v>45424</c:v>
                </c:pt>
                <c:pt idx="497">
                  <c:v>45425</c:v>
                </c:pt>
                <c:pt idx="498">
                  <c:v>45426</c:v>
                </c:pt>
                <c:pt idx="499">
                  <c:v>45427</c:v>
                </c:pt>
                <c:pt idx="500">
                  <c:v>45428</c:v>
                </c:pt>
                <c:pt idx="501">
                  <c:v>45429</c:v>
                </c:pt>
                <c:pt idx="502">
                  <c:v>45430</c:v>
                </c:pt>
                <c:pt idx="503">
                  <c:v>45431</c:v>
                </c:pt>
                <c:pt idx="504">
                  <c:v>45432</c:v>
                </c:pt>
                <c:pt idx="505">
                  <c:v>45433</c:v>
                </c:pt>
                <c:pt idx="506">
                  <c:v>45434</c:v>
                </c:pt>
                <c:pt idx="507">
                  <c:v>45435</c:v>
                </c:pt>
                <c:pt idx="508">
                  <c:v>45436</c:v>
                </c:pt>
                <c:pt idx="509">
                  <c:v>45437</c:v>
                </c:pt>
                <c:pt idx="510">
                  <c:v>45438</c:v>
                </c:pt>
                <c:pt idx="511">
                  <c:v>45439</c:v>
                </c:pt>
                <c:pt idx="512">
                  <c:v>45440</c:v>
                </c:pt>
                <c:pt idx="513">
                  <c:v>45441</c:v>
                </c:pt>
                <c:pt idx="514">
                  <c:v>45442</c:v>
                </c:pt>
                <c:pt idx="515">
                  <c:v>45443</c:v>
                </c:pt>
                <c:pt idx="516">
                  <c:v>45444</c:v>
                </c:pt>
                <c:pt idx="517">
                  <c:v>45445</c:v>
                </c:pt>
                <c:pt idx="518">
                  <c:v>45446</c:v>
                </c:pt>
                <c:pt idx="519">
                  <c:v>45447</c:v>
                </c:pt>
                <c:pt idx="520">
                  <c:v>45448</c:v>
                </c:pt>
                <c:pt idx="521">
                  <c:v>45449</c:v>
                </c:pt>
                <c:pt idx="522">
                  <c:v>45450</c:v>
                </c:pt>
                <c:pt idx="523">
                  <c:v>45451</c:v>
                </c:pt>
                <c:pt idx="524">
                  <c:v>45452</c:v>
                </c:pt>
                <c:pt idx="525">
                  <c:v>45453</c:v>
                </c:pt>
                <c:pt idx="526">
                  <c:v>45454</c:v>
                </c:pt>
                <c:pt idx="527">
                  <c:v>45455</c:v>
                </c:pt>
                <c:pt idx="528">
                  <c:v>45456</c:v>
                </c:pt>
                <c:pt idx="529">
                  <c:v>45457</c:v>
                </c:pt>
                <c:pt idx="530">
                  <c:v>45458</c:v>
                </c:pt>
                <c:pt idx="531">
                  <c:v>45459</c:v>
                </c:pt>
                <c:pt idx="532">
                  <c:v>45460</c:v>
                </c:pt>
                <c:pt idx="533">
                  <c:v>45461</c:v>
                </c:pt>
                <c:pt idx="534">
                  <c:v>45462</c:v>
                </c:pt>
                <c:pt idx="535">
                  <c:v>45463</c:v>
                </c:pt>
                <c:pt idx="536">
                  <c:v>45464</c:v>
                </c:pt>
                <c:pt idx="537">
                  <c:v>45465</c:v>
                </c:pt>
                <c:pt idx="538">
                  <c:v>45466</c:v>
                </c:pt>
                <c:pt idx="539">
                  <c:v>45467</c:v>
                </c:pt>
                <c:pt idx="540">
                  <c:v>45468</c:v>
                </c:pt>
                <c:pt idx="541">
                  <c:v>45469</c:v>
                </c:pt>
                <c:pt idx="542">
                  <c:v>45470</c:v>
                </c:pt>
                <c:pt idx="543">
                  <c:v>45471</c:v>
                </c:pt>
                <c:pt idx="544">
                  <c:v>45472</c:v>
                </c:pt>
                <c:pt idx="545">
                  <c:v>45473</c:v>
                </c:pt>
                <c:pt idx="546">
                  <c:v>45474</c:v>
                </c:pt>
                <c:pt idx="547">
                  <c:v>45475</c:v>
                </c:pt>
                <c:pt idx="548">
                  <c:v>45476</c:v>
                </c:pt>
                <c:pt idx="549">
                  <c:v>45477</c:v>
                </c:pt>
                <c:pt idx="550">
                  <c:v>45478</c:v>
                </c:pt>
                <c:pt idx="551">
                  <c:v>45479</c:v>
                </c:pt>
                <c:pt idx="552">
                  <c:v>45480</c:v>
                </c:pt>
                <c:pt idx="553">
                  <c:v>45481</c:v>
                </c:pt>
                <c:pt idx="554">
                  <c:v>45482</c:v>
                </c:pt>
                <c:pt idx="555">
                  <c:v>45483</c:v>
                </c:pt>
                <c:pt idx="556">
                  <c:v>45484</c:v>
                </c:pt>
                <c:pt idx="557">
                  <c:v>45485</c:v>
                </c:pt>
                <c:pt idx="558">
                  <c:v>45486</c:v>
                </c:pt>
                <c:pt idx="559">
                  <c:v>45487</c:v>
                </c:pt>
                <c:pt idx="560">
                  <c:v>45488</c:v>
                </c:pt>
                <c:pt idx="561">
                  <c:v>45489</c:v>
                </c:pt>
                <c:pt idx="562">
                  <c:v>45490</c:v>
                </c:pt>
                <c:pt idx="563">
                  <c:v>45491</c:v>
                </c:pt>
                <c:pt idx="564">
                  <c:v>45492</c:v>
                </c:pt>
                <c:pt idx="565">
                  <c:v>45493</c:v>
                </c:pt>
                <c:pt idx="566">
                  <c:v>45494</c:v>
                </c:pt>
                <c:pt idx="567">
                  <c:v>45495</c:v>
                </c:pt>
                <c:pt idx="568">
                  <c:v>45496</c:v>
                </c:pt>
                <c:pt idx="569">
                  <c:v>45497</c:v>
                </c:pt>
                <c:pt idx="570">
                  <c:v>45498</c:v>
                </c:pt>
                <c:pt idx="571">
                  <c:v>45499</c:v>
                </c:pt>
                <c:pt idx="572">
                  <c:v>45500</c:v>
                </c:pt>
                <c:pt idx="573">
                  <c:v>45501</c:v>
                </c:pt>
                <c:pt idx="574">
                  <c:v>45502</c:v>
                </c:pt>
                <c:pt idx="575">
                  <c:v>45503</c:v>
                </c:pt>
                <c:pt idx="576">
                  <c:v>45504</c:v>
                </c:pt>
                <c:pt idx="577">
                  <c:v>45505</c:v>
                </c:pt>
                <c:pt idx="578">
                  <c:v>45506</c:v>
                </c:pt>
                <c:pt idx="579">
                  <c:v>45507</c:v>
                </c:pt>
                <c:pt idx="580">
                  <c:v>45508</c:v>
                </c:pt>
                <c:pt idx="581">
                  <c:v>45509</c:v>
                </c:pt>
                <c:pt idx="582">
                  <c:v>45510</c:v>
                </c:pt>
                <c:pt idx="583">
                  <c:v>45511</c:v>
                </c:pt>
                <c:pt idx="584">
                  <c:v>45512</c:v>
                </c:pt>
                <c:pt idx="585">
                  <c:v>45513</c:v>
                </c:pt>
                <c:pt idx="586">
                  <c:v>45514</c:v>
                </c:pt>
                <c:pt idx="587">
                  <c:v>45515</c:v>
                </c:pt>
                <c:pt idx="588">
                  <c:v>45516</c:v>
                </c:pt>
                <c:pt idx="589">
                  <c:v>45517</c:v>
                </c:pt>
                <c:pt idx="590">
                  <c:v>45518</c:v>
                </c:pt>
                <c:pt idx="591">
                  <c:v>45519</c:v>
                </c:pt>
                <c:pt idx="592">
                  <c:v>45520</c:v>
                </c:pt>
                <c:pt idx="593">
                  <c:v>45521</c:v>
                </c:pt>
                <c:pt idx="594">
                  <c:v>45522</c:v>
                </c:pt>
                <c:pt idx="595">
                  <c:v>45523</c:v>
                </c:pt>
                <c:pt idx="596">
                  <c:v>45524</c:v>
                </c:pt>
                <c:pt idx="597">
                  <c:v>45525</c:v>
                </c:pt>
                <c:pt idx="598">
                  <c:v>45526</c:v>
                </c:pt>
                <c:pt idx="599">
                  <c:v>45527</c:v>
                </c:pt>
                <c:pt idx="600">
                  <c:v>45528</c:v>
                </c:pt>
                <c:pt idx="601">
                  <c:v>45529</c:v>
                </c:pt>
                <c:pt idx="602">
                  <c:v>45530</c:v>
                </c:pt>
                <c:pt idx="603">
                  <c:v>45531</c:v>
                </c:pt>
                <c:pt idx="604">
                  <c:v>45532</c:v>
                </c:pt>
                <c:pt idx="605">
                  <c:v>45533</c:v>
                </c:pt>
                <c:pt idx="606">
                  <c:v>45534</c:v>
                </c:pt>
                <c:pt idx="607">
                  <c:v>45535</c:v>
                </c:pt>
                <c:pt idx="608">
                  <c:v>45536</c:v>
                </c:pt>
                <c:pt idx="609">
                  <c:v>45537</c:v>
                </c:pt>
                <c:pt idx="610">
                  <c:v>45538</c:v>
                </c:pt>
                <c:pt idx="611">
                  <c:v>45539</c:v>
                </c:pt>
                <c:pt idx="612">
                  <c:v>45540</c:v>
                </c:pt>
                <c:pt idx="613">
                  <c:v>45541</c:v>
                </c:pt>
                <c:pt idx="614">
                  <c:v>45542</c:v>
                </c:pt>
                <c:pt idx="615">
                  <c:v>45543</c:v>
                </c:pt>
                <c:pt idx="616">
                  <c:v>45544</c:v>
                </c:pt>
                <c:pt idx="617">
                  <c:v>45545</c:v>
                </c:pt>
                <c:pt idx="618">
                  <c:v>45546</c:v>
                </c:pt>
                <c:pt idx="619">
                  <c:v>45547</c:v>
                </c:pt>
                <c:pt idx="620">
                  <c:v>45548</c:v>
                </c:pt>
                <c:pt idx="621">
                  <c:v>45549</c:v>
                </c:pt>
                <c:pt idx="622">
                  <c:v>45550</c:v>
                </c:pt>
                <c:pt idx="623">
                  <c:v>45551</c:v>
                </c:pt>
                <c:pt idx="624">
                  <c:v>45552</c:v>
                </c:pt>
                <c:pt idx="625">
                  <c:v>45553</c:v>
                </c:pt>
                <c:pt idx="626">
                  <c:v>45554</c:v>
                </c:pt>
                <c:pt idx="627">
                  <c:v>45555</c:v>
                </c:pt>
                <c:pt idx="628">
                  <c:v>45556</c:v>
                </c:pt>
                <c:pt idx="629">
                  <c:v>45557</c:v>
                </c:pt>
                <c:pt idx="630">
                  <c:v>45558</c:v>
                </c:pt>
                <c:pt idx="631">
                  <c:v>45559</c:v>
                </c:pt>
                <c:pt idx="632">
                  <c:v>45560</c:v>
                </c:pt>
                <c:pt idx="633">
                  <c:v>45561</c:v>
                </c:pt>
                <c:pt idx="634">
                  <c:v>45562</c:v>
                </c:pt>
                <c:pt idx="635">
                  <c:v>45563</c:v>
                </c:pt>
                <c:pt idx="636">
                  <c:v>45564</c:v>
                </c:pt>
                <c:pt idx="637">
                  <c:v>45565</c:v>
                </c:pt>
                <c:pt idx="638">
                  <c:v>45566</c:v>
                </c:pt>
                <c:pt idx="639">
                  <c:v>45567</c:v>
                </c:pt>
                <c:pt idx="640">
                  <c:v>45568</c:v>
                </c:pt>
                <c:pt idx="641">
                  <c:v>45569</c:v>
                </c:pt>
                <c:pt idx="642">
                  <c:v>45570</c:v>
                </c:pt>
                <c:pt idx="643">
                  <c:v>45571</c:v>
                </c:pt>
                <c:pt idx="644">
                  <c:v>45572</c:v>
                </c:pt>
                <c:pt idx="645">
                  <c:v>45573</c:v>
                </c:pt>
                <c:pt idx="646">
                  <c:v>45574</c:v>
                </c:pt>
                <c:pt idx="647">
                  <c:v>45575</c:v>
                </c:pt>
                <c:pt idx="648">
                  <c:v>45576</c:v>
                </c:pt>
                <c:pt idx="649">
                  <c:v>45577</c:v>
                </c:pt>
                <c:pt idx="650">
                  <c:v>45578</c:v>
                </c:pt>
                <c:pt idx="651">
                  <c:v>45579</c:v>
                </c:pt>
                <c:pt idx="652">
                  <c:v>45580</c:v>
                </c:pt>
                <c:pt idx="653">
                  <c:v>45581</c:v>
                </c:pt>
                <c:pt idx="654">
                  <c:v>45582</c:v>
                </c:pt>
                <c:pt idx="655">
                  <c:v>45583</c:v>
                </c:pt>
                <c:pt idx="656">
                  <c:v>45584</c:v>
                </c:pt>
                <c:pt idx="657">
                  <c:v>45585</c:v>
                </c:pt>
                <c:pt idx="658">
                  <c:v>45586</c:v>
                </c:pt>
                <c:pt idx="659">
                  <c:v>45587</c:v>
                </c:pt>
                <c:pt idx="660">
                  <c:v>45588</c:v>
                </c:pt>
                <c:pt idx="661">
                  <c:v>45589</c:v>
                </c:pt>
                <c:pt idx="662">
                  <c:v>45590</c:v>
                </c:pt>
                <c:pt idx="663">
                  <c:v>45591</c:v>
                </c:pt>
                <c:pt idx="664">
                  <c:v>45592</c:v>
                </c:pt>
                <c:pt idx="665">
                  <c:v>45593</c:v>
                </c:pt>
                <c:pt idx="666">
                  <c:v>45594</c:v>
                </c:pt>
                <c:pt idx="667">
                  <c:v>45595</c:v>
                </c:pt>
                <c:pt idx="668">
                  <c:v>45596</c:v>
                </c:pt>
                <c:pt idx="669">
                  <c:v>45597</c:v>
                </c:pt>
                <c:pt idx="670">
                  <c:v>45598</c:v>
                </c:pt>
                <c:pt idx="671">
                  <c:v>45599</c:v>
                </c:pt>
                <c:pt idx="672">
                  <c:v>45600</c:v>
                </c:pt>
                <c:pt idx="673">
                  <c:v>45601</c:v>
                </c:pt>
                <c:pt idx="674">
                  <c:v>45602</c:v>
                </c:pt>
                <c:pt idx="675">
                  <c:v>45603</c:v>
                </c:pt>
                <c:pt idx="676">
                  <c:v>45604</c:v>
                </c:pt>
                <c:pt idx="677">
                  <c:v>45605</c:v>
                </c:pt>
                <c:pt idx="678">
                  <c:v>45606</c:v>
                </c:pt>
                <c:pt idx="679">
                  <c:v>45607</c:v>
                </c:pt>
                <c:pt idx="680">
                  <c:v>45608</c:v>
                </c:pt>
                <c:pt idx="681">
                  <c:v>45609</c:v>
                </c:pt>
                <c:pt idx="682">
                  <c:v>45610</c:v>
                </c:pt>
                <c:pt idx="683">
                  <c:v>45611</c:v>
                </c:pt>
                <c:pt idx="684">
                  <c:v>45612</c:v>
                </c:pt>
                <c:pt idx="685">
                  <c:v>45613</c:v>
                </c:pt>
                <c:pt idx="686">
                  <c:v>45614</c:v>
                </c:pt>
                <c:pt idx="687">
                  <c:v>45615</c:v>
                </c:pt>
                <c:pt idx="688">
                  <c:v>45616</c:v>
                </c:pt>
                <c:pt idx="689">
                  <c:v>45617</c:v>
                </c:pt>
                <c:pt idx="690">
                  <c:v>45618</c:v>
                </c:pt>
                <c:pt idx="691">
                  <c:v>45619</c:v>
                </c:pt>
                <c:pt idx="692">
                  <c:v>45620</c:v>
                </c:pt>
                <c:pt idx="693">
                  <c:v>45621</c:v>
                </c:pt>
                <c:pt idx="694">
                  <c:v>45622</c:v>
                </c:pt>
                <c:pt idx="695">
                  <c:v>45623</c:v>
                </c:pt>
                <c:pt idx="696">
                  <c:v>45624</c:v>
                </c:pt>
                <c:pt idx="697">
                  <c:v>45625</c:v>
                </c:pt>
                <c:pt idx="698">
                  <c:v>45626</c:v>
                </c:pt>
                <c:pt idx="699">
                  <c:v>45627</c:v>
                </c:pt>
                <c:pt idx="700">
                  <c:v>45628</c:v>
                </c:pt>
                <c:pt idx="701">
                  <c:v>45629</c:v>
                </c:pt>
                <c:pt idx="702">
                  <c:v>45630</c:v>
                </c:pt>
                <c:pt idx="703">
                  <c:v>45631</c:v>
                </c:pt>
                <c:pt idx="704">
                  <c:v>45632</c:v>
                </c:pt>
                <c:pt idx="705">
                  <c:v>45633</c:v>
                </c:pt>
                <c:pt idx="706">
                  <c:v>45634</c:v>
                </c:pt>
                <c:pt idx="707">
                  <c:v>45635</c:v>
                </c:pt>
                <c:pt idx="708">
                  <c:v>45636</c:v>
                </c:pt>
                <c:pt idx="709">
                  <c:v>45637</c:v>
                </c:pt>
                <c:pt idx="710">
                  <c:v>45638</c:v>
                </c:pt>
                <c:pt idx="711">
                  <c:v>45639</c:v>
                </c:pt>
                <c:pt idx="712">
                  <c:v>45640</c:v>
                </c:pt>
                <c:pt idx="713">
                  <c:v>45641</c:v>
                </c:pt>
                <c:pt idx="714">
                  <c:v>45642</c:v>
                </c:pt>
                <c:pt idx="715">
                  <c:v>45643</c:v>
                </c:pt>
                <c:pt idx="716">
                  <c:v>45644</c:v>
                </c:pt>
                <c:pt idx="717">
                  <c:v>45645</c:v>
                </c:pt>
                <c:pt idx="718">
                  <c:v>45646</c:v>
                </c:pt>
                <c:pt idx="719">
                  <c:v>45647</c:v>
                </c:pt>
                <c:pt idx="720">
                  <c:v>45648</c:v>
                </c:pt>
                <c:pt idx="721">
                  <c:v>45649</c:v>
                </c:pt>
                <c:pt idx="722">
                  <c:v>45650</c:v>
                </c:pt>
                <c:pt idx="723">
                  <c:v>45651</c:v>
                </c:pt>
                <c:pt idx="724">
                  <c:v>45652</c:v>
                </c:pt>
                <c:pt idx="725">
                  <c:v>45653</c:v>
                </c:pt>
                <c:pt idx="726">
                  <c:v>45654</c:v>
                </c:pt>
                <c:pt idx="727">
                  <c:v>45655</c:v>
                </c:pt>
                <c:pt idx="728">
                  <c:v>45656</c:v>
                </c:pt>
                <c:pt idx="729">
                  <c:v>45657</c:v>
                </c:pt>
                <c:pt idx="730">
                  <c:v>45658</c:v>
                </c:pt>
                <c:pt idx="731">
                  <c:v>45659</c:v>
                </c:pt>
                <c:pt idx="732">
                  <c:v>45660</c:v>
                </c:pt>
                <c:pt idx="733">
                  <c:v>45661</c:v>
                </c:pt>
                <c:pt idx="734">
                  <c:v>45662</c:v>
                </c:pt>
                <c:pt idx="735">
                  <c:v>45663</c:v>
                </c:pt>
                <c:pt idx="736">
                  <c:v>45664</c:v>
                </c:pt>
                <c:pt idx="737">
                  <c:v>45665</c:v>
                </c:pt>
                <c:pt idx="738">
                  <c:v>45666</c:v>
                </c:pt>
                <c:pt idx="739">
                  <c:v>45667</c:v>
                </c:pt>
                <c:pt idx="740">
                  <c:v>45668</c:v>
                </c:pt>
                <c:pt idx="741">
                  <c:v>45669</c:v>
                </c:pt>
                <c:pt idx="742">
                  <c:v>45670</c:v>
                </c:pt>
                <c:pt idx="743">
                  <c:v>45671</c:v>
                </c:pt>
                <c:pt idx="744">
                  <c:v>45672</c:v>
                </c:pt>
                <c:pt idx="745">
                  <c:v>45673</c:v>
                </c:pt>
                <c:pt idx="746">
                  <c:v>45674</c:v>
                </c:pt>
                <c:pt idx="747">
                  <c:v>45675</c:v>
                </c:pt>
                <c:pt idx="748">
                  <c:v>45676</c:v>
                </c:pt>
                <c:pt idx="749">
                  <c:v>45677</c:v>
                </c:pt>
                <c:pt idx="750">
                  <c:v>45678</c:v>
                </c:pt>
                <c:pt idx="751">
                  <c:v>45679</c:v>
                </c:pt>
                <c:pt idx="752">
                  <c:v>45680</c:v>
                </c:pt>
                <c:pt idx="753">
                  <c:v>45681</c:v>
                </c:pt>
                <c:pt idx="754">
                  <c:v>45682</c:v>
                </c:pt>
                <c:pt idx="755">
                  <c:v>45683</c:v>
                </c:pt>
                <c:pt idx="756">
                  <c:v>45684</c:v>
                </c:pt>
                <c:pt idx="757">
                  <c:v>45685</c:v>
                </c:pt>
                <c:pt idx="758">
                  <c:v>45686</c:v>
                </c:pt>
                <c:pt idx="759">
                  <c:v>45687</c:v>
                </c:pt>
                <c:pt idx="760">
                  <c:v>45688</c:v>
                </c:pt>
                <c:pt idx="761">
                  <c:v>45689</c:v>
                </c:pt>
                <c:pt idx="762">
                  <c:v>45690</c:v>
                </c:pt>
                <c:pt idx="763">
                  <c:v>45691</c:v>
                </c:pt>
                <c:pt idx="764">
                  <c:v>45692</c:v>
                </c:pt>
                <c:pt idx="765">
                  <c:v>45693</c:v>
                </c:pt>
                <c:pt idx="766">
                  <c:v>45694</c:v>
                </c:pt>
                <c:pt idx="767">
                  <c:v>45695</c:v>
                </c:pt>
                <c:pt idx="768">
                  <c:v>45696</c:v>
                </c:pt>
                <c:pt idx="769">
                  <c:v>45697</c:v>
                </c:pt>
                <c:pt idx="770">
                  <c:v>45698</c:v>
                </c:pt>
                <c:pt idx="771">
                  <c:v>45699</c:v>
                </c:pt>
                <c:pt idx="772">
                  <c:v>45700</c:v>
                </c:pt>
                <c:pt idx="773">
                  <c:v>45701</c:v>
                </c:pt>
                <c:pt idx="774">
                  <c:v>45702</c:v>
                </c:pt>
                <c:pt idx="775">
                  <c:v>45703</c:v>
                </c:pt>
                <c:pt idx="776">
                  <c:v>45704</c:v>
                </c:pt>
                <c:pt idx="777">
                  <c:v>45705</c:v>
                </c:pt>
                <c:pt idx="778">
                  <c:v>45706</c:v>
                </c:pt>
                <c:pt idx="779">
                  <c:v>45707</c:v>
                </c:pt>
                <c:pt idx="780">
                  <c:v>45708</c:v>
                </c:pt>
                <c:pt idx="781">
                  <c:v>45709</c:v>
                </c:pt>
                <c:pt idx="782">
                  <c:v>45710</c:v>
                </c:pt>
                <c:pt idx="783">
                  <c:v>45711</c:v>
                </c:pt>
                <c:pt idx="784">
                  <c:v>45712</c:v>
                </c:pt>
                <c:pt idx="785">
                  <c:v>45713</c:v>
                </c:pt>
                <c:pt idx="786">
                  <c:v>45714</c:v>
                </c:pt>
                <c:pt idx="787">
                  <c:v>45715</c:v>
                </c:pt>
                <c:pt idx="788">
                  <c:v>45716</c:v>
                </c:pt>
                <c:pt idx="789">
                  <c:v>45717</c:v>
                </c:pt>
                <c:pt idx="790">
                  <c:v>45718</c:v>
                </c:pt>
                <c:pt idx="791">
                  <c:v>45719</c:v>
                </c:pt>
                <c:pt idx="792">
                  <c:v>45720</c:v>
                </c:pt>
                <c:pt idx="793">
                  <c:v>45721</c:v>
                </c:pt>
                <c:pt idx="794">
                  <c:v>45722</c:v>
                </c:pt>
                <c:pt idx="795">
                  <c:v>45723</c:v>
                </c:pt>
                <c:pt idx="796">
                  <c:v>45724</c:v>
                </c:pt>
                <c:pt idx="797">
                  <c:v>45725</c:v>
                </c:pt>
                <c:pt idx="798">
                  <c:v>45726</c:v>
                </c:pt>
                <c:pt idx="799">
                  <c:v>45727</c:v>
                </c:pt>
                <c:pt idx="800">
                  <c:v>45728</c:v>
                </c:pt>
                <c:pt idx="801">
                  <c:v>45729</c:v>
                </c:pt>
                <c:pt idx="802">
                  <c:v>45730</c:v>
                </c:pt>
                <c:pt idx="803">
                  <c:v>45731</c:v>
                </c:pt>
                <c:pt idx="804">
                  <c:v>45732</c:v>
                </c:pt>
                <c:pt idx="805">
                  <c:v>45733</c:v>
                </c:pt>
                <c:pt idx="806">
                  <c:v>45734</c:v>
                </c:pt>
                <c:pt idx="807">
                  <c:v>45735</c:v>
                </c:pt>
                <c:pt idx="808">
                  <c:v>45736</c:v>
                </c:pt>
                <c:pt idx="809">
                  <c:v>45737</c:v>
                </c:pt>
                <c:pt idx="810">
                  <c:v>45738</c:v>
                </c:pt>
                <c:pt idx="811">
                  <c:v>45739</c:v>
                </c:pt>
                <c:pt idx="812">
                  <c:v>45740</c:v>
                </c:pt>
                <c:pt idx="813">
                  <c:v>45741</c:v>
                </c:pt>
                <c:pt idx="814">
                  <c:v>45742</c:v>
                </c:pt>
                <c:pt idx="815">
                  <c:v>45743</c:v>
                </c:pt>
                <c:pt idx="816">
                  <c:v>45744</c:v>
                </c:pt>
                <c:pt idx="817">
                  <c:v>45745</c:v>
                </c:pt>
                <c:pt idx="818">
                  <c:v>45746</c:v>
                </c:pt>
                <c:pt idx="819">
                  <c:v>45747</c:v>
                </c:pt>
                <c:pt idx="820">
                  <c:v>45748</c:v>
                </c:pt>
                <c:pt idx="821">
                  <c:v>45749</c:v>
                </c:pt>
                <c:pt idx="822">
                  <c:v>45750</c:v>
                </c:pt>
                <c:pt idx="823">
                  <c:v>45751</c:v>
                </c:pt>
                <c:pt idx="824">
                  <c:v>45752</c:v>
                </c:pt>
                <c:pt idx="825">
                  <c:v>45753</c:v>
                </c:pt>
                <c:pt idx="826">
                  <c:v>45754</c:v>
                </c:pt>
                <c:pt idx="827">
                  <c:v>45755</c:v>
                </c:pt>
                <c:pt idx="828">
                  <c:v>45756</c:v>
                </c:pt>
                <c:pt idx="829">
                  <c:v>45757</c:v>
                </c:pt>
                <c:pt idx="830">
                  <c:v>45758</c:v>
                </c:pt>
                <c:pt idx="831">
                  <c:v>45759</c:v>
                </c:pt>
                <c:pt idx="832">
                  <c:v>45760</c:v>
                </c:pt>
                <c:pt idx="833">
                  <c:v>45761</c:v>
                </c:pt>
                <c:pt idx="834">
                  <c:v>45762</c:v>
                </c:pt>
                <c:pt idx="835">
                  <c:v>45763</c:v>
                </c:pt>
                <c:pt idx="836">
                  <c:v>45764</c:v>
                </c:pt>
                <c:pt idx="837">
                  <c:v>45765</c:v>
                </c:pt>
                <c:pt idx="838">
                  <c:v>45766</c:v>
                </c:pt>
                <c:pt idx="839">
                  <c:v>45767</c:v>
                </c:pt>
                <c:pt idx="840">
                  <c:v>45768</c:v>
                </c:pt>
                <c:pt idx="841">
                  <c:v>45769</c:v>
                </c:pt>
                <c:pt idx="842">
                  <c:v>45770</c:v>
                </c:pt>
                <c:pt idx="843">
                  <c:v>45771</c:v>
                </c:pt>
                <c:pt idx="844">
                  <c:v>45772</c:v>
                </c:pt>
                <c:pt idx="845">
                  <c:v>45773</c:v>
                </c:pt>
                <c:pt idx="846">
                  <c:v>45774</c:v>
                </c:pt>
                <c:pt idx="847">
                  <c:v>45775</c:v>
                </c:pt>
                <c:pt idx="848">
                  <c:v>45776</c:v>
                </c:pt>
                <c:pt idx="849">
                  <c:v>45777</c:v>
                </c:pt>
                <c:pt idx="850">
                  <c:v>45778</c:v>
                </c:pt>
                <c:pt idx="851">
                  <c:v>45779</c:v>
                </c:pt>
                <c:pt idx="852">
                  <c:v>45780</c:v>
                </c:pt>
                <c:pt idx="853">
                  <c:v>45781</c:v>
                </c:pt>
                <c:pt idx="854">
                  <c:v>45782</c:v>
                </c:pt>
                <c:pt idx="855">
                  <c:v>45783</c:v>
                </c:pt>
                <c:pt idx="856">
                  <c:v>45784</c:v>
                </c:pt>
                <c:pt idx="857">
                  <c:v>45785</c:v>
                </c:pt>
                <c:pt idx="858">
                  <c:v>45786</c:v>
                </c:pt>
                <c:pt idx="859">
                  <c:v>45787</c:v>
                </c:pt>
                <c:pt idx="860">
                  <c:v>45788</c:v>
                </c:pt>
                <c:pt idx="861">
                  <c:v>45789</c:v>
                </c:pt>
                <c:pt idx="862">
                  <c:v>45790</c:v>
                </c:pt>
                <c:pt idx="863">
                  <c:v>45791</c:v>
                </c:pt>
                <c:pt idx="864">
                  <c:v>45792</c:v>
                </c:pt>
                <c:pt idx="865">
                  <c:v>45793</c:v>
                </c:pt>
                <c:pt idx="866">
                  <c:v>45794</c:v>
                </c:pt>
                <c:pt idx="867">
                  <c:v>45795</c:v>
                </c:pt>
                <c:pt idx="868">
                  <c:v>45796</c:v>
                </c:pt>
                <c:pt idx="869">
                  <c:v>45797</c:v>
                </c:pt>
                <c:pt idx="870">
                  <c:v>45798</c:v>
                </c:pt>
                <c:pt idx="871">
                  <c:v>45799</c:v>
                </c:pt>
                <c:pt idx="872">
                  <c:v>45800</c:v>
                </c:pt>
                <c:pt idx="873">
                  <c:v>45801</c:v>
                </c:pt>
                <c:pt idx="874">
                  <c:v>45802</c:v>
                </c:pt>
                <c:pt idx="875">
                  <c:v>45803</c:v>
                </c:pt>
                <c:pt idx="876">
                  <c:v>45804</c:v>
                </c:pt>
                <c:pt idx="877">
                  <c:v>45805</c:v>
                </c:pt>
                <c:pt idx="878">
                  <c:v>45806</c:v>
                </c:pt>
                <c:pt idx="879">
                  <c:v>45807</c:v>
                </c:pt>
                <c:pt idx="880">
                  <c:v>45808</c:v>
                </c:pt>
                <c:pt idx="881">
                  <c:v>45809</c:v>
                </c:pt>
                <c:pt idx="882">
                  <c:v>45810</c:v>
                </c:pt>
                <c:pt idx="883">
                  <c:v>45811</c:v>
                </c:pt>
                <c:pt idx="884">
                  <c:v>45812</c:v>
                </c:pt>
                <c:pt idx="885">
                  <c:v>45813</c:v>
                </c:pt>
                <c:pt idx="886">
                  <c:v>45814</c:v>
                </c:pt>
                <c:pt idx="887">
                  <c:v>45815</c:v>
                </c:pt>
                <c:pt idx="888">
                  <c:v>45816</c:v>
                </c:pt>
                <c:pt idx="889">
                  <c:v>45817</c:v>
                </c:pt>
                <c:pt idx="890">
                  <c:v>45818</c:v>
                </c:pt>
                <c:pt idx="891">
                  <c:v>45819</c:v>
                </c:pt>
                <c:pt idx="892">
                  <c:v>45820</c:v>
                </c:pt>
                <c:pt idx="893">
                  <c:v>45821</c:v>
                </c:pt>
                <c:pt idx="894">
                  <c:v>45822</c:v>
                </c:pt>
                <c:pt idx="895">
                  <c:v>45823</c:v>
                </c:pt>
                <c:pt idx="896">
                  <c:v>45824</c:v>
                </c:pt>
                <c:pt idx="897">
                  <c:v>45825</c:v>
                </c:pt>
                <c:pt idx="898">
                  <c:v>45826</c:v>
                </c:pt>
                <c:pt idx="899">
                  <c:v>45827</c:v>
                </c:pt>
                <c:pt idx="900">
                  <c:v>45828</c:v>
                </c:pt>
                <c:pt idx="901">
                  <c:v>45829</c:v>
                </c:pt>
                <c:pt idx="902">
                  <c:v>45830</c:v>
                </c:pt>
                <c:pt idx="903">
                  <c:v>45831</c:v>
                </c:pt>
                <c:pt idx="904">
                  <c:v>45832</c:v>
                </c:pt>
                <c:pt idx="905">
                  <c:v>45833</c:v>
                </c:pt>
                <c:pt idx="906">
                  <c:v>45834</c:v>
                </c:pt>
                <c:pt idx="907">
                  <c:v>45835</c:v>
                </c:pt>
                <c:pt idx="908">
                  <c:v>45836</c:v>
                </c:pt>
                <c:pt idx="909">
                  <c:v>45837</c:v>
                </c:pt>
                <c:pt idx="910">
                  <c:v>45838</c:v>
                </c:pt>
                <c:pt idx="911">
                  <c:v>45839</c:v>
                </c:pt>
                <c:pt idx="912">
                  <c:v>45840</c:v>
                </c:pt>
                <c:pt idx="913">
                  <c:v>45841</c:v>
                </c:pt>
                <c:pt idx="914">
                  <c:v>45842</c:v>
                </c:pt>
                <c:pt idx="915">
                  <c:v>45843</c:v>
                </c:pt>
                <c:pt idx="916">
                  <c:v>45844</c:v>
                </c:pt>
                <c:pt idx="917">
                  <c:v>45845</c:v>
                </c:pt>
                <c:pt idx="918">
                  <c:v>45846</c:v>
                </c:pt>
                <c:pt idx="919">
                  <c:v>45847</c:v>
                </c:pt>
                <c:pt idx="920">
                  <c:v>45848</c:v>
                </c:pt>
                <c:pt idx="921">
                  <c:v>45849</c:v>
                </c:pt>
                <c:pt idx="922">
                  <c:v>45850</c:v>
                </c:pt>
                <c:pt idx="923">
                  <c:v>45851</c:v>
                </c:pt>
                <c:pt idx="924">
                  <c:v>45852</c:v>
                </c:pt>
                <c:pt idx="925">
                  <c:v>45853</c:v>
                </c:pt>
                <c:pt idx="926">
                  <c:v>45854</c:v>
                </c:pt>
                <c:pt idx="927">
                  <c:v>45855</c:v>
                </c:pt>
                <c:pt idx="928">
                  <c:v>45856</c:v>
                </c:pt>
                <c:pt idx="929">
                  <c:v>45857</c:v>
                </c:pt>
                <c:pt idx="930">
                  <c:v>45858</c:v>
                </c:pt>
                <c:pt idx="931">
                  <c:v>45859</c:v>
                </c:pt>
                <c:pt idx="932">
                  <c:v>45860</c:v>
                </c:pt>
                <c:pt idx="933">
                  <c:v>45861</c:v>
                </c:pt>
                <c:pt idx="934">
                  <c:v>45862</c:v>
                </c:pt>
                <c:pt idx="935">
                  <c:v>45863</c:v>
                </c:pt>
                <c:pt idx="936">
                  <c:v>45864</c:v>
                </c:pt>
                <c:pt idx="937">
                  <c:v>45865</c:v>
                </c:pt>
                <c:pt idx="938">
                  <c:v>45866</c:v>
                </c:pt>
                <c:pt idx="939">
                  <c:v>45867</c:v>
                </c:pt>
                <c:pt idx="940">
                  <c:v>45868</c:v>
                </c:pt>
                <c:pt idx="941">
                  <c:v>45869</c:v>
                </c:pt>
                <c:pt idx="942">
                  <c:v>45870</c:v>
                </c:pt>
                <c:pt idx="943">
                  <c:v>45871</c:v>
                </c:pt>
                <c:pt idx="944">
                  <c:v>45872</c:v>
                </c:pt>
                <c:pt idx="945">
                  <c:v>45873</c:v>
                </c:pt>
                <c:pt idx="946">
                  <c:v>45874</c:v>
                </c:pt>
                <c:pt idx="947">
                  <c:v>45875</c:v>
                </c:pt>
                <c:pt idx="948">
                  <c:v>45876</c:v>
                </c:pt>
                <c:pt idx="949">
                  <c:v>45877</c:v>
                </c:pt>
                <c:pt idx="950">
                  <c:v>45878</c:v>
                </c:pt>
                <c:pt idx="951">
                  <c:v>45879</c:v>
                </c:pt>
                <c:pt idx="952">
                  <c:v>45880</c:v>
                </c:pt>
                <c:pt idx="953">
                  <c:v>45881</c:v>
                </c:pt>
                <c:pt idx="954">
                  <c:v>45882</c:v>
                </c:pt>
                <c:pt idx="955">
                  <c:v>45883</c:v>
                </c:pt>
                <c:pt idx="956">
                  <c:v>45884</c:v>
                </c:pt>
                <c:pt idx="957">
                  <c:v>45885</c:v>
                </c:pt>
                <c:pt idx="958">
                  <c:v>45886</c:v>
                </c:pt>
                <c:pt idx="959">
                  <c:v>45887</c:v>
                </c:pt>
                <c:pt idx="960">
                  <c:v>45888</c:v>
                </c:pt>
                <c:pt idx="961">
                  <c:v>45889</c:v>
                </c:pt>
                <c:pt idx="962">
                  <c:v>45890</c:v>
                </c:pt>
                <c:pt idx="963">
                  <c:v>45891</c:v>
                </c:pt>
                <c:pt idx="964">
                  <c:v>45892</c:v>
                </c:pt>
                <c:pt idx="965">
                  <c:v>45893</c:v>
                </c:pt>
                <c:pt idx="966">
                  <c:v>45894</c:v>
                </c:pt>
                <c:pt idx="967">
                  <c:v>45895</c:v>
                </c:pt>
                <c:pt idx="968">
                  <c:v>45896</c:v>
                </c:pt>
                <c:pt idx="969">
                  <c:v>45897</c:v>
                </c:pt>
                <c:pt idx="970">
                  <c:v>45898</c:v>
                </c:pt>
                <c:pt idx="971">
                  <c:v>45899</c:v>
                </c:pt>
                <c:pt idx="972">
                  <c:v>45900</c:v>
                </c:pt>
                <c:pt idx="973">
                  <c:v>45901</c:v>
                </c:pt>
                <c:pt idx="974">
                  <c:v>45902</c:v>
                </c:pt>
                <c:pt idx="975">
                  <c:v>45903</c:v>
                </c:pt>
                <c:pt idx="976">
                  <c:v>45904</c:v>
                </c:pt>
                <c:pt idx="977">
                  <c:v>45905</c:v>
                </c:pt>
                <c:pt idx="978">
                  <c:v>45906</c:v>
                </c:pt>
                <c:pt idx="979">
                  <c:v>45907</c:v>
                </c:pt>
                <c:pt idx="980">
                  <c:v>45908</c:v>
                </c:pt>
                <c:pt idx="981">
                  <c:v>45909</c:v>
                </c:pt>
                <c:pt idx="982">
                  <c:v>45910</c:v>
                </c:pt>
                <c:pt idx="983">
                  <c:v>45911</c:v>
                </c:pt>
                <c:pt idx="984">
                  <c:v>45912</c:v>
                </c:pt>
                <c:pt idx="985">
                  <c:v>45913</c:v>
                </c:pt>
                <c:pt idx="986">
                  <c:v>45914</c:v>
                </c:pt>
                <c:pt idx="987">
                  <c:v>45915</c:v>
                </c:pt>
                <c:pt idx="988">
                  <c:v>45916</c:v>
                </c:pt>
                <c:pt idx="989">
                  <c:v>45917</c:v>
                </c:pt>
                <c:pt idx="990">
                  <c:v>45918</c:v>
                </c:pt>
                <c:pt idx="991">
                  <c:v>45919</c:v>
                </c:pt>
                <c:pt idx="992">
                  <c:v>45920</c:v>
                </c:pt>
                <c:pt idx="993">
                  <c:v>45921</c:v>
                </c:pt>
                <c:pt idx="994">
                  <c:v>45922</c:v>
                </c:pt>
                <c:pt idx="995">
                  <c:v>45923</c:v>
                </c:pt>
                <c:pt idx="996">
                  <c:v>45924</c:v>
                </c:pt>
                <c:pt idx="997">
                  <c:v>45925</c:v>
                </c:pt>
                <c:pt idx="998">
                  <c:v>45926</c:v>
                </c:pt>
                <c:pt idx="999">
                  <c:v>45927</c:v>
                </c:pt>
                <c:pt idx="1000">
                  <c:v>45928</c:v>
                </c:pt>
                <c:pt idx="1001">
                  <c:v>45929</c:v>
                </c:pt>
                <c:pt idx="1002">
                  <c:v>45930</c:v>
                </c:pt>
                <c:pt idx="1003">
                  <c:v>45931</c:v>
                </c:pt>
                <c:pt idx="1004">
                  <c:v>45932</c:v>
                </c:pt>
                <c:pt idx="1005">
                  <c:v>45933</c:v>
                </c:pt>
                <c:pt idx="1006">
                  <c:v>45934</c:v>
                </c:pt>
                <c:pt idx="1007">
                  <c:v>45935</c:v>
                </c:pt>
                <c:pt idx="1008">
                  <c:v>45936</c:v>
                </c:pt>
                <c:pt idx="1009">
                  <c:v>45937</c:v>
                </c:pt>
                <c:pt idx="1010">
                  <c:v>45938</c:v>
                </c:pt>
                <c:pt idx="1011">
                  <c:v>45939</c:v>
                </c:pt>
                <c:pt idx="1012">
                  <c:v>45940</c:v>
                </c:pt>
                <c:pt idx="1013">
                  <c:v>45941</c:v>
                </c:pt>
                <c:pt idx="1014">
                  <c:v>45942</c:v>
                </c:pt>
                <c:pt idx="1015">
                  <c:v>45943</c:v>
                </c:pt>
                <c:pt idx="1016">
                  <c:v>45944</c:v>
                </c:pt>
                <c:pt idx="1017">
                  <c:v>45945</c:v>
                </c:pt>
                <c:pt idx="1018">
                  <c:v>45946</c:v>
                </c:pt>
                <c:pt idx="1019">
                  <c:v>45947</c:v>
                </c:pt>
                <c:pt idx="1020">
                  <c:v>45948</c:v>
                </c:pt>
                <c:pt idx="1021">
                  <c:v>45949</c:v>
                </c:pt>
                <c:pt idx="1022">
                  <c:v>45950</c:v>
                </c:pt>
                <c:pt idx="1023">
                  <c:v>45951</c:v>
                </c:pt>
                <c:pt idx="1024">
                  <c:v>45952</c:v>
                </c:pt>
                <c:pt idx="1025">
                  <c:v>45953</c:v>
                </c:pt>
                <c:pt idx="1026">
                  <c:v>45954</c:v>
                </c:pt>
                <c:pt idx="1027">
                  <c:v>45955</c:v>
                </c:pt>
                <c:pt idx="1028">
                  <c:v>45956</c:v>
                </c:pt>
                <c:pt idx="1029">
                  <c:v>45957</c:v>
                </c:pt>
                <c:pt idx="1030">
                  <c:v>45958</c:v>
                </c:pt>
                <c:pt idx="1031">
                  <c:v>45959</c:v>
                </c:pt>
                <c:pt idx="1032">
                  <c:v>45960</c:v>
                </c:pt>
                <c:pt idx="1033">
                  <c:v>45961</c:v>
                </c:pt>
                <c:pt idx="1034">
                  <c:v>45962</c:v>
                </c:pt>
                <c:pt idx="1035">
                  <c:v>45963</c:v>
                </c:pt>
                <c:pt idx="1036">
                  <c:v>45964</c:v>
                </c:pt>
                <c:pt idx="1037">
                  <c:v>45965</c:v>
                </c:pt>
                <c:pt idx="1038">
                  <c:v>45966</c:v>
                </c:pt>
                <c:pt idx="1039">
                  <c:v>45967</c:v>
                </c:pt>
                <c:pt idx="1040">
                  <c:v>45968</c:v>
                </c:pt>
                <c:pt idx="1041">
                  <c:v>45969</c:v>
                </c:pt>
                <c:pt idx="1042">
                  <c:v>45970</c:v>
                </c:pt>
                <c:pt idx="1043">
                  <c:v>45971</c:v>
                </c:pt>
                <c:pt idx="1044">
                  <c:v>45972</c:v>
                </c:pt>
                <c:pt idx="1045">
                  <c:v>45973</c:v>
                </c:pt>
                <c:pt idx="1046">
                  <c:v>45974</c:v>
                </c:pt>
                <c:pt idx="1047">
                  <c:v>45975</c:v>
                </c:pt>
                <c:pt idx="1048">
                  <c:v>45976</c:v>
                </c:pt>
                <c:pt idx="1049">
                  <c:v>45977</c:v>
                </c:pt>
                <c:pt idx="1050">
                  <c:v>45978</c:v>
                </c:pt>
                <c:pt idx="1051">
                  <c:v>45979</c:v>
                </c:pt>
                <c:pt idx="1052">
                  <c:v>45980</c:v>
                </c:pt>
                <c:pt idx="1053">
                  <c:v>45981</c:v>
                </c:pt>
                <c:pt idx="1054">
                  <c:v>45982</c:v>
                </c:pt>
                <c:pt idx="1055">
                  <c:v>45983</c:v>
                </c:pt>
                <c:pt idx="1056">
                  <c:v>45984</c:v>
                </c:pt>
                <c:pt idx="1057">
                  <c:v>45985</c:v>
                </c:pt>
                <c:pt idx="1058">
                  <c:v>45986</c:v>
                </c:pt>
                <c:pt idx="1059">
                  <c:v>45987</c:v>
                </c:pt>
                <c:pt idx="1060">
                  <c:v>45988</c:v>
                </c:pt>
                <c:pt idx="1061">
                  <c:v>45989</c:v>
                </c:pt>
                <c:pt idx="1062">
                  <c:v>45990</c:v>
                </c:pt>
                <c:pt idx="1063">
                  <c:v>45991</c:v>
                </c:pt>
                <c:pt idx="1064">
                  <c:v>45992</c:v>
                </c:pt>
                <c:pt idx="1065">
                  <c:v>45993</c:v>
                </c:pt>
                <c:pt idx="1066">
                  <c:v>45994</c:v>
                </c:pt>
                <c:pt idx="1067">
                  <c:v>45995</c:v>
                </c:pt>
                <c:pt idx="1068">
                  <c:v>45996</c:v>
                </c:pt>
                <c:pt idx="1069">
                  <c:v>45997</c:v>
                </c:pt>
                <c:pt idx="1070">
                  <c:v>45998</c:v>
                </c:pt>
                <c:pt idx="1071">
                  <c:v>45999</c:v>
                </c:pt>
                <c:pt idx="1072">
                  <c:v>46000</c:v>
                </c:pt>
                <c:pt idx="1073">
                  <c:v>46001</c:v>
                </c:pt>
                <c:pt idx="1074">
                  <c:v>46002</c:v>
                </c:pt>
                <c:pt idx="1075">
                  <c:v>46003</c:v>
                </c:pt>
                <c:pt idx="1076">
                  <c:v>46004</c:v>
                </c:pt>
                <c:pt idx="1077">
                  <c:v>46005</c:v>
                </c:pt>
                <c:pt idx="1078">
                  <c:v>46006</c:v>
                </c:pt>
                <c:pt idx="1079">
                  <c:v>46007</c:v>
                </c:pt>
                <c:pt idx="1080">
                  <c:v>46008</c:v>
                </c:pt>
                <c:pt idx="1081">
                  <c:v>46009</c:v>
                </c:pt>
                <c:pt idx="1082">
                  <c:v>46010</c:v>
                </c:pt>
                <c:pt idx="1083">
                  <c:v>46011</c:v>
                </c:pt>
                <c:pt idx="1084">
                  <c:v>46012</c:v>
                </c:pt>
                <c:pt idx="1085">
                  <c:v>46013</c:v>
                </c:pt>
                <c:pt idx="1086">
                  <c:v>46014</c:v>
                </c:pt>
                <c:pt idx="1087">
                  <c:v>46015</c:v>
                </c:pt>
                <c:pt idx="1088">
                  <c:v>46016</c:v>
                </c:pt>
                <c:pt idx="1089">
                  <c:v>46017</c:v>
                </c:pt>
                <c:pt idx="1090">
                  <c:v>46018</c:v>
                </c:pt>
                <c:pt idx="1091">
                  <c:v>46019</c:v>
                </c:pt>
                <c:pt idx="1092">
                  <c:v>46020</c:v>
                </c:pt>
                <c:pt idx="1093">
                  <c:v>46021</c:v>
                </c:pt>
                <c:pt idx="1094">
                  <c:v>46022</c:v>
                </c:pt>
                <c:pt idx="1095">
                  <c:v>46023</c:v>
                </c:pt>
                <c:pt idx="1096">
                  <c:v>46024</c:v>
                </c:pt>
                <c:pt idx="1097">
                  <c:v>46025</c:v>
                </c:pt>
                <c:pt idx="1098">
                  <c:v>46026</c:v>
                </c:pt>
                <c:pt idx="1099">
                  <c:v>46027</c:v>
                </c:pt>
                <c:pt idx="1100">
                  <c:v>46028</c:v>
                </c:pt>
                <c:pt idx="1101">
                  <c:v>46029</c:v>
                </c:pt>
                <c:pt idx="1102">
                  <c:v>46030</c:v>
                </c:pt>
                <c:pt idx="1103">
                  <c:v>46031</c:v>
                </c:pt>
                <c:pt idx="1104">
                  <c:v>46032</c:v>
                </c:pt>
                <c:pt idx="1105">
                  <c:v>46033</c:v>
                </c:pt>
                <c:pt idx="1106">
                  <c:v>46034</c:v>
                </c:pt>
                <c:pt idx="1107">
                  <c:v>46035</c:v>
                </c:pt>
                <c:pt idx="1108">
                  <c:v>46036</c:v>
                </c:pt>
                <c:pt idx="1109">
                  <c:v>46037</c:v>
                </c:pt>
                <c:pt idx="1110">
                  <c:v>46038</c:v>
                </c:pt>
                <c:pt idx="1111">
                  <c:v>46039</c:v>
                </c:pt>
                <c:pt idx="1112">
                  <c:v>46040</c:v>
                </c:pt>
                <c:pt idx="1113">
                  <c:v>46041</c:v>
                </c:pt>
                <c:pt idx="1114">
                  <c:v>46042</c:v>
                </c:pt>
                <c:pt idx="1115">
                  <c:v>46043</c:v>
                </c:pt>
                <c:pt idx="1116">
                  <c:v>46044</c:v>
                </c:pt>
                <c:pt idx="1117">
                  <c:v>46045</c:v>
                </c:pt>
                <c:pt idx="1118">
                  <c:v>46046</c:v>
                </c:pt>
                <c:pt idx="1119">
                  <c:v>46047</c:v>
                </c:pt>
                <c:pt idx="1120">
                  <c:v>46048</c:v>
                </c:pt>
                <c:pt idx="1121">
                  <c:v>46049</c:v>
                </c:pt>
                <c:pt idx="1122">
                  <c:v>46050</c:v>
                </c:pt>
                <c:pt idx="1123">
                  <c:v>46051</c:v>
                </c:pt>
                <c:pt idx="1124">
                  <c:v>46052</c:v>
                </c:pt>
                <c:pt idx="1125">
                  <c:v>46053</c:v>
                </c:pt>
                <c:pt idx="1126">
                  <c:v>46054</c:v>
                </c:pt>
                <c:pt idx="1127">
                  <c:v>46055</c:v>
                </c:pt>
                <c:pt idx="1128">
                  <c:v>46056</c:v>
                </c:pt>
                <c:pt idx="1129">
                  <c:v>46057</c:v>
                </c:pt>
                <c:pt idx="1130">
                  <c:v>46058</c:v>
                </c:pt>
                <c:pt idx="1131">
                  <c:v>46059</c:v>
                </c:pt>
                <c:pt idx="1132">
                  <c:v>46060</c:v>
                </c:pt>
                <c:pt idx="1133">
                  <c:v>46061</c:v>
                </c:pt>
                <c:pt idx="1134">
                  <c:v>46062</c:v>
                </c:pt>
                <c:pt idx="1135">
                  <c:v>46063</c:v>
                </c:pt>
                <c:pt idx="1136">
                  <c:v>46064</c:v>
                </c:pt>
                <c:pt idx="1137">
                  <c:v>46065</c:v>
                </c:pt>
                <c:pt idx="1138">
                  <c:v>46066</c:v>
                </c:pt>
                <c:pt idx="1139">
                  <c:v>46067</c:v>
                </c:pt>
                <c:pt idx="1140">
                  <c:v>46068</c:v>
                </c:pt>
                <c:pt idx="1141">
                  <c:v>46069</c:v>
                </c:pt>
                <c:pt idx="1142">
                  <c:v>46070</c:v>
                </c:pt>
                <c:pt idx="1143">
                  <c:v>46071</c:v>
                </c:pt>
                <c:pt idx="1144">
                  <c:v>46072</c:v>
                </c:pt>
                <c:pt idx="1145">
                  <c:v>46073</c:v>
                </c:pt>
                <c:pt idx="1146">
                  <c:v>46074</c:v>
                </c:pt>
                <c:pt idx="1147">
                  <c:v>46075</c:v>
                </c:pt>
                <c:pt idx="1148">
                  <c:v>46076</c:v>
                </c:pt>
                <c:pt idx="1149">
                  <c:v>46077</c:v>
                </c:pt>
                <c:pt idx="1150">
                  <c:v>46078</c:v>
                </c:pt>
                <c:pt idx="1151">
                  <c:v>46079</c:v>
                </c:pt>
                <c:pt idx="1152">
                  <c:v>46080</c:v>
                </c:pt>
                <c:pt idx="1153">
                  <c:v>46081</c:v>
                </c:pt>
                <c:pt idx="1154">
                  <c:v>46082</c:v>
                </c:pt>
                <c:pt idx="1155">
                  <c:v>46083</c:v>
                </c:pt>
                <c:pt idx="1156">
                  <c:v>46084</c:v>
                </c:pt>
                <c:pt idx="1157">
                  <c:v>46085</c:v>
                </c:pt>
                <c:pt idx="1158">
                  <c:v>46086</c:v>
                </c:pt>
                <c:pt idx="1159">
                  <c:v>46087</c:v>
                </c:pt>
                <c:pt idx="1160">
                  <c:v>46088</c:v>
                </c:pt>
                <c:pt idx="1161">
                  <c:v>46089</c:v>
                </c:pt>
                <c:pt idx="1162">
                  <c:v>46090</c:v>
                </c:pt>
                <c:pt idx="1163">
                  <c:v>46091</c:v>
                </c:pt>
                <c:pt idx="1164">
                  <c:v>46092</c:v>
                </c:pt>
                <c:pt idx="1165">
                  <c:v>46093</c:v>
                </c:pt>
                <c:pt idx="1166">
                  <c:v>46094</c:v>
                </c:pt>
                <c:pt idx="1167">
                  <c:v>46095</c:v>
                </c:pt>
                <c:pt idx="1168">
                  <c:v>46096</c:v>
                </c:pt>
                <c:pt idx="1169">
                  <c:v>46097</c:v>
                </c:pt>
                <c:pt idx="1170">
                  <c:v>46098</c:v>
                </c:pt>
                <c:pt idx="1171">
                  <c:v>46099</c:v>
                </c:pt>
                <c:pt idx="1172">
                  <c:v>46100</c:v>
                </c:pt>
                <c:pt idx="1173">
                  <c:v>46101</c:v>
                </c:pt>
                <c:pt idx="1174">
                  <c:v>46102</c:v>
                </c:pt>
                <c:pt idx="1175">
                  <c:v>46103</c:v>
                </c:pt>
                <c:pt idx="1176">
                  <c:v>46104</c:v>
                </c:pt>
                <c:pt idx="1177">
                  <c:v>46105</c:v>
                </c:pt>
                <c:pt idx="1178">
                  <c:v>46106</c:v>
                </c:pt>
                <c:pt idx="1179">
                  <c:v>46107</c:v>
                </c:pt>
                <c:pt idx="1180">
                  <c:v>46108</c:v>
                </c:pt>
              </c:numCache>
            </c:numRef>
          </c:cat>
          <c:val>
            <c:numRef>
              <c:f>'מסכם+גרף'!$E$4:$E$1184</c:f>
              <c:numCache>
                <c:formatCode>General</c:formatCode>
                <c:ptCount val="1181"/>
                <c:pt idx="0">
                  <c:v>44.005819160000001</c:v>
                </c:pt>
                <c:pt idx="1">
                  <c:v>45.941346830000001</c:v>
                </c:pt>
                <c:pt idx="2">
                  <c:v>46.037874109999997</c:v>
                </c:pt>
                <c:pt idx="3">
                  <c:v>46.954457519999998</c:v>
                </c:pt>
                <c:pt idx="4">
                  <c:v>46.120672280000001</c:v>
                </c:pt>
                <c:pt idx="5">
                  <c:v>46.120672280000001</c:v>
                </c:pt>
                <c:pt idx="6">
                  <c:v>46.120672280000001</c:v>
                </c:pt>
                <c:pt idx="7">
                  <c:v>46.032889939999997</c:v>
                </c:pt>
                <c:pt idx="8">
                  <c:v>46.384161839999997</c:v>
                </c:pt>
                <c:pt idx="9">
                  <c:v>45.70183497</c:v>
                </c:pt>
                <c:pt idx="10">
                  <c:v>45.424613280000003</c:v>
                </c:pt>
                <c:pt idx="11">
                  <c:v>45.120854510000001</c:v>
                </c:pt>
                <c:pt idx="12">
                  <c:v>45.120854510000001</c:v>
                </c:pt>
                <c:pt idx="13">
                  <c:v>45.120854510000001</c:v>
                </c:pt>
                <c:pt idx="14">
                  <c:v>45.1892</c:v>
                </c:pt>
                <c:pt idx="15">
                  <c:v>45.750082519999999</c:v>
                </c:pt>
                <c:pt idx="16">
                  <c:v>45.23755895</c:v>
                </c:pt>
                <c:pt idx="17">
                  <c:v>45.799324820000002</c:v>
                </c:pt>
                <c:pt idx="18">
                  <c:v>46.27366919</c:v>
                </c:pt>
                <c:pt idx="19">
                  <c:v>46.27366919</c:v>
                </c:pt>
                <c:pt idx="20">
                  <c:v>46.27366919</c:v>
                </c:pt>
                <c:pt idx="21">
                  <c:v>46.220032600000003</c:v>
                </c:pt>
                <c:pt idx="22">
                  <c:v>45.849624679999998</c:v>
                </c:pt>
                <c:pt idx="23">
                  <c:v>46.038411420000003</c:v>
                </c:pt>
                <c:pt idx="24">
                  <c:v>46.331980180000002</c:v>
                </c:pt>
                <c:pt idx="25">
                  <c:v>45.39832938</c:v>
                </c:pt>
                <c:pt idx="26">
                  <c:v>45.39832938</c:v>
                </c:pt>
                <c:pt idx="27">
                  <c:v>45.39832938</c:v>
                </c:pt>
                <c:pt idx="28">
                  <c:v>52.91281832</c:v>
                </c:pt>
                <c:pt idx="29">
                  <c:v>54.504715279999999</c:v>
                </c:pt>
                <c:pt idx="30">
                  <c:v>51.553454070000001</c:v>
                </c:pt>
                <c:pt idx="31">
                  <c:v>50.060184450000001</c:v>
                </c:pt>
                <c:pt idx="32">
                  <c:v>52.462941739999998</c:v>
                </c:pt>
                <c:pt idx="33">
                  <c:v>52.462941739999998</c:v>
                </c:pt>
                <c:pt idx="34">
                  <c:v>52.462941739999998</c:v>
                </c:pt>
                <c:pt idx="35">
                  <c:v>50.689043089999998</c:v>
                </c:pt>
                <c:pt idx="36">
                  <c:v>51.394046269999997</c:v>
                </c:pt>
                <c:pt idx="37">
                  <c:v>51.510804729999997</c:v>
                </c:pt>
                <c:pt idx="38">
                  <c:v>51.438029909999997</c:v>
                </c:pt>
                <c:pt idx="39">
                  <c:v>50.975380999999999</c:v>
                </c:pt>
                <c:pt idx="40">
                  <c:v>50.975380999999999</c:v>
                </c:pt>
                <c:pt idx="41">
                  <c:v>50.975380999999999</c:v>
                </c:pt>
                <c:pt idx="42">
                  <c:v>52.403415080000002</c:v>
                </c:pt>
                <c:pt idx="43">
                  <c:v>52.056836609999998</c:v>
                </c:pt>
                <c:pt idx="44">
                  <c:v>51.741562479999999</c:v>
                </c:pt>
                <c:pt idx="45">
                  <c:v>50.697900160000003</c:v>
                </c:pt>
                <c:pt idx="46">
                  <c:v>51.723175879999999</c:v>
                </c:pt>
                <c:pt idx="47">
                  <c:v>51.723175879999999</c:v>
                </c:pt>
                <c:pt idx="48">
                  <c:v>51.723175879999999</c:v>
                </c:pt>
                <c:pt idx="49">
                  <c:v>51.795759670000002</c:v>
                </c:pt>
                <c:pt idx="50">
                  <c:v>51.24153579</c:v>
                </c:pt>
                <c:pt idx="51">
                  <c:v>52.587724649999998</c:v>
                </c:pt>
                <c:pt idx="52">
                  <c:v>53.504774740000002</c:v>
                </c:pt>
                <c:pt idx="53">
                  <c:v>52.638114969999997</c:v>
                </c:pt>
                <c:pt idx="54">
                  <c:v>52.638114969999997</c:v>
                </c:pt>
                <c:pt idx="55">
                  <c:v>52.638114969999997</c:v>
                </c:pt>
                <c:pt idx="56">
                  <c:v>52.55812959</c:v>
                </c:pt>
                <c:pt idx="57">
                  <c:v>52.750036029999997</c:v>
                </c:pt>
                <c:pt idx="58">
                  <c:v>54.665114639999999</c:v>
                </c:pt>
                <c:pt idx="59">
                  <c:v>53.272876529999998</c:v>
                </c:pt>
                <c:pt idx="60">
                  <c:v>51.194086159999998</c:v>
                </c:pt>
                <c:pt idx="61">
                  <c:v>51.194086159999998</c:v>
                </c:pt>
                <c:pt idx="62">
                  <c:v>51.194086159999998</c:v>
                </c:pt>
                <c:pt idx="63">
                  <c:v>51.608064640000002</c:v>
                </c:pt>
                <c:pt idx="64">
                  <c:v>51.819350139999997</c:v>
                </c:pt>
                <c:pt idx="65">
                  <c:v>50.216480019999999</c:v>
                </c:pt>
                <c:pt idx="66">
                  <c:v>50.527943649999997</c:v>
                </c:pt>
                <c:pt idx="67">
                  <c:v>51.18347576</c:v>
                </c:pt>
                <c:pt idx="68">
                  <c:v>51.18347576</c:v>
                </c:pt>
                <c:pt idx="69">
                  <c:v>51.18347576</c:v>
                </c:pt>
                <c:pt idx="70">
                  <c:v>52.745797889999999</c:v>
                </c:pt>
                <c:pt idx="71">
                  <c:v>54.967587020000003</c:v>
                </c:pt>
                <c:pt idx="72">
                  <c:v>57.048514060000002</c:v>
                </c:pt>
                <c:pt idx="73">
                  <c:v>57.572369680000001</c:v>
                </c:pt>
                <c:pt idx="74">
                  <c:v>63.720701699999999</c:v>
                </c:pt>
                <c:pt idx="75">
                  <c:v>63.720701699999999</c:v>
                </c:pt>
                <c:pt idx="76">
                  <c:v>63.720701699999999</c:v>
                </c:pt>
                <c:pt idx="77">
                  <c:v>70.499159890000001</c:v>
                </c:pt>
                <c:pt idx="78">
                  <c:v>54.842266899999998</c:v>
                </c:pt>
                <c:pt idx="79">
                  <c:v>62.414905920000002</c:v>
                </c:pt>
                <c:pt idx="80">
                  <c:v>59.378519099999998</c:v>
                </c:pt>
                <c:pt idx="81">
                  <c:v>62.166580230000001</c:v>
                </c:pt>
                <c:pt idx="82">
                  <c:v>62.166580230000001</c:v>
                </c:pt>
                <c:pt idx="83">
                  <c:v>62.166580230000001</c:v>
                </c:pt>
                <c:pt idx="84">
                  <c:v>62.034963759999997</c:v>
                </c:pt>
                <c:pt idx="85">
                  <c:v>62.335417329999999</c:v>
                </c:pt>
                <c:pt idx="86">
                  <c:v>60.329549980000003</c:v>
                </c:pt>
                <c:pt idx="87">
                  <c:v>58.610627620000002</c:v>
                </c:pt>
                <c:pt idx="88">
                  <c:v>58.569296540000003</c:v>
                </c:pt>
                <c:pt idx="89">
                  <c:v>58.569296540000003</c:v>
                </c:pt>
                <c:pt idx="90">
                  <c:v>58.569296540000003</c:v>
                </c:pt>
                <c:pt idx="91">
                  <c:v>59.727601810000003</c:v>
                </c:pt>
                <c:pt idx="92">
                  <c:v>59.902779549999998</c:v>
                </c:pt>
                <c:pt idx="93">
                  <c:v>61.01849867</c:v>
                </c:pt>
                <c:pt idx="94">
                  <c:v>62.733670400000001</c:v>
                </c:pt>
                <c:pt idx="95">
                  <c:v>61.982775609999997</c:v>
                </c:pt>
                <c:pt idx="96">
                  <c:v>61.982775609999997</c:v>
                </c:pt>
                <c:pt idx="97">
                  <c:v>61.982775609999997</c:v>
                </c:pt>
                <c:pt idx="98">
                  <c:v>61.373211529999999</c:v>
                </c:pt>
                <c:pt idx="99">
                  <c:v>62.677844010000001</c:v>
                </c:pt>
                <c:pt idx="100">
                  <c:v>60.006305400000002</c:v>
                </c:pt>
                <c:pt idx="101">
                  <c:v>59.995888549999997</c:v>
                </c:pt>
                <c:pt idx="102">
                  <c:v>64.170887750000006</c:v>
                </c:pt>
                <c:pt idx="103">
                  <c:v>64.170887750000006</c:v>
                </c:pt>
                <c:pt idx="104">
                  <c:v>64.170887750000006</c:v>
                </c:pt>
                <c:pt idx="105">
                  <c:v>63.124062420000001</c:v>
                </c:pt>
                <c:pt idx="106">
                  <c:v>58.331833240000002</c:v>
                </c:pt>
                <c:pt idx="107">
                  <c:v>60.561864440000001</c:v>
                </c:pt>
                <c:pt idx="108">
                  <c:v>61.656903919999998</c:v>
                </c:pt>
                <c:pt idx="109">
                  <c:v>61.709451770000001</c:v>
                </c:pt>
                <c:pt idx="110">
                  <c:v>61.709451770000001</c:v>
                </c:pt>
                <c:pt idx="111">
                  <c:v>61.709451770000001</c:v>
                </c:pt>
                <c:pt idx="112">
                  <c:v>61.772624239999999</c:v>
                </c:pt>
                <c:pt idx="113">
                  <c:v>62.269416470000003</c:v>
                </c:pt>
                <c:pt idx="114">
                  <c:v>63.334376589999998</c:v>
                </c:pt>
                <c:pt idx="115">
                  <c:v>61.203557539999998</c:v>
                </c:pt>
                <c:pt idx="116">
                  <c:v>61.577922469999997</c:v>
                </c:pt>
                <c:pt idx="117">
                  <c:v>61.577922469999997</c:v>
                </c:pt>
                <c:pt idx="118">
                  <c:v>61.577922469999997</c:v>
                </c:pt>
                <c:pt idx="119">
                  <c:v>62.206026860000001</c:v>
                </c:pt>
                <c:pt idx="120">
                  <c:v>61.829033369999998</c:v>
                </c:pt>
                <c:pt idx="121">
                  <c:v>63.338737770000002</c:v>
                </c:pt>
                <c:pt idx="122">
                  <c:v>64.763167960000004</c:v>
                </c:pt>
                <c:pt idx="123">
                  <c:v>61.22560782</c:v>
                </c:pt>
                <c:pt idx="124">
                  <c:v>61.22560782</c:v>
                </c:pt>
                <c:pt idx="125">
                  <c:v>61.22560782</c:v>
                </c:pt>
                <c:pt idx="126">
                  <c:v>60.509260609999998</c:v>
                </c:pt>
                <c:pt idx="127">
                  <c:v>62.042669699999998</c:v>
                </c:pt>
                <c:pt idx="128">
                  <c:v>61.991581490000002</c:v>
                </c:pt>
                <c:pt idx="129">
                  <c:v>61.48963526</c:v>
                </c:pt>
                <c:pt idx="130">
                  <c:v>62.213403270000001</c:v>
                </c:pt>
                <c:pt idx="131">
                  <c:v>62.213403270000001</c:v>
                </c:pt>
                <c:pt idx="132">
                  <c:v>62.213403270000001</c:v>
                </c:pt>
                <c:pt idx="133">
                  <c:v>60.618227349999998</c:v>
                </c:pt>
                <c:pt idx="134">
                  <c:v>61.150922260000002</c:v>
                </c:pt>
                <c:pt idx="135">
                  <c:v>60.677101489999998</c:v>
                </c:pt>
                <c:pt idx="136">
                  <c:v>62.258489040000001</c:v>
                </c:pt>
                <c:pt idx="137">
                  <c:v>62.528204219999999</c:v>
                </c:pt>
                <c:pt idx="138">
                  <c:v>62.528204219999999</c:v>
                </c:pt>
                <c:pt idx="139">
                  <c:v>62.528204219999999</c:v>
                </c:pt>
                <c:pt idx="140">
                  <c:v>61.027968999999999</c:v>
                </c:pt>
                <c:pt idx="141">
                  <c:v>61.359436160000001</c:v>
                </c:pt>
                <c:pt idx="142">
                  <c:v>63.23837503</c:v>
                </c:pt>
                <c:pt idx="143">
                  <c:v>66.313387649999996</c:v>
                </c:pt>
                <c:pt idx="144">
                  <c:v>65.294667250000003</c:v>
                </c:pt>
                <c:pt idx="145">
                  <c:v>65.294667250000003</c:v>
                </c:pt>
                <c:pt idx="146">
                  <c:v>65.294667250000003</c:v>
                </c:pt>
                <c:pt idx="147">
                  <c:v>65.917955300000003</c:v>
                </c:pt>
                <c:pt idx="148">
                  <c:v>66.654550040000004</c:v>
                </c:pt>
                <c:pt idx="149">
                  <c:v>66.591944260000005</c:v>
                </c:pt>
                <c:pt idx="150">
                  <c:v>65.432366340000002</c:v>
                </c:pt>
                <c:pt idx="151">
                  <c:v>64.41</c:v>
                </c:pt>
                <c:pt idx="152">
                  <c:v>64.41</c:v>
                </c:pt>
                <c:pt idx="153">
                  <c:v>64.41</c:v>
                </c:pt>
                <c:pt idx="154">
                  <c:v>64.005168960000006</c:v>
                </c:pt>
                <c:pt idx="155">
                  <c:v>63.949589260000003</c:v>
                </c:pt>
                <c:pt idx="156">
                  <c:v>64.052480700000004</c:v>
                </c:pt>
                <c:pt idx="157">
                  <c:v>61.241259249999999</c:v>
                </c:pt>
                <c:pt idx="158">
                  <c:v>60.333387010000003</c:v>
                </c:pt>
                <c:pt idx="159">
                  <c:v>60.333387010000003</c:v>
                </c:pt>
                <c:pt idx="160">
                  <c:v>60.333387010000003</c:v>
                </c:pt>
                <c:pt idx="161">
                  <c:v>56.749364450000002</c:v>
                </c:pt>
                <c:pt idx="162">
                  <c:v>56.42538588</c:v>
                </c:pt>
                <c:pt idx="163">
                  <c:v>57.036749729999997</c:v>
                </c:pt>
                <c:pt idx="164">
                  <c:v>55.965280489999998</c:v>
                </c:pt>
                <c:pt idx="165">
                  <c:v>55.393304440000001</c:v>
                </c:pt>
                <c:pt idx="166">
                  <c:v>55.393304440000001</c:v>
                </c:pt>
                <c:pt idx="167">
                  <c:v>55.393304440000001</c:v>
                </c:pt>
                <c:pt idx="168">
                  <c:v>56.073713220000002</c:v>
                </c:pt>
                <c:pt idx="169">
                  <c:v>56.775286340000001</c:v>
                </c:pt>
                <c:pt idx="170">
                  <c:v>56.947114640000002</c:v>
                </c:pt>
                <c:pt idx="171">
                  <c:v>57.075594119999998</c:v>
                </c:pt>
                <c:pt idx="172">
                  <c:v>59.3</c:v>
                </c:pt>
                <c:pt idx="173">
                  <c:v>59.3</c:v>
                </c:pt>
                <c:pt idx="174">
                  <c:v>59.3</c:v>
                </c:pt>
                <c:pt idx="175">
                  <c:v>59.033550079999998</c:v>
                </c:pt>
                <c:pt idx="176">
                  <c:v>55.170611909999998</c:v>
                </c:pt>
                <c:pt idx="177">
                  <c:v>54.939707759999997</c:v>
                </c:pt>
                <c:pt idx="178">
                  <c:v>54.921992490000001</c:v>
                </c:pt>
                <c:pt idx="179">
                  <c:v>54.532218499999999</c:v>
                </c:pt>
                <c:pt idx="180">
                  <c:v>54.532218499999999</c:v>
                </c:pt>
                <c:pt idx="181">
                  <c:v>54.532218499999999</c:v>
                </c:pt>
                <c:pt idx="182">
                  <c:v>54.533462909999997</c:v>
                </c:pt>
                <c:pt idx="183">
                  <c:v>54.283822800000003</c:v>
                </c:pt>
                <c:pt idx="184">
                  <c:v>54.698087370000003</c:v>
                </c:pt>
                <c:pt idx="185">
                  <c:v>55.54146849</c:v>
                </c:pt>
                <c:pt idx="186">
                  <c:v>55.605490209999999</c:v>
                </c:pt>
                <c:pt idx="187">
                  <c:v>55.605490209999999</c:v>
                </c:pt>
                <c:pt idx="188">
                  <c:v>55.605490209999999</c:v>
                </c:pt>
                <c:pt idx="189">
                  <c:v>56.073131160000003</c:v>
                </c:pt>
                <c:pt idx="190">
                  <c:v>55.282715629999998</c:v>
                </c:pt>
                <c:pt idx="191">
                  <c:v>54.42167637</c:v>
                </c:pt>
                <c:pt idx="192">
                  <c:v>54.240367839999998</c:v>
                </c:pt>
                <c:pt idx="193">
                  <c:v>53.107468050000001</c:v>
                </c:pt>
                <c:pt idx="194">
                  <c:v>53.107468050000001</c:v>
                </c:pt>
                <c:pt idx="195">
                  <c:v>53.107468050000001</c:v>
                </c:pt>
                <c:pt idx="196">
                  <c:v>52.888240240000002</c:v>
                </c:pt>
                <c:pt idx="197">
                  <c:v>53.573246849999997</c:v>
                </c:pt>
                <c:pt idx="198">
                  <c:v>53.658660400000002</c:v>
                </c:pt>
                <c:pt idx="199">
                  <c:v>53.590604659999997</c:v>
                </c:pt>
                <c:pt idx="200">
                  <c:v>53.564786650000002</c:v>
                </c:pt>
                <c:pt idx="201">
                  <c:v>53.564786650000002</c:v>
                </c:pt>
                <c:pt idx="202">
                  <c:v>53.564786650000002</c:v>
                </c:pt>
                <c:pt idx="203">
                  <c:v>53.437863159999999</c:v>
                </c:pt>
                <c:pt idx="204">
                  <c:v>55</c:v>
                </c:pt>
                <c:pt idx="205">
                  <c:v>55.088850000000001</c:v>
                </c:pt>
                <c:pt idx="206">
                  <c:v>54.902729059999999</c:v>
                </c:pt>
                <c:pt idx="207">
                  <c:v>56</c:v>
                </c:pt>
                <c:pt idx="208">
                  <c:v>56</c:v>
                </c:pt>
                <c:pt idx="209">
                  <c:v>56</c:v>
                </c:pt>
                <c:pt idx="210">
                  <c:v>55.92813907</c:v>
                </c:pt>
                <c:pt idx="211">
                  <c:v>55.641570870000002</c:v>
                </c:pt>
                <c:pt idx="212">
                  <c:v>55.669896489999999</c:v>
                </c:pt>
                <c:pt idx="213">
                  <c:v>55.97636688</c:v>
                </c:pt>
                <c:pt idx="214">
                  <c:v>55.731120539999999</c:v>
                </c:pt>
                <c:pt idx="215">
                  <c:v>55.731120539999999</c:v>
                </c:pt>
                <c:pt idx="216">
                  <c:v>55.731120539999999</c:v>
                </c:pt>
                <c:pt idx="217">
                  <c:v>56.076567740000002</c:v>
                </c:pt>
                <c:pt idx="218">
                  <c:v>56.122556090000003</c:v>
                </c:pt>
                <c:pt idx="219">
                  <c:v>56.160350659999999</c:v>
                </c:pt>
                <c:pt idx="220">
                  <c:v>56.157159900000003</c:v>
                </c:pt>
                <c:pt idx="221">
                  <c:v>56.155042039999998</c:v>
                </c:pt>
                <c:pt idx="222">
                  <c:v>56.155042039999998</c:v>
                </c:pt>
                <c:pt idx="223">
                  <c:v>56.155042039999998</c:v>
                </c:pt>
                <c:pt idx="224">
                  <c:v>55.897174849999999</c:v>
                </c:pt>
                <c:pt idx="225">
                  <c:v>55.776283990000003</c:v>
                </c:pt>
                <c:pt idx="226">
                  <c:v>56.267366869999996</c:v>
                </c:pt>
                <c:pt idx="227">
                  <c:v>55.752803489999998</c:v>
                </c:pt>
                <c:pt idx="228">
                  <c:v>55.892435710000001</c:v>
                </c:pt>
                <c:pt idx="229">
                  <c:v>55.892435710000001</c:v>
                </c:pt>
                <c:pt idx="230">
                  <c:v>55.892435710000001</c:v>
                </c:pt>
                <c:pt idx="231">
                  <c:v>55.97243667</c:v>
                </c:pt>
                <c:pt idx="232">
                  <c:v>56.301965680000002</c:v>
                </c:pt>
                <c:pt idx="233">
                  <c:v>55.731435130000001</c:v>
                </c:pt>
                <c:pt idx="234">
                  <c:v>55.395630580000002</c:v>
                </c:pt>
                <c:pt idx="235">
                  <c:v>54.838342240000003</c:v>
                </c:pt>
                <c:pt idx="236">
                  <c:v>54.838342240000003</c:v>
                </c:pt>
                <c:pt idx="237">
                  <c:v>54.838342240000003</c:v>
                </c:pt>
                <c:pt idx="238">
                  <c:v>54.536589409999998</c:v>
                </c:pt>
                <c:pt idx="239">
                  <c:v>54.483785089999998</c:v>
                </c:pt>
                <c:pt idx="240">
                  <c:v>54.606037239999999</c:v>
                </c:pt>
                <c:pt idx="241">
                  <c:v>54.410268459999998</c:v>
                </c:pt>
                <c:pt idx="242">
                  <c:v>54.246054260000001</c:v>
                </c:pt>
                <c:pt idx="243">
                  <c:v>54.246054260000001</c:v>
                </c:pt>
                <c:pt idx="244">
                  <c:v>54.246054260000001</c:v>
                </c:pt>
                <c:pt idx="245">
                  <c:v>54.534747899999999</c:v>
                </c:pt>
                <c:pt idx="246">
                  <c:v>52.533039270000003</c:v>
                </c:pt>
                <c:pt idx="247">
                  <c:v>53.525431150000003</c:v>
                </c:pt>
                <c:pt idx="248">
                  <c:v>52.10755099</c:v>
                </c:pt>
                <c:pt idx="249">
                  <c:v>52.42519858</c:v>
                </c:pt>
                <c:pt idx="250">
                  <c:v>52.42519858</c:v>
                </c:pt>
                <c:pt idx="251">
                  <c:v>52.42519858</c:v>
                </c:pt>
                <c:pt idx="252">
                  <c:v>51.361327760000002</c:v>
                </c:pt>
                <c:pt idx="253">
                  <c:v>51.475344509999999</c:v>
                </c:pt>
                <c:pt idx="254">
                  <c:v>49.6919179</c:v>
                </c:pt>
                <c:pt idx="255">
                  <c:v>49.318643109999996</c:v>
                </c:pt>
                <c:pt idx="256">
                  <c:v>47.723078649999998</c:v>
                </c:pt>
                <c:pt idx="257">
                  <c:v>47.723078649999998</c:v>
                </c:pt>
                <c:pt idx="258">
                  <c:v>47.723078649999998</c:v>
                </c:pt>
                <c:pt idx="259">
                  <c:v>47.583429299999999</c:v>
                </c:pt>
                <c:pt idx="260">
                  <c:v>47.978079839999999</c:v>
                </c:pt>
                <c:pt idx="261">
                  <c:v>52.657424280000001</c:v>
                </c:pt>
                <c:pt idx="262">
                  <c:v>50.577210319999999</c:v>
                </c:pt>
                <c:pt idx="263">
                  <c:v>48.762566049999997</c:v>
                </c:pt>
                <c:pt idx="264">
                  <c:v>48.762566049999997</c:v>
                </c:pt>
                <c:pt idx="265">
                  <c:v>48.762566049999997</c:v>
                </c:pt>
                <c:pt idx="266">
                  <c:v>49.002716659999997</c:v>
                </c:pt>
                <c:pt idx="267">
                  <c:v>52.571363789999999</c:v>
                </c:pt>
                <c:pt idx="268">
                  <c:v>59.831346150000002</c:v>
                </c:pt>
                <c:pt idx="269">
                  <c:v>55.28530293</c:v>
                </c:pt>
                <c:pt idx="270">
                  <c:v>55.744715429999999</c:v>
                </c:pt>
                <c:pt idx="271">
                  <c:v>55.744715429999999</c:v>
                </c:pt>
                <c:pt idx="272">
                  <c:v>55.744715429999999</c:v>
                </c:pt>
                <c:pt idx="273">
                  <c:v>57.484167380000002</c:v>
                </c:pt>
                <c:pt idx="274">
                  <c:v>60.292284670000001</c:v>
                </c:pt>
                <c:pt idx="275">
                  <c:v>59.421923360000001</c:v>
                </c:pt>
                <c:pt idx="276">
                  <c:v>59.36950452</c:v>
                </c:pt>
                <c:pt idx="277">
                  <c:v>59.15066392</c:v>
                </c:pt>
                <c:pt idx="278">
                  <c:v>59.15066392</c:v>
                </c:pt>
                <c:pt idx="279">
                  <c:v>59.15066392</c:v>
                </c:pt>
                <c:pt idx="280">
                  <c:v>93.118022749999994</c:v>
                </c:pt>
                <c:pt idx="281">
                  <c:v>97.332617229999997</c:v>
                </c:pt>
                <c:pt idx="282">
                  <c:v>100.95228</c:v>
                </c:pt>
                <c:pt idx="283">
                  <c:v>110.9674972</c:v>
                </c:pt>
                <c:pt idx="284">
                  <c:v>123.5552852</c:v>
                </c:pt>
                <c:pt idx="285">
                  <c:v>123.5552852</c:v>
                </c:pt>
                <c:pt idx="286">
                  <c:v>123.5552852</c:v>
                </c:pt>
                <c:pt idx="287">
                  <c:v>129.28900300000001</c:v>
                </c:pt>
                <c:pt idx="288">
                  <c:v>127.6018059</c:v>
                </c:pt>
                <c:pt idx="289">
                  <c:v>128.44447679999999</c:v>
                </c:pt>
                <c:pt idx="290">
                  <c:v>128.6319737</c:v>
                </c:pt>
                <c:pt idx="291">
                  <c:v>136.9</c:v>
                </c:pt>
                <c:pt idx="292">
                  <c:v>136.9</c:v>
                </c:pt>
                <c:pt idx="293">
                  <c:v>136.9</c:v>
                </c:pt>
                <c:pt idx="294">
                  <c:v>144.79677179999999</c:v>
                </c:pt>
                <c:pt idx="295">
                  <c:v>141.78557989999999</c:v>
                </c:pt>
                <c:pt idx="296">
                  <c:v>142.50359370000001</c:v>
                </c:pt>
                <c:pt idx="297">
                  <c:v>144.04921150000001</c:v>
                </c:pt>
                <c:pt idx="298">
                  <c:v>144.19041920000001</c:v>
                </c:pt>
                <c:pt idx="299">
                  <c:v>144.19041920000001</c:v>
                </c:pt>
                <c:pt idx="300">
                  <c:v>144.19041920000001</c:v>
                </c:pt>
                <c:pt idx="301">
                  <c:v>144</c:v>
                </c:pt>
                <c:pt idx="302">
                  <c:v>137.6633631</c:v>
                </c:pt>
                <c:pt idx="303">
                  <c:v>143.30374850000001</c:v>
                </c:pt>
                <c:pt idx="304">
                  <c:v>139.52014159999999</c:v>
                </c:pt>
                <c:pt idx="305">
                  <c:v>142.4636314</c:v>
                </c:pt>
                <c:pt idx="306">
                  <c:v>142.4636314</c:v>
                </c:pt>
                <c:pt idx="307">
                  <c:v>142.4636314</c:v>
                </c:pt>
                <c:pt idx="308">
                  <c:v>130.31332610000001</c:v>
                </c:pt>
                <c:pt idx="309">
                  <c:v>124.96332169999999</c:v>
                </c:pt>
                <c:pt idx="310">
                  <c:v>122.8260233</c:v>
                </c:pt>
                <c:pt idx="311">
                  <c:v>122.68719129999999</c:v>
                </c:pt>
                <c:pt idx="312">
                  <c:v>122.2299123</c:v>
                </c:pt>
                <c:pt idx="313">
                  <c:v>122.2299123</c:v>
                </c:pt>
                <c:pt idx="314">
                  <c:v>122.2299123</c:v>
                </c:pt>
                <c:pt idx="315">
                  <c:v>128.1768117</c:v>
                </c:pt>
                <c:pt idx="316">
                  <c:v>129.68664290000001</c:v>
                </c:pt>
                <c:pt idx="317">
                  <c:v>126.66470579999999</c:v>
                </c:pt>
                <c:pt idx="318">
                  <c:v>125.5210814</c:v>
                </c:pt>
                <c:pt idx="319">
                  <c:v>127.344415</c:v>
                </c:pt>
                <c:pt idx="320">
                  <c:v>127.344415</c:v>
                </c:pt>
                <c:pt idx="321">
                  <c:v>127.344415</c:v>
                </c:pt>
                <c:pt idx="322">
                  <c:v>120.5224462</c:v>
                </c:pt>
                <c:pt idx="323">
                  <c:v>116.8707793</c:v>
                </c:pt>
                <c:pt idx="324">
                  <c:v>119.0794047</c:v>
                </c:pt>
                <c:pt idx="325">
                  <c:v>118.2951901</c:v>
                </c:pt>
                <c:pt idx="326">
                  <c:v>116.8871961</c:v>
                </c:pt>
                <c:pt idx="327">
                  <c:v>116.8871961</c:v>
                </c:pt>
                <c:pt idx="328">
                  <c:v>116.8871961</c:v>
                </c:pt>
                <c:pt idx="329">
                  <c:v>119.2905031</c:v>
                </c:pt>
                <c:pt idx="330">
                  <c:v>118.1739244</c:v>
                </c:pt>
                <c:pt idx="331">
                  <c:v>114.623918</c:v>
                </c:pt>
                <c:pt idx="332">
                  <c:v>115.0475416</c:v>
                </c:pt>
                <c:pt idx="333">
                  <c:v>114.5498355</c:v>
                </c:pt>
                <c:pt idx="334">
                  <c:v>114.5498355</c:v>
                </c:pt>
                <c:pt idx="335">
                  <c:v>114.5498355</c:v>
                </c:pt>
                <c:pt idx="336">
                  <c:v>114.5192606</c:v>
                </c:pt>
                <c:pt idx="337">
                  <c:v>114.10963769999999</c:v>
                </c:pt>
                <c:pt idx="338">
                  <c:v>114.4453117</c:v>
                </c:pt>
                <c:pt idx="339">
                  <c:v>112.98836110000001</c:v>
                </c:pt>
                <c:pt idx="340">
                  <c:v>109.08344219999999</c:v>
                </c:pt>
                <c:pt idx="341">
                  <c:v>109.08344219999999</c:v>
                </c:pt>
                <c:pt idx="342">
                  <c:v>109.08344219999999</c:v>
                </c:pt>
                <c:pt idx="343">
                  <c:v>114.47369260000001</c:v>
                </c:pt>
                <c:pt idx="344">
                  <c:v>114.5449349</c:v>
                </c:pt>
                <c:pt idx="345">
                  <c:v>111.1561624</c:v>
                </c:pt>
                <c:pt idx="346">
                  <c:v>109.0556531</c:v>
                </c:pt>
                <c:pt idx="347">
                  <c:v>108.88414210000001</c:v>
                </c:pt>
                <c:pt idx="348">
                  <c:v>108.88414210000001</c:v>
                </c:pt>
                <c:pt idx="349">
                  <c:v>108.88414210000001</c:v>
                </c:pt>
                <c:pt idx="350">
                  <c:v>109.5605843</c:v>
                </c:pt>
                <c:pt idx="351">
                  <c:v>108.2694085</c:v>
                </c:pt>
                <c:pt idx="352">
                  <c:v>108.76017419999999</c:v>
                </c:pt>
                <c:pt idx="353">
                  <c:v>109.9613801</c:v>
                </c:pt>
                <c:pt idx="354">
                  <c:v>109.9797341</c:v>
                </c:pt>
                <c:pt idx="355">
                  <c:v>109.9797341</c:v>
                </c:pt>
                <c:pt idx="356">
                  <c:v>109.9797341</c:v>
                </c:pt>
                <c:pt idx="357">
                  <c:v>110.27448099999999</c:v>
                </c:pt>
                <c:pt idx="358">
                  <c:v>111.13689119999999</c:v>
                </c:pt>
                <c:pt idx="359">
                  <c:v>110.66947450000001</c:v>
                </c:pt>
                <c:pt idx="360">
                  <c:v>107.0520123</c:v>
                </c:pt>
                <c:pt idx="361">
                  <c:v>111.6</c:v>
                </c:pt>
                <c:pt idx="362">
                  <c:v>111.6</c:v>
                </c:pt>
                <c:pt idx="363">
                  <c:v>111.6</c:v>
                </c:pt>
                <c:pt idx="364">
                  <c:v>110.3268336</c:v>
                </c:pt>
                <c:pt idx="365">
                  <c:v>111.46113149999999</c:v>
                </c:pt>
                <c:pt idx="366">
                  <c:v>111.82948330000001</c:v>
                </c:pt>
                <c:pt idx="367">
                  <c:v>113.0870808</c:v>
                </c:pt>
                <c:pt idx="368">
                  <c:v>112.8084109</c:v>
                </c:pt>
                <c:pt idx="369">
                  <c:v>112.8084109</c:v>
                </c:pt>
                <c:pt idx="370">
                  <c:v>112.8084109</c:v>
                </c:pt>
                <c:pt idx="371">
                  <c:v>113.6991857</c:v>
                </c:pt>
                <c:pt idx="372">
                  <c:v>124.6060734</c:v>
                </c:pt>
                <c:pt idx="373">
                  <c:v>116.09382189999999</c:v>
                </c:pt>
                <c:pt idx="374">
                  <c:v>118.8797472</c:v>
                </c:pt>
                <c:pt idx="375">
                  <c:v>119.8850861</c:v>
                </c:pt>
                <c:pt idx="376">
                  <c:v>119.8850861</c:v>
                </c:pt>
                <c:pt idx="377">
                  <c:v>119.8850861</c:v>
                </c:pt>
                <c:pt idx="378">
                  <c:v>119.5760437</c:v>
                </c:pt>
                <c:pt idx="379">
                  <c:v>119.96773829999999</c:v>
                </c:pt>
                <c:pt idx="380">
                  <c:v>120.0074686</c:v>
                </c:pt>
                <c:pt idx="381">
                  <c:v>120.0293059</c:v>
                </c:pt>
                <c:pt idx="382">
                  <c:v>123.84803839999999</c:v>
                </c:pt>
                <c:pt idx="383">
                  <c:v>123.84803839999999</c:v>
                </c:pt>
                <c:pt idx="384">
                  <c:v>123.84803839999999</c:v>
                </c:pt>
                <c:pt idx="385">
                  <c:v>124.9190121</c:v>
                </c:pt>
                <c:pt idx="386">
                  <c:v>125.1222219</c:v>
                </c:pt>
                <c:pt idx="387">
                  <c:v>123.44582010000001</c:v>
                </c:pt>
                <c:pt idx="388">
                  <c:v>123.20085589999999</c:v>
                </c:pt>
                <c:pt idx="389">
                  <c:v>122.82454319999999</c:v>
                </c:pt>
                <c:pt idx="390">
                  <c:v>122.82454319999999</c:v>
                </c:pt>
                <c:pt idx="391">
                  <c:v>122.82454319999999</c:v>
                </c:pt>
                <c:pt idx="392">
                  <c:v>130.5058038</c:v>
                </c:pt>
                <c:pt idx="393">
                  <c:v>129.59</c:v>
                </c:pt>
                <c:pt idx="394">
                  <c:v>129.7132038</c:v>
                </c:pt>
                <c:pt idx="395">
                  <c:v>129.44</c:v>
                </c:pt>
                <c:pt idx="396">
                  <c:v>132.15937059999999</c:v>
                </c:pt>
                <c:pt idx="397">
                  <c:v>132.15937059999999</c:v>
                </c:pt>
                <c:pt idx="398">
                  <c:v>132.15937059999999</c:v>
                </c:pt>
                <c:pt idx="399">
                  <c:v>124.8668085</c:v>
                </c:pt>
                <c:pt idx="400">
                  <c:v>124.11034429999999</c:v>
                </c:pt>
                <c:pt idx="401">
                  <c:v>125.38987830000001</c:v>
                </c:pt>
                <c:pt idx="402">
                  <c:v>122.6713432</c:v>
                </c:pt>
                <c:pt idx="403">
                  <c:v>123.16749540000001</c:v>
                </c:pt>
                <c:pt idx="404">
                  <c:v>123.16749540000001</c:v>
                </c:pt>
                <c:pt idx="405">
                  <c:v>123.16749540000001</c:v>
                </c:pt>
                <c:pt idx="406">
                  <c:v>114.50154809999999</c:v>
                </c:pt>
                <c:pt idx="407">
                  <c:v>114.5386403</c:v>
                </c:pt>
                <c:pt idx="408">
                  <c:v>116.3420344</c:v>
                </c:pt>
                <c:pt idx="409">
                  <c:v>114.44873920000001</c:v>
                </c:pt>
                <c:pt idx="410">
                  <c:v>115.59135019999999</c:v>
                </c:pt>
                <c:pt idx="411">
                  <c:v>115.59135019999999</c:v>
                </c:pt>
                <c:pt idx="412">
                  <c:v>115.59135019999999</c:v>
                </c:pt>
                <c:pt idx="413">
                  <c:v>115.3088827</c:v>
                </c:pt>
                <c:pt idx="414">
                  <c:v>114.0069259</c:v>
                </c:pt>
                <c:pt idx="415">
                  <c:v>124.8002322</c:v>
                </c:pt>
                <c:pt idx="416">
                  <c:v>119.9354781</c:v>
                </c:pt>
                <c:pt idx="417">
                  <c:v>119.0859288</c:v>
                </c:pt>
                <c:pt idx="418">
                  <c:v>119.0859288</c:v>
                </c:pt>
                <c:pt idx="419">
                  <c:v>119.0859288</c:v>
                </c:pt>
                <c:pt idx="420">
                  <c:v>118.9347313</c:v>
                </c:pt>
                <c:pt idx="421">
                  <c:v>120.46709509999999</c:v>
                </c:pt>
                <c:pt idx="422">
                  <c:v>120.1143617</c:v>
                </c:pt>
                <c:pt idx="423">
                  <c:v>124.3628528</c:v>
                </c:pt>
                <c:pt idx="424">
                  <c:v>119.9252133</c:v>
                </c:pt>
                <c:pt idx="425">
                  <c:v>119.9252133</c:v>
                </c:pt>
                <c:pt idx="426">
                  <c:v>119.9252133</c:v>
                </c:pt>
                <c:pt idx="427">
                  <c:v>121.0477879</c:v>
                </c:pt>
                <c:pt idx="428">
                  <c:v>121.7457332</c:v>
                </c:pt>
                <c:pt idx="429">
                  <c:v>119.9301133</c:v>
                </c:pt>
                <c:pt idx="430">
                  <c:v>120.84889509999999</c:v>
                </c:pt>
                <c:pt idx="431">
                  <c:v>118.0153287</c:v>
                </c:pt>
                <c:pt idx="432">
                  <c:v>118.0153287</c:v>
                </c:pt>
                <c:pt idx="433">
                  <c:v>118.0153287</c:v>
                </c:pt>
                <c:pt idx="434">
                  <c:v>117.9764814</c:v>
                </c:pt>
                <c:pt idx="435">
                  <c:v>113.6</c:v>
                </c:pt>
                <c:pt idx="436">
                  <c:v>114.0374554</c:v>
                </c:pt>
                <c:pt idx="437">
                  <c:v>115.7698441</c:v>
                </c:pt>
                <c:pt idx="438">
                  <c:v>115.5427146</c:v>
                </c:pt>
                <c:pt idx="439">
                  <c:v>115.5427146</c:v>
                </c:pt>
                <c:pt idx="440">
                  <c:v>115.5427146</c:v>
                </c:pt>
                <c:pt idx="441">
                  <c:v>114.2079897</c:v>
                </c:pt>
                <c:pt idx="442">
                  <c:v>114.8857637</c:v>
                </c:pt>
                <c:pt idx="443">
                  <c:v>122.0747092</c:v>
                </c:pt>
                <c:pt idx="444">
                  <c:v>119.8831969</c:v>
                </c:pt>
                <c:pt idx="445">
                  <c:v>120.73572710000001</c:v>
                </c:pt>
                <c:pt idx="446">
                  <c:v>120.73572710000001</c:v>
                </c:pt>
                <c:pt idx="447">
                  <c:v>120.73572710000001</c:v>
                </c:pt>
                <c:pt idx="448">
                  <c:v>120.1739388</c:v>
                </c:pt>
                <c:pt idx="449">
                  <c:v>117.1350985</c:v>
                </c:pt>
                <c:pt idx="450">
                  <c:v>117.49290929999999</c:v>
                </c:pt>
                <c:pt idx="451">
                  <c:v>118.07292889999999</c:v>
                </c:pt>
                <c:pt idx="452">
                  <c:v>117.59741390000001</c:v>
                </c:pt>
                <c:pt idx="453">
                  <c:v>117.59741390000001</c:v>
                </c:pt>
                <c:pt idx="454">
                  <c:v>117.59741390000001</c:v>
                </c:pt>
                <c:pt idx="455">
                  <c:v>117.5912458</c:v>
                </c:pt>
                <c:pt idx="456">
                  <c:v>117.44437480000001</c:v>
                </c:pt>
                <c:pt idx="457">
                  <c:v>117.55739490000001</c:v>
                </c:pt>
                <c:pt idx="458">
                  <c:v>117.8200439</c:v>
                </c:pt>
                <c:pt idx="459">
                  <c:v>129.89321860000001</c:v>
                </c:pt>
                <c:pt idx="460">
                  <c:v>129.89321860000001</c:v>
                </c:pt>
                <c:pt idx="461">
                  <c:v>129.89321860000001</c:v>
                </c:pt>
                <c:pt idx="462">
                  <c:v>123.44591339999999</c:v>
                </c:pt>
                <c:pt idx="463">
                  <c:v>127.5939233</c:v>
                </c:pt>
                <c:pt idx="464">
                  <c:v>127.5680955</c:v>
                </c:pt>
                <c:pt idx="465">
                  <c:v>126.52445299999999</c:v>
                </c:pt>
                <c:pt idx="466">
                  <c:v>133.8630799</c:v>
                </c:pt>
                <c:pt idx="467">
                  <c:v>133.8630799</c:v>
                </c:pt>
                <c:pt idx="468">
                  <c:v>133.8630799</c:v>
                </c:pt>
                <c:pt idx="469">
                  <c:v>139.36587779999999</c:v>
                </c:pt>
                <c:pt idx="470">
                  <c:v>141.49560740000001</c:v>
                </c:pt>
                <c:pt idx="471">
                  <c:v>145.0608939</c:v>
                </c:pt>
                <c:pt idx="472">
                  <c:v>145.0867116</c:v>
                </c:pt>
                <c:pt idx="473">
                  <c:v>140.60117120000001</c:v>
                </c:pt>
                <c:pt idx="474">
                  <c:v>140.60117120000001</c:v>
                </c:pt>
                <c:pt idx="475">
                  <c:v>140.60117120000001</c:v>
                </c:pt>
                <c:pt idx="476">
                  <c:v>139.26032839999999</c:v>
                </c:pt>
                <c:pt idx="477">
                  <c:v>136.35852550000001</c:v>
                </c:pt>
                <c:pt idx="478">
                  <c:v>132.18165329999999</c:v>
                </c:pt>
                <c:pt idx="479">
                  <c:v>133.4455456</c:v>
                </c:pt>
                <c:pt idx="480">
                  <c:v>134.57582360000001</c:v>
                </c:pt>
                <c:pt idx="481">
                  <c:v>134.57582360000001</c:v>
                </c:pt>
                <c:pt idx="482">
                  <c:v>134.57582360000001</c:v>
                </c:pt>
                <c:pt idx="483">
                  <c:v>135.2099772</c:v>
                </c:pt>
                <c:pt idx="484">
                  <c:v>132.98699300000001</c:v>
                </c:pt>
                <c:pt idx="485">
                  <c:v>131.77184779999999</c:v>
                </c:pt>
                <c:pt idx="486">
                  <c:v>131.47741830000001</c:v>
                </c:pt>
                <c:pt idx="487">
                  <c:v>130.74486640000001</c:v>
                </c:pt>
                <c:pt idx="488">
                  <c:v>130.74486640000001</c:v>
                </c:pt>
                <c:pt idx="489">
                  <c:v>130.74486640000001</c:v>
                </c:pt>
                <c:pt idx="490">
                  <c:v>130.3957613</c:v>
                </c:pt>
                <c:pt idx="491">
                  <c:v>130.4824471</c:v>
                </c:pt>
                <c:pt idx="492">
                  <c:v>123.2396353</c:v>
                </c:pt>
                <c:pt idx="493">
                  <c:v>129.15306530000001</c:v>
                </c:pt>
                <c:pt idx="494">
                  <c:v>129.64771690000001</c:v>
                </c:pt>
                <c:pt idx="495">
                  <c:v>129.64771690000001</c:v>
                </c:pt>
                <c:pt idx="496">
                  <c:v>129.64771690000001</c:v>
                </c:pt>
                <c:pt idx="497">
                  <c:v>129.6124902</c:v>
                </c:pt>
                <c:pt idx="498">
                  <c:v>129.3717618</c:v>
                </c:pt>
                <c:pt idx="499">
                  <c:v>128.73664819999999</c:v>
                </c:pt>
                <c:pt idx="500">
                  <c:v>128.71517130000001</c:v>
                </c:pt>
                <c:pt idx="501">
                  <c:v>127.3428126</c:v>
                </c:pt>
                <c:pt idx="502">
                  <c:v>127.3428126</c:v>
                </c:pt>
                <c:pt idx="503">
                  <c:v>127.3428126</c:v>
                </c:pt>
                <c:pt idx="504">
                  <c:v>126.8027917</c:v>
                </c:pt>
                <c:pt idx="505">
                  <c:v>126.9613999</c:v>
                </c:pt>
                <c:pt idx="506">
                  <c:v>126.9599577</c:v>
                </c:pt>
                <c:pt idx="507">
                  <c:v>126.6908152</c:v>
                </c:pt>
                <c:pt idx="508">
                  <c:v>125.6473046</c:v>
                </c:pt>
                <c:pt idx="509">
                  <c:v>125.6473046</c:v>
                </c:pt>
                <c:pt idx="510">
                  <c:v>125.6473046</c:v>
                </c:pt>
                <c:pt idx="511">
                  <c:v>124.6896285</c:v>
                </c:pt>
                <c:pt idx="512">
                  <c:v>124.7555065</c:v>
                </c:pt>
                <c:pt idx="513">
                  <c:v>126.0866721</c:v>
                </c:pt>
                <c:pt idx="514">
                  <c:v>126.42765559999999</c:v>
                </c:pt>
                <c:pt idx="515">
                  <c:v>126.429619</c:v>
                </c:pt>
                <c:pt idx="516">
                  <c:v>126.429619</c:v>
                </c:pt>
                <c:pt idx="517">
                  <c:v>126.429619</c:v>
                </c:pt>
                <c:pt idx="518">
                  <c:v>126.45018140000001</c:v>
                </c:pt>
                <c:pt idx="519">
                  <c:v>125.2148481</c:v>
                </c:pt>
                <c:pt idx="520">
                  <c:v>123.2658809</c:v>
                </c:pt>
                <c:pt idx="521">
                  <c:v>121.6983742</c:v>
                </c:pt>
                <c:pt idx="522">
                  <c:v>119.9399308</c:v>
                </c:pt>
                <c:pt idx="523">
                  <c:v>119.9399308</c:v>
                </c:pt>
                <c:pt idx="524">
                  <c:v>119.9399308</c:v>
                </c:pt>
                <c:pt idx="525">
                  <c:v>120.5183581</c:v>
                </c:pt>
                <c:pt idx="526">
                  <c:v>123.2833825</c:v>
                </c:pt>
                <c:pt idx="527">
                  <c:v>122.8554015</c:v>
                </c:pt>
                <c:pt idx="528">
                  <c:v>122.8906839</c:v>
                </c:pt>
                <c:pt idx="529">
                  <c:v>124.684583</c:v>
                </c:pt>
                <c:pt idx="530">
                  <c:v>124.684583</c:v>
                </c:pt>
                <c:pt idx="531">
                  <c:v>124.684583</c:v>
                </c:pt>
                <c:pt idx="532">
                  <c:v>126.5444502</c:v>
                </c:pt>
                <c:pt idx="533">
                  <c:v>127.07635999999999</c:v>
                </c:pt>
                <c:pt idx="534">
                  <c:v>127.1647779</c:v>
                </c:pt>
                <c:pt idx="535">
                  <c:v>128.46672280000001</c:v>
                </c:pt>
                <c:pt idx="536">
                  <c:v>129.5010838</c:v>
                </c:pt>
                <c:pt idx="537">
                  <c:v>129.5010838</c:v>
                </c:pt>
                <c:pt idx="538">
                  <c:v>129.5010838</c:v>
                </c:pt>
                <c:pt idx="539">
                  <c:v>132.02553789999999</c:v>
                </c:pt>
                <c:pt idx="540">
                  <c:v>133.46047999999999</c:v>
                </c:pt>
                <c:pt idx="541">
                  <c:v>134.268899</c:v>
                </c:pt>
                <c:pt idx="542">
                  <c:v>143.7498458</c:v>
                </c:pt>
                <c:pt idx="543">
                  <c:v>144.54061999999999</c:v>
                </c:pt>
                <c:pt idx="544">
                  <c:v>144.54061999999999</c:v>
                </c:pt>
                <c:pt idx="545">
                  <c:v>144.54061999999999</c:v>
                </c:pt>
                <c:pt idx="546">
                  <c:v>144.6536533</c:v>
                </c:pt>
                <c:pt idx="547">
                  <c:v>145.2353153</c:v>
                </c:pt>
                <c:pt idx="548">
                  <c:v>145.064224</c:v>
                </c:pt>
                <c:pt idx="549">
                  <c:v>144.66685079999999</c:v>
                </c:pt>
                <c:pt idx="550">
                  <c:v>143.4755443</c:v>
                </c:pt>
                <c:pt idx="551">
                  <c:v>143.4755443</c:v>
                </c:pt>
                <c:pt idx="552">
                  <c:v>143.4755443</c:v>
                </c:pt>
                <c:pt idx="553">
                  <c:v>140.44993719999999</c:v>
                </c:pt>
                <c:pt idx="554">
                  <c:v>139.08027139999999</c:v>
                </c:pt>
                <c:pt idx="555">
                  <c:v>138.56250460000001</c:v>
                </c:pt>
                <c:pt idx="556">
                  <c:v>137.81808100000001</c:v>
                </c:pt>
                <c:pt idx="557">
                  <c:v>135.6431379</c:v>
                </c:pt>
                <c:pt idx="558">
                  <c:v>135.6431379</c:v>
                </c:pt>
                <c:pt idx="559">
                  <c:v>135.6431379</c:v>
                </c:pt>
                <c:pt idx="560">
                  <c:v>133.68681219999999</c:v>
                </c:pt>
                <c:pt idx="561">
                  <c:v>133.00968349999999</c:v>
                </c:pt>
                <c:pt idx="562">
                  <c:v>126.711521</c:v>
                </c:pt>
                <c:pt idx="563">
                  <c:v>127.04164</c:v>
                </c:pt>
                <c:pt idx="564">
                  <c:v>127.22545580000001</c:v>
                </c:pt>
                <c:pt idx="565">
                  <c:v>127.22545580000001</c:v>
                </c:pt>
                <c:pt idx="566">
                  <c:v>127.22545580000001</c:v>
                </c:pt>
                <c:pt idx="567">
                  <c:v>127.7086108</c:v>
                </c:pt>
                <c:pt idx="568">
                  <c:v>128.0505162</c:v>
                </c:pt>
                <c:pt idx="569">
                  <c:v>127.9475334</c:v>
                </c:pt>
                <c:pt idx="570">
                  <c:v>127.8953406</c:v>
                </c:pt>
                <c:pt idx="571">
                  <c:v>127.6496045</c:v>
                </c:pt>
                <c:pt idx="572">
                  <c:v>127.6496045</c:v>
                </c:pt>
                <c:pt idx="573">
                  <c:v>127.6496045</c:v>
                </c:pt>
                <c:pt idx="574">
                  <c:v>127.5799212</c:v>
                </c:pt>
                <c:pt idx="575">
                  <c:v>128.13669379999999</c:v>
                </c:pt>
                <c:pt idx="576">
                  <c:v>128.02542550000001</c:v>
                </c:pt>
                <c:pt idx="577">
                  <c:v>129.45694889999999</c:v>
                </c:pt>
                <c:pt idx="578">
                  <c:v>138.94210179999999</c:v>
                </c:pt>
                <c:pt idx="579">
                  <c:v>138.94210179999999</c:v>
                </c:pt>
                <c:pt idx="580">
                  <c:v>138.94210179999999</c:v>
                </c:pt>
                <c:pt idx="581">
                  <c:v>140.81694469999999</c:v>
                </c:pt>
                <c:pt idx="582">
                  <c:v>143.7288715</c:v>
                </c:pt>
                <c:pt idx="583">
                  <c:v>142.98089289999999</c:v>
                </c:pt>
                <c:pt idx="584">
                  <c:v>144.28399540000001</c:v>
                </c:pt>
                <c:pt idx="585">
                  <c:v>139.82201130000001</c:v>
                </c:pt>
                <c:pt idx="586">
                  <c:v>139.82201130000001</c:v>
                </c:pt>
                <c:pt idx="587">
                  <c:v>139.82201130000001</c:v>
                </c:pt>
                <c:pt idx="588">
                  <c:v>136.53634170000001</c:v>
                </c:pt>
                <c:pt idx="589">
                  <c:v>143.7295647</c:v>
                </c:pt>
                <c:pt idx="590">
                  <c:v>143.7336047</c:v>
                </c:pt>
                <c:pt idx="591">
                  <c:v>139.15659729999999</c:v>
                </c:pt>
                <c:pt idx="592">
                  <c:v>142.42924450000001</c:v>
                </c:pt>
                <c:pt idx="593">
                  <c:v>142.42924450000001</c:v>
                </c:pt>
                <c:pt idx="594">
                  <c:v>142.42924450000001</c:v>
                </c:pt>
                <c:pt idx="595">
                  <c:v>142.12204080000001</c:v>
                </c:pt>
                <c:pt idx="596">
                  <c:v>140.9550222</c:v>
                </c:pt>
                <c:pt idx="597">
                  <c:v>138.3770394</c:v>
                </c:pt>
                <c:pt idx="598">
                  <c:v>138.2294321</c:v>
                </c:pt>
                <c:pt idx="599">
                  <c:v>136.3414856</c:v>
                </c:pt>
                <c:pt idx="600">
                  <c:v>136.3414856</c:v>
                </c:pt>
                <c:pt idx="601">
                  <c:v>136.3414856</c:v>
                </c:pt>
                <c:pt idx="602">
                  <c:v>138.08016430000001</c:v>
                </c:pt>
                <c:pt idx="603">
                  <c:v>138.11668929999999</c:v>
                </c:pt>
                <c:pt idx="604">
                  <c:v>138.06437969999999</c:v>
                </c:pt>
                <c:pt idx="605">
                  <c:v>127.5646831</c:v>
                </c:pt>
                <c:pt idx="606">
                  <c:v>127.15353039999999</c:v>
                </c:pt>
                <c:pt idx="607">
                  <c:v>127.15353039999999</c:v>
                </c:pt>
                <c:pt idx="608">
                  <c:v>127.15353039999999</c:v>
                </c:pt>
                <c:pt idx="609">
                  <c:v>126.6825561</c:v>
                </c:pt>
                <c:pt idx="610">
                  <c:v>130.5146216</c:v>
                </c:pt>
                <c:pt idx="611">
                  <c:v>134.73755220000001</c:v>
                </c:pt>
                <c:pt idx="612">
                  <c:v>134.96809450000001</c:v>
                </c:pt>
                <c:pt idx="613">
                  <c:v>134.40707330000001</c:v>
                </c:pt>
                <c:pt idx="614">
                  <c:v>134.40707330000001</c:v>
                </c:pt>
                <c:pt idx="615">
                  <c:v>134.40707330000001</c:v>
                </c:pt>
                <c:pt idx="616">
                  <c:v>133.81263269999999</c:v>
                </c:pt>
                <c:pt idx="617">
                  <c:v>133.96753949999999</c:v>
                </c:pt>
                <c:pt idx="618">
                  <c:v>132.95000469999999</c:v>
                </c:pt>
                <c:pt idx="619">
                  <c:v>131.46421190000001</c:v>
                </c:pt>
                <c:pt idx="620">
                  <c:v>130.9002318</c:v>
                </c:pt>
                <c:pt idx="621">
                  <c:v>130.9002318</c:v>
                </c:pt>
                <c:pt idx="622">
                  <c:v>130.9002318</c:v>
                </c:pt>
                <c:pt idx="623">
                  <c:v>133.4767799</c:v>
                </c:pt>
                <c:pt idx="624">
                  <c:v>128.8003727</c:v>
                </c:pt>
                <c:pt idx="625">
                  <c:v>128.72821300000001</c:v>
                </c:pt>
                <c:pt idx="626">
                  <c:v>132.4712997</c:v>
                </c:pt>
                <c:pt idx="627">
                  <c:v>141.78889090000001</c:v>
                </c:pt>
                <c:pt idx="628">
                  <c:v>141.78889090000001</c:v>
                </c:pt>
                <c:pt idx="629">
                  <c:v>141.78889090000001</c:v>
                </c:pt>
                <c:pt idx="630">
                  <c:v>153.3924213</c:v>
                </c:pt>
                <c:pt idx="631">
                  <c:v>157.75918960000001</c:v>
                </c:pt>
                <c:pt idx="632">
                  <c:v>151.371407</c:v>
                </c:pt>
                <c:pt idx="633">
                  <c:v>148.80731130000001</c:v>
                </c:pt>
                <c:pt idx="634">
                  <c:v>151.1735199</c:v>
                </c:pt>
                <c:pt idx="635">
                  <c:v>151.1735199</c:v>
                </c:pt>
                <c:pt idx="636">
                  <c:v>151.1735199</c:v>
                </c:pt>
                <c:pt idx="637">
                  <c:v>150.235713</c:v>
                </c:pt>
                <c:pt idx="638">
                  <c:v>156.06871889999999</c:v>
                </c:pt>
                <c:pt idx="639">
                  <c:v>159.37353880000001</c:v>
                </c:pt>
                <c:pt idx="640">
                  <c:v>159.51464999999999</c:v>
                </c:pt>
                <c:pt idx="641">
                  <c:v>165.3082876</c:v>
                </c:pt>
                <c:pt idx="642">
                  <c:v>165.3082876</c:v>
                </c:pt>
                <c:pt idx="643">
                  <c:v>165.3082876</c:v>
                </c:pt>
                <c:pt idx="644">
                  <c:v>165.22509729999999</c:v>
                </c:pt>
                <c:pt idx="645">
                  <c:v>164.63218850000001</c:v>
                </c:pt>
                <c:pt idx="646">
                  <c:v>164.97723640000001</c:v>
                </c:pt>
                <c:pt idx="647">
                  <c:v>163.67608630000001</c:v>
                </c:pt>
                <c:pt idx="648">
                  <c:v>163.69414599999999</c:v>
                </c:pt>
                <c:pt idx="649">
                  <c:v>163.69414599999999</c:v>
                </c:pt>
                <c:pt idx="650">
                  <c:v>163.69414599999999</c:v>
                </c:pt>
                <c:pt idx="651">
                  <c:v>161.70174639999999</c:v>
                </c:pt>
                <c:pt idx="652">
                  <c:v>160.14180289999999</c:v>
                </c:pt>
                <c:pt idx="653">
                  <c:v>148.7931155</c:v>
                </c:pt>
                <c:pt idx="654">
                  <c:v>149.03055889999999</c:v>
                </c:pt>
                <c:pt idx="655">
                  <c:v>148.6212907</c:v>
                </c:pt>
                <c:pt idx="656">
                  <c:v>148.6212907</c:v>
                </c:pt>
                <c:pt idx="657">
                  <c:v>148.6212907</c:v>
                </c:pt>
                <c:pt idx="658">
                  <c:v>149.1719071</c:v>
                </c:pt>
                <c:pt idx="659">
                  <c:v>145.81700799999999</c:v>
                </c:pt>
                <c:pt idx="660">
                  <c:v>145.83817629999999</c:v>
                </c:pt>
                <c:pt idx="661">
                  <c:v>145.98391359999999</c:v>
                </c:pt>
                <c:pt idx="662">
                  <c:v>146.48338010000001</c:v>
                </c:pt>
                <c:pt idx="663">
                  <c:v>146.48338010000001</c:v>
                </c:pt>
                <c:pt idx="664">
                  <c:v>146.48338010000001</c:v>
                </c:pt>
                <c:pt idx="665">
                  <c:v>136.49093769999999</c:v>
                </c:pt>
                <c:pt idx="666">
                  <c:v>137.75289530000001</c:v>
                </c:pt>
                <c:pt idx="667">
                  <c:v>130.43899060000001</c:v>
                </c:pt>
                <c:pt idx="668">
                  <c:v>132.68497189999999</c:v>
                </c:pt>
                <c:pt idx="669">
                  <c:v>133.40553360000001</c:v>
                </c:pt>
                <c:pt idx="670">
                  <c:v>133.40553360000001</c:v>
                </c:pt>
                <c:pt idx="671">
                  <c:v>133.40553360000001</c:v>
                </c:pt>
                <c:pt idx="672">
                  <c:v>132.641378</c:v>
                </c:pt>
                <c:pt idx="673">
                  <c:v>136.67870049999999</c:v>
                </c:pt>
                <c:pt idx="674">
                  <c:v>134.25263079999999</c:v>
                </c:pt>
                <c:pt idx="675">
                  <c:v>134.15263440000001</c:v>
                </c:pt>
                <c:pt idx="676">
                  <c:v>131.97444909999999</c:v>
                </c:pt>
                <c:pt idx="677">
                  <c:v>131.97444909999999</c:v>
                </c:pt>
                <c:pt idx="678">
                  <c:v>131.97444909999999</c:v>
                </c:pt>
                <c:pt idx="679">
                  <c:v>129.58097520000001</c:v>
                </c:pt>
                <c:pt idx="680">
                  <c:v>130.07190180000001</c:v>
                </c:pt>
                <c:pt idx="681">
                  <c:v>129.06023089999999</c:v>
                </c:pt>
                <c:pt idx="682">
                  <c:v>129.13721100000001</c:v>
                </c:pt>
                <c:pt idx="683">
                  <c:v>131.53971849999999</c:v>
                </c:pt>
                <c:pt idx="684">
                  <c:v>131.53971849999999</c:v>
                </c:pt>
                <c:pt idx="685">
                  <c:v>131.53971849999999</c:v>
                </c:pt>
                <c:pt idx="686">
                  <c:v>129.0814273</c:v>
                </c:pt>
                <c:pt idx="687">
                  <c:v>125.79776769999999</c:v>
                </c:pt>
                <c:pt idx="688">
                  <c:v>119.68749010000001</c:v>
                </c:pt>
                <c:pt idx="689">
                  <c:v>119.33635049999999</c:v>
                </c:pt>
                <c:pt idx="690">
                  <c:v>119.3793635</c:v>
                </c:pt>
                <c:pt idx="691">
                  <c:v>119.3793635</c:v>
                </c:pt>
                <c:pt idx="692">
                  <c:v>119.3793635</c:v>
                </c:pt>
                <c:pt idx="693">
                  <c:v>116.9990155</c:v>
                </c:pt>
                <c:pt idx="694">
                  <c:v>113.9950303</c:v>
                </c:pt>
                <c:pt idx="695">
                  <c:v>109.7718627</c:v>
                </c:pt>
                <c:pt idx="696">
                  <c:v>108.4453967</c:v>
                </c:pt>
                <c:pt idx="697">
                  <c:v>110.58550940000001</c:v>
                </c:pt>
                <c:pt idx="698">
                  <c:v>110.58550940000001</c:v>
                </c:pt>
                <c:pt idx="699">
                  <c:v>110.58550940000001</c:v>
                </c:pt>
                <c:pt idx="700">
                  <c:v>108.6501193</c:v>
                </c:pt>
                <c:pt idx="701">
                  <c:v>107.64695450000001</c:v>
                </c:pt>
                <c:pt idx="702">
                  <c:v>107.03118910000001</c:v>
                </c:pt>
                <c:pt idx="703">
                  <c:v>106.22823099999999</c:v>
                </c:pt>
                <c:pt idx="704">
                  <c:v>104.7649948</c:v>
                </c:pt>
                <c:pt idx="705">
                  <c:v>104.7649948</c:v>
                </c:pt>
                <c:pt idx="706">
                  <c:v>104.7649948</c:v>
                </c:pt>
                <c:pt idx="707">
                  <c:v>103.7241592</c:v>
                </c:pt>
                <c:pt idx="708">
                  <c:v>102.7071005</c:v>
                </c:pt>
                <c:pt idx="709">
                  <c:v>103.78113620000001</c:v>
                </c:pt>
                <c:pt idx="710">
                  <c:v>104.70510299999999</c:v>
                </c:pt>
                <c:pt idx="711">
                  <c:v>104.88209190000001</c:v>
                </c:pt>
                <c:pt idx="712">
                  <c:v>104.88209190000001</c:v>
                </c:pt>
                <c:pt idx="713">
                  <c:v>104.88209190000001</c:v>
                </c:pt>
                <c:pt idx="714">
                  <c:v>101.6587158</c:v>
                </c:pt>
                <c:pt idx="715">
                  <c:v>96.868096109999996</c:v>
                </c:pt>
                <c:pt idx="716">
                  <c:v>96.570827890000004</c:v>
                </c:pt>
                <c:pt idx="717">
                  <c:v>102.09490479999999</c:v>
                </c:pt>
                <c:pt idx="718">
                  <c:v>104.90958879999999</c:v>
                </c:pt>
                <c:pt idx="719">
                  <c:v>104.90958879999999</c:v>
                </c:pt>
                <c:pt idx="720">
                  <c:v>104.90958879999999</c:v>
                </c:pt>
                <c:pt idx="721">
                  <c:v>108.88172160000001</c:v>
                </c:pt>
                <c:pt idx="722">
                  <c:v>106.1598814</c:v>
                </c:pt>
                <c:pt idx="723">
                  <c:v>105.9514898</c:v>
                </c:pt>
                <c:pt idx="724">
                  <c:v>105.88975840000001</c:v>
                </c:pt>
                <c:pt idx="725">
                  <c:v>103.5054571</c:v>
                </c:pt>
                <c:pt idx="726">
                  <c:v>103.5054571</c:v>
                </c:pt>
                <c:pt idx="727">
                  <c:v>103.5054571</c:v>
                </c:pt>
                <c:pt idx="728">
                  <c:v>105.0680122</c:v>
                </c:pt>
                <c:pt idx="729">
                  <c:v>101.1905326</c:v>
                </c:pt>
                <c:pt idx="730">
                  <c:v>101.19175389999999</c:v>
                </c:pt>
                <c:pt idx="731">
                  <c:v>90.099284839999996</c:v>
                </c:pt>
                <c:pt idx="732">
                  <c:v>96.446754639999995</c:v>
                </c:pt>
                <c:pt idx="733">
                  <c:v>96.446754639999995</c:v>
                </c:pt>
                <c:pt idx="734">
                  <c:v>96.446754639999995</c:v>
                </c:pt>
                <c:pt idx="735">
                  <c:v>96.407592710000003</c:v>
                </c:pt>
                <c:pt idx="736">
                  <c:v>98.527454969999994</c:v>
                </c:pt>
                <c:pt idx="737">
                  <c:v>99.154679590000001</c:v>
                </c:pt>
                <c:pt idx="738">
                  <c:v>101.3613241</c:v>
                </c:pt>
                <c:pt idx="739">
                  <c:v>102.255139</c:v>
                </c:pt>
                <c:pt idx="740">
                  <c:v>102.255139</c:v>
                </c:pt>
                <c:pt idx="741">
                  <c:v>102.255139</c:v>
                </c:pt>
                <c:pt idx="742">
                  <c:v>101.7578596</c:v>
                </c:pt>
                <c:pt idx="743">
                  <c:v>96.513534359999994</c:v>
                </c:pt>
                <c:pt idx="744">
                  <c:v>94.930105999999995</c:v>
                </c:pt>
                <c:pt idx="745">
                  <c:v>91.896202990000006</c:v>
                </c:pt>
                <c:pt idx="746">
                  <c:v>91.463081900000006</c:v>
                </c:pt>
                <c:pt idx="747">
                  <c:v>91.463081900000006</c:v>
                </c:pt>
                <c:pt idx="748">
                  <c:v>91.463081900000006</c:v>
                </c:pt>
                <c:pt idx="749">
                  <c:v>90.571689570000004</c:v>
                </c:pt>
                <c:pt idx="750">
                  <c:v>90.913006440000004</c:v>
                </c:pt>
                <c:pt idx="751">
                  <c:v>88.722324990000004</c:v>
                </c:pt>
                <c:pt idx="752">
                  <c:v>89.035628380000006</c:v>
                </c:pt>
                <c:pt idx="753">
                  <c:v>86.720053469999996</c:v>
                </c:pt>
                <c:pt idx="754">
                  <c:v>86.720053469999996</c:v>
                </c:pt>
                <c:pt idx="755">
                  <c:v>86.720053469999996</c:v>
                </c:pt>
                <c:pt idx="756">
                  <c:v>87.959795670000005</c:v>
                </c:pt>
                <c:pt idx="757">
                  <c:v>87.194483899999994</c:v>
                </c:pt>
                <c:pt idx="758">
                  <c:v>85.99483309</c:v>
                </c:pt>
                <c:pt idx="759">
                  <c:v>85.256352230000005</c:v>
                </c:pt>
                <c:pt idx="760">
                  <c:v>84.763542419999993</c:v>
                </c:pt>
                <c:pt idx="761">
                  <c:v>84.763542419999993</c:v>
                </c:pt>
                <c:pt idx="762">
                  <c:v>84.763542419999993</c:v>
                </c:pt>
                <c:pt idx="763">
                  <c:v>85.468208700000005</c:v>
                </c:pt>
                <c:pt idx="764">
                  <c:v>85.357107940000006</c:v>
                </c:pt>
                <c:pt idx="765">
                  <c:v>85.423959679999996</c:v>
                </c:pt>
                <c:pt idx="766">
                  <c:v>84.851004189999998</c:v>
                </c:pt>
                <c:pt idx="767">
                  <c:v>84.855197630000006</c:v>
                </c:pt>
                <c:pt idx="768">
                  <c:v>84.855197630000006</c:v>
                </c:pt>
                <c:pt idx="769">
                  <c:v>84.855197630000006</c:v>
                </c:pt>
                <c:pt idx="770">
                  <c:v>85.199322350000003</c:v>
                </c:pt>
                <c:pt idx="771">
                  <c:v>88.300427089999999</c:v>
                </c:pt>
                <c:pt idx="772">
                  <c:v>89.99</c:v>
                </c:pt>
                <c:pt idx="773">
                  <c:v>87.48</c:v>
                </c:pt>
                <c:pt idx="774">
                  <c:v>87.67</c:v>
                </c:pt>
                <c:pt idx="775">
                  <c:v>87.67</c:v>
                </c:pt>
                <c:pt idx="776">
                  <c:v>87.67</c:v>
                </c:pt>
                <c:pt idx="777">
                  <c:v>87.97</c:v>
                </c:pt>
                <c:pt idx="778">
                  <c:v>88.1</c:v>
                </c:pt>
                <c:pt idx="779">
                  <c:v>88.05</c:v>
                </c:pt>
                <c:pt idx="780">
                  <c:v>87.69</c:v>
                </c:pt>
                <c:pt idx="781">
                  <c:v>87.424999999999997</c:v>
                </c:pt>
                <c:pt idx="782">
                  <c:v>87.424999999999997</c:v>
                </c:pt>
                <c:pt idx="783">
                  <c:v>87.424999999999997</c:v>
                </c:pt>
                <c:pt idx="784">
                  <c:v>86.795000000000002</c:v>
                </c:pt>
                <c:pt idx="785">
                  <c:v>86</c:v>
                </c:pt>
                <c:pt idx="786">
                  <c:v>81.19</c:v>
                </c:pt>
                <c:pt idx="787">
                  <c:v>81.08</c:v>
                </c:pt>
                <c:pt idx="788">
                  <c:v>82.064999999999998</c:v>
                </c:pt>
                <c:pt idx="789">
                  <c:v>82.064999999999998</c:v>
                </c:pt>
                <c:pt idx="790">
                  <c:v>82.064999999999998</c:v>
                </c:pt>
                <c:pt idx="791">
                  <c:v>80.704999999999998</c:v>
                </c:pt>
                <c:pt idx="792">
                  <c:v>82.405000000000001</c:v>
                </c:pt>
                <c:pt idx="793">
                  <c:v>81.81</c:v>
                </c:pt>
                <c:pt idx="794">
                  <c:v>83.11</c:v>
                </c:pt>
                <c:pt idx="795">
                  <c:v>81.545000000000002</c:v>
                </c:pt>
                <c:pt idx="796">
                  <c:v>81.545000000000002</c:v>
                </c:pt>
                <c:pt idx="797">
                  <c:v>81.545000000000002</c:v>
                </c:pt>
                <c:pt idx="798">
                  <c:v>81.135000000000005</c:v>
                </c:pt>
                <c:pt idx="799">
                  <c:v>81.614999999999995</c:v>
                </c:pt>
                <c:pt idx="800">
                  <c:v>81.984999999999999</c:v>
                </c:pt>
                <c:pt idx="801">
                  <c:v>81.825000000000003</c:v>
                </c:pt>
                <c:pt idx="802">
                  <c:v>81.855000000000004</c:v>
                </c:pt>
                <c:pt idx="803">
                  <c:v>81.855000000000004</c:v>
                </c:pt>
                <c:pt idx="804">
                  <c:v>81.855000000000004</c:v>
                </c:pt>
                <c:pt idx="805">
                  <c:v>82.5</c:v>
                </c:pt>
                <c:pt idx="806">
                  <c:v>83.584999999999994</c:v>
                </c:pt>
                <c:pt idx="807">
                  <c:v>83.814999999999998</c:v>
                </c:pt>
                <c:pt idx="808">
                  <c:v>86.48</c:v>
                </c:pt>
                <c:pt idx="809">
                  <c:v>86.43</c:v>
                </c:pt>
                <c:pt idx="810">
                  <c:v>86.43</c:v>
                </c:pt>
                <c:pt idx="811">
                  <c:v>86.43</c:v>
                </c:pt>
                <c:pt idx="812">
                  <c:v>87.67</c:v>
                </c:pt>
                <c:pt idx="813">
                  <c:v>86.5</c:v>
                </c:pt>
                <c:pt idx="814">
                  <c:v>87.944999999999993</c:v>
                </c:pt>
                <c:pt idx="815">
                  <c:v>87.93</c:v>
                </c:pt>
                <c:pt idx="816">
                  <c:v>89.52</c:v>
                </c:pt>
                <c:pt idx="817">
                  <c:v>89.52</c:v>
                </c:pt>
                <c:pt idx="818">
                  <c:v>89.52</c:v>
                </c:pt>
                <c:pt idx="819">
                  <c:v>90.08</c:v>
                </c:pt>
                <c:pt idx="820">
                  <c:v>92.775000000000006</c:v>
                </c:pt>
                <c:pt idx="821">
                  <c:v>93.74</c:v>
                </c:pt>
                <c:pt idx="822">
                  <c:v>98.474999999999994</c:v>
                </c:pt>
                <c:pt idx="823">
                  <c:v>109.785</c:v>
                </c:pt>
                <c:pt idx="824">
                  <c:v>109.785</c:v>
                </c:pt>
                <c:pt idx="825">
                  <c:v>109.785</c:v>
                </c:pt>
                <c:pt idx="826">
                  <c:v>114.08499999999999</c:v>
                </c:pt>
                <c:pt idx="827">
                  <c:v>112.77</c:v>
                </c:pt>
                <c:pt idx="828">
                  <c:v>120.965</c:v>
                </c:pt>
                <c:pt idx="829">
                  <c:v>119.005</c:v>
                </c:pt>
                <c:pt idx="830">
                  <c:v>101.53</c:v>
                </c:pt>
                <c:pt idx="831">
                  <c:v>101.53</c:v>
                </c:pt>
                <c:pt idx="832">
                  <c:v>101.53</c:v>
                </c:pt>
                <c:pt idx="833">
                  <c:v>117.12</c:v>
                </c:pt>
                <c:pt idx="834">
                  <c:v>112.53</c:v>
                </c:pt>
                <c:pt idx="835">
                  <c:v>110.245</c:v>
                </c:pt>
                <c:pt idx="836">
                  <c:v>109.84</c:v>
                </c:pt>
                <c:pt idx="837">
                  <c:v>109.375</c:v>
                </c:pt>
                <c:pt idx="838">
                  <c:v>109.375</c:v>
                </c:pt>
                <c:pt idx="839">
                  <c:v>109.375</c:v>
                </c:pt>
                <c:pt idx="840">
                  <c:v>108.995</c:v>
                </c:pt>
                <c:pt idx="841">
                  <c:v>109.82</c:v>
                </c:pt>
                <c:pt idx="842">
                  <c:v>106.21</c:v>
                </c:pt>
                <c:pt idx="843">
                  <c:v>104.435</c:v>
                </c:pt>
                <c:pt idx="844">
                  <c:v>102.83499999999999</c:v>
                </c:pt>
                <c:pt idx="845">
                  <c:v>102.83499999999999</c:v>
                </c:pt>
                <c:pt idx="846">
                  <c:v>102.83499999999999</c:v>
                </c:pt>
                <c:pt idx="847">
                  <c:v>101.035</c:v>
                </c:pt>
                <c:pt idx="848">
                  <c:v>102.425</c:v>
                </c:pt>
                <c:pt idx="849">
                  <c:v>105.94</c:v>
                </c:pt>
                <c:pt idx="850">
                  <c:v>105.16</c:v>
                </c:pt>
                <c:pt idx="851">
                  <c:v>104.61499999999999</c:v>
                </c:pt>
                <c:pt idx="852">
                  <c:v>104.61499999999999</c:v>
                </c:pt>
                <c:pt idx="853">
                  <c:v>104.61499999999999</c:v>
                </c:pt>
                <c:pt idx="854">
                  <c:v>106.55</c:v>
                </c:pt>
                <c:pt idx="855">
                  <c:v>106.55</c:v>
                </c:pt>
                <c:pt idx="856">
                  <c:v>106.01</c:v>
                </c:pt>
                <c:pt idx="857">
                  <c:v>107.215</c:v>
                </c:pt>
                <c:pt idx="858">
                  <c:v>105.985</c:v>
                </c:pt>
                <c:pt idx="859">
                  <c:v>105.985</c:v>
                </c:pt>
                <c:pt idx="860">
                  <c:v>105.985</c:v>
                </c:pt>
                <c:pt idx="861">
                  <c:v>102.985</c:v>
                </c:pt>
                <c:pt idx="862">
                  <c:v>101.575</c:v>
                </c:pt>
                <c:pt idx="863">
                  <c:v>98.84</c:v>
                </c:pt>
                <c:pt idx="864">
                  <c:v>99.7</c:v>
                </c:pt>
                <c:pt idx="865">
                  <c:v>100.58499999999999</c:v>
                </c:pt>
                <c:pt idx="866">
                  <c:v>100.58499999999999</c:v>
                </c:pt>
                <c:pt idx="867">
                  <c:v>100.58499999999999</c:v>
                </c:pt>
                <c:pt idx="868">
                  <c:v>98.715000000000003</c:v>
                </c:pt>
                <c:pt idx="869">
                  <c:v>98.71</c:v>
                </c:pt>
                <c:pt idx="870">
                  <c:v>100.105</c:v>
                </c:pt>
                <c:pt idx="871">
                  <c:v>101.77500000000001</c:v>
                </c:pt>
                <c:pt idx="872">
                  <c:v>103.22499999999999</c:v>
                </c:pt>
                <c:pt idx="873">
                  <c:v>103.22499999999999</c:v>
                </c:pt>
                <c:pt idx="874">
                  <c:v>103.22499999999999</c:v>
                </c:pt>
                <c:pt idx="875">
                  <c:v>103.08499999999999</c:v>
                </c:pt>
                <c:pt idx="876">
                  <c:v>98.905000000000001</c:v>
                </c:pt>
                <c:pt idx="877">
                  <c:v>97.114999999999995</c:v>
                </c:pt>
                <c:pt idx="878">
                  <c:v>98.144999999999996</c:v>
                </c:pt>
                <c:pt idx="879">
                  <c:v>96.655000000000001</c:v>
                </c:pt>
                <c:pt idx="880">
                  <c:v>96.655000000000001</c:v>
                </c:pt>
                <c:pt idx="881">
                  <c:v>96.655000000000001</c:v>
                </c:pt>
                <c:pt idx="882">
                  <c:v>96.92</c:v>
                </c:pt>
                <c:pt idx="883">
                  <c:v>97.24</c:v>
                </c:pt>
                <c:pt idx="884">
                  <c:v>98.284999999999997</c:v>
                </c:pt>
                <c:pt idx="885">
                  <c:v>97.59</c:v>
                </c:pt>
                <c:pt idx="886">
                  <c:v>96.614999999999995</c:v>
                </c:pt>
                <c:pt idx="887">
                  <c:v>96.614999999999995</c:v>
                </c:pt>
                <c:pt idx="888">
                  <c:v>96.614999999999995</c:v>
                </c:pt>
                <c:pt idx="889">
                  <c:v>97.504999999999995</c:v>
                </c:pt>
                <c:pt idx="890">
                  <c:v>97.204999999999998</c:v>
                </c:pt>
                <c:pt idx="891">
                  <c:v>96.364999999999995</c:v>
                </c:pt>
                <c:pt idx="892">
                  <c:v>110.69</c:v>
                </c:pt>
                <c:pt idx="893">
                  <c:v>122.80500000000001</c:v>
                </c:pt>
                <c:pt idx="894">
                  <c:v>122.80500000000001</c:v>
                </c:pt>
                <c:pt idx="895">
                  <c:v>122.80500000000001</c:v>
                </c:pt>
                <c:pt idx="896">
                  <c:v>108.38</c:v>
                </c:pt>
                <c:pt idx="897">
                  <c:v>110.235</c:v>
                </c:pt>
                <c:pt idx="898">
                  <c:v>112.77</c:v>
                </c:pt>
                <c:pt idx="899">
                  <c:v>113.22499999999999</c:v>
                </c:pt>
                <c:pt idx="900">
                  <c:v>111.965</c:v>
                </c:pt>
                <c:pt idx="901">
                  <c:v>111.965</c:v>
                </c:pt>
                <c:pt idx="902">
                  <c:v>111.965</c:v>
                </c:pt>
                <c:pt idx="903">
                  <c:v>107.06</c:v>
                </c:pt>
                <c:pt idx="904">
                  <c:v>93.974999999999994</c:v>
                </c:pt>
                <c:pt idx="905">
                  <c:v>94.704999999999998</c:v>
                </c:pt>
                <c:pt idx="906">
                  <c:v>91.02</c:v>
                </c:pt>
                <c:pt idx="907">
                  <c:v>89.765000000000001</c:v>
                </c:pt>
                <c:pt idx="908">
                  <c:v>89.765000000000001</c:v>
                </c:pt>
                <c:pt idx="909">
                  <c:v>89.765000000000001</c:v>
                </c:pt>
                <c:pt idx="910">
                  <c:v>89.77</c:v>
                </c:pt>
                <c:pt idx="911">
                  <c:v>85.97</c:v>
                </c:pt>
                <c:pt idx="912">
                  <c:v>83.375</c:v>
                </c:pt>
                <c:pt idx="913">
                  <c:v>83.85</c:v>
                </c:pt>
                <c:pt idx="914">
                  <c:v>82.53</c:v>
                </c:pt>
                <c:pt idx="915">
                  <c:v>82.53</c:v>
                </c:pt>
                <c:pt idx="916">
                  <c:v>82.53</c:v>
                </c:pt>
                <c:pt idx="917">
                  <c:v>82.97</c:v>
                </c:pt>
                <c:pt idx="918">
                  <c:v>82.204999999999998</c:v>
                </c:pt>
                <c:pt idx="919">
                  <c:v>81.364999999999995</c:v>
                </c:pt>
                <c:pt idx="920">
                  <c:v>80.13</c:v>
                </c:pt>
                <c:pt idx="921">
                  <c:v>78.67</c:v>
                </c:pt>
                <c:pt idx="922">
                  <c:v>78.67</c:v>
                </c:pt>
                <c:pt idx="923">
                  <c:v>78.67</c:v>
                </c:pt>
                <c:pt idx="924">
                  <c:v>78.44</c:v>
                </c:pt>
                <c:pt idx="925">
                  <c:v>77.040000000000006</c:v>
                </c:pt>
                <c:pt idx="926">
                  <c:v>75.795000000000002</c:v>
                </c:pt>
                <c:pt idx="927">
                  <c:v>76.53</c:v>
                </c:pt>
                <c:pt idx="928">
                  <c:v>75.77</c:v>
                </c:pt>
                <c:pt idx="929">
                  <c:v>75.77</c:v>
                </c:pt>
                <c:pt idx="930">
                  <c:v>75.77</c:v>
                </c:pt>
                <c:pt idx="931">
                  <c:v>76.989999999999995</c:v>
                </c:pt>
                <c:pt idx="932">
                  <c:v>77.064999999999998</c:v>
                </c:pt>
                <c:pt idx="933">
                  <c:v>76.885000000000005</c:v>
                </c:pt>
                <c:pt idx="934">
                  <c:v>77.11</c:v>
                </c:pt>
                <c:pt idx="935">
                  <c:v>74.97</c:v>
                </c:pt>
                <c:pt idx="936">
                  <c:v>74.97</c:v>
                </c:pt>
                <c:pt idx="937">
                  <c:v>74.97</c:v>
                </c:pt>
                <c:pt idx="938">
                  <c:v>77.400000000000006</c:v>
                </c:pt>
                <c:pt idx="939">
                  <c:v>77.739999999999995</c:v>
                </c:pt>
                <c:pt idx="940">
                  <c:v>77.734999999999999</c:v>
                </c:pt>
                <c:pt idx="941">
                  <c:v>77.89</c:v>
                </c:pt>
                <c:pt idx="942">
                  <c:v>78.415000000000006</c:v>
                </c:pt>
                <c:pt idx="943">
                  <c:v>78.415000000000006</c:v>
                </c:pt>
                <c:pt idx="944">
                  <c:v>78.415000000000006</c:v>
                </c:pt>
                <c:pt idx="945">
                  <c:v>78.73</c:v>
                </c:pt>
                <c:pt idx="946">
                  <c:v>78.87</c:v>
                </c:pt>
                <c:pt idx="947">
                  <c:v>77.215000000000003</c:v>
                </c:pt>
                <c:pt idx="948">
                  <c:v>71.53</c:v>
                </c:pt>
                <c:pt idx="949">
                  <c:v>75</c:v>
                </c:pt>
                <c:pt idx="950">
                  <c:v>75</c:v>
                </c:pt>
                <c:pt idx="951">
                  <c:v>75</c:v>
                </c:pt>
                <c:pt idx="952">
                  <c:v>72.704999999999998</c:v>
                </c:pt>
                <c:pt idx="953">
                  <c:v>74.25</c:v>
                </c:pt>
                <c:pt idx="954">
                  <c:v>77.92</c:v>
                </c:pt>
                <c:pt idx="955">
                  <c:v>76.375</c:v>
                </c:pt>
                <c:pt idx="956">
                  <c:v>76.67</c:v>
                </c:pt>
                <c:pt idx="957">
                  <c:v>76.67</c:v>
                </c:pt>
                <c:pt idx="958">
                  <c:v>76.67</c:v>
                </c:pt>
                <c:pt idx="959">
                  <c:v>75.724999999999994</c:v>
                </c:pt>
                <c:pt idx="960">
                  <c:v>71.3</c:v>
                </c:pt>
                <c:pt idx="961">
                  <c:v>75.489999999999995</c:v>
                </c:pt>
                <c:pt idx="962">
                  <c:v>73.959999999999994</c:v>
                </c:pt>
                <c:pt idx="963">
                  <c:v>73.665000000000006</c:v>
                </c:pt>
                <c:pt idx="964">
                  <c:v>73.665000000000006</c:v>
                </c:pt>
                <c:pt idx="965">
                  <c:v>73.665000000000006</c:v>
                </c:pt>
                <c:pt idx="966">
                  <c:v>74.739999999999995</c:v>
                </c:pt>
                <c:pt idx="967">
                  <c:v>76.569999999999993</c:v>
                </c:pt>
                <c:pt idx="968">
                  <c:v>76.644999999999996</c:v>
                </c:pt>
                <c:pt idx="969">
                  <c:v>74.704999999999998</c:v>
                </c:pt>
                <c:pt idx="970">
                  <c:v>74.674999999999997</c:v>
                </c:pt>
                <c:pt idx="971">
                  <c:v>74.674999999999997</c:v>
                </c:pt>
                <c:pt idx="972">
                  <c:v>74.674999999999997</c:v>
                </c:pt>
                <c:pt idx="973">
                  <c:v>74.215000000000003</c:v>
                </c:pt>
                <c:pt idx="974">
                  <c:v>73.775000000000006</c:v>
                </c:pt>
                <c:pt idx="975">
                  <c:v>73.444999999999993</c:v>
                </c:pt>
                <c:pt idx="976">
                  <c:v>74.745000000000005</c:v>
                </c:pt>
                <c:pt idx="977">
                  <c:v>73.040000000000006</c:v>
                </c:pt>
                <c:pt idx="978">
                  <c:v>73.040000000000006</c:v>
                </c:pt>
                <c:pt idx="979">
                  <c:v>73.040000000000006</c:v>
                </c:pt>
                <c:pt idx="980">
                  <c:v>73.655000000000001</c:v>
                </c:pt>
                <c:pt idx="981">
                  <c:v>76.344999999999999</c:v>
                </c:pt>
                <c:pt idx="982">
                  <c:v>75.364999999999995</c:v>
                </c:pt>
                <c:pt idx="983">
                  <c:v>78.97</c:v>
                </c:pt>
                <c:pt idx="984">
                  <c:v>76.295000000000002</c:v>
                </c:pt>
                <c:pt idx="985">
                  <c:v>76.295000000000002</c:v>
                </c:pt>
                <c:pt idx="986">
                  <c:v>76.295000000000002</c:v>
                </c:pt>
                <c:pt idx="987">
                  <c:v>75.58</c:v>
                </c:pt>
                <c:pt idx="988">
                  <c:v>72.415000000000006</c:v>
                </c:pt>
                <c:pt idx="989">
                  <c:v>71.22</c:v>
                </c:pt>
                <c:pt idx="990">
                  <c:v>73.17</c:v>
                </c:pt>
                <c:pt idx="991">
                  <c:v>74.510000000000005</c:v>
                </c:pt>
                <c:pt idx="992">
                  <c:v>74.510000000000005</c:v>
                </c:pt>
                <c:pt idx="993">
                  <c:v>74.510000000000005</c:v>
                </c:pt>
                <c:pt idx="994">
                  <c:v>78.94</c:v>
                </c:pt>
                <c:pt idx="995">
                  <c:v>78.894999999999996</c:v>
                </c:pt>
                <c:pt idx="996">
                  <c:v>78.784999999999997</c:v>
                </c:pt>
                <c:pt idx="997">
                  <c:v>79.709999999999994</c:v>
                </c:pt>
                <c:pt idx="998">
                  <c:v>79.594999999999999</c:v>
                </c:pt>
                <c:pt idx="999">
                  <c:v>79.594999999999999</c:v>
                </c:pt>
                <c:pt idx="1000">
                  <c:v>79.594999999999999</c:v>
                </c:pt>
                <c:pt idx="1001">
                  <c:v>79.844999999999999</c:v>
                </c:pt>
                <c:pt idx="1002">
                  <c:v>79.069999999999993</c:v>
                </c:pt>
                <c:pt idx="1003">
                  <c:v>78.614999999999995</c:v>
                </c:pt>
                <c:pt idx="1004">
                  <c:v>78.034999999999997</c:v>
                </c:pt>
                <c:pt idx="1005">
                  <c:v>78.204999999999998</c:v>
                </c:pt>
                <c:pt idx="1006">
                  <c:v>78.204999999999998</c:v>
                </c:pt>
                <c:pt idx="1007">
                  <c:v>78.204999999999998</c:v>
                </c:pt>
                <c:pt idx="1008">
                  <c:v>78.504999999999995</c:v>
                </c:pt>
                <c:pt idx="1009">
                  <c:v>78.39</c:v>
                </c:pt>
                <c:pt idx="1010">
                  <c:v>78.424999999999997</c:v>
                </c:pt>
                <c:pt idx="1011">
                  <c:v>70.905000000000001</c:v>
                </c:pt>
                <c:pt idx="1012">
                  <c:v>69.935000000000002</c:v>
                </c:pt>
                <c:pt idx="1013">
                  <c:v>69.935000000000002</c:v>
                </c:pt>
                <c:pt idx="1014">
                  <c:v>69.935000000000002</c:v>
                </c:pt>
                <c:pt idx="1015">
                  <c:v>65.13</c:v>
                </c:pt>
                <c:pt idx="1016">
                  <c:v>72.644999999999996</c:v>
                </c:pt>
                <c:pt idx="1017">
                  <c:v>72.454999999999998</c:v>
                </c:pt>
                <c:pt idx="1018">
                  <c:v>71.56</c:v>
                </c:pt>
                <c:pt idx="1019">
                  <c:v>73.41</c:v>
                </c:pt>
                <c:pt idx="1020">
                  <c:v>73.41</c:v>
                </c:pt>
                <c:pt idx="1021">
                  <c:v>73.41</c:v>
                </c:pt>
                <c:pt idx="1022">
                  <c:v>70.614999999999995</c:v>
                </c:pt>
                <c:pt idx="1023">
                  <c:v>72.37</c:v>
                </c:pt>
                <c:pt idx="1024">
                  <c:v>72.81</c:v>
                </c:pt>
                <c:pt idx="1025">
                  <c:v>72.739999999999995</c:v>
                </c:pt>
                <c:pt idx="1026">
                  <c:v>72.935000000000002</c:v>
                </c:pt>
                <c:pt idx="1027">
                  <c:v>72.935000000000002</c:v>
                </c:pt>
                <c:pt idx="1028">
                  <c:v>72.935000000000002</c:v>
                </c:pt>
                <c:pt idx="1029">
                  <c:v>73.594999999999999</c:v>
                </c:pt>
                <c:pt idx="1030">
                  <c:v>71.444999999999993</c:v>
                </c:pt>
                <c:pt idx="1031">
                  <c:v>70</c:v>
                </c:pt>
                <c:pt idx="1032">
                  <c:v>71.385000000000005</c:v>
                </c:pt>
                <c:pt idx="1033">
                  <c:v>71.77</c:v>
                </c:pt>
                <c:pt idx="1034">
                  <c:v>71.77</c:v>
                </c:pt>
                <c:pt idx="1035">
                  <c:v>71.77</c:v>
                </c:pt>
                <c:pt idx="1036">
                  <c:v>70.02</c:v>
                </c:pt>
                <c:pt idx="1037">
                  <c:v>71.834999999999994</c:v>
                </c:pt>
                <c:pt idx="1038">
                  <c:v>69.894999999999996</c:v>
                </c:pt>
                <c:pt idx="1039">
                  <c:v>71.569999999999993</c:v>
                </c:pt>
                <c:pt idx="1040">
                  <c:v>73.155000000000001</c:v>
                </c:pt>
                <c:pt idx="1041">
                  <c:v>73.155000000000001</c:v>
                </c:pt>
                <c:pt idx="1042">
                  <c:v>73.155000000000001</c:v>
                </c:pt>
                <c:pt idx="1043">
                  <c:v>68.84</c:v>
                </c:pt>
                <c:pt idx="1044">
                  <c:v>69.7</c:v>
                </c:pt>
                <c:pt idx="1045">
                  <c:v>67.37</c:v>
                </c:pt>
                <c:pt idx="1046">
                  <c:v>68.805000000000007</c:v>
                </c:pt>
                <c:pt idx="1047">
                  <c:v>69.435000000000002</c:v>
                </c:pt>
                <c:pt idx="1048">
                  <c:v>69.435000000000002</c:v>
                </c:pt>
                <c:pt idx="1049">
                  <c:v>69.435000000000002</c:v>
                </c:pt>
                <c:pt idx="1050">
                  <c:v>68.495000000000005</c:v>
                </c:pt>
                <c:pt idx="1051">
                  <c:v>69</c:v>
                </c:pt>
                <c:pt idx="1052">
                  <c:v>68.834999999999994</c:v>
                </c:pt>
                <c:pt idx="1053">
                  <c:v>68.98</c:v>
                </c:pt>
                <c:pt idx="1054">
                  <c:v>67.59</c:v>
                </c:pt>
                <c:pt idx="1055">
                  <c:v>67.59</c:v>
                </c:pt>
                <c:pt idx="1056">
                  <c:v>67.59</c:v>
                </c:pt>
                <c:pt idx="1057">
                  <c:v>68.655000000000001</c:v>
                </c:pt>
                <c:pt idx="1058">
                  <c:v>68.644999999999996</c:v>
                </c:pt>
                <c:pt idx="1059">
                  <c:v>68.105000000000004</c:v>
                </c:pt>
                <c:pt idx="1060">
                  <c:v>67.959999999999994</c:v>
                </c:pt>
                <c:pt idx="1061">
                  <c:v>67.555000000000007</c:v>
                </c:pt>
                <c:pt idx="1062">
                  <c:v>67.555000000000007</c:v>
                </c:pt>
                <c:pt idx="1063">
                  <c:v>67.555000000000007</c:v>
                </c:pt>
                <c:pt idx="1064">
                  <c:v>67.540000000000006</c:v>
                </c:pt>
                <c:pt idx="1065">
                  <c:v>68.05</c:v>
                </c:pt>
                <c:pt idx="1066">
                  <c:v>66.814999999999998</c:v>
                </c:pt>
                <c:pt idx="1067">
                  <c:v>67.444999999999993</c:v>
                </c:pt>
                <c:pt idx="1068">
                  <c:v>67.295000000000002</c:v>
                </c:pt>
                <c:pt idx="1069">
                  <c:v>67.295000000000002</c:v>
                </c:pt>
                <c:pt idx="1070">
                  <c:v>67.295000000000002</c:v>
                </c:pt>
                <c:pt idx="1071">
                  <c:v>67.564999999999998</c:v>
                </c:pt>
                <c:pt idx="1072">
                  <c:v>66.3</c:v>
                </c:pt>
                <c:pt idx="1073">
                  <c:v>66.540000000000006</c:v>
                </c:pt>
                <c:pt idx="1074">
                  <c:v>67.954999999999998</c:v>
                </c:pt>
                <c:pt idx="1075">
                  <c:v>65.965000000000003</c:v>
                </c:pt>
                <c:pt idx="1076">
                  <c:v>65.965000000000003</c:v>
                </c:pt>
                <c:pt idx="1077">
                  <c:v>65.965000000000003</c:v>
                </c:pt>
                <c:pt idx="1078">
                  <c:v>64.900000000000006</c:v>
                </c:pt>
                <c:pt idx="1079">
                  <c:v>69</c:v>
                </c:pt>
                <c:pt idx="1080">
                  <c:v>63.854999999999997</c:v>
                </c:pt>
                <c:pt idx="1081">
                  <c:v>64.784999999999997</c:v>
                </c:pt>
                <c:pt idx="1082">
                  <c:v>64.995000000000005</c:v>
                </c:pt>
                <c:pt idx="1083">
                  <c:v>64.995000000000005</c:v>
                </c:pt>
                <c:pt idx="1084">
                  <c:v>64.995000000000005</c:v>
                </c:pt>
                <c:pt idx="1085">
                  <c:v>65.075000000000003</c:v>
                </c:pt>
                <c:pt idx="1086">
                  <c:v>65.015000000000001</c:v>
                </c:pt>
                <c:pt idx="1087">
                  <c:v>64.260000000000005</c:v>
                </c:pt>
                <c:pt idx="1088">
                  <c:v>65.064999999999998</c:v>
                </c:pt>
                <c:pt idx="1089">
                  <c:v>65.515000000000001</c:v>
                </c:pt>
                <c:pt idx="1090">
                  <c:v>65.515000000000001</c:v>
                </c:pt>
                <c:pt idx="1091">
                  <c:v>65.515000000000001</c:v>
                </c:pt>
                <c:pt idx="1092">
                  <c:v>64.19</c:v>
                </c:pt>
                <c:pt idx="1093">
                  <c:v>66.754999999999995</c:v>
                </c:pt>
                <c:pt idx="1094">
                  <c:v>67.03</c:v>
                </c:pt>
                <c:pt idx="1095">
                  <c:v>66.55</c:v>
                </c:pt>
                <c:pt idx="1096">
                  <c:v>67.385000000000005</c:v>
                </c:pt>
                <c:pt idx="1097">
                  <c:v>67.385000000000005</c:v>
                </c:pt>
                <c:pt idx="1098">
                  <c:v>67.385000000000005</c:v>
                </c:pt>
                <c:pt idx="1099">
                  <c:v>68.27</c:v>
                </c:pt>
                <c:pt idx="1100">
                  <c:v>69.42</c:v>
                </c:pt>
                <c:pt idx="1101">
                  <c:v>69.004999999999995</c:v>
                </c:pt>
                <c:pt idx="1102">
                  <c:v>69.3</c:v>
                </c:pt>
                <c:pt idx="1103">
                  <c:v>68.180000000000007</c:v>
                </c:pt>
                <c:pt idx="1104">
                  <c:v>68.180000000000007</c:v>
                </c:pt>
                <c:pt idx="1105">
                  <c:v>68.180000000000007</c:v>
                </c:pt>
                <c:pt idx="1106">
                  <c:v>70.435000000000002</c:v>
                </c:pt>
                <c:pt idx="1107">
                  <c:v>70.674999999999997</c:v>
                </c:pt>
                <c:pt idx="1108">
                  <c:v>72.295000000000002</c:v>
                </c:pt>
                <c:pt idx="1109">
                  <c:v>71.489999999999995</c:v>
                </c:pt>
                <c:pt idx="1110">
                  <c:v>71.010000000000005</c:v>
                </c:pt>
                <c:pt idx="1111">
                  <c:v>71.010000000000005</c:v>
                </c:pt>
                <c:pt idx="1112">
                  <c:v>71.010000000000005</c:v>
                </c:pt>
                <c:pt idx="1113">
                  <c:v>71.894999999999996</c:v>
                </c:pt>
                <c:pt idx="1114">
                  <c:v>72.209999999999994</c:v>
                </c:pt>
                <c:pt idx="1115">
                  <c:v>70.959999999999994</c:v>
                </c:pt>
                <c:pt idx="1116">
                  <c:v>69.77</c:v>
                </c:pt>
                <c:pt idx="1117">
                  <c:v>70.73</c:v>
                </c:pt>
                <c:pt idx="1118">
                  <c:v>70.73</c:v>
                </c:pt>
                <c:pt idx="1119">
                  <c:v>70.73</c:v>
                </c:pt>
                <c:pt idx="1120">
                  <c:v>72.540000000000006</c:v>
                </c:pt>
                <c:pt idx="1121">
                  <c:v>73.185000000000002</c:v>
                </c:pt>
                <c:pt idx="1122">
                  <c:v>72.959999999999994</c:v>
                </c:pt>
                <c:pt idx="1123">
                  <c:v>71.64</c:v>
                </c:pt>
                <c:pt idx="1124">
                  <c:v>70.66</c:v>
                </c:pt>
                <c:pt idx="1125">
                  <c:v>70.66</c:v>
                </c:pt>
                <c:pt idx="1126">
                  <c:v>70.66</c:v>
                </c:pt>
                <c:pt idx="1127">
                  <c:v>72.38</c:v>
                </c:pt>
                <c:pt idx="1128">
                  <c:v>69.14</c:v>
                </c:pt>
                <c:pt idx="1129">
                  <c:v>72.114999999999995</c:v>
                </c:pt>
                <c:pt idx="1130">
                  <c:v>71.174999999999997</c:v>
                </c:pt>
                <c:pt idx="1131">
                  <c:v>70.415000000000006</c:v>
                </c:pt>
                <c:pt idx="1132">
                  <c:v>70.415000000000006</c:v>
                </c:pt>
                <c:pt idx="1133">
                  <c:v>70.415000000000006</c:v>
                </c:pt>
                <c:pt idx="1134">
                  <c:v>70.004999999999995</c:v>
                </c:pt>
                <c:pt idx="1135">
                  <c:v>70</c:v>
                </c:pt>
                <c:pt idx="1136">
                  <c:v>70.055000000000007</c:v>
                </c:pt>
                <c:pt idx="1137">
                  <c:v>70</c:v>
                </c:pt>
                <c:pt idx="1138">
                  <c:v>70</c:v>
                </c:pt>
                <c:pt idx="1139">
                  <c:v>70</c:v>
                </c:pt>
                <c:pt idx="1140">
                  <c:v>70</c:v>
                </c:pt>
                <c:pt idx="1141">
                  <c:v>69.680000000000007</c:v>
                </c:pt>
                <c:pt idx="1142">
                  <c:v>69.995000000000005</c:v>
                </c:pt>
                <c:pt idx="1143">
                  <c:v>70.204999999999998</c:v>
                </c:pt>
                <c:pt idx="1144">
                  <c:v>73.144999999999996</c:v>
                </c:pt>
                <c:pt idx="1145">
                  <c:v>74.349999999999994</c:v>
                </c:pt>
                <c:pt idx="1146">
                  <c:v>74.349999999999994</c:v>
                </c:pt>
                <c:pt idx="1147">
                  <c:v>74.349999999999994</c:v>
                </c:pt>
                <c:pt idx="1148">
                  <c:v>74.040000000000006</c:v>
                </c:pt>
                <c:pt idx="1149">
                  <c:v>77.33</c:v>
                </c:pt>
                <c:pt idx="1150">
                  <c:v>75.234999999999999</c:v>
                </c:pt>
                <c:pt idx="1151">
                  <c:v>78.885000000000005</c:v>
                </c:pt>
                <c:pt idx="1152">
                  <c:v>86.754999999999995</c:v>
                </c:pt>
                <c:pt idx="1153">
                  <c:v>86.754999999999995</c:v>
                </c:pt>
                <c:pt idx="1154">
                  <c:v>86.754999999999995</c:v>
                </c:pt>
                <c:pt idx="1155">
                  <c:v>85.87</c:v>
                </c:pt>
                <c:pt idx="1156">
                  <c:v>89.53</c:v>
                </c:pt>
                <c:pt idx="1157">
                  <c:v>82.79</c:v>
                </c:pt>
                <c:pt idx="1158">
                  <c:v>80.06</c:v>
                </c:pt>
                <c:pt idx="1159">
                  <c:v>86.944999999999993</c:v>
                </c:pt>
                <c:pt idx="1160">
                  <c:v>86.944999999999993</c:v>
                </c:pt>
                <c:pt idx="1161">
                  <c:v>86.944999999999993</c:v>
                </c:pt>
                <c:pt idx="1162">
                  <c:v>95.875</c:v>
                </c:pt>
                <c:pt idx="1163">
                  <c:v>77.05</c:v>
                </c:pt>
                <c:pt idx="1164">
                  <c:v>79.88</c:v>
                </c:pt>
                <c:pt idx="1165">
                  <c:v>81.185000000000002</c:v>
                </c:pt>
                <c:pt idx="1166">
                  <c:v>81.325000000000003</c:v>
                </c:pt>
                <c:pt idx="1167">
                  <c:v>81.325000000000003</c:v>
                </c:pt>
                <c:pt idx="1168">
                  <c:v>81.325000000000003</c:v>
                </c:pt>
                <c:pt idx="1169">
                  <c:v>79.825000000000003</c:v>
                </c:pt>
                <c:pt idx="1170">
                  <c:v>81.27</c:v>
                </c:pt>
                <c:pt idx="1171">
                  <c:v>79.715000000000003</c:v>
                </c:pt>
                <c:pt idx="1172">
                  <c:v>78.650000000000006</c:v>
                </c:pt>
                <c:pt idx="1173">
                  <c:v>84.334999999999994</c:v>
                </c:pt>
                <c:pt idx="1174">
                  <c:v>84.334999999999994</c:v>
                </c:pt>
                <c:pt idx="1175">
                  <c:v>84.334999999999994</c:v>
                </c:pt>
                <c:pt idx="1176">
                  <c:v>79.819999999999993</c:v>
                </c:pt>
                <c:pt idx="1177">
                  <c:v>78.849999999999994</c:v>
                </c:pt>
                <c:pt idx="1178">
                  <c:v>72.95</c:v>
                </c:pt>
                <c:pt idx="1179">
                  <c:v>75.36</c:v>
                </c:pt>
                <c:pt idx="1180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3C-4A70-A669-079D9EA2FAA1}"/>
            </c:ext>
          </c:extLst>
        </c:ser>
        <c:ser>
          <c:idx val="4"/>
          <c:order val="4"/>
          <c:tx>
            <c:strRef>
              <c:f>'מסכם+גרף'!$F$2</c:f>
              <c:strCache>
                <c:ptCount val="1"/>
                <c:pt idx="0">
                  <c:v>ארה"ב</c:v>
                </c:pt>
              </c:strCache>
            </c:strRef>
          </c:tx>
          <c:spPr>
            <a:ln w="19050" cap="rnd">
              <a:solidFill>
                <a:srgbClr val="D87585"/>
              </a:solidFill>
              <a:round/>
            </a:ln>
            <a:effectLst/>
          </c:spPr>
          <c:marker>
            <c:symbol val="none"/>
          </c:marker>
          <c:cat>
            <c:numRef>
              <c:f>'מסכם+גרף'!$A$4:$A$1184</c:f>
              <c:numCache>
                <c:formatCode>m/d/yyyy</c:formatCode>
                <c:ptCount val="1181"/>
                <c:pt idx="0">
                  <c:v>44928</c:v>
                </c:pt>
                <c:pt idx="1">
                  <c:v>44929</c:v>
                </c:pt>
                <c:pt idx="2">
                  <c:v>44930</c:v>
                </c:pt>
                <c:pt idx="3">
                  <c:v>44931</c:v>
                </c:pt>
                <c:pt idx="4">
                  <c:v>44932</c:v>
                </c:pt>
                <c:pt idx="5">
                  <c:v>44933</c:v>
                </c:pt>
                <c:pt idx="6">
                  <c:v>44934</c:v>
                </c:pt>
                <c:pt idx="7">
                  <c:v>44935</c:v>
                </c:pt>
                <c:pt idx="8">
                  <c:v>44936</c:v>
                </c:pt>
                <c:pt idx="9">
                  <c:v>44937</c:v>
                </c:pt>
                <c:pt idx="10">
                  <c:v>44938</c:v>
                </c:pt>
                <c:pt idx="11">
                  <c:v>44939</c:v>
                </c:pt>
                <c:pt idx="12">
                  <c:v>44940</c:v>
                </c:pt>
                <c:pt idx="13">
                  <c:v>44941</c:v>
                </c:pt>
                <c:pt idx="14">
                  <c:v>44942</c:v>
                </c:pt>
                <c:pt idx="15">
                  <c:v>44943</c:v>
                </c:pt>
                <c:pt idx="16">
                  <c:v>44944</c:v>
                </c:pt>
                <c:pt idx="17">
                  <c:v>44945</c:v>
                </c:pt>
                <c:pt idx="18">
                  <c:v>44946</c:v>
                </c:pt>
                <c:pt idx="19">
                  <c:v>44947</c:v>
                </c:pt>
                <c:pt idx="20">
                  <c:v>44948</c:v>
                </c:pt>
                <c:pt idx="21">
                  <c:v>44949</c:v>
                </c:pt>
                <c:pt idx="22">
                  <c:v>44950</c:v>
                </c:pt>
                <c:pt idx="23">
                  <c:v>44951</c:v>
                </c:pt>
                <c:pt idx="24">
                  <c:v>44952</c:v>
                </c:pt>
                <c:pt idx="25">
                  <c:v>44953</c:v>
                </c:pt>
                <c:pt idx="26">
                  <c:v>44954</c:v>
                </c:pt>
                <c:pt idx="27">
                  <c:v>44955</c:v>
                </c:pt>
                <c:pt idx="28">
                  <c:v>44956</c:v>
                </c:pt>
                <c:pt idx="29">
                  <c:v>44957</c:v>
                </c:pt>
                <c:pt idx="30">
                  <c:v>44958</c:v>
                </c:pt>
                <c:pt idx="31">
                  <c:v>44959</c:v>
                </c:pt>
                <c:pt idx="32">
                  <c:v>44960</c:v>
                </c:pt>
                <c:pt idx="33">
                  <c:v>44961</c:v>
                </c:pt>
                <c:pt idx="34">
                  <c:v>44962</c:v>
                </c:pt>
                <c:pt idx="35">
                  <c:v>44963</c:v>
                </c:pt>
                <c:pt idx="36">
                  <c:v>44964</c:v>
                </c:pt>
                <c:pt idx="37">
                  <c:v>44965</c:v>
                </c:pt>
                <c:pt idx="38">
                  <c:v>44966</c:v>
                </c:pt>
                <c:pt idx="39">
                  <c:v>44967</c:v>
                </c:pt>
                <c:pt idx="40">
                  <c:v>44968</c:v>
                </c:pt>
                <c:pt idx="41">
                  <c:v>44969</c:v>
                </c:pt>
                <c:pt idx="42">
                  <c:v>44970</c:v>
                </c:pt>
                <c:pt idx="43">
                  <c:v>44971</c:v>
                </c:pt>
                <c:pt idx="44">
                  <c:v>44972</c:v>
                </c:pt>
                <c:pt idx="45">
                  <c:v>44973</c:v>
                </c:pt>
                <c:pt idx="46">
                  <c:v>44974</c:v>
                </c:pt>
                <c:pt idx="47">
                  <c:v>44975</c:v>
                </c:pt>
                <c:pt idx="48">
                  <c:v>44976</c:v>
                </c:pt>
                <c:pt idx="49">
                  <c:v>44977</c:v>
                </c:pt>
                <c:pt idx="50">
                  <c:v>44978</c:v>
                </c:pt>
                <c:pt idx="51">
                  <c:v>44979</c:v>
                </c:pt>
                <c:pt idx="52">
                  <c:v>44980</c:v>
                </c:pt>
                <c:pt idx="53">
                  <c:v>44981</c:v>
                </c:pt>
                <c:pt idx="54">
                  <c:v>44982</c:v>
                </c:pt>
                <c:pt idx="55">
                  <c:v>44983</c:v>
                </c:pt>
                <c:pt idx="56">
                  <c:v>44984</c:v>
                </c:pt>
                <c:pt idx="57">
                  <c:v>44985</c:v>
                </c:pt>
                <c:pt idx="58">
                  <c:v>44986</c:v>
                </c:pt>
                <c:pt idx="59">
                  <c:v>44987</c:v>
                </c:pt>
                <c:pt idx="60">
                  <c:v>44988</c:v>
                </c:pt>
                <c:pt idx="61">
                  <c:v>44989</c:v>
                </c:pt>
                <c:pt idx="62">
                  <c:v>44990</c:v>
                </c:pt>
                <c:pt idx="63">
                  <c:v>44991</c:v>
                </c:pt>
                <c:pt idx="64">
                  <c:v>44992</c:v>
                </c:pt>
                <c:pt idx="65">
                  <c:v>44993</c:v>
                </c:pt>
                <c:pt idx="66">
                  <c:v>44994</c:v>
                </c:pt>
                <c:pt idx="67">
                  <c:v>44995</c:v>
                </c:pt>
                <c:pt idx="68">
                  <c:v>44996</c:v>
                </c:pt>
                <c:pt idx="69">
                  <c:v>44997</c:v>
                </c:pt>
                <c:pt idx="70">
                  <c:v>44998</c:v>
                </c:pt>
                <c:pt idx="71">
                  <c:v>44999</c:v>
                </c:pt>
                <c:pt idx="72">
                  <c:v>45000</c:v>
                </c:pt>
                <c:pt idx="73">
                  <c:v>45001</c:v>
                </c:pt>
                <c:pt idx="74">
                  <c:v>45002</c:v>
                </c:pt>
                <c:pt idx="75">
                  <c:v>45003</c:v>
                </c:pt>
                <c:pt idx="76">
                  <c:v>45004</c:v>
                </c:pt>
                <c:pt idx="77">
                  <c:v>45005</c:v>
                </c:pt>
                <c:pt idx="78">
                  <c:v>45006</c:v>
                </c:pt>
                <c:pt idx="79">
                  <c:v>45007</c:v>
                </c:pt>
                <c:pt idx="80">
                  <c:v>45008</c:v>
                </c:pt>
                <c:pt idx="81">
                  <c:v>45009</c:v>
                </c:pt>
                <c:pt idx="82">
                  <c:v>45010</c:v>
                </c:pt>
                <c:pt idx="83">
                  <c:v>45011</c:v>
                </c:pt>
                <c:pt idx="84">
                  <c:v>45012</c:v>
                </c:pt>
                <c:pt idx="85">
                  <c:v>45013</c:v>
                </c:pt>
                <c:pt idx="86">
                  <c:v>45014</c:v>
                </c:pt>
                <c:pt idx="87">
                  <c:v>45015</c:v>
                </c:pt>
                <c:pt idx="88">
                  <c:v>45016</c:v>
                </c:pt>
                <c:pt idx="89">
                  <c:v>45017</c:v>
                </c:pt>
                <c:pt idx="90">
                  <c:v>45018</c:v>
                </c:pt>
                <c:pt idx="91">
                  <c:v>45019</c:v>
                </c:pt>
                <c:pt idx="92">
                  <c:v>45020</c:v>
                </c:pt>
                <c:pt idx="93">
                  <c:v>45021</c:v>
                </c:pt>
                <c:pt idx="94">
                  <c:v>45022</c:v>
                </c:pt>
                <c:pt idx="95">
                  <c:v>45023</c:v>
                </c:pt>
                <c:pt idx="96">
                  <c:v>45024</c:v>
                </c:pt>
                <c:pt idx="97">
                  <c:v>45025</c:v>
                </c:pt>
                <c:pt idx="98">
                  <c:v>45026</c:v>
                </c:pt>
                <c:pt idx="99">
                  <c:v>45027</c:v>
                </c:pt>
                <c:pt idx="100">
                  <c:v>45028</c:v>
                </c:pt>
                <c:pt idx="101">
                  <c:v>45029</c:v>
                </c:pt>
                <c:pt idx="102">
                  <c:v>45030</c:v>
                </c:pt>
                <c:pt idx="103">
                  <c:v>45031</c:v>
                </c:pt>
                <c:pt idx="104">
                  <c:v>45032</c:v>
                </c:pt>
                <c:pt idx="105">
                  <c:v>45033</c:v>
                </c:pt>
                <c:pt idx="106">
                  <c:v>45034</c:v>
                </c:pt>
                <c:pt idx="107">
                  <c:v>45035</c:v>
                </c:pt>
                <c:pt idx="108">
                  <c:v>45036</c:v>
                </c:pt>
                <c:pt idx="109">
                  <c:v>45037</c:v>
                </c:pt>
                <c:pt idx="110">
                  <c:v>45038</c:v>
                </c:pt>
                <c:pt idx="111">
                  <c:v>45039</c:v>
                </c:pt>
                <c:pt idx="112">
                  <c:v>45040</c:v>
                </c:pt>
                <c:pt idx="113">
                  <c:v>45041</c:v>
                </c:pt>
                <c:pt idx="114">
                  <c:v>45042</c:v>
                </c:pt>
                <c:pt idx="115">
                  <c:v>45043</c:v>
                </c:pt>
                <c:pt idx="116">
                  <c:v>45044</c:v>
                </c:pt>
                <c:pt idx="117">
                  <c:v>45045</c:v>
                </c:pt>
                <c:pt idx="118">
                  <c:v>45046</c:v>
                </c:pt>
                <c:pt idx="119">
                  <c:v>45047</c:v>
                </c:pt>
                <c:pt idx="120">
                  <c:v>45048</c:v>
                </c:pt>
                <c:pt idx="121">
                  <c:v>45049</c:v>
                </c:pt>
                <c:pt idx="122">
                  <c:v>45050</c:v>
                </c:pt>
                <c:pt idx="123">
                  <c:v>45051</c:v>
                </c:pt>
                <c:pt idx="124">
                  <c:v>45052</c:v>
                </c:pt>
                <c:pt idx="125">
                  <c:v>45053</c:v>
                </c:pt>
                <c:pt idx="126">
                  <c:v>45054</c:v>
                </c:pt>
                <c:pt idx="127">
                  <c:v>45055</c:v>
                </c:pt>
                <c:pt idx="128">
                  <c:v>45056</c:v>
                </c:pt>
                <c:pt idx="129">
                  <c:v>45057</c:v>
                </c:pt>
                <c:pt idx="130">
                  <c:v>45058</c:v>
                </c:pt>
                <c:pt idx="131">
                  <c:v>45059</c:v>
                </c:pt>
                <c:pt idx="132">
                  <c:v>45060</c:v>
                </c:pt>
                <c:pt idx="133">
                  <c:v>45061</c:v>
                </c:pt>
                <c:pt idx="134">
                  <c:v>45062</c:v>
                </c:pt>
                <c:pt idx="135">
                  <c:v>45063</c:v>
                </c:pt>
                <c:pt idx="136">
                  <c:v>45064</c:v>
                </c:pt>
                <c:pt idx="137">
                  <c:v>45065</c:v>
                </c:pt>
                <c:pt idx="138">
                  <c:v>45066</c:v>
                </c:pt>
                <c:pt idx="139">
                  <c:v>45067</c:v>
                </c:pt>
                <c:pt idx="140">
                  <c:v>45068</c:v>
                </c:pt>
                <c:pt idx="141">
                  <c:v>45069</c:v>
                </c:pt>
                <c:pt idx="142">
                  <c:v>45070</c:v>
                </c:pt>
                <c:pt idx="143">
                  <c:v>45071</c:v>
                </c:pt>
                <c:pt idx="144">
                  <c:v>45072</c:v>
                </c:pt>
                <c:pt idx="145">
                  <c:v>45073</c:v>
                </c:pt>
                <c:pt idx="146">
                  <c:v>45074</c:v>
                </c:pt>
                <c:pt idx="147">
                  <c:v>45075</c:v>
                </c:pt>
                <c:pt idx="148">
                  <c:v>45076</c:v>
                </c:pt>
                <c:pt idx="149">
                  <c:v>45077</c:v>
                </c:pt>
                <c:pt idx="150">
                  <c:v>45078</c:v>
                </c:pt>
                <c:pt idx="151">
                  <c:v>45079</c:v>
                </c:pt>
                <c:pt idx="152">
                  <c:v>45080</c:v>
                </c:pt>
                <c:pt idx="153">
                  <c:v>45081</c:v>
                </c:pt>
                <c:pt idx="154">
                  <c:v>45082</c:v>
                </c:pt>
                <c:pt idx="155">
                  <c:v>45083</c:v>
                </c:pt>
                <c:pt idx="156">
                  <c:v>45084</c:v>
                </c:pt>
                <c:pt idx="157">
                  <c:v>45085</c:v>
                </c:pt>
                <c:pt idx="158">
                  <c:v>45086</c:v>
                </c:pt>
                <c:pt idx="159">
                  <c:v>45087</c:v>
                </c:pt>
                <c:pt idx="160">
                  <c:v>45088</c:v>
                </c:pt>
                <c:pt idx="161">
                  <c:v>45089</c:v>
                </c:pt>
                <c:pt idx="162">
                  <c:v>45090</c:v>
                </c:pt>
                <c:pt idx="163">
                  <c:v>45091</c:v>
                </c:pt>
                <c:pt idx="164">
                  <c:v>45092</c:v>
                </c:pt>
                <c:pt idx="165">
                  <c:v>45093</c:v>
                </c:pt>
                <c:pt idx="166">
                  <c:v>45094</c:v>
                </c:pt>
                <c:pt idx="167">
                  <c:v>45095</c:v>
                </c:pt>
                <c:pt idx="168">
                  <c:v>45096</c:v>
                </c:pt>
                <c:pt idx="169">
                  <c:v>45097</c:v>
                </c:pt>
                <c:pt idx="170">
                  <c:v>45098</c:v>
                </c:pt>
                <c:pt idx="171">
                  <c:v>45099</c:v>
                </c:pt>
                <c:pt idx="172">
                  <c:v>45100</c:v>
                </c:pt>
                <c:pt idx="173">
                  <c:v>45101</c:v>
                </c:pt>
                <c:pt idx="174">
                  <c:v>45102</c:v>
                </c:pt>
                <c:pt idx="175">
                  <c:v>45103</c:v>
                </c:pt>
                <c:pt idx="176">
                  <c:v>45104</c:v>
                </c:pt>
                <c:pt idx="177">
                  <c:v>45105</c:v>
                </c:pt>
                <c:pt idx="178">
                  <c:v>45106</c:v>
                </c:pt>
                <c:pt idx="179">
                  <c:v>45107</c:v>
                </c:pt>
                <c:pt idx="180">
                  <c:v>45108</c:v>
                </c:pt>
                <c:pt idx="181">
                  <c:v>45109</c:v>
                </c:pt>
                <c:pt idx="182">
                  <c:v>45110</c:v>
                </c:pt>
                <c:pt idx="183">
                  <c:v>45111</c:v>
                </c:pt>
                <c:pt idx="184">
                  <c:v>45112</c:v>
                </c:pt>
                <c:pt idx="185">
                  <c:v>45113</c:v>
                </c:pt>
                <c:pt idx="186">
                  <c:v>45114</c:v>
                </c:pt>
                <c:pt idx="187">
                  <c:v>45115</c:v>
                </c:pt>
                <c:pt idx="188">
                  <c:v>45116</c:v>
                </c:pt>
                <c:pt idx="189">
                  <c:v>45117</c:v>
                </c:pt>
                <c:pt idx="190">
                  <c:v>45118</c:v>
                </c:pt>
                <c:pt idx="191">
                  <c:v>45119</c:v>
                </c:pt>
                <c:pt idx="192">
                  <c:v>45120</c:v>
                </c:pt>
                <c:pt idx="193">
                  <c:v>45121</c:v>
                </c:pt>
                <c:pt idx="194">
                  <c:v>45122</c:v>
                </c:pt>
                <c:pt idx="195">
                  <c:v>45123</c:v>
                </c:pt>
                <c:pt idx="196">
                  <c:v>45124</c:v>
                </c:pt>
                <c:pt idx="197">
                  <c:v>45125</c:v>
                </c:pt>
                <c:pt idx="198">
                  <c:v>45126</c:v>
                </c:pt>
                <c:pt idx="199">
                  <c:v>45127</c:v>
                </c:pt>
                <c:pt idx="200">
                  <c:v>45128</c:v>
                </c:pt>
                <c:pt idx="201">
                  <c:v>45129</c:v>
                </c:pt>
                <c:pt idx="202">
                  <c:v>45130</c:v>
                </c:pt>
                <c:pt idx="203">
                  <c:v>45131</c:v>
                </c:pt>
                <c:pt idx="204">
                  <c:v>45132</c:v>
                </c:pt>
                <c:pt idx="205">
                  <c:v>45133</c:v>
                </c:pt>
                <c:pt idx="206">
                  <c:v>45134</c:v>
                </c:pt>
                <c:pt idx="207">
                  <c:v>45135</c:v>
                </c:pt>
                <c:pt idx="208">
                  <c:v>45136</c:v>
                </c:pt>
                <c:pt idx="209">
                  <c:v>45137</c:v>
                </c:pt>
                <c:pt idx="210">
                  <c:v>45138</c:v>
                </c:pt>
                <c:pt idx="211">
                  <c:v>45139</c:v>
                </c:pt>
                <c:pt idx="212">
                  <c:v>45140</c:v>
                </c:pt>
                <c:pt idx="213">
                  <c:v>45141</c:v>
                </c:pt>
                <c:pt idx="214">
                  <c:v>45142</c:v>
                </c:pt>
                <c:pt idx="215">
                  <c:v>45143</c:v>
                </c:pt>
                <c:pt idx="216">
                  <c:v>45144</c:v>
                </c:pt>
                <c:pt idx="217">
                  <c:v>45145</c:v>
                </c:pt>
                <c:pt idx="218">
                  <c:v>45146</c:v>
                </c:pt>
                <c:pt idx="219">
                  <c:v>45147</c:v>
                </c:pt>
                <c:pt idx="220">
                  <c:v>45148</c:v>
                </c:pt>
                <c:pt idx="221">
                  <c:v>45149</c:v>
                </c:pt>
                <c:pt idx="222">
                  <c:v>45150</c:v>
                </c:pt>
                <c:pt idx="223">
                  <c:v>45151</c:v>
                </c:pt>
                <c:pt idx="224">
                  <c:v>45152</c:v>
                </c:pt>
                <c:pt idx="225">
                  <c:v>45153</c:v>
                </c:pt>
                <c:pt idx="226">
                  <c:v>45154</c:v>
                </c:pt>
                <c:pt idx="227">
                  <c:v>45155</c:v>
                </c:pt>
                <c:pt idx="228">
                  <c:v>45156</c:v>
                </c:pt>
                <c:pt idx="229">
                  <c:v>45157</c:v>
                </c:pt>
                <c:pt idx="230">
                  <c:v>45158</c:v>
                </c:pt>
                <c:pt idx="231">
                  <c:v>45159</c:v>
                </c:pt>
                <c:pt idx="232">
                  <c:v>45160</c:v>
                </c:pt>
                <c:pt idx="233">
                  <c:v>45161</c:v>
                </c:pt>
                <c:pt idx="234">
                  <c:v>45162</c:v>
                </c:pt>
                <c:pt idx="235">
                  <c:v>45163</c:v>
                </c:pt>
                <c:pt idx="236">
                  <c:v>45164</c:v>
                </c:pt>
                <c:pt idx="237">
                  <c:v>45165</c:v>
                </c:pt>
                <c:pt idx="238">
                  <c:v>45166</c:v>
                </c:pt>
                <c:pt idx="239">
                  <c:v>45167</c:v>
                </c:pt>
                <c:pt idx="240">
                  <c:v>45168</c:v>
                </c:pt>
                <c:pt idx="241">
                  <c:v>45169</c:v>
                </c:pt>
                <c:pt idx="242">
                  <c:v>45170</c:v>
                </c:pt>
                <c:pt idx="243">
                  <c:v>45171</c:v>
                </c:pt>
                <c:pt idx="244">
                  <c:v>45172</c:v>
                </c:pt>
                <c:pt idx="245">
                  <c:v>45173</c:v>
                </c:pt>
                <c:pt idx="246">
                  <c:v>45174</c:v>
                </c:pt>
                <c:pt idx="247">
                  <c:v>45175</c:v>
                </c:pt>
                <c:pt idx="248">
                  <c:v>45176</c:v>
                </c:pt>
                <c:pt idx="249">
                  <c:v>45177</c:v>
                </c:pt>
                <c:pt idx="250">
                  <c:v>45178</c:v>
                </c:pt>
                <c:pt idx="251">
                  <c:v>45179</c:v>
                </c:pt>
                <c:pt idx="252">
                  <c:v>45180</c:v>
                </c:pt>
                <c:pt idx="253">
                  <c:v>45181</c:v>
                </c:pt>
                <c:pt idx="254">
                  <c:v>45182</c:v>
                </c:pt>
                <c:pt idx="255">
                  <c:v>45183</c:v>
                </c:pt>
                <c:pt idx="256">
                  <c:v>45184</c:v>
                </c:pt>
                <c:pt idx="257">
                  <c:v>45185</c:v>
                </c:pt>
                <c:pt idx="258">
                  <c:v>45186</c:v>
                </c:pt>
                <c:pt idx="259">
                  <c:v>45187</c:v>
                </c:pt>
                <c:pt idx="260">
                  <c:v>45188</c:v>
                </c:pt>
                <c:pt idx="261">
                  <c:v>45189</c:v>
                </c:pt>
                <c:pt idx="262">
                  <c:v>45190</c:v>
                </c:pt>
                <c:pt idx="263">
                  <c:v>45191</c:v>
                </c:pt>
                <c:pt idx="264">
                  <c:v>45192</c:v>
                </c:pt>
                <c:pt idx="265">
                  <c:v>45193</c:v>
                </c:pt>
                <c:pt idx="266">
                  <c:v>45194</c:v>
                </c:pt>
                <c:pt idx="267">
                  <c:v>45195</c:v>
                </c:pt>
                <c:pt idx="268">
                  <c:v>45196</c:v>
                </c:pt>
                <c:pt idx="269">
                  <c:v>45197</c:v>
                </c:pt>
                <c:pt idx="270">
                  <c:v>45198</c:v>
                </c:pt>
                <c:pt idx="271">
                  <c:v>45199</c:v>
                </c:pt>
                <c:pt idx="272">
                  <c:v>45200</c:v>
                </c:pt>
                <c:pt idx="273">
                  <c:v>45201</c:v>
                </c:pt>
                <c:pt idx="274">
                  <c:v>45202</c:v>
                </c:pt>
                <c:pt idx="275">
                  <c:v>45203</c:v>
                </c:pt>
                <c:pt idx="276">
                  <c:v>45204</c:v>
                </c:pt>
                <c:pt idx="277">
                  <c:v>45205</c:v>
                </c:pt>
                <c:pt idx="278">
                  <c:v>45206</c:v>
                </c:pt>
                <c:pt idx="279">
                  <c:v>45207</c:v>
                </c:pt>
                <c:pt idx="280">
                  <c:v>45208</c:v>
                </c:pt>
                <c:pt idx="281">
                  <c:v>45209</c:v>
                </c:pt>
                <c:pt idx="282">
                  <c:v>45210</c:v>
                </c:pt>
                <c:pt idx="283">
                  <c:v>45211</c:v>
                </c:pt>
                <c:pt idx="284">
                  <c:v>45212</c:v>
                </c:pt>
                <c:pt idx="285">
                  <c:v>45213</c:v>
                </c:pt>
                <c:pt idx="286">
                  <c:v>45214</c:v>
                </c:pt>
                <c:pt idx="287">
                  <c:v>45215</c:v>
                </c:pt>
                <c:pt idx="288">
                  <c:v>45216</c:v>
                </c:pt>
                <c:pt idx="289">
                  <c:v>45217</c:v>
                </c:pt>
                <c:pt idx="290">
                  <c:v>45218</c:v>
                </c:pt>
                <c:pt idx="291">
                  <c:v>45219</c:v>
                </c:pt>
                <c:pt idx="292">
                  <c:v>45220</c:v>
                </c:pt>
                <c:pt idx="293">
                  <c:v>45221</c:v>
                </c:pt>
                <c:pt idx="294">
                  <c:v>45222</c:v>
                </c:pt>
                <c:pt idx="295">
                  <c:v>45223</c:v>
                </c:pt>
                <c:pt idx="296">
                  <c:v>45224</c:v>
                </c:pt>
                <c:pt idx="297">
                  <c:v>45225</c:v>
                </c:pt>
                <c:pt idx="298">
                  <c:v>45226</c:v>
                </c:pt>
                <c:pt idx="299">
                  <c:v>45227</c:v>
                </c:pt>
                <c:pt idx="300">
                  <c:v>45228</c:v>
                </c:pt>
                <c:pt idx="301">
                  <c:v>45229</c:v>
                </c:pt>
                <c:pt idx="302">
                  <c:v>45230</c:v>
                </c:pt>
                <c:pt idx="303">
                  <c:v>45231</c:v>
                </c:pt>
                <c:pt idx="304">
                  <c:v>45232</c:v>
                </c:pt>
                <c:pt idx="305">
                  <c:v>45233</c:v>
                </c:pt>
                <c:pt idx="306">
                  <c:v>45234</c:v>
                </c:pt>
                <c:pt idx="307">
                  <c:v>45235</c:v>
                </c:pt>
                <c:pt idx="308">
                  <c:v>45236</c:v>
                </c:pt>
                <c:pt idx="309">
                  <c:v>45237</c:v>
                </c:pt>
                <c:pt idx="310">
                  <c:v>45238</c:v>
                </c:pt>
                <c:pt idx="311">
                  <c:v>45239</c:v>
                </c:pt>
                <c:pt idx="312">
                  <c:v>45240</c:v>
                </c:pt>
                <c:pt idx="313">
                  <c:v>45241</c:v>
                </c:pt>
                <c:pt idx="314">
                  <c:v>45242</c:v>
                </c:pt>
                <c:pt idx="315">
                  <c:v>45243</c:v>
                </c:pt>
                <c:pt idx="316">
                  <c:v>45244</c:v>
                </c:pt>
                <c:pt idx="317">
                  <c:v>45245</c:v>
                </c:pt>
                <c:pt idx="318">
                  <c:v>45246</c:v>
                </c:pt>
                <c:pt idx="319">
                  <c:v>45247</c:v>
                </c:pt>
                <c:pt idx="320">
                  <c:v>45248</c:v>
                </c:pt>
                <c:pt idx="321">
                  <c:v>45249</c:v>
                </c:pt>
                <c:pt idx="322">
                  <c:v>45250</c:v>
                </c:pt>
                <c:pt idx="323">
                  <c:v>45251</c:v>
                </c:pt>
                <c:pt idx="324">
                  <c:v>45252</c:v>
                </c:pt>
                <c:pt idx="325">
                  <c:v>45253</c:v>
                </c:pt>
                <c:pt idx="326">
                  <c:v>45254</c:v>
                </c:pt>
                <c:pt idx="327">
                  <c:v>45255</c:v>
                </c:pt>
                <c:pt idx="328">
                  <c:v>45256</c:v>
                </c:pt>
                <c:pt idx="329">
                  <c:v>45257</c:v>
                </c:pt>
                <c:pt idx="330">
                  <c:v>45258</c:v>
                </c:pt>
                <c:pt idx="331">
                  <c:v>45259</c:v>
                </c:pt>
                <c:pt idx="332">
                  <c:v>45260</c:v>
                </c:pt>
                <c:pt idx="333">
                  <c:v>45261</c:v>
                </c:pt>
                <c:pt idx="334">
                  <c:v>45262</c:v>
                </c:pt>
                <c:pt idx="335">
                  <c:v>45263</c:v>
                </c:pt>
                <c:pt idx="336">
                  <c:v>45264</c:v>
                </c:pt>
                <c:pt idx="337">
                  <c:v>45265</c:v>
                </c:pt>
                <c:pt idx="338">
                  <c:v>45266</c:v>
                </c:pt>
                <c:pt idx="339">
                  <c:v>45267</c:v>
                </c:pt>
                <c:pt idx="340">
                  <c:v>45268</c:v>
                </c:pt>
                <c:pt idx="341">
                  <c:v>45269</c:v>
                </c:pt>
                <c:pt idx="342">
                  <c:v>45270</c:v>
                </c:pt>
                <c:pt idx="343">
                  <c:v>45271</c:v>
                </c:pt>
                <c:pt idx="344">
                  <c:v>45272</c:v>
                </c:pt>
                <c:pt idx="345">
                  <c:v>45273</c:v>
                </c:pt>
                <c:pt idx="346">
                  <c:v>45274</c:v>
                </c:pt>
                <c:pt idx="347">
                  <c:v>45275</c:v>
                </c:pt>
                <c:pt idx="348">
                  <c:v>45276</c:v>
                </c:pt>
                <c:pt idx="349">
                  <c:v>45277</c:v>
                </c:pt>
                <c:pt idx="350">
                  <c:v>45278</c:v>
                </c:pt>
                <c:pt idx="351">
                  <c:v>45279</c:v>
                </c:pt>
                <c:pt idx="352">
                  <c:v>45280</c:v>
                </c:pt>
                <c:pt idx="353">
                  <c:v>45281</c:v>
                </c:pt>
                <c:pt idx="354">
                  <c:v>45282</c:v>
                </c:pt>
                <c:pt idx="355">
                  <c:v>45283</c:v>
                </c:pt>
                <c:pt idx="356">
                  <c:v>45284</c:v>
                </c:pt>
                <c:pt idx="357">
                  <c:v>45285</c:v>
                </c:pt>
                <c:pt idx="358">
                  <c:v>45286</c:v>
                </c:pt>
                <c:pt idx="359">
                  <c:v>45287</c:v>
                </c:pt>
                <c:pt idx="360">
                  <c:v>45288</c:v>
                </c:pt>
                <c:pt idx="361">
                  <c:v>45289</c:v>
                </c:pt>
                <c:pt idx="362">
                  <c:v>45290</c:v>
                </c:pt>
                <c:pt idx="363">
                  <c:v>45291</c:v>
                </c:pt>
                <c:pt idx="364">
                  <c:v>45292</c:v>
                </c:pt>
                <c:pt idx="365">
                  <c:v>45293</c:v>
                </c:pt>
                <c:pt idx="366">
                  <c:v>45294</c:v>
                </c:pt>
                <c:pt idx="367">
                  <c:v>45295</c:v>
                </c:pt>
                <c:pt idx="368">
                  <c:v>45296</c:v>
                </c:pt>
                <c:pt idx="369">
                  <c:v>45297</c:v>
                </c:pt>
                <c:pt idx="370">
                  <c:v>45298</c:v>
                </c:pt>
                <c:pt idx="371">
                  <c:v>45299</c:v>
                </c:pt>
                <c:pt idx="372">
                  <c:v>45300</c:v>
                </c:pt>
                <c:pt idx="373">
                  <c:v>45301</c:v>
                </c:pt>
                <c:pt idx="374">
                  <c:v>45302</c:v>
                </c:pt>
                <c:pt idx="375">
                  <c:v>45303</c:v>
                </c:pt>
                <c:pt idx="376">
                  <c:v>45304</c:v>
                </c:pt>
                <c:pt idx="377">
                  <c:v>45305</c:v>
                </c:pt>
                <c:pt idx="378">
                  <c:v>45306</c:v>
                </c:pt>
                <c:pt idx="379">
                  <c:v>45307</c:v>
                </c:pt>
                <c:pt idx="380">
                  <c:v>45308</c:v>
                </c:pt>
                <c:pt idx="381">
                  <c:v>45309</c:v>
                </c:pt>
                <c:pt idx="382">
                  <c:v>45310</c:v>
                </c:pt>
                <c:pt idx="383">
                  <c:v>45311</c:v>
                </c:pt>
                <c:pt idx="384">
                  <c:v>45312</c:v>
                </c:pt>
                <c:pt idx="385">
                  <c:v>45313</c:v>
                </c:pt>
                <c:pt idx="386">
                  <c:v>45314</c:v>
                </c:pt>
                <c:pt idx="387">
                  <c:v>45315</c:v>
                </c:pt>
                <c:pt idx="388">
                  <c:v>45316</c:v>
                </c:pt>
                <c:pt idx="389">
                  <c:v>45317</c:v>
                </c:pt>
                <c:pt idx="390">
                  <c:v>45318</c:v>
                </c:pt>
                <c:pt idx="391">
                  <c:v>45319</c:v>
                </c:pt>
                <c:pt idx="392">
                  <c:v>45320</c:v>
                </c:pt>
                <c:pt idx="393">
                  <c:v>45321</c:v>
                </c:pt>
                <c:pt idx="394">
                  <c:v>45322</c:v>
                </c:pt>
                <c:pt idx="395">
                  <c:v>45323</c:v>
                </c:pt>
                <c:pt idx="396">
                  <c:v>45324</c:v>
                </c:pt>
                <c:pt idx="397">
                  <c:v>45325</c:v>
                </c:pt>
                <c:pt idx="398">
                  <c:v>45326</c:v>
                </c:pt>
                <c:pt idx="399">
                  <c:v>45327</c:v>
                </c:pt>
                <c:pt idx="400">
                  <c:v>45328</c:v>
                </c:pt>
                <c:pt idx="401">
                  <c:v>45329</c:v>
                </c:pt>
                <c:pt idx="402">
                  <c:v>45330</c:v>
                </c:pt>
                <c:pt idx="403">
                  <c:v>45331</c:v>
                </c:pt>
                <c:pt idx="404">
                  <c:v>45332</c:v>
                </c:pt>
                <c:pt idx="405">
                  <c:v>45333</c:v>
                </c:pt>
                <c:pt idx="406">
                  <c:v>45334</c:v>
                </c:pt>
                <c:pt idx="407">
                  <c:v>45335</c:v>
                </c:pt>
                <c:pt idx="408">
                  <c:v>45336</c:v>
                </c:pt>
                <c:pt idx="409">
                  <c:v>45337</c:v>
                </c:pt>
                <c:pt idx="410">
                  <c:v>45338</c:v>
                </c:pt>
                <c:pt idx="411">
                  <c:v>45339</c:v>
                </c:pt>
                <c:pt idx="412">
                  <c:v>45340</c:v>
                </c:pt>
                <c:pt idx="413">
                  <c:v>45341</c:v>
                </c:pt>
                <c:pt idx="414">
                  <c:v>45342</c:v>
                </c:pt>
                <c:pt idx="415">
                  <c:v>45343</c:v>
                </c:pt>
                <c:pt idx="416">
                  <c:v>45344</c:v>
                </c:pt>
                <c:pt idx="417">
                  <c:v>45345</c:v>
                </c:pt>
                <c:pt idx="418">
                  <c:v>45346</c:v>
                </c:pt>
                <c:pt idx="419">
                  <c:v>45347</c:v>
                </c:pt>
                <c:pt idx="420">
                  <c:v>45348</c:v>
                </c:pt>
                <c:pt idx="421">
                  <c:v>45349</c:v>
                </c:pt>
                <c:pt idx="422">
                  <c:v>45350</c:v>
                </c:pt>
                <c:pt idx="423">
                  <c:v>45351</c:v>
                </c:pt>
                <c:pt idx="424">
                  <c:v>45352</c:v>
                </c:pt>
                <c:pt idx="425">
                  <c:v>45353</c:v>
                </c:pt>
                <c:pt idx="426">
                  <c:v>45354</c:v>
                </c:pt>
                <c:pt idx="427">
                  <c:v>45355</c:v>
                </c:pt>
                <c:pt idx="428">
                  <c:v>45356</c:v>
                </c:pt>
                <c:pt idx="429">
                  <c:v>45357</c:v>
                </c:pt>
                <c:pt idx="430">
                  <c:v>45358</c:v>
                </c:pt>
                <c:pt idx="431">
                  <c:v>45359</c:v>
                </c:pt>
                <c:pt idx="432">
                  <c:v>45360</c:v>
                </c:pt>
                <c:pt idx="433">
                  <c:v>45361</c:v>
                </c:pt>
                <c:pt idx="434">
                  <c:v>45362</c:v>
                </c:pt>
                <c:pt idx="435">
                  <c:v>45363</c:v>
                </c:pt>
                <c:pt idx="436">
                  <c:v>45364</c:v>
                </c:pt>
                <c:pt idx="437">
                  <c:v>45365</c:v>
                </c:pt>
                <c:pt idx="438">
                  <c:v>45366</c:v>
                </c:pt>
                <c:pt idx="439">
                  <c:v>45367</c:v>
                </c:pt>
                <c:pt idx="440">
                  <c:v>45368</c:v>
                </c:pt>
                <c:pt idx="441">
                  <c:v>45369</c:v>
                </c:pt>
                <c:pt idx="442">
                  <c:v>45370</c:v>
                </c:pt>
                <c:pt idx="443">
                  <c:v>45371</c:v>
                </c:pt>
                <c:pt idx="444">
                  <c:v>45372</c:v>
                </c:pt>
                <c:pt idx="445">
                  <c:v>45373</c:v>
                </c:pt>
                <c:pt idx="446">
                  <c:v>45374</c:v>
                </c:pt>
                <c:pt idx="447">
                  <c:v>45375</c:v>
                </c:pt>
                <c:pt idx="448">
                  <c:v>45376</c:v>
                </c:pt>
                <c:pt idx="449">
                  <c:v>45377</c:v>
                </c:pt>
                <c:pt idx="450">
                  <c:v>45378</c:v>
                </c:pt>
                <c:pt idx="451">
                  <c:v>45379</c:v>
                </c:pt>
                <c:pt idx="452">
                  <c:v>45380</c:v>
                </c:pt>
                <c:pt idx="453">
                  <c:v>45381</c:v>
                </c:pt>
                <c:pt idx="454">
                  <c:v>45382</c:v>
                </c:pt>
                <c:pt idx="455">
                  <c:v>45383</c:v>
                </c:pt>
                <c:pt idx="456">
                  <c:v>45384</c:v>
                </c:pt>
                <c:pt idx="457">
                  <c:v>45385</c:v>
                </c:pt>
                <c:pt idx="458">
                  <c:v>45386</c:v>
                </c:pt>
                <c:pt idx="459">
                  <c:v>45387</c:v>
                </c:pt>
                <c:pt idx="460">
                  <c:v>45388</c:v>
                </c:pt>
                <c:pt idx="461">
                  <c:v>45389</c:v>
                </c:pt>
                <c:pt idx="462">
                  <c:v>45390</c:v>
                </c:pt>
                <c:pt idx="463">
                  <c:v>45391</c:v>
                </c:pt>
                <c:pt idx="464">
                  <c:v>45392</c:v>
                </c:pt>
                <c:pt idx="465">
                  <c:v>45393</c:v>
                </c:pt>
                <c:pt idx="466">
                  <c:v>45394</c:v>
                </c:pt>
                <c:pt idx="467">
                  <c:v>45395</c:v>
                </c:pt>
                <c:pt idx="468">
                  <c:v>45396</c:v>
                </c:pt>
                <c:pt idx="469">
                  <c:v>45397</c:v>
                </c:pt>
                <c:pt idx="470">
                  <c:v>45398</c:v>
                </c:pt>
                <c:pt idx="471">
                  <c:v>45399</c:v>
                </c:pt>
                <c:pt idx="472">
                  <c:v>45400</c:v>
                </c:pt>
                <c:pt idx="473">
                  <c:v>45401</c:v>
                </c:pt>
                <c:pt idx="474">
                  <c:v>45402</c:v>
                </c:pt>
                <c:pt idx="475">
                  <c:v>45403</c:v>
                </c:pt>
                <c:pt idx="476">
                  <c:v>45404</c:v>
                </c:pt>
                <c:pt idx="477">
                  <c:v>45405</c:v>
                </c:pt>
                <c:pt idx="478">
                  <c:v>45406</c:v>
                </c:pt>
                <c:pt idx="479">
                  <c:v>45407</c:v>
                </c:pt>
                <c:pt idx="480">
                  <c:v>45408</c:v>
                </c:pt>
                <c:pt idx="481">
                  <c:v>45409</c:v>
                </c:pt>
                <c:pt idx="482">
                  <c:v>45410</c:v>
                </c:pt>
                <c:pt idx="483">
                  <c:v>45411</c:v>
                </c:pt>
                <c:pt idx="484">
                  <c:v>45412</c:v>
                </c:pt>
                <c:pt idx="485">
                  <c:v>45413</c:v>
                </c:pt>
                <c:pt idx="486">
                  <c:v>45414</c:v>
                </c:pt>
                <c:pt idx="487">
                  <c:v>45415</c:v>
                </c:pt>
                <c:pt idx="488">
                  <c:v>45416</c:v>
                </c:pt>
                <c:pt idx="489">
                  <c:v>45417</c:v>
                </c:pt>
                <c:pt idx="490">
                  <c:v>45418</c:v>
                </c:pt>
                <c:pt idx="491">
                  <c:v>45419</c:v>
                </c:pt>
                <c:pt idx="492">
                  <c:v>45420</c:v>
                </c:pt>
                <c:pt idx="493">
                  <c:v>45421</c:v>
                </c:pt>
                <c:pt idx="494">
                  <c:v>45422</c:v>
                </c:pt>
                <c:pt idx="495">
                  <c:v>45423</c:v>
                </c:pt>
                <c:pt idx="496">
                  <c:v>45424</c:v>
                </c:pt>
                <c:pt idx="497">
                  <c:v>45425</c:v>
                </c:pt>
                <c:pt idx="498">
                  <c:v>45426</c:v>
                </c:pt>
                <c:pt idx="499">
                  <c:v>45427</c:v>
                </c:pt>
                <c:pt idx="500">
                  <c:v>45428</c:v>
                </c:pt>
                <c:pt idx="501">
                  <c:v>45429</c:v>
                </c:pt>
                <c:pt idx="502">
                  <c:v>45430</c:v>
                </c:pt>
                <c:pt idx="503">
                  <c:v>45431</c:v>
                </c:pt>
                <c:pt idx="504">
                  <c:v>45432</c:v>
                </c:pt>
                <c:pt idx="505">
                  <c:v>45433</c:v>
                </c:pt>
                <c:pt idx="506">
                  <c:v>45434</c:v>
                </c:pt>
                <c:pt idx="507">
                  <c:v>45435</c:v>
                </c:pt>
                <c:pt idx="508">
                  <c:v>45436</c:v>
                </c:pt>
                <c:pt idx="509">
                  <c:v>45437</c:v>
                </c:pt>
                <c:pt idx="510">
                  <c:v>45438</c:v>
                </c:pt>
                <c:pt idx="511">
                  <c:v>45439</c:v>
                </c:pt>
                <c:pt idx="512">
                  <c:v>45440</c:v>
                </c:pt>
                <c:pt idx="513">
                  <c:v>45441</c:v>
                </c:pt>
                <c:pt idx="514">
                  <c:v>45442</c:v>
                </c:pt>
                <c:pt idx="515">
                  <c:v>45443</c:v>
                </c:pt>
                <c:pt idx="516">
                  <c:v>45444</c:v>
                </c:pt>
                <c:pt idx="517">
                  <c:v>45445</c:v>
                </c:pt>
                <c:pt idx="518">
                  <c:v>45446</c:v>
                </c:pt>
                <c:pt idx="519">
                  <c:v>45447</c:v>
                </c:pt>
                <c:pt idx="520">
                  <c:v>45448</c:v>
                </c:pt>
                <c:pt idx="521">
                  <c:v>45449</c:v>
                </c:pt>
                <c:pt idx="522">
                  <c:v>45450</c:v>
                </c:pt>
                <c:pt idx="523">
                  <c:v>45451</c:v>
                </c:pt>
                <c:pt idx="524">
                  <c:v>45452</c:v>
                </c:pt>
                <c:pt idx="525">
                  <c:v>45453</c:v>
                </c:pt>
                <c:pt idx="526">
                  <c:v>45454</c:v>
                </c:pt>
                <c:pt idx="527">
                  <c:v>45455</c:v>
                </c:pt>
                <c:pt idx="528">
                  <c:v>45456</c:v>
                </c:pt>
                <c:pt idx="529">
                  <c:v>45457</c:v>
                </c:pt>
                <c:pt idx="530">
                  <c:v>45458</c:v>
                </c:pt>
                <c:pt idx="531">
                  <c:v>45459</c:v>
                </c:pt>
                <c:pt idx="532">
                  <c:v>45460</c:v>
                </c:pt>
                <c:pt idx="533">
                  <c:v>45461</c:v>
                </c:pt>
                <c:pt idx="534">
                  <c:v>45462</c:v>
                </c:pt>
                <c:pt idx="535">
                  <c:v>45463</c:v>
                </c:pt>
                <c:pt idx="536">
                  <c:v>45464</c:v>
                </c:pt>
                <c:pt idx="537">
                  <c:v>45465</c:v>
                </c:pt>
                <c:pt idx="538">
                  <c:v>45466</c:v>
                </c:pt>
                <c:pt idx="539">
                  <c:v>45467</c:v>
                </c:pt>
                <c:pt idx="540">
                  <c:v>45468</c:v>
                </c:pt>
                <c:pt idx="541">
                  <c:v>45469</c:v>
                </c:pt>
                <c:pt idx="542">
                  <c:v>45470</c:v>
                </c:pt>
                <c:pt idx="543">
                  <c:v>45471</c:v>
                </c:pt>
                <c:pt idx="544">
                  <c:v>45472</c:v>
                </c:pt>
                <c:pt idx="545">
                  <c:v>45473</c:v>
                </c:pt>
                <c:pt idx="546">
                  <c:v>45474</c:v>
                </c:pt>
                <c:pt idx="547">
                  <c:v>45475</c:v>
                </c:pt>
                <c:pt idx="548">
                  <c:v>45476</c:v>
                </c:pt>
                <c:pt idx="549">
                  <c:v>45477</c:v>
                </c:pt>
                <c:pt idx="550">
                  <c:v>45478</c:v>
                </c:pt>
                <c:pt idx="551">
                  <c:v>45479</c:v>
                </c:pt>
                <c:pt idx="552">
                  <c:v>45480</c:v>
                </c:pt>
                <c:pt idx="553">
                  <c:v>45481</c:v>
                </c:pt>
                <c:pt idx="554">
                  <c:v>45482</c:v>
                </c:pt>
                <c:pt idx="555">
                  <c:v>45483</c:v>
                </c:pt>
                <c:pt idx="556">
                  <c:v>45484</c:v>
                </c:pt>
                <c:pt idx="557">
                  <c:v>45485</c:v>
                </c:pt>
                <c:pt idx="558">
                  <c:v>45486</c:v>
                </c:pt>
                <c:pt idx="559">
                  <c:v>45487</c:v>
                </c:pt>
                <c:pt idx="560">
                  <c:v>45488</c:v>
                </c:pt>
                <c:pt idx="561">
                  <c:v>45489</c:v>
                </c:pt>
                <c:pt idx="562">
                  <c:v>45490</c:v>
                </c:pt>
                <c:pt idx="563">
                  <c:v>45491</c:v>
                </c:pt>
                <c:pt idx="564">
                  <c:v>45492</c:v>
                </c:pt>
                <c:pt idx="565">
                  <c:v>45493</c:v>
                </c:pt>
                <c:pt idx="566">
                  <c:v>45494</c:v>
                </c:pt>
                <c:pt idx="567">
                  <c:v>45495</c:v>
                </c:pt>
                <c:pt idx="568">
                  <c:v>45496</c:v>
                </c:pt>
                <c:pt idx="569">
                  <c:v>45497</c:v>
                </c:pt>
                <c:pt idx="570">
                  <c:v>45498</c:v>
                </c:pt>
                <c:pt idx="571">
                  <c:v>45499</c:v>
                </c:pt>
                <c:pt idx="572">
                  <c:v>45500</c:v>
                </c:pt>
                <c:pt idx="573">
                  <c:v>45501</c:v>
                </c:pt>
                <c:pt idx="574">
                  <c:v>45502</c:v>
                </c:pt>
                <c:pt idx="575">
                  <c:v>45503</c:v>
                </c:pt>
                <c:pt idx="576">
                  <c:v>45504</c:v>
                </c:pt>
                <c:pt idx="577">
                  <c:v>45505</c:v>
                </c:pt>
                <c:pt idx="578">
                  <c:v>45506</c:v>
                </c:pt>
                <c:pt idx="579">
                  <c:v>45507</c:v>
                </c:pt>
                <c:pt idx="580">
                  <c:v>45508</c:v>
                </c:pt>
                <c:pt idx="581">
                  <c:v>45509</c:v>
                </c:pt>
                <c:pt idx="582">
                  <c:v>45510</c:v>
                </c:pt>
                <c:pt idx="583">
                  <c:v>45511</c:v>
                </c:pt>
                <c:pt idx="584">
                  <c:v>45512</c:v>
                </c:pt>
                <c:pt idx="585">
                  <c:v>45513</c:v>
                </c:pt>
                <c:pt idx="586">
                  <c:v>45514</c:v>
                </c:pt>
                <c:pt idx="587">
                  <c:v>45515</c:v>
                </c:pt>
                <c:pt idx="588">
                  <c:v>45516</c:v>
                </c:pt>
                <c:pt idx="589">
                  <c:v>45517</c:v>
                </c:pt>
                <c:pt idx="590">
                  <c:v>45518</c:v>
                </c:pt>
                <c:pt idx="591">
                  <c:v>45519</c:v>
                </c:pt>
                <c:pt idx="592">
                  <c:v>45520</c:v>
                </c:pt>
                <c:pt idx="593">
                  <c:v>45521</c:v>
                </c:pt>
                <c:pt idx="594">
                  <c:v>45522</c:v>
                </c:pt>
                <c:pt idx="595">
                  <c:v>45523</c:v>
                </c:pt>
                <c:pt idx="596">
                  <c:v>45524</c:v>
                </c:pt>
                <c:pt idx="597">
                  <c:v>45525</c:v>
                </c:pt>
                <c:pt idx="598">
                  <c:v>45526</c:v>
                </c:pt>
                <c:pt idx="599">
                  <c:v>45527</c:v>
                </c:pt>
                <c:pt idx="600">
                  <c:v>45528</c:v>
                </c:pt>
                <c:pt idx="601">
                  <c:v>45529</c:v>
                </c:pt>
                <c:pt idx="602">
                  <c:v>45530</c:v>
                </c:pt>
                <c:pt idx="603">
                  <c:v>45531</c:v>
                </c:pt>
                <c:pt idx="604">
                  <c:v>45532</c:v>
                </c:pt>
                <c:pt idx="605">
                  <c:v>45533</c:v>
                </c:pt>
                <c:pt idx="606">
                  <c:v>45534</c:v>
                </c:pt>
                <c:pt idx="607">
                  <c:v>45535</c:v>
                </c:pt>
                <c:pt idx="608">
                  <c:v>45536</c:v>
                </c:pt>
                <c:pt idx="609">
                  <c:v>45537</c:v>
                </c:pt>
                <c:pt idx="610">
                  <c:v>45538</c:v>
                </c:pt>
                <c:pt idx="611">
                  <c:v>45539</c:v>
                </c:pt>
                <c:pt idx="612">
                  <c:v>45540</c:v>
                </c:pt>
                <c:pt idx="613">
                  <c:v>45541</c:v>
                </c:pt>
                <c:pt idx="614">
                  <c:v>45542</c:v>
                </c:pt>
                <c:pt idx="615">
                  <c:v>45543</c:v>
                </c:pt>
                <c:pt idx="616">
                  <c:v>45544</c:v>
                </c:pt>
                <c:pt idx="617">
                  <c:v>45545</c:v>
                </c:pt>
                <c:pt idx="618">
                  <c:v>45546</c:v>
                </c:pt>
                <c:pt idx="619">
                  <c:v>45547</c:v>
                </c:pt>
                <c:pt idx="620">
                  <c:v>45548</c:v>
                </c:pt>
                <c:pt idx="621">
                  <c:v>45549</c:v>
                </c:pt>
                <c:pt idx="622">
                  <c:v>45550</c:v>
                </c:pt>
                <c:pt idx="623">
                  <c:v>45551</c:v>
                </c:pt>
                <c:pt idx="624">
                  <c:v>45552</c:v>
                </c:pt>
                <c:pt idx="625">
                  <c:v>45553</c:v>
                </c:pt>
                <c:pt idx="626">
                  <c:v>45554</c:v>
                </c:pt>
                <c:pt idx="627">
                  <c:v>45555</c:v>
                </c:pt>
                <c:pt idx="628">
                  <c:v>45556</c:v>
                </c:pt>
                <c:pt idx="629">
                  <c:v>45557</c:v>
                </c:pt>
                <c:pt idx="630">
                  <c:v>45558</c:v>
                </c:pt>
                <c:pt idx="631">
                  <c:v>45559</c:v>
                </c:pt>
                <c:pt idx="632">
                  <c:v>45560</c:v>
                </c:pt>
                <c:pt idx="633">
                  <c:v>45561</c:v>
                </c:pt>
                <c:pt idx="634">
                  <c:v>45562</c:v>
                </c:pt>
                <c:pt idx="635">
                  <c:v>45563</c:v>
                </c:pt>
                <c:pt idx="636">
                  <c:v>45564</c:v>
                </c:pt>
                <c:pt idx="637">
                  <c:v>45565</c:v>
                </c:pt>
                <c:pt idx="638">
                  <c:v>45566</c:v>
                </c:pt>
                <c:pt idx="639">
                  <c:v>45567</c:v>
                </c:pt>
                <c:pt idx="640">
                  <c:v>45568</c:v>
                </c:pt>
                <c:pt idx="641">
                  <c:v>45569</c:v>
                </c:pt>
                <c:pt idx="642">
                  <c:v>45570</c:v>
                </c:pt>
                <c:pt idx="643">
                  <c:v>45571</c:v>
                </c:pt>
                <c:pt idx="644">
                  <c:v>45572</c:v>
                </c:pt>
                <c:pt idx="645">
                  <c:v>45573</c:v>
                </c:pt>
                <c:pt idx="646">
                  <c:v>45574</c:v>
                </c:pt>
                <c:pt idx="647">
                  <c:v>45575</c:v>
                </c:pt>
                <c:pt idx="648">
                  <c:v>45576</c:v>
                </c:pt>
                <c:pt idx="649">
                  <c:v>45577</c:v>
                </c:pt>
                <c:pt idx="650">
                  <c:v>45578</c:v>
                </c:pt>
                <c:pt idx="651">
                  <c:v>45579</c:v>
                </c:pt>
                <c:pt idx="652">
                  <c:v>45580</c:v>
                </c:pt>
                <c:pt idx="653">
                  <c:v>45581</c:v>
                </c:pt>
                <c:pt idx="654">
                  <c:v>45582</c:v>
                </c:pt>
                <c:pt idx="655">
                  <c:v>45583</c:v>
                </c:pt>
                <c:pt idx="656">
                  <c:v>45584</c:v>
                </c:pt>
                <c:pt idx="657">
                  <c:v>45585</c:v>
                </c:pt>
                <c:pt idx="658">
                  <c:v>45586</c:v>
                </c:pt>
                <c:pt idx="659">
                  <c:v>45587</c:v>
                </c:pt>
                <c:pt idx="660">
                  <c:v>45588</c:v>
                </c:pt>
                <c:pt idx="661">
                  <c:v>45589</c:v>
                </c:pt>
                <c:pt idx="662">
                  <c:v>45590</c:v>
                </c:pt>
                <c:pt idx="663">
                  <c:v>45591</c:v>
                </c:pt>
                <c:pt idx="664">
                  <c:v>45592</c:v>
                </c:pt>
                <c:pt idx="665">
                  <c:v>45593</c:v>
                </c:pt>
                <c:pt idx="666">
                  <c:v>45594</c:v>
                </c:pt>
                <c:pt idx="667">
                  <c:v>45595</c:v>
                </c:pt>
                <c:pt idx="668">
                  <c:v>45596</c:v>
                </c:pt>
                <c:pt idx="669">
                  <c:v>45597</c:v>
                </c:pt>
                <c:pt idx="670">
                  <c:v>45598</c:v>
                </c:pt>
                <c:pt idx="671">
                  <c:v>45599</c:v>
                </c:pt>
                <c:pt idx="672">
                  <c:v>45600</c:v>
                </c:pt>
                <c:pt idx="673">
                  <c:v>45601</c:v>
                </c:pt>
                <c:pt idx="674">
                  <c:v>45602</c:v>
                </c:pt>
                <c:pt idx="675">
                  <c:v>45603</c:v>
                </c:pt>
                <c:pt idx="676">
                  <c:v>45604</c:v>
                </c:pt>
                <c:pt idx="677">
                  <c:v>45605</c:v>
                </c:pt>
                <c:pt idx="678">
                  <c:v>45606</c:v>
                </c:pt>
                <c:pt idx="679">
                  <c:v>45607</c:v>
                </c:pt>
                <c:pt idx="680">
                  <c:v>45608</c:v>
                </c:pt>
                <c:pt idx="681">
                  <c:v>45609</c:v>
                </c:pt>
                <c:pt idx="682">
                  <c:v>45610</c:v>
                </c:pt>
                <c:pt idx="683">
                  <c:v>45611</c:v>
                </c:pt>
                <c:pt idx="684">
                  <c:v>45612</c:v>
                </c:pt>
                <c:pt idx="685">
                  <c:v>45613</c:v>
                </c:pt>
                <c:pt idx="686">
                  <c:v>45614</c:v>
                </c:pt>
                <c:pt idx="687">
                  <c:v>45615</c:v>
                </c:pt>
                <c:pt idx="688">
                  <c:v>45616</c:v>
                </c:pt>
                <c:pt idx="689">
                  <c:v>45617</c:v>
                </c:pt>
                <c:pt idx="690">
                  <c:v>45618</c:v>
                </c:pt>
                <c:pt idx="691">
                  <c:v>45619</c:v>
                </c:pt>
                <c:pt idx="692">
                  <c:v>45620</c:v>
                </c:pt>
                <c:pt idx="693">
                  <c:v>45621</c:v>
                </c:pt>
                <c:pt idx="694">
                  <c:v>45622</c:v>
                </c:pt>
                <c:pt idx="695">
                  <c:v>45623</c:v>
                </c:pt>
                <c:pt idx="696">
                  <c:v>45624</c:v>
                </c:pt>
                <c:pt idx="697">
                  <c:v>45625</c:v>
                </c:pt>
                <c:pt idx="698">
                  <c:v>45626</c:v>
                </c:pt>
                <c:pt idx="699">
                  <c:v>45627</c:v>
                </c:pt>
                <c:pt idx="700">
                  <c:v>45628</c:v>
                </c:pt>
                <c:pt idx="701">
                  <c:v>45629</c:v>
                </c:pt>
                <c:pt idx="702">
                  <c:v>45630</c:v>
                </c:pt>
                <c:pt idx="703">
                  <c:v>45631</c:v>
                </c:pt>
                <c:pt idx="704">
                  <c:v>45632</c:v>
                </c:pt>
                <c:pt idx="705">
                  <c:v>45633</c:v>
                </c:pt>
                <c:pt idx="706">
                  <c:v>45634</c:v>
                </c:pt>
                <c:pt idx="707">
                  <c:v>45635</c:v>
                </c:pt>
                <c:pt idx="708">
                  <c:v>45636</c:v>
                </c:pt>
                <c:pt idx="709">
                  <c:v>45637</c:v>
                </c:pt>
                <c:pt idx="710">
                  <c:v>45638</c:v>
                </c:pt>
                <c:pt idx="711">
                  <c:v>45639</c:v>
                </c:pt>
                <c:pt idx="712">
                  <c:v>45640</c:v>
                </c:pt>
                <c:pt idx="713">
                  <c:v>45641</c:v>
                </c:pt>
                <c:pt idx="714">
                  <c:v>45642</c:v>
                </c:pt>
                <c:pt idx="715">
                  <c:v>45643</c:v>
                </c:pt>
                <c:pt idx="716">
                  <c:v>45644</c:v>
                </c:pt>
                <c:pt idx="717">
                  <c:v>45645</c:v>
                </c:pt>
                <c:pt idx="718">
                  <c:v>45646</c:v>
                </c:pt>
                <c:pt idx="719">
                  <c:v>45647</c:v>
                </c:pt>
                <c:pt idx="720">
                  <c:v>45648</c:v>
                </c:pt>
                <c:pt idx="721">
                  <c:v>45649</c:v>
                </c:pt>
                <c:pt idx="722">
                  <c:v>45650</c:v>
                </c:pt>
                <c:pt idx="723">
                  <c:v>45651</c:v>
                </c:pt>
                <c:pt idx="724">
                  <c:v>45652</c:v>
                </c:pt>
                <c:pt idx="725">
                  <c:v>45653</c:v>
                </c:pt>
                <c:pt idx="726">
                  <c:v>45654</c:v>
                </c:pt>
                <c:pt idx="727">
                  <c:v>45655</c:v>
                </c:pt>
                <c:pt idx="728">
                  <c:v>45656</c:v>
                </c:pt>
                <c:pt idx="729">
                  <c:v>45657</c:v>
                </c:pt>
                <c:pt idx="730">
                  <c:v>45658</c:v>
                </c:pt>
                <c:pt idx="731">
                  <c:v>45659</c:v>
                </c:pt>
                <c:pt idx="732">
                  <c:v>45660</c:v>
                </c:pt>
                <c:pt idx="733">
                  <c:v>45661</c:v>
                </c:pt>
                <c:pt idx="734">
                  <c:v>45662</c:v>
                </c:pt>
                <c:pt idx="735">
                  <c:v>45663</c:v>
                </c:pt>
                <c:pt idx="736">
                  <c:v>45664</c:v>
                </c:pt>
                <c:pt idx="737">
                  <c:v>45665</c:v>
                </c:pt>
                <c:pt idx="738">
                  <c:v>45666</c:v>
                </c:pt>
                <c:pt idx="739">
                  <c:v>45667</c:v>
                </c:pt>
                <c:pt idx="740">
                  <c:v>45668</c:v>
                </c:pt>
                <c:pt idx="741">
                  <c:v>45669</c:v>
                </c:pt>
                <c:pt idx="742">
                  <c:v>45670</c:v>
                </c:pt>
                <c:pt idx="743">
                  <c:v>45671</c:v>
                </c:pt>
                <c:pt idx="744">
                  <c:v>45672</c:v>
                </c:pt>
                <c:pt idx="745">
                  <c:v>45673</c:v>
                </c:pt>
                <c:pt idx="746">
                  <c:v>45674</c:v>
                </c:pt>
                <c:pt idx="747">
                  <c:v>45675</c:v>
                </c:pt>
                <c:pt idx="748">
                  <c:v>45676</c:v>
                </c:pt>
                <c:pt idx="749">
                  <c:v>45677</c:v>
                </c:pt>
                <c:pt idx="750">
                  <c:v>45678</c:v>
                </c:pt>
                <c:pt idx="751">
                  <c:v>45679</c:v>
                </c:pt>
                <c:pt idx="752">
                  <c:v>45680</c:v>
                </c:pt>
                <c:pt idx="753">
                  <c:v>45681</c:v>
                </c:pt>
                <c:pt idx="754">
                  <c:v>45682</c:v>
                </c:pt>
                <c:pt idx="755">
                  <c:v>45683</c:v>
                </c:pt>
                <c:pt idx="756">
                  <c:v>45684</c:v>
                </c:pt>
                <c:pt idx="757">
                  <c:v>45685</c:v>
                </c:pt>
                <c:pt idx="758">
                  <c:v>45686</c:v>
                </c:pt>
                <c:pt idx="759">
                  <c:v>45687</c:v>
                </c:pt>
                <c:pt idx="760">
                  <c:v>45688</c:v>
                </c:pt>
                <c:pt idx="761">
                  <c:v>45689</c:v>
                </c:pt>
                <c:pt idx="762">
                  <c:v>45690</c:v>
                </c:pt>
                <c:pt idx="763">
                  <c:v>45691</c:v>
                </c:pt>
                <c:pt idx="764">
                  <c:v>45692</c:v>
                </c:pt>
                <c:pt idx="765">
                  <c:v>45693</c:v>
                </c:pt>
                <c:pt idx="766">
                  <c:v>45694</c:v>
                </c:pt>
                <c:pt idx="767">
                  <c:v>45695</c:v>
                </c:pt>
                <c:pt idx="768">
                  <c:v>45696</c:v>
                </c:pt>
                <c:pt idx="769">
                  <c:v>45697</c:v>
                </c:pt>
                <c:pt idx="770">
                  <c:v>45698</c:v>
                </c:pt>
                <c:pt idx="771">
                  <c:v>45699</c:v>
                </c:pt>
                <c:pt idx="772">
                  <c:v>45700</c:v>
                </c:pt>
                <c:pt idx="773">
                  <c:v>45701</c:v>
                </c:pt>
                <c:pt idx="774">
                  <c:v>45702</c:v>
                </c:pt>
                <c:pt idx="775">
                  <c:v>45703</c:v>
                </c:pt>
                <c:pt idx="776">
                  <c:v>45704</c:v>
                </c:pt>
                <c:pt idx="777">
                  <c:v>45705</c:v>
                </c:pt>
                <c:pt idx="778">
                  <c:v>45706</c:v>
                </c:pt>
                <c:pt idx="779">
                  <c:v>45707</c:v>
                </c:pt>
                <c:pt idx="780">
                  <c:v>45708</c:v>
                </c:pt>
                <c:pt idx="781">
                  <c:v>45709</c:v>
                </c:pt>
                <c:pt idx="782">
                  <c:v>45710</c:v>
                </c:pt>
                <c:pt idx="783">
                  <c:v>45711</c:v>
                </c:pt>
                <c:pt idx="784">
                  <c:v>45712</c:v>
                </c:pt>
                <c:pt idx="785">
                  <c:v>45713</c:v>
                </c:pt>
                <c:pt idx="786">
                  <c:v>45714</c:v>
                </c:pt>
                <c:pt idx="787">
                  <c:v>45715</c:v>
                </c:pt>
                <c:pt idx="788">
                  <c:v>45716</c:v>
                </c:pt>
                <c:pt idx="789">
                  <c:v>45717</c:v>
                </c:pt>
                <c:pt idx="790">
                  <c:v>45718</c:v>
                </c:pt>
                <c:pt idx="791">
                  <c:v>45719</c:v>
                </c:pt>
                <c:pt idx="792">
                  <c:v>45720</c:v>
                </c:pt>
                <c:pt idx="793">
                  <c:v>45721</c:v>
                </c:pt>
                <c:pt idx="794">
                  <c:v>45722</c:v>
                </c:pt>
                <c:pt idx="795">
                  <c:v>45723</c:v>
                </c:pt>
                <c:pt idx="796">
                  <c:v>45724</c:v>
                </c:pt>
                <c:pt idx="797">
                  <c:v>45725</c:v>
                </c:pt>
                <c:pt idx="798">
                  <c:v>45726</c:v>
                </c:pt>
                <c:pt idx="799">
                  <c:v>45727</c:v>
                </c:pt>
                <c:pt idx="800">
                  <c:v>45728</c:v>
                </c:pt>
                <c:pt idx="801">
                  <c:v>45729</c:v>
                </c:pt>
                <c:pt idx="802">
                  <c:v>45730</c:v>
                </c:pt>
                <c:pt idx="803">
                  <c:v>45731</c:v>
                </c:pt>
                <c:pt idx="804">
                  <c:v>45732</c:v>
                </c:pt>
                <c:pt idx="805">
                  <c:v>45733</c:v>
                </c:pt>
                <c:pt idx="806">
                  <c:v>45734</c:v>
                </c:pt>
                <c:pt idx="807">
                  <c:v>45735</c:v>
                </c:pt>
                <c:pt idx="808">
                  <c:v>45736</c:v>
                </c:pt>
                <c:pt idx="809">
                  <c:v>45737</c:v>
                </c:pt>
                <c:pt idx="810">
                  <c:v>45738</c:v>
                </c:pt>
                <c:pt idx="811">
                  <c:v>45739</c:v>
                </c:pt>
                <c:pt idx="812">
                  <c:v>45740</c:v>
                </c:pt>
                <c:pt idx="813">
                  <c:v>45741</c:v>
                </c:pt>
                <c:pt idx="814">
                  <c:v>45742</c:v>
                </c:pt>
                <c:pt idx="815">
                  <c:v>45743</c:v>
                </c:pt>
                <c:pt idx="816">
                  <c:v>45744</c:v>
                </c:pt>
                <c:pt idx="817">
                  <c:v>45745</c:v>
                </c:pt>
                <c:pt idx="818">
                  <c:v>45746</c:v>
                </c:pt>
                <c:pt idx="819">
                  <c:v>45747</c:v>
                </c:pt>
                <c:pt idx="820">
                  <c:v>45748</c:v>
                </c:pt>
                <c:pt idx="821">
                  <c:v>45749</c:v>
                </c:pt>
                <c:pt idx="822">
                  <c:v>45750</c:v>
                </c:pt>
                <c:pt idx="823">
                  <c:v>45751</c:v>
                </c:pt>
                <c:pt idx="824">
                  <c:v>45752</c:v>
                </c:pt>
                <c:pt idx="825">
                  <c:v>45753</c:v>
                </c:pt>
                <c:pt idx="826">
                  <c:v>45754</c:v>
                </c:pt>
                <c:pt idx="827">
                  <c:v>45755</c:v>
                </c:pt>
                <c:pt idx="828">
                  <c:v>45756</c:v>
                </c:pt>
                <c:pt idx="829">
                  <c:v>45757</c:v>
                </c:pt>
                <c:pt idx="830">
                  <c:v>45758</c:v>
                </c:pt>
                <c:pt idx="831">
                  <c:v>45759</c:v>
                </c:pt>
                <c:pt idx="832">
                  <c:v>45760</c:v>
                </c:pt>
                <c:pt idx="833">
                  <c:v>45761</c:v>
                </c:pt>
                <c:pt idx="834">
                  <c:v>45762</c:v>
                </c:pt>
                <c:pt idx="835">
                  <c:v>45763</c:v>
                </c:pt>
                <c:pt idx="836">
                  <c:v>45764</c:v>
                </c:pt>
                <c:pt idx="837">
                  <c:v>45765</c:v>
                </c:pt>
                <c:pt idx="838">
                  <c:v>45766</c:v>
                </c:pt>
                <c:pt idx="839">
                  <c:v>45767</c:v>
                </c:pt>
                <c:pt idx="840">
                  <c:v>45768</c:v>
                </c:pt>
                <c:pt idx="841">
                  <c:v>45769</c:v>
                </c:pt>
                <c:pt idx="842">
                  <c:v>45770</c:v>
                </c:pt>
                <c:pt idx="843">
                  <c:v>45771</c:v>
                </c:pt>
                <c:pt idx="844">
                  <c:v>45772</c:v>
                </c:pt>
                <c:pt idx="845">
                  <c:v>45773</c:v>
                </c:pt>
                <c:pt idx="846">
                  <c:v>45774</c:v>
                </c:pt>
                <c:pt idx="847">
                  <c:v>45775</c:v>
                </c:pt>
                <c:pt idx="848">
                  <c:v>45776</c:v>
                </c:pt>
                <c:pt idx="849">
                  <c:v>45777</c:v>
                </c:pt>
                <c:pt idx="850">
                  <c:v>45778</c:v>
                </c:pt>
                <c:pt idx="851">
                  <c:v>45779</c:v>
                </c:pt>
                <c:pt idx="852">
                  <c:v>45780</c:v>
                </c:pt>
                <c:pt idx="853">
                  <c:v>45781</c:v>
                </c:pt>
                <c:pt idx="854">
                  <c:v>45782</c:v>
                </c:pt>
                <c:pt idx="855">
                  <c:v>45783</c:v>
                </c:pt>
                <c:pt idx="856">
                  <c:v>45784</c:v>
                </c:pt>
                <c:pt idx="857">
                  <c:v>45785</c:v>
                </c:pt>
                <c:pt idx="858">
                  <c:v>45786</c:v>
                </c:pt>
                <c:pt idx="859">
                  <c:v>45787</c:v>
                </c:pt>
                <c:pt idx="860">
                  <c:v>45788</c:v>
                </c:pt>
                <c:pt idx="861">
                  <c:v>45789</c:v>
                </c:pt>
                <c:pt idx="862">
                  <c:v>45790</c:v>
                </c:pt>
                <c:pt idx="863">
                  <c:v>45791</c:v>
                </c:pt>
                <c:pt idx="864">
                  <c:v>45792</c:v>
                </c:pt>
                <c:pt idx="865">
                  <c:v>45793</c:v>
                </c:pt>
                <c:pt idx="866">
                  <c:v>45794</c:v>
                </c:pt>
                <c:pt idx="867">
                  <c:v>45795</c:v>
                </c:pt>
                <c:pt idx="868">
                  <c:v>45796</c:v>
                </c:pt>
                <c:pt idx="869">
                  <c:v>45797</c:v>
                </c:pt>
                <c:pt idx="870">
                  <c:v>45798</c:v>
                </c:pt>
                <c:pt idx="871">
                  <c:v>45799</c:v>
                </c:pt>
                <c:pt idx="872">
                  <c:v>45800</c:v>
                </c:pt>
                <c:pt idx="873">
                  <c:v>45801</c:v>
                </c:pt>
                <c:pt idx="874">
                  <c:v>45802</c:v>
                </c:pt>
                <c:pt idx="875">
                  <c:v>45803</c:v>
                </c:pt>
                <c:pt idx="876">
                  <c:v>45804</c:v>
                </c:pt>
                <c:pt idx="877">
                  <c:v>45805</c:v>
                </c:pt>
                <c:pt idx="878">
                  <c:v>45806</c:v>
                </c:pt>
                <c:pt idx="879">
                  <c:v>45807</c:v>
                </c:pt>
                <c:pt idx="880">
                  <c:v>45808</c:v>
                </c:pt>
                <c:pt idx="881">
                  <c:v>45809</c:v>
                </c:pt>
                <c:pt idx="882">
                  <c:v>45810</c:v>
                </c:pt>
                <c:pt idx="883">
                  <c:v>45811</c:v>
                </c:pt>
                <c:pt idx="884">
                  <c:v>45812</c:v>
                </c:pt>
                <c:pt idx="885">
                  <c:v>45813</c:v>
                </c:pt>
                <c:pt idx="886">
                  <c:v>45814</c:v>
                </c:pt>
                <c:pt idx="887">
                  <c:v>45815</c:v>
                </c:pt>
                <c:pt idx="888">
                  <c:v>45816</c:v>
                </c:pt>
                <c:pt idx="889">
                  <c:v>45817</c:v>
                </c:pt>
                <c:pt idx="890">
                  <c:v>45818</c:v>
                </c:pt>
                <c:pt idx="891">
                  <c:v>45819</c:v>
                </c:pt>
                <c:pt idx="892">
                  <c:v>45820</c:v>
                </c:pt>
                <c:pt idx="893">
                  <c:v>45821</c:v>
                </c:pt>
                <c:pt idx="894">
                  <c:v>45822</c:v>
                </c:pt>
                <c:pt idx="895">
                  <c:v>45823</c:v>
                </c:pt>
                <c:pt idx="896">
                  <c:v>45824</c:v>
                </c:pt>
                <c:pt idx="897">
                  <c:v>45825</c:v>
                </c:pt>
                <c:pt idx="898">
                  <c:v>45826</c:v>
                </c:pt>
                <c:pt idx="899">
                  <c:v>45827</c:v>
                </c:pt>
                <c:pt idx="900">
                  <c:v>45828</c:v>
                </c:pt>
                <c:pt idx="901">
                  <c:v>45829</c:v>
                </c:pt>
                <c:pt idx="902">
                  <c:v>45830</c:v>
                </c:pt>
                <c:pt idx="903">
                  <c:v>45831</c:v>
                </c:pt>
                <c:pt idx="904">
                  <c:v>45832</c:v>
                </c:pt>
                <c:pt idx="905">
                  <c:v>45833</c:v>
                </c:pt>
                <c:pt idx="906">
                  <c:v>45834</c:v>
                </c:pt>
                <c:pt idx="907">
                  <c:v>45835</c:v>
                </c:pt>
                <c:pt idx="908">
                  <c:v>45836</c:v>
                </c:pt>
                <c:pt idx="909">
                  <c:v>45837</c:v>
                </c:pt>
                <c:pt idx="910">
                  <c:v>45838</c:v>
                </c:pt>
                <c:pt idx="911">
                  <c:v>45839</c:v>
                </c:pt>
                <c:pt idx="912">
                  <c:v>45840</c:v>
                </c:pt>
                <c:pt idx="913">
                  <c:v>45841</c:v>
                </c:pt>
                <c:pt idx="914">
                  <c:v>45842</c:v>
                </c:pt>
                <c:pt idx="915">
                  <c:v>45843</c:v>
                </c:pt>
                <c:pt idx="916">
                  <c:v>45844</c:v>
                </c:pt>
                <c:pt idx="917">
                  <c:v>45845</c:v>
                </c:pt>
                <c:pt idx="918">
                  <c:v>45846</c:v>
                </c:pt>
                <c:pt idx="919">
                  <c:v>45847</c:v>
                </c:pt>
                <c:pt idx="920">
                  <c:v>45848</c:v>
                </c:pt>
                <c:pt idx="921">
                  <c:v>45849</c:v>
                </c:pt>
                <c:pt idx="922">
                  <c:v>45850</c:v>
                </c:pt>
                <c:pt idx="923">
                  <c:v>45851</c:v>
                </c:pt>
                <c:pt idx="924">
                  <c:v>45852</c:v>
                </c:pt>
                <c:pt idx="925">
                  <c:v>45853</c:v>
                </c:pt>
                <c:pt idx="926">
                  <c:v>45854</c:v>
                </c:pt>
                <c:pt idx="927">
                  <c:v>45855</c:v>
                </c:pt>
                <c:pt idx="928">
                  <c:v>45856</c:v>
                </c:pt>
                <c:pt idx="929">
                  <c:v>45857</c:v>
                </c:pt>
                <c:pt idx="930">
                  <c:v>45858</c:v>
                </c:pt>
                <c:pt idx="931">
                  <c:v>45859</c:v>
                </c:pt>
                <c:pt idx="932">
                  <c:v>45860</c:v>
                </c:pt>
                <c:pt idx="933">
                  <c:v>45861</c:v>
                </c:pt>
                <c:pt idx="934">
                  <c:v>45862</c:v>
                </c:pt>
                <c:pt idx="935">
                  <c:v>45863</c:v>
                </c:pt>
                <c:pt idx="936">
                  <c:v>45864</c:v>
                </c:pt>
                <c:pt idx="937">
                  <c:v>45865</c:v>
                </c:pt>
                <c:pt idx="938">
                  <c:v>45866</c:v>
                </c:pt>
                <c:pt idx="939">
                  <c:v>45867</c:v>
                </c:pt>
                <c:pt idx="940">
                  <c:v>45868</c:v>
                </c:pt>
                <c:pt idx="941">
                  <c:v>45869</c:v>
                </c:pt>
                <c:pt idx="942">
                  <c:v>45870</c:v>
                </c:pt>
                <c:pt idx="943">
                  <c:v>45871</c:v>
                </c:pt>
                <c:pt idx="944">
                  <c:v>45872</c:v>
                </c:pt>
                <c:pt idx="945">
                  <c:v>45873</c:v>
                </c:pt>
                <c:pt idx="946">
                  <c:v>45874</c:v>
                </c:pt>
                <c:pt idx="947">
                  <c:v>45875</c:v>
                </c:pt>
                <c:pt idx="948">
                  <c:v>45876</c:v>
                </c:pt>
                <c:pt idx="949">
                  <c:v>45877</c:v>
                </c:pt>
                <c:pt idx="950">
                  <c:v>45878</c:v>
                </c:pt>
                <c:pt idx="951">
                  <c:v>45879</c:v>
                </c:pt>
                <c:pt idx="952">
                  <c:v>45880</c:v>
                </c:pt>
                <c:pt idx="953">
                  <c:v>45881</c:v>
                </c:pt>
                <c:pt idx="954">
                  <c:v>45882</c:v>
                </c:pt>
                <c:pt idx="955">
                  <c:v>45883</c:v>
                </c:pt>
                <c:pt idx="956">
                  <c:v>45884</c:v>
                </c:pt>
                <c:pt idx="957">
                  <c:v>45885</c:v>
                </c:pt>
                <c:pt idx="958">
                  <c:v>45886</c:v>
                </c:pt>
                <c:pt idx="959">
                  <c:v>45887</c:v>
                </c:pt>
                <c:pt idx="960">
                  <c:v>45888</c:v>
                </c:pt>
                <c:pt idx="961">
                  <c:v>45889</c:v>
                </c:pt>
                <c:pt idx="962">
                  <c:v>45890</c:v>
                </c:pt>
                <c:pt idx="963">
                  <c:v>45891</c:v>
                </c:pt>
                <c:pt idx="964">
                  <c:v>45892</c:v>
                </c:pt>
                <c:pt idx="965">
                  <c:v>45893</c:v>
                </c:pt>
                <c:pt idx="966">
                  <c:v>45894</c:v>
                </c:pt>
                <c:pt idx="967">
                  <c:v>45895</c:v>
                </c:pt>
                <c:pt idx="968">
                  <c:v>45896</c:v>
                </c:pt>
                <c:pt idx="969">
                  <c:v>45897</c:v>
                </c:pt>
                <c:pt idx="970">
                  <c:v>45898</c:v>
                </c:pt>
                <c:pt idx="971">
                  <c:v>45899</c:v>
                </c:pt>
                <c:pt idx="972">
                  <c:v>45900</c:v>
                </c:pt>
                <c:pt idx="973">
                  <c:v>45901</c:v>
                </c:pt>
                <c:pt idx="974">
                  <c:v>45902</c:v>
                </c:pt>
                <c:pt idx="975">
                  <c:v>45903</c:v>
                </c:pt>
                <c:pt idx="976">
                  <c:v>45904</c:v>
                </c:pt>
                <c:pt idx="977">
                  <c:v>45905</c:v>
                </c:pt>
                <c:pt idx="978">
                  <c:v>45906</c:v>
                </c:pt>
                <c:pt idx="979">
                  <c:v>45907</c:v>
                </c:pt>
                <c:pt idx="980">
                  <c:v>45908</c:v>
                </c:pt>
                <c:pt idx="981">
                  <c:v>45909</c:v>
                </c:pt>
                <c:pt idx="982">
                  <c:v>45910</c:v>
                </c:pt>
                <c:pt idx="983">
                  <c:v>45911</c:v>
                </c:pt>
                <c:pt idx="984">
                  <c:v>45912</c:v>
                </c:pt>
                <c:pt idx="985">
                  <c:v>45913</c:v>
                </c:pt>
                <c:pt idx="986">
                  <c:v>45914</c:v>
                </c:pt>
                <c:pt idx="987">
                  <c:v>45915</c:v>
                </c:pt>
                <c:pt idx="988">
                  <c:v>45916</c:v>
                </c:pt>
                <c:pt idx="989">
                  <c:v>45917</c:v>
                </c:pt>
                <c:pt idx="990">
                  <c:v>45918</c:v>
                </c:pt>
                <c:pt idx="991">
                  <c:v>45919</c:v>
                </c:pt>
                <c:pt idx="992">
                  <c:v>45920</c:v>
                </c:pt>
                <c:pt idx="993">
                  <c:v>45921</c:v>
                </c:pt>
                <c:pt idx="994">
                  <c:v>45922</c:v>
                </c:pt>
                <c:pt idx="995">
                  <c:v>45923</c:v>
                </c:pt>
                <c:pt idx="996">
                  <c:v>45924</c:v>
                </c:pt>
                <c:pt idx="997">
                  <c:v>45925</c:v>
                </c:pt>
                <c:pt idx="998">
                  <c:v>45926</c:v>
                </c:pt>
                <c:pt idx="999">
                  <c:v>45927</c:v>
                </c:pt>
                <c:pt idx="1000">
                  <c:v>45928</c:v>
                </c:pt>
                <c:pt idx="1001">
                  <c:v>45929</c:v>
                </c:pt>
                <c:pt idx="1002">
                  <c:v>45930</c:v>
                </c:pt>
                <c:pt idx="1003">
                  <c:v>45931</c:v>
                </c:pt>
                <c:pt idx="1004">
                  <c:v>45932</c:v>
                </c:pt>
                <c:pt idx="1005">
                  <c:v>45933</c:v>
                </c:pt>
                <c:pt idx="1006">
                  <c:v>45934</c:v>
                </c:pt>
                <c:pt idx="1007">
                  <c:v>45935</c:v>
                </c:pt>
                <c:pt idx="1008">
                  <c:v>45936</c:v>
                </c:pt>
                <c:pt idx="1009">
                  <c:v>45937</c:v>
                </c:pt>
                <c:pt idx="1010">
                  <c:v>45938</c:v>
                </c:pt>
                <c:pt idx="1011">
                  <c:v>45939</c:v>
                </c:pt>
                <c:pt idx="1012">
                  <c:v>45940</c:v>
                </c:pt>
                <c:pt idx="1013">
                  <c:v>45941</c:v>
                </c:pt>
                <c:pt idx="1014">
                  <c:v>45942</c:v>
                </c:pt>
                <c:pt idx="1015">
                  <c:v>45943</c:v>
                </c:pt>
                <c:pt idx="1016">
                  <c:v>45944</c:v>
                </c:pt>
                <c:pt idx="1017">
                  <c:v>45945</c:v>
                </c:pt>
                <c:pt idx="1018">
                  <c:v>45946</c:v>
                </c:pt>
                <c:pt idx="1019">
                  <c:v>45947</c:v>
                </c:pt>
                <c:pt idx="1020">
                  <c:v>45948</c:v>
                </c:pt>
                <c:pt idx="1021">
                  <c:v>45949</c:v>
                </c:pt>
                <c:pt idx="1022">
                  <c:v>45950</c:v>
                </c:pt>
                <c:pt idx="1023">
                  <c:v>45951</c:v>
                </c:pt>
                <c:pt idx="1024">
                  <c:v>45952</c:v>
                </c:pt>
                <c:pt idx="1025">
                  <c:v>45953</c:v>
                </c:pt>
                <c:pt idx="1026">
                  <c:v>45954</c:v>
                </c:pt>
                <c:pt idx="1027">
                  <c:v>45955</c:v>
                </c:pt>
                <c:pt idx="1028">
                  <c:v>45956</c:v>
                </c:pt>
                <c:pt idx="1029">
                  <c:v>45957</c:v>
                </c:pt>
                <c:pt idx="1030">
                  <c:v>45958</c:v>
                </c:pt>
                <c:pt idx="1031">
                  <c:v>45959</c:v>
                </c:pt>
                <c:pt idx="1032">
                  <c:v>45960</c:v>
                </c:pt>
                <c:pt idx="1033">
                  <c:v>45961</c:v>
                </c:pt>
                <c:pt idx="1034">
                  <c:v>45962</c:v>
                </c:pt>
                <c:pt idx="1035">
                  <c:v>45963</c:v>
                </c:pt>
                <c:pt idx="1036">
                  <c:v>45964</c:v>
                </c:pt>
                <c:pt idx="1037">
                  <c:v>45965</c:v>
                </c:pt>
                <c:pt idx="1038">
                  <c:v>45966</c:v>
                </c:pt>
                <c:pt idx="1039">
                  <c:v>45967</c:v>
                </c:pt>
                <c:pt idx="1040">
                  <c:v>45968</c:v>
                </c:pt>
                <c:pt idx="1041">
                  <c:v>45969</c:v>
                </c:pt>
                <c:pt idx="1042">
                  <c:v>45970</c:v>
                </c:pt>
                <c:pt idx="1043">
                  <c:v>45971</c:v>
                </c:pt>
                <c:pt idx="1044">
                  <c:v>45972</c:v>
                </c:pt>
                <c:pt idx="1045">
                  <c:v>45973</c:v>
                </c:pt>
                <c:pt idx="1046">
                  <c:v>45974</c:v>
                </c:pt>
                <c:pt idx="1047">
                  <c:v>45975</c:v>
                </c:pt>
                <c:pt idx="1048">
                  <c:v>45976</c:v>
                </c:pt>
                <c:pt idx="1049">
                  <c:v>45977</c:v>
                </c:pt>
                <c:pt idx="1050">
                  <c:v>45978</c:v>
                </c:pt>
                <c:pt idx="1051">
                  <c:v>45979</c:v>
                </c:pt>
                <c:pt idx="1052">
                  <c:v>45980</c:v>
                </c:pt>
                <c:pt idx="1053">
                  <c:v>45981</c:v>
                </c:pt>
                <c:pt idx="1054">
                  <c:v>45982</c:v>
                </c:pt>
                <c:pt idx="1055">
                  <c:v>45983</c:v>
                </c:pt>
                <c:pt idx="1056">
                  <c:v>45984</c:v>
                </c:pt>
                <c:pt idx="1057">
                  <c:v>45985</c:v>
                </c:pt>
                <c:pt idx="1058">
                  <c:v>45986</c:v>
                </c:pt>
                <c:pt idx="1059">
                  <c:v>45987</c:v>
                </c:pt>
                <c:pt idx="1060">
                  <c:v>45988</c:v>
                </c:pt>
                <c:pt idx="1061">
                  <c:v>45989</c:v>
                </c:pt>
                <c:pt idx="1062">
                  <c:v>45990</c:v>
                </c:pt>
                <c:pt idx="1063">
                  <c:v>45991</c:v>
                </c:pt>
                <c:pt idx="1064">
                  <c:v>45992</c:v>
                </c:pt>
                <c:pt idx="1065">
                  <c:v>45993</c:v>
                </c:pt>
                <c:pt idx="1066">
                  <c:v>45994</c:v>
                </c:pt>
                <c:pt idx="1067">
                  <c:v>45995</c:v>
                </c:pt>
                <c:pt idx="1068">
                  <c:v>45996</c:v>
                </c:pt>
                <c:pt idx="1069">
                  <c:v>45997</c:v>
                </c:pt>
                <c:pt idx="1070">
                  <c:v>45998</c:v>
                </c:pt>
                <c:pt idx="1071">
                  <c:v>45999</c:v>
                </c:pt>
                <c:pt idx="1072">
                  <c:v>46000</c:v>
                </c:pt>
                <c:pt idx="1073">
                  <c:v>46001</c:v>
                </c:pt>
                <c:pt idx="1074">
                  <c:v>46002</c:v>
                </c:pt>
                <c:pt idx="1075">
                  <c:v>46003</c:v>
                </c:pt>
                <c:pt idx="1076">
                  <c:v>46004</c:v>
                </c:pt>
                <c:pt idx="1077">
                  <c:v>46005</c:v>
                </c:pt>
                <c:pt idx="1078">
                  <c:v>46006</c:v>
                </c:pt>
                <c:pt idx="1079">
                  <c:v>46007</c:v>
                </c:pt>
                <c:pt idx="1080">
                  <c:v>46008</c:v>
                </c:pt>
                <c:pt idx="1081">
                  <c:v>46009</c:v>
                </c:pt>
                <c:pt idx="1082">
                  <c:v>46010</c:v>
                </c:pt>
                <c:pt idx="1083">
                  <c:v>46011</c:v>
                </c:pt>
                <c:pt idx="1084">
                  <c:v>46012</c:v>
                </c:pt>
                <c:pt idx="1085">
                  <c:v>46013</c:v>
                </c:pt>
                <c:pt idx="1086">
                  <c:v>46014</c:v>
                </c:pt>
                <c:pt idx="1087">
                  <c:v>46015</c:v>
                </c:pt>
                <c:pt idx="1088">
                  <c:v>46016</c:v>
                </c:pt>
                <c:pt idx="1089">
                  <c:v>46017</c:v>
                </c:pt>
                <c:pt idx="1090">
                  <c:v>46018</c:v>
                </c:pt>
                <c:pt idx="1091">
                  <c:v>46019</c:v>
                </c:pt>
                <c:pt idx="1092">
                  <c:v>46020</c:v>
                </c:pt>
                <c:pt idx="1093">
                  <c:v>46021</c:v>
                </c:pt>
                <c:pt idx="1094">
                  <c:v>46022</c:v>
                </c:pt>
                <c:pt idx="1095">
                  <c:v>46023</c:v>
                </c:pt>
                <c:pt idx="1096">
                  <c:v>46024</c:v>
                </c:pt>
                <c:pt idx="1097">
                  <c:v>46025</c:v>
                </c:pt>
                <c:pt idx="1098">
                  <c:v>46026</c:v>
                </c:pt>
                <c:pt idx="1099">
                  <c:v>46027</c:v>
                </c:pt>
                <c:pt idx="1100">
                  <c:v>46028</c:v>
                </c:pt>
                <c:pt idx="1101">
                  <c:v>46029</c:v>
                </c:pt>
                <c:pt idx="1102">
                  <c:v>46030</c:v>
                </c:pt>
                <c:pt idx="1103">
                  <c:v>46031</c:v>
                </c:pt>
                <c:pt idx="1104">
                  <c:v>46032</c:v>
                </c:pt>
                <c:pt idx="1105">
                  <c:v>46033</c:v>
                </c:pt>
                <c:pt idx="1106">
                  <c:v>46034</c:v>
                </c:pt>
                <c:pt idx="1107">
                  <c:v>46035</c:v>
                </c:pt>
                <c:pt idx="1108">
                  <c:v>46036</c:v>
                </c:pt>
                <c:pt idx="1109">
                  <c:v>46037</c:v>
                </c:pt>
                <c:pt idx="1110">
                  <c:v>46038</c:v>
                </c:pt>
                <c:pt idx="1111">
                  <c:v>46039</c:v>
                </c:pt>
                <c:pt idx="1112">
                  <c:v>46040</c:v>
                </c:pt>
                <c:pt idx="1113">
                  <c:v>46041</c:v>
                </c:pt>
                <c:pt idx="1114">
                  <c:v>46042</c:v>
                </c:pt>
                <c:pt idx="1115">
                  <c:v>46043</c:v>
                </c:pt>
                <c:pt idx="1116">
                  <c:v>46044</c:v>
                </c:pt>
                <c:pt idx="1117">
                  <c:v>46045</c:v>
                </c:pt>
                <c:pt idx="1118">
                  <c:v>46046</c:v>
                </c:pt>
                <c:pt idx="1119">
                  <c:v>46047</c:v>
                </c:pt>
                <c:pt idx="1120">
                  <c:v>46048</c:v>
                </c:pt>
                <c:pt idx="1121">
                  <c:v>46049</c:v>
                </c:pt>
                <c:pt idx="1122">
                  <c:v>46050</c:v>
                </c:pt>
                <c:pt idx="1123">
                  <c:v>46051</c:v>
                </c:pt>
                <c:pt idx="1124">
                  <c:v>46052</c:v>
                </c:pt>
                <c:pt idx="1125">
                  <c:v>46053</c:v>
                </c:pt>
                <c:pt idx="1126">
                  <c:v>46054</c:v>
                </c:pt>
                <c:pt idx="1127">
                  <c:v>46055</c:v>
                </c:pt>
                <c:pt idx="1128">
                  <c:v>46056</c:v>
                </c:pt>
                <c:pt idx="1129">
                  <c:v>46057</c:v>
                </c:pt>
                <c:pt idx="1130">
                  <c:v>46058</c:v>
                </c:pt>
                <c:pt idx="1131">
                  <c:v>46059</c:v>
                </c:pt>
                <c:pt idx="1132">
                  <c:v>46060</c:v>
                </c:pt>
                <c:pt idx="1133">
                  <c:v>46061</c:v>
                </c:pt>
                <c:pt idx="1134">
                  <c:v>46062</c:v>
                </c:pt>
                <c:pt idx="1135">
                  <c:v>46063</c:v>
                </c:pt>
                <c:pt idx="1136">
                  <c:v>46064</c:v>
                </c:pt>
                <c:pt idx="1137">
                  <c:v>46065</c:v>
                </c:pt>
                <c:pt idx="1138">
                  <c:v>46066</c:v>
                </c:pt>
                <c:pt idx="1139">
                  <c:v>46067</c:v>
                </c:pt>
                <c:pt idx="1140">
                  <c:v>46068</c:v>
                </c:pt>
                <c:pt idx="1141">
                  <c:v>46069</c:v>
                </c:pt>
                <c:pt idx="1142">
                  <c:v>46070</c:v>
                </c:pt>
                <c:pt idx="1143">
                  <c:v>46071</c:v>
                </c:pt>
                <c:pt idx="1144">
                  <c:v>46072</c:v>
                </c:pt>
                <c:pt idx="1145">
                  <c:v>46073</c:v>
                </c:pt>
                <c:pt idx="1146">
                  <c:v>46074</c:v>
                </c:pt>
                <c:pt idx="1147">
                  <c:v>46075</c:v>
                </c:pt>
                <c:pt idx="1148">
                  <c:v>46076</c:v>
                </c:pt>
                <c:pt idx="1149">
                  <c:v>46077</c:v>
                </c:pt>
                <c:pt idx="1150">
                  <c:v>46078</c:v>
                </c:pt>
                <c:pt idx="1151">
                  <c:v>46079</c:v>
                </c:pt>
                <c:pt idx="1152">
                  <c:v>46080</c:v>
                </c:pt>
                <c:pt idx="1153">
                  <c:v>46081</c:v>
                </c:pt>
                <c:pt idx="1154">
                  <c:v>46082</c:v>
                </c:pt>
                <c:pt idx="1155">
                  <c:v>46083</c:v>
                </c:pt>
                <c:pt idx="1156">
                  <c:v>46084</c:v>
                </c:pt>
                <c:pt idx="1157">
                  <c:v>46085</c:v>
                </c:pt>
                <c:pt idx="1158">
                  <c:v>46086</c:v>
                </c:pt>
                <c:pt idx="1159">
                  <c:v>46087</c:v>
                </c:pt>
                <c:pt idx="1160">
                  <c:v>46088</c:v>
                </c:pt>
                <c:pt idx="1161">
                  <c:v>46089</c:v>
                </c:pt>
                <c:pt idx="1162">
                  <c:v>46090</c:v>
                </c:pt>
                <c:pt idx="1163">
                  <c:v>46091</c:v>
                </c:pt>
                <c:pt idx="1164">
                  <c:v>46092</c:v>
                </c:pt>
                <c:pt idx="1165">
                  <c:v>46093</c:v>
                </c:pt>
                <c:pt idx="1166">
                  <c:v>46094</c:v>
                </c:pt>
                <c:pt idx="1167">
                  <c:v>46095</c:v>
                </c:pt>
                <c:pt idx="1168">
                  <c:v>46096</c:v>
                </c:pt>
                <c:pt idx="1169">
                  <c:v>46097</c:v>
                </c:pt>
                <c:pt idx="1170">
                  <c:v>46098</c:v>
                </c:pt>
                <c:pt idx="1171">
                  <c:v>46099</c:v>
                </c:pt>
                <c:pt idx="1172">
                  <c:v>46100</c:v>
                </c:pt>
                <c:pt idx="1173">
                  <c:v>46101</c:v>
                </c:pt>
                <c:pt idx="1174">
                  <c:v>46102</c:v>
                </c:pt>
                <c:pt idx="1175">
                  <c:v>46103</c:v>
                </c:pt>
                <c:pt idx="1176">
                  <c:v>46104</c:v>
                </c:pt>
                <c:pt idx="1177">
                  <c:v>46105</c:v>
                </c:pt>
                <c:pt idx="1178">
                  <c:v>46106</c:v>
                </c:pt>
                <c:pt idx="1179">
                  <c:v>46107</c:v>
                </c:pt>
                <c:pt idx="1180">
                  <c:v>46108</c:v>
                </c:pt>
              </c:numCache>
            </c:numRef>
          </c:cat>
          <c:val>
            <c:numRef>
              <c:f>'מסכם+גרף'!$F$4:$F$1184</c:f>
              <c:numCache>
                <c:formatCode>General</c:formatCode>
                <c:ptCount val="1181"/>
                <c:pt idx="0">
                  <c:v>25.643425400000002</c:v>
                </c:pt>
                <c:pt idx="1">
                  <c:v>25.997548080000001</c:v>
                </c:pt>
                <c:pt idx="2">
                  <c:v>25.59258681</c:v>
                </c:pt>
                <c:pt idx="3">
                  <c:v>26.021110579999998</c:v>
                </c:pt>
                <c:pt idx="4">
                  <c:v>26.282522660000001</c:v>
                </c:pt>
                <c:pt idx="5">
                  <c:v>26.282522660000001</c:v>
                </c:pt>
                <c:pt idx="6">
                  <c:v>26.282522660000001</c:v>
                </c:pt>
                <c:pt idx="7">
                  <c:v>26.478160469999999</c:v>
                </c:pt>
                <c:pt idx="8">
                  <c:v>27.117363180000002</c:v>
                </c:pt>
                <c:pt idx="9">
                  <c:v>27.095315469999999</c:v>
                </c:pt>
                <c:pt idx="10">
                  <c:v>29.445252910000001</c:v>
                </c:pt>
                <c:pt idx="11">
                  <c:v>31.120343330000001</c:v>
                </c:pt>
                <c:pt idx="12">
                  <c:v>31.120343330000001</c:v>
                </c:pt>
                <c:pt idx="13">
                  <c:v>31.120343330000001</c:v>
                </c:pt>
                <c:pt idx="14">
                  <c:v>32.812380570000002</c:v>
                </c:pt>
                <c:pt idx="15">
                  <c:v>34.535835419999998</c:v>
                </c:pt>
                <c:pt idx="16">
                  <c:v>33.686237499999997</c:v>
                </c:pt>
                <c:pt idx="17">
                  <c:v>33.772526890000002</c:v>
                </c:pt>
                <c:pt idx="18">
                  <c:v>32.81932295</c:v>
                </c:pt>
                <c:pt idx="19">
                  <c:v>32.81932295</c:v>
                </c:pt>
                <c:pt idx="20">
                  <c:v>32.81932295</c:v>
                </c:pt>
                <c:pt idx="21">
                  <c:v>32.712423440000002</c:v>
                </c:pt>
                <c:pt idx="22">
                  <c:v>32.695810960000003</c:v>
                </c:pt>
                <c:pt idx="23">
                  <c:v>33.63145368</c:v>
                </c:pt>
                <c:pt idx="24">
                  <c:v>34.65912247</c:v>
                </c:pt>
                <c:pt idx="25">
                  <c:v>34.25721806</c:v>
                </c:pt>
                <c:pt idx="26">
                  <c:v>34.25721806</c:v>
                </c:pt>
                <c:pt idx="27">
                  <c:v>34.25721806</c:v>
                </c:pt>
                <c:pt idx="28">
                  <c:v>35.21308836</c:v>
                </c:pt>
                <c:pt idx="29">
                  <c:v>34.873562470000003</c:v>
                </c:pt>
                <c:pt idx="30">
                  <c:v>35.67322824</c:v>
                </c:pt>
                <c:pt idx="31">
                  <c:v>35.668826449999997</c:v>
                </c:pt>
                <c:pt idx="32">
                  <c:v>33.945754989999998</c:v>
                </c:pt>
                <c:pt idx="33">
                  <c:v>33.945754989999998</c:v>
                </c:pt>
                <c:pt idx="34">
                  <c:v>33.945754989999998</c:v>
                </c:pt>
                <c:pt idx="35">
                  <c:v>33.856280550000001</c:v>
                </c:pt>
                <c:pt idx="36">
                  <c:v>33.341402600000002</c:v>
                </c:pt>
                <c:pt idx="37">
                  <c:v>32.911428800000003</c:v>
                </c:pt>
                <c:pt idx="38">
                  <c:v>33.727099369999998</c:v>
                </c:pt>
                <c:pt idx="39">
                  <c:v>33.706154890000001</c:v>
                </c:pt>
                <c:pt idx="40">
                  <c:v>33.706154890000001</c:v>
                </c:pt>
                <c:pt idx="41">
                  <c:v>33.706154890000001</c:v>
                </c:pt>
                <c:pt idx="42">
                  <c:v>32.806808879999998</c:v>
                </c:pt>
                <c:pt idx="43">
                  <c:v>32.92022042</c:v>
                </c:pt>
                <c:pt idx="44">
                  <c:v>32.994711019999997</c:v>
                </c:pt>
                <c:pt idx="45">
                  <c:v>33.428302250000002</c:v>
                </c:pt>
                <c:pt idx="46">
                  <c:v>33.573975939999997</c:v>
                </c:pt>
                <c:pt idx="47">
                  <c:v>33.573975939999997</c:v>
                </c:pt>
                <c:pt idx="48">
                  <c:v>33.573975939999997</c:v>
                </c:pt>
                <c:pt idx="49">
                  <c:v>33.9900868</c:v>
                </c:pt>
                <c:pt idx="50">
                  <c:v>34.436109289999997</c:v>
                </c:pt>
                <c:pt idx="51">
                  <c:v>34.277927519999999</c:v>
                </c:pt>
                <c:pt idx="52">
                  <c:v>33.082910509999998</c:v>
                </c:pt>
                <c:pt idx="53">
                  <c:v>34.551157740000001</c:v>
                </c:pt>
                <c:pt idx="54">
                  <c:v>34.551157740000001</c:v>
                </c:pt>
                <c:pt idx="55">
                  <c:v>34.551157740000001</c:v>
                </c:pt>
                <c:pt idx="56">
                  <c:v>34.388142340000002</c:v>
                </c:pt>
                <c:pt idx="57">
                  <c:v>33.332167750000004</c:v>
                </c:pt>
                <c:pt idx="58">
                  <c:v>33.73461752</c:v>
                </c:pt>
                <c:pt idx="59">
                  <c:v>35.761016570000002</c:v>
                </c:pt>
                <c:pt idx="60">
                  <c:v>37.909611529999999</c:v>
                </c:pt>
                <c:pt idx="61">
                  <c:v>37.909611529999999</c:v>
                </c:pt>
                <c:pt idx="62">
                  <c:v>37.909611529999999</c:v>
                </c:pt>
                <c:pt idx="63">
                  <c:v>38.554455310000002</c:v>
                </c:pt>
                <c:pt idx="64">
                  <c:v>39.518976479999999</c:v>
                </c:pt>
                <c:pt idx="65">
                  <c:v>40.675915789999998</c:v>
                </c:pt>
                <c:pt idx="66">
                  <c:v>40.915074629999999</c:v>
                </c:pt>
                <c:pt idx="67">
                  <c:v>42.080529689999999</c:v>
                </c:pt>
                <c:pt idx="68">
                  <c:v>42.080529689999999</c:v>
                </c:pt>
                <c:pt idx="69">
                  <c:v>42.080529689999999</c:v>
                </c:pt>
                <c:pt idx="70">
                  <c:v>42.194021239999998</c:v>
                </c:pt>
                <c:pt idx="71">
                  <c:v>41.864882000000001</c:v>
                </c:pt>
                <c:pt idx="72">
                  <c:v>42.124953150000003</c:v>
                </c:pt>
                <c:pt idx="73">
                  <c:v>42.758039850000003</c:v>
                </c:pt>
                <c:pt idx="74">
                  <c:v>42.846711519999999</c:v>
                </c:pt>
                <c:pt idx="75">
                  <c:v>42.846711519999999</c:v>
                </c:pt>
                <c:pt idx="76">
                  <c:v>42.846711519999999</c:v>
                </c:pt>
                <c:pt idx="77">
                  <c:v>42.451000000000001</c:v>
                </c:pt>
                <c:pt idx="78">
                  <c:v>43.32586396</c:v>
                </c:pt>
                <c:pt idx="79">
                  <c:v>42.466134719999999</c:v>
                </c:pt>
                <c:pt idx="80">
                  <c:v>43.938578560000003</c:v>
                </c:pt>
                <c:pt idx="81">
                  <c:v>44.763860520000001</c:v>
                </c:pt>
                <c:pt idx="82">
                  <c:v>44.763860520000001</c:v>
                </c:pt>
                <c:pt idx="83">
                  <c:v>44.763860520000001</c:v>
                </c:pt>
                <c:pt idx="84">
                  <c:v>45.358162419999999</c:v>
                </c:pt>
                <c:pt idx="85">
                  <c:v>45.803143929999997</c:v>
                </c:pt>
                <c:pt idx="86">
                  <c:v>45.946692939999998</c:v>
                </c:pt>
                <c:pt idx="87">
                  <c:v>45.320512559999997</c:v>
                </c:pt>
                <c:pt idx="88">
                  <c:v>45.843161340000002</c:v>
                </c:pt>
                <c:pt idx="89">
                  <c:v>45.843161340000002</c:v>
                </c:pt>
                <c:pt idx="90">
                  <c:v>45.843161340000002</c:v>
                </c:pt>
                <c:pt idx="91">
                  <c:v>45.2611609</c:v>
                </c:pt>
                <c:pt idx="92">
                  <c:v>45.250693730000002</c:v>
                </c:pt>
                <c:pt idx="93">
                  <c:v>45.272427780000001</c:v>
                </c:pt>
                <c:pt idx="94">
                  <c:v>47.476830110000002</c:v>
                </c:pt>
                <c:pt idx="95">
                  <c:v>45.239901119999999</c:v>
                </c:pt>
                <c:pt idx="96">
                  <c:v>45.239901119999999</c:v>
                </c:pt>
                <c:pt idx="97">
                  <c:v>45.239901119999999</c:v>
                </c:pt>
                <c:pt idx="98">
                  <c:v>45.127154859999997</c:v>
                </c:pt>
                <c:pt idx="99">
                  <c:v>46.654576540000001</c:v>
                </c:pt>
                <c:pt idx="100">
                  <c:v>46.509386419999998</c:v>
                </c:pt>
                <c:pt idx="101">
                  <c:v>46.079296659999997</c:v>
                </c:pt>
                <c:pt idx="102">
                  <c:v>46.596890989999999</c:v>
                </c:pt>
                <c:pt idx="103">
                  <c:v>46.596890989999999</c:v>
                </c:pt>
                <c:pt idx="104">
                  <c:v>46.596890989999999</c:v>
                </c:pt>
                <c:pt idx="105">
                  <c:v>46.643924009999999</c:v>
                </c:pt>
                <c:pt idx="106">
                  <c:v>49.197555370000003</c:v>
                </c:pt>
                <c:pt idx="107">
                  <c:v>50.465539200000002</c:v>
                </c:pt>
                <c:pt idx="108">
                  <c:v>50.15566922</c:v>
                </c:pt>
                <c:pt idx="109">
                  <c:v>54.615476979999997</c:v>
                </c:pt>
                <c:pt idx="110">
                  <c:v>54.615476979999997</c:v>
                </c:pt>
                <c:pt idx="111">
                  <c:v>54.615476979999997</c:v>
                </c:pt>
                <c:pt idx="112">
                  <c:v>54.78635027</c:v>
                </c:pt>
                <c:pt idx="113">
                  <c:v>60.84477098</c:v>
                </c:pt>
                <c:pt idx="114">
                  <c:v>67.343540899999994</c:v>
                </c:pt>
                <c:pt idx="115">
                  <c:v>71.541465599999995</c:v>
                </c:pt>
                <c:pt idx="116">
                  <c:v>70.91426568</c:v>
                </c:pt>
                <c:pt idx="117">
                  <c:v>70.91426568</c:v>
                </c:pt>
                <c:pt idx="118">
                  <c:v>70.91426568</c:v>
                </c:pt>
                <c:pt idx="119">
                  <c:v>70.051755700000001</c:v>
                </c:pt>
                <c:pt idx="120">
                  <c:v>72.786669790000005</c:v>
                </c:pt>
                <c:pt idx="121">
                  <c:v>71.165956730000005</c:v>
                </c:pt>
                <c:pt idx="122">
                  <c:v>72.920064100000005</c:v>
                </c:pt>
                <c:pt idx="123">
                  <c:v>72.079530770000005</c:v>
                </c:pt>
                <c:pt idx="124">
                  <c:v>72.079530770000005</c:v>
                </c:pt>
                <c:pt idx="125">
                  <c:v>72.079530770000005</c:v>
                </c:pt>
                <c:pt idx="126">
                  <c:v>71.20776377</c:v>
                </c:pt>
                <c:pt idx="127">
                  <c:v>72.176265959999995</c:v>
                </c:pt>
                <c:pt idx="128">
                  <c:v>73.841871960000006</c:v>
                </c:pt>
                <c:pt idx="129">
                  <c:v>75.751515949999998</c:v>
                </c:pt>
                <c:pt idx="130">
                  <c:v>74.381016520000003</c:v>
                </c:pt>
                <c:pt idx="131">
                  <c:v>74.381016520000003</c:v>
                </c:pt>
                <c:pt idx="132">
                  <c:v>74.381016520000003</c:v>
                </c:pt>
                <c:pt idx="133">
                  <c:v>73.341107649999998</c:v>
                </c:pt>
                <c:pt idx="134">
                  <c:v>68.367644290000001</c:v>
                </c:pt>
                <c:pt idx="135">
                  <c:v>70.019313909999994</c:v>
                </c:pt>
                <c:pt idx="136">
                  <c:v>63.72279666</c:v>
                </c:pt>
                <c:pt idx="137">
                  <c:v>55.757941369999998</c:v>
                </c:pt>
                <c:pt idx="138">
                  <c:v>55.757941369999998</c:v>
                </c:pt>
                <c:pt idx="139">
                  <c:v>55.757941369999998</c:v>
                </c:pt>
                <c:pt idx="140">
                  <c:v>59.365816860000002</c:v>
                </c:pt>
                <c:pt idx="141">
                  <c:v>62.641654440000003</c:v>
                </c:pt>
                <c:pt idx="142">
                  <c:v>64.530083719999993</c:v>
                </c:pt>
                <c:pt idx="143">
                  <c:v>64.546369639999995</c:v>
                </c:pt>
                <c:pt idx="144">
                  <c:v>55.589722219999999</c:v>
                </c:pt>
                <c:pt idx="145">
                  <c:v>55.589722219999999</c:v>
                </c:pt>
                <c:pt idx="146">
                  <c:v>55.589722219999999</c:v>
                </c:pt>
                <c:pt idx="147">
                  <c:v>54.936124280000001</c:v>
                </c:pt>
                <c:pt idx="148">
                  <c:v>41.945690390000003</c:v>
                </c:pt>
                <c:pt idx="149">
                  <c:v>44.382282670000002</c:v>
                </c:pt>
                <c:pt idx="150">
                  <c:v>36.589173959999997</c:v>
                </c:pt>
                <c:pt idx="151">
                  <c:v>35.024103400000001</c:v>
                </c:pt>
                <c:pt idx="152">
                  <c:v>35.024103400000001</c:v>
                </c:pt>
                <c:pt idx="153">
                  <c:v>35.024103400000001</c:v>
                </c:pt>
                <c:pt idx="154">
                  <c:v>35.98383381</c:v>
                </c:pt>
                <c:pt idx="155">
                  <c:v>35.640785659999999</c:v>
                </c:pt>
                <c:pt idx="156">
                  <c:v>35.878332559999997</c:v>
                </c:pt>
                <c:pt idx="157">
                  <c:v>33.790466979999998</c:v>
                </c:pt>
                <c:pt idx="158">
                  <c:v>32.887347300000002</c:v>
                </c:pt>
                <c:pt idx="159">
                  <c:v>32.887347300000002</c:v>
                </c:pt>
                <c:pt idx="160">
                  <c:v>32.887347300000002</c:v>
                </c:pt>
                <c:pt idx="161">
                  <c:v>33.675206780000003</c:v>
                </c:pt>
                <c:pt idx="162">
                  <c:v>33.98177475</c:v>
                </c:pt>
                <c:pt idx="163">
                  <c:v>33.849407720000002</c:v>
                </c:pt>
                <c:pt idx="164">
                  <c:v>34.053220580000001</c:v>
                </c:pt>
                <c:pt idx="165">
                  <c:v>33.796483799999997</c:v>
                </c:pt>
                <c:pt idx="166">
                  <c:v>33.796483799999997</c:v>
                </c:pt>
                <c:pt idx="167">
                  <c:v>33.796483799999997</c:v>
                </c:pt>
                <c:pt idx="168">
                  <c:v>33.865237200000003</c:v>
                </c:pt>
                <c:pt idx="169">
                  <c:v>33.98881737</c:v>
                </c:pt>
                <c:pt idx="170">
                  <c:v>33.981364689999999</c:v>
                </c:pt>
                <c:pt idx="171">
                  <c:v>33.949080709999997</c:v>
                </c:pt>
                <c:pt idx="172">
                  <c:v>34.1002656</c:v>
                </c:pt>
                <c:pt idx="173">
                  <c:v>34.1002656</c:v>
                </c:pt>
                <c:pt idx="174">
                  <c:v>34.1002656</c:v>
                </c:pt>
                <c:pt idx="175">
                  <c:v>34.040311889999998</c:v>
                </c:pt>
                <c:pt idx="176">
                  <c:v>34.039631620000002</c:v>
                </c:pt>
                <c:pt idx="177">
                  <c:v>34.04449202</c:v>
                </c:pt>
                <c:pt idx="178">
                  <c:v>34.031341810000001</c:v>
                </c:pt>
                <c:pt idx="179">
                  <c:v>34.046911280000003</c:v>
                </c:pt>
                <c:pt idx="180">
                  <c:v>34.046911280000003</c:v>
                </c:pt>
                <c:pt idx="181">
                  <c:v>34.046911280000003</c:v>
                </c:pt>
                <c:pt idx="182">
                  <c:v>34.136222230000001</c:v>
                </c:pt>
                <c:pt idx="183">
                  <c:v>34.376806969999997</c:v>
                </c:pt>
                <c:pt idx="184">
                  <c:v>34.440929740000001</c:v>
                </c:pt>
                <c:pt idx="185">
                  <c:v>35.099880210000002</c:v>
                </c:pt>
                <c:pt idx="186">
                  <c:v>34.614682870000003</c:v>
                </c:pt>
                <c:pt idx="187">
                  <c:v>34.614682870000003</c:v>
                </c:pt>
                <c:pt idx="188">
                  <c:v>34.614682870000003</c:v>
                </c:pt>
                <c:pt idx="189">
                  <c:v>35.226058350000002</c:v>
                </c:pt>
                <c:pt idx="190">
                  <c:v>34.204523569999999</c:v>
                </c:pt>
                <c:pt idx="191">
                  <c:v>33.9793691</c:v>
                </c:pt>
                <c:pt idx="192">
                  <c:v>33.815027299999997</c:v>
                </c:pt>
                <c:pt idx="193">
                  <c:v>34.00063815</c:v>
                </c:pt>
                <c:pt idx="194">
                  <c:v>34.00063815</c:v>
                </c:pt>
                <c:pt idx="195">
                  <c:v>34.00063815</c:v>
                </c:pt>
                <c:pt idx="196">
                  <c:v>33.997707460000001</c:v>
                </c:pt>
                <c:pt idx="197">
                  <c:v>33.087994010000003</c:v>
                </c:pt>
                <c:pt idx="198">
                  <c:v>33.856521909999998</c:v>
                </c:pt>
                <c:pt idx="199">
                  <c:v>34.004869409999998</c:v>
                </c:pt>
                <c:pt idx="200">
                  <c:v>33.992864079999997</c:v>
                </c:pt>
                <c:pt idx="201">
                  <c:v>33.992864079999997</c:v>
                </c:pt>
                <c:pt idx="202">
                  <c:v>33.992864079999997</c:v>
                </c:pt>
                <c:pt idx="203">
                  <c:v>34.037076239999998</c:v>
                </c:pt>
                <c:pt idx="204">
                  <c:v>34.308415750000002</c:v>
                </c:pt>
                <c:pt idx="205">
                  <c:v>33.661626300000002</c:v>
                </c:pt>
                <c:pt idx="206">
                  <c:v>34.99272663</c:v>
                </c:pt>
                <c:pt idx="207">
                  <c:v>35.002739869999999</c:v>
                </c:pt>
                <c:pt idx="208">
                  <c:v>35.002739869999999</c:v>
                </c:pt>
                <c:pt idx="209">
                  <c:v>35.002739869999999</c:v>
                </c:pt>
                <c:pt idx="210">
                  <c:v>34.87187385</c:v>
                </c:pt>
                <c:pt idx="211">
                  <c:v>34.655672920000001</c:v>
                </c:pt>
                <c:pt idx="212">
                  <c:v>35.99458379</c:v>
                </c:pt>
                <c:pt idx="213">
                  <c:v>36.173584079999998</c:v>
                </c:pt>
                <c:pt idx="214">
                  <c:v>35.570079139999997</c:v>
                </c:pt>
                <c:pt idx="215">
                  <c:v>35.570079139999997</c:v>
                </c:pt>
                <c:pt idx="216">
                  <c:v>35.570079139999997</c:v>
                </c:pt>
                <c:pt idx="217">
                  <c:v>38.480073390000001</c:v>
                </c:pt>
                <c:pt idx="218">
                  <c:v>39.1368449</c:v>
                </c:pt>
                <c:pt idx="219">
                  <c:v>39.837380889999999</c:v>
                </c:pt>
                <c:pt idx="220">
                  <c:v>39.768605379999997</c:v>
                </c:pt>
                <c:pt idx="221">
                  <c:v>39.587263299999996</c:v>
                </c:pt>
                <c:pt idx="222">
                  <c:v>39.587263299999996</c:v>
                </c:pt>
                <c:pt idx="223">
                  <c:v>39.587263299999996</c:v>
                </c:pt>
                <c:pt idx="224">
                  <c:v>40.207113630000002</c:v>
                </c:pt>
                <c:pt idx="225">
                  <c:v>40.737948350000003</c:v>
                </c:pt>
                <c:pt idx="226">
                  <c:v>40.37549765</c:v>
                </c:pt>
                <c:pt idx="227">
                  <c:v>41.25630219</c:v>
                </c:pt>
                <c:pt idx="228">
                  <c:v>45.87755216</c:v>
                </c:pt>
                <c:pt idx="229">
                  <c:v>45.87755216</c:v>
                </c:pt>
                <c:pt idx="230">
                  <c:v>45.87755216</c:v>
                </c:pt>
                <c:pt idx="231">
                  <c:v>45.873906550000001</c:v>
                </c:pt>
                <c:pt idx="232">
                  <c:v>45.322613869999998</c:v>
                </c:pt>
                <c:pt idx="233">
                  <c:v>45.271218140000002</c:v>
                </c:pt>
                <c:pt idx="234">
                  <c:v>45.250169849999999</c:v>
                </c:pt>
                <c:pt idx="235">
                  <c:v>45.166577599999997</c:v>
                </c:pt>
                <c:pt idx="236">
                  <c:v>45.166577599999997</c:v>
                </c:pt>
                <c:pt idx="237">
                  <c:v>45.166577599999997</c:v>
                </c:pt>
                <c:pt idx="238">
                  <c:v>44.994989429999997</c:v>
                </c:pt>
                <c:pt idx="239">
                  <c:v>46.707419299999998</c:v>
                </c:pt>
                <c:pt idx="240">
                  <c:v>47.483603690000002</c:v>
                </c:pt>
                <c:pt idx="241">
                  <c:v>46.644971730000002</c:v>
                </c:pt>
                <c:pt idx="242">
                  <c:v>47.959398309999997</c:v>
                </c:pt>
                <c:pt idx="243">
                  <c:v>47.959398309999997</c:v>
                </c:pt>
                <c:pt idx="244">
                  <c:v>47.959398309999997</c:v>
                </c:pt>
                <c:pt idx="245">
                  <c:v>48.621105989999997</c:v>
                </c:pt>
                <c:pt idx="246">
                  <c:v>48.719880490000001</c:v>
                </c:pt>
                <c:pt idx="247">
                  <c:v>48.989778119999997</c:v>
                </c:pt>
                <c:pt idx="248">
                  <c:v>48.944815470000002</c:v>
                </c:pt>
                <c:pt idx="249">
                  <c:v>49.386634370000003</c:v>
                </c:pt>
                <c:pt idx="250">
                  <c:v>49.386634370000003</c:v>
                </c:pt>
                <c:pt idx="251">
                  <c:v>49.386634370000003</c:v>
                </c:pt>
                <c:pt idx="252">
                  <c:v>48.399745609999997</c:v>
                </c:pt>
                <c:pt idx="253">
                  <c:v>47.533772759999998</c:v>
                </c:pt>
                <c:pt idx="254">
                  <c:v>47.764996170000003</c:v>
                </c:pt>
                <c:pt idx="255">
                  <c:v>47.978707679999999</c:v>
                </c:pt>
                <c:pt idx="256">
                  <c:v>48.20999913</c:v>
                </c:pt>
                <c:pt idx="257">
                  <c:v>48.20999913</c:v>
                </c:pt>
                <c:pt idx="258">
                  <c:v>48.20999913</c:v>
                </c:pt>
                <c:pt idx="259">
                  <c:v>47.944587220000003</c:v>
                </c:pt>
                <c:pt idx="260">
                  <c:v>48.023037100000003</c:v>
                </c:pt>
                <c:pt idx="261">
                  <c:v>48.446281489999997</c:v>
                </c:pt>
                <c:pt idx="262">
                  <c:v>49.250700549999998</c:v>
                </c:pt>
                <c:pt idx="263">
                  <c:v>49.263991820000001</c:v>
                </c:pt>
                <c:pt idx="264">
                  <c:v>49.263991820000001</c:v>
                </c:pt>
                <c:pt idx="265">
                  <c:v>49.263991820000001</c:v>
                </c:pt>
                <c:pt idx="266">
                  <c:v>47.266005219999997</c:v>
                </c:pt>
                <c:pt idx="267">
                  <c:v>47.53757719</c:v>
                </c:pt>
                <c:pt idx="268">
                  <c:v>47.281268590000003</c:v>
                </c:pt>
                <c:pt idx="269">
                  <c:v>47.294258079999999</c:v>
                </c:pt>
                <c:pt idx="270">
                  <c:v>47.658312600000002</c:v>
                </c:pt>
                <c:pt idx="271">
                  <c:v>47.658312600000002</c:v>
                </c:pt>
                <c:pt idx="272">
                  <c:v>47.658312600000002</c:v>
                </c:pt>
                <c:pt idx="273">
                  <c:v>43.568067980000002</c:v>
                </c:pt>
                <c:pt idx="274">
                  <c:v>43.198102810000002</c:v>
                </c:pt>
                <c:pt idx="275">
                  <c:v>45.27506966</c:v>
                </c:pt>
                <c:pt idx="276">
                  <c:v>44.812236630000001</c:v>
                </c:pt>
                <c:pt idx="277">
                  <c:v>44.927193500000001</c:v>
                </c:pt>
                <c:pt idx="278">
                  <c:v>44.927193500000001</c:v>
                </c:pt>
                <c:pt idx="279">
                  <c:v>44.927193500000001</c:v>
                </c:pt>
                <c:pt idx="280">
                  <c:v>44.163420809999998</c:v>
                </c:pt>
                <c:pt idx="281">
                  <c:v>45.599615129999997</c:v>
                </c:pt>
                <c:pt idx="282">
                  <c:v>46.117491059999999</c:v>
                </c:pt>
                <c:pt idx="283">
                  <c:v>47.047947579999999</c:v>
                </c:pt>
                <c:pt idx="284">
                  <c:v>47.376951060000003</c:v>
                </c:pt>
                <c:pt idx="285">
                  <c:v>47.376951060000003</c:v>
                </c:pt>
                <c:pt idx="286">
                  <c:v>47.376951060000003</c:v>
                </c:pt>
                <c:pt idx="287">
                  <c:v>48.037808169999998</c:v>
                </c:pt>
                <c:pt idx="288">
                  <c:v>47.360164159999997</c:v>
                </c:pt>
                <c:pt idx="289">
                  <c:v>49.269473599999998</c:v>
                </c:pt>
                <c:pt idx="290">
                  <c:v>49.645661439999998</c:v>
                </c:pt>
                <c:pt idx="291">
                  <c:v>52.195874949999997</c:v>
                </c:pt>
                <c:pt idx="292">
                  <c:v>52.195874949999997</c:v>
                </c:pt>
                <c:pt idx="293">
                  <c:v>52.195874949999997</c:v>
                </c:pt>
                <c:pt idx="294">
                  <c:v>53.274272060000001</c:v>
                </c:pt>
                <c:pt idx="295">
                  <c:v>54.548089599999997</c:v>
                </c:pt>
                <c:pt idx="296">
                  <c:v>54.421889239999999</c:v>
                </c:pt>
                <c:pt idx="297">
                  <c:v>54.562486380000003</c:v>
                </c:pt>
                <c:pt idx="298">
                  <c:v>52.056457719999997</c:v>
                </c:pt>
                <c:pt idx="299">
                  <c:v>52.056457719999997</c:v>
                </c:pt>
                <c:pt idx="300">
                  <c:v>52.056457719999997</c:v>
                </c:pt>
                <c:pt idx="301">
                  <c:v>52.40802755</c:v>
                </c:pt>
                <c:pt idx="302">
                  <c:v>52.24310071</c:v>
                </c:pt>
                <c:pt idx="303">
                  <c:v>51.76858859</c:v>
                </c:pt>
                <c:pt idx="304">
                  <c:v>52.683332309999997</c:v>
                </c:pt>
                <c:pt idx="305">
                  <c:v>53.132271590000002</c:v>
                </c:pt>
                <c:pt idx="306">
                  <c:v>53.132271590000002</c:v>
                </c:pt>
                <c:pt idx="307">
                  <c:v>53.132271590000002</c:v>
                </c:pt>
                <c:pt idx="308">
                  <c:v>53.158400960000002</c:v>
                </c:pt>
                <c:pt idx="309">
                  <c:v>53.331693610000002</c:v>
                </c:pt>
                <c:pt idx="310">
                  <c:v>54.472838279999998</c:v>
                </c:pt>
                <c:pt idx="311">
                  <c:v>55.797250830000003</c:v>
                </c:pt>
                <c:pt idx="312">
                  <c:v>56.58580517</c:v>
                </c:pt>
                <c:pt idx="313">
                  <c:v>56.58580517</c:v>
                </c:pt>
                <c:pt idx="314">
                  <c:v>56.58580517</c:v>
                </c:pt>
                <c:pt idx="315">
                  <c:v>56.221476539999998</c:v>
                </c:pt>
                <c:pt idx="316">
                  <c:v>57.010178510000003</c:v>
                </c:pt>
                <c:pt idx="317">
                  <c:v>54.940839189999998</c:v>
                </c:pt>
                <c:pt idx="318">
                  <c:v>53.866503180000002</c:v>
                </c:pt>
                <c:pt idx="319">
                  <c:v>52.904440610000002</c:v>
                </c:pt>
                <c:pt idx="320">
                  <c:v>52.904440610000002</c:v>
                </c:pt>
                <c:pt idx="321">
                  <c:v>52.904440610000002</c:v>
                </c:pt>
                <c:pt idx="322">
                  <c:v>51.426426900000003</c:v>
                </c:pt>
                <c:pt idx="323">
                  <c:v>50.495219249999998</c:v>
                </c:pt>
                <c:pt idx="324">
                  <c:v>50.535644830000003</c:v>
                </c:pt>
                <c:pt idx="325">
                  <c:v>49.544516600000001</c:v>
                </c:pt>
                <c:pt idx="326">
                  <c:v>49.550350510000001</c:v>
                </c:pt>
                <c:pt idx="327">
                  <c:v>49.550350510000001</c:v>
                </c:pt>
                <c:pt idx="328">
                  <c:v>49.550350510000001</c:v>
                </c:pt>
                <c:pt idx="329">
                  <c:v>49.276237219999999</c:v>
                </c:pt>
                <c:pt idx="330">
                  <c:v>48.752958399999997</c:v>
                </c:pt>
                <c:pt idx="331">
                  <c:v>48.785034039999999</c:v>
                </c:pt>
                <c:pt idx="332">
                  <c:v>48.035105309999999</c:v>
                </c:pt>
                <c:pt idx="333">
                  <c:v>47.162796319999998</c:v>
                </c:pt>
                <c:pt idx="334">
                  <c:v>47.162796319999998</c:v>
                </c:pt>
                <c:pt idx="335">
                  <c:v>47.162796319999998</c:v>
                </c:pt>
                <c:pt idx="336">
                  <c:v>47.205402820000003</c:v>
                </c:pt>
                <c:pt idx="337">
                  <c:v>47.024446560000001</c:v>
                </c:pt>
                <c:pt idx="338">
                  <c:v>47.8584326</c:v>
                </c:pt>
                <c:pt idx="339">
                  <c:v>47.625901980000002</c:v>
                </c:pt>
                <c:pt idx="340">
                  <c:v>47.851157059999998</c:v>
                </c:pt>
                <c:pt idx="341">
                  <c:v>47.851157059999998</c:v>
                </c:pt>
                <c:pt idx="342">
                  <c:v>47.851157059999998</c:v>
                </c:pt>
                <c:pt idx="343">
                  <c:v>47.497760849999999</c:v>
                </c:pt>
                <c:pt idx="344">
                  <c:v>47.605931200000001</c:v>
                </c:pt>
                <c:pt idx="345">
                  <c:v>46.927749630000001</c:v>
                </c:pt>
                <c:pt idx="346">
                  <c:v>47</c:v>
                </c:pt>
                <c:pt idx="347">
                  <c:v>47.065553350000002</c:v>
                </c:pt>
                <c:pt idx="348">
                  <c:v>47.065553350000002</c:v>
                </c:pt>
                <c:pt idx="349">
                  <c:v>47.065553350000002</c:v>
                </c:pt>
                <c:pt idx="350">
                  <c:v>47.407419410000003</c:v>
                </c:pt>
                <c:pt idx="351">
                  <c:v>46.794845389999999</c:v>
                </c:pt>
                <c:pt idx="352">
                  <c:v>47.489511090000001</c:v>
                </c:pt>
                <c:pt idx="353">
                  <c:v>47.335472250000002</c:v>
                </c:pt>
                <c:pt idx="354">
                  <c:v>47.00177506</c:v>
                </c:pt>
                <c:pt idx="355">
                  <c:v>47.00177506</c:v>
                </c:pt>
                <c:pt idx="356">
                  <c:v>47.00177506</c:v>
                </c:pt>
                <c:pt idx="357">
                  <c:v>46.810260399999997</c:v>
                </c:pt>
                <c:pt idx="358">
                  <c:v>47.180284649999997</c:v>
                </c:pt>
                <c:pt idx="359">
                  <c:v>46.83</c:v>
                </c:pt>
                <c:pt idx="360">
                  <c:v>46.46</c:v>
                </c:pt>
                <c:pt idx="361">
                  <c:v>46.552507740000003</c:v>
                </c:pt>
                <c:pt idx="362">
                  <c:v>46.552507740000003</c:v>
                </c:pt>
                <c:pt idx="363">
                  <c:v>46.552507740000003</c:v>
                </c:pt>
                <c:pt idx="364">
                  <c:v>46.473314379999998</c:v>
                </c:pt>
                <c:pt idx="365">
                  <c:v>47.138507160000003</c:v>
                </c:pt>
                <c:pt idx="366">
                  <c:v>47.160455229999997</c:v>
                </c:pt>
                <c:pt idx="367">
                  <c:v>47.121560000000002</c:v>
                </c:pt>
                <c:pt idx="368">
                  <c:v>47.149229310000003</c:v>
                </c:pt>
                <c:pt idx="369">
                  <c:v>47.149229310000003</c:v>
                </c:pt>
                <c:pt idx="370">
                  <c:v>47.149229310000003</c:v>
                </c:pt>
                <c:pt idx="371">
                  <c:v>47.133288280000002</c:v>
                </c:pt>
                <c:pt idx="372">
                  <c:v>46.936424129999999</c:v>
                </c:pt>
                <c:pt idx="373">
                  <c:v>46.589434789999999</c:v>
                </c:pt>
                <c:pt idx="374">
                  <c:v>45.52385555</c:v>
                </c:pt>
                <c:pt idx="375">
                  <c:v>45.365008959999997</c:v>
                </c:pt>
                <c:pt idx="376">
                  <c:v>45.365008959999997</c:v>
                </c:pt>
                <c:pt idx="377">
                  <c:v>45.365008959999997</c:v>
                </c:pt>
                <c:pt idx="378">
                  <c:v>45.589644290000003</c:v>
                </c:pt>
                <c:pt idx="379">
                  <c:v>45.582275340000002</c:v>
                </c:pt>
                <c:pt idx="380">
                  <c:v>46.468676819999999</c:v>
                </c:pt>
                <c:pt idx="381">
                  <c:v>44.666174269999999</c:v>
                </c:pt>
                <c:pt idx="382">
                  <c:v>43.112058050000002</c:v>
                </c:pt>
                <c:pt idx="383">
                  <c:v>43.112058050000002</c:v>
                </c:pt>
                <c:pt idx="384">
                  <c:v>43.112058050000002</c:v>
                </c:pt>
                <c:pt idx="385">
                  <c:v>43.114569369999998</c:v>
                </c:pt>
                <c:pt idx="386">
                  <c:v>43.448710490000003</c:v>
                </c:pt>
                <c:pt idx="387">
                  <c:v>42.375482650000002</c:v>
                </c:pt>
                <c:pt idx="388">
                  <c:v>42.448508519999997</c:v>
                </c:pt>
                <c:pt idx="389">
                  <c:v>42.5538545</c:v>
                </c:pt>
                <c:pt idx="390">
                  <c:v>42.5538545</c:v>
                </c:pt>
                <c:pt idx="391">
                  <c:v>42.5538545</c:v>
                </c:pt>
                <c:pt idx="392">
                  <c:v>42.549877850000001</c:v>
                </c:pt>
                <c:pt idx="393">
                  <c:v>41.757477850000001</c:v>
                </c:pt>
                <c:pt idx="394">
                  <c:v>41.899574209999997</c:v>
                </c:pt>
                <c:pt idx="395">
                  <c:v>41.639289689999998</c:v>
                </c:pt>
                <c:pt idx="396">
                  <c:v>42.098792099999997</c:v>
                </c:pt>
                <c:pt idx="397">
                  <c:v>42.098792099999997</c:v>
                </c:pt>
                <c:pt idx="398">
                  <c:v>42.098792099999997</c:v>
                </c:pt>
                <c:pt idx="399">
                  <c:v>41.14651491</c:v>
                </c:pt>
                <c:pt idx="400">
                  <c:v>41.420532520000002</c:v>
                </c:pt>
                <c:pt idx="401">
                  <c:v>41.444421640000002</c:v>
                </c:pt>
                <c:pt idx="402">
                  <c:v>41.367843209999997</c:v>
                </c:pt>
                <c:pt idx="403">
                  <c:v>41.51261143</c:v>
                </c:pt>
                <c:pt idx="404">
                  <c:v>41.51261143</c:v>
                </c:pt>
                <c:pt idx="405">
                  <c:v>41.51261143</c:v>
                </c:pt>
                <c:pt idx="406">
                  <c:v>40.619509399999998</c:v>
                </c:pt>
                <c:pt idx="407">
                  <c:v>40.61014934</c:v>
                </c:pt>
                <c:pt idx="408">
                  <c:v>40.154597219999999</c:v>
                </c:pt>
                <c:pt idx="409">
                  <c:v>39.801979729999999</c:v>
                </c:pt>
                <c:pt idx="410">
                  <c:v>39.608960009999997</c:v>
                </c:pt>
                <c:pt idx="411">
                  <c:v>39.608960009999997</c:v>
                </c:pt>
                <c:pt idx="412">
                  <c:v>39.608960009999997</c:v>
                </c:pt>
                <c:pt idx="413">
                  <c:v>39.773211240000002</c:v>
                </c:pt>
                <c:pt idx="414">
                  <c:v>39.74350347</c:v>
                </c:pt>
                <c:pt idx="415">
                  <c:v>39.609982610000003</c:v>
                </c:pt>
                <c:pt idx="416">
                  <c:v>39.293155419999998</c:v>
                </c:pt>
                <c:pt idx="417">
                  <c:v>39.077963560000001</c:v>
                </c:pt>
                <c:pt idx="418">
                  <c:v>39.077963560000001</c:v>
                </c:pt>
                <c:pt idx="419">
                  <c:v>39.077963560000001</c:v>
                </c:pt>
                <c:pt idx="420">
                  <c:v>39.062963600000003</c:v>
                </c:pt>
                <c:pt idx="421">
                  <c:v>39.068585470000002</c:v>
                </c:pt>
                <c:pt idx="422">
                  <c:v>39.068338509999997</c:v>
                </c:pt>
                <c:pt idx="423">
                  <c:v>38.451059809999997</c:v>
                </c:pt>
                <c:pt idx="424">
                  <c:v>37.277444899999999</c:v>
                </c:pt>
                <c:pt idx="425">
                  <c:v>37.277444899999999</c:v>
                </c:pt>
                <c:pt idx="426">
                  <c:v>37.277444899999999</c:v>
                </c:pt>
                <c:pt idx="427">
                  <c:v>37.259064260000002</c:v>
                </c:pt>
                <c:pt idx="428">
                  <c:v>38.562001209999998</c:v>
                </c:pt>
                <c:pt idx="429">
                  <c:v>38.762345269999997</c:v>
                </c:pt>
                <c:pt idx="430">
                  <c:v>38.766568200000002</c:v>
                </c:pt>
                <c:pt idx="431">
                  <c:v>38.672374670000004</c:v>
                </c:pt>
                <c:pt idx="432">
                  <c:v>38.672374670000004</c:v>
                </c:pt>
                <c:pt idx="433">
                  <c:v>38.672374670000004</c:v>
                </c:pt>
                <c:pt idx="434">
                  <c:v>38.596577080000003</c:v>
                </c:pt>
                <c:pt idx="435">
                  <c:v>38.511005390000001</c:v>
                </c:pt>
                <c:pt idx="436">
                  <c:v>38.380490889999997</c:v>
                </c:pt>
                <c:pt idx="437">
                  <c:v>38.621426270000001</c:v>
                </c:pt>
                <c:pt idx="438">
                  <c:v>38.72350419</c:v>
                </c:pt>
                <c:pt idx="439">
                  <c:v>38.72350419</c:v>
                </c:pt>
                <c:pt idx="440">
                  <c:v>38.72350419</c:v>
                </c:pt>
                <c:pt idx="441">
                  <c:v>38.169506490000003</c:v>
                </c:pt>
                <c:pt idx="442">
                  <c:v>38.394818720000004</c:v>
                </c:pt>
                <c:pt idx="443">
                  <c:v>39.709809790000001</c:v>
                </c:pt>
                <c:pt idx="444">
                  <c:v>38.693476910000001</c:v>
                </c:pt>
                <c:pt idx="445">
                  <c:v>39.77269982</c:v>
                </c:pt>
                <c:pt idx="446">
                  <c:v>39.77269982</c:v>
                </c:pt>
                <c:pt idx="447">
                  <c:v>39.77269982</c:v>
                </c:pt>
                <c:pt idx="448">
                  <c:v>39.723878040000002</c:v>
                </c:pt>
                <c:pt idx="449">
                  <c:v>39.81876939</c:v>
                </c:pt>
                <c:pt idx="450">
                  <c:v>39.960976170000002</c:v>
                </c:pt>
                <c:pt idx="451">
                  <c:v>39.707759250000002</c:v>
                </c:pt>
                <c:pt idx="452">
                  <c:v>39.843471520000001</c:v>
                </c:pt>
                <c:pt idx="453">
                  <c:v>39.843471520000001</c:v>
                </c:pt>
                <c:pt idx="454">
                  <c:v>39.843471520000001</c:v>
                </c:pt>
                <c:pt idx="455">
                  <c:v>39.396598619999999</c:v>
                </c:pt>
                <c:pt idx="456">
                  <c:v>39.848247860000001</c:v>
                </c:pt>
                <c:pt idx="457">
                  <c:v>39.734077560000003</c:v>
                </c:pt>
                <c:pt idx="458">
                  <c:v>39.113098819999998</c:v>
                </c:pt>
                <c:pt idx="459">
                  <c:v>39.057292099999998</c:v>
                </c:pt>
                <c:pt idx="460">
                  <c:v>39.057292099999998</c:v>
                </c:pt>
                <c:pt idx="461">
                  <c:v>39.057292099999998</c:v>
                </c:pt>
                <c:pt idx="462">
                  <c:v>38.912206179999998</c:v>
                </c:pt>
                <c:pt idx="463">
                  <c:v>38.616177309999998</c:v>
                </c:pt>
                <c:pt idx="464">
                  <c:v>39.670674040000002</c:v>
                </c:pt>
                <c:pt idx="465">
                  <c:v>39.561203509999999</c:v>
                </c:pt>
                <c:pt idx="466">
                  <c:v>39.966553390000001</c:v>
                </c:pt>
                <c:pt idx="467">
                  <c:v>39.966553390000001</c:v>
                </c:pt>
                <c:pt idx="468">
                  <c:v>39.966553390000001</c:v>
                </c:pt>
                <c:pt idx="469">
                  <c:v>39.778607919999999</c:v>
                </c:pt>
                <c:pt idx="470">
                  <c:v>40.355483229999997</c:v>
                </c:pt>
                <c:pt idx="471">
                  <c:v>40.353388840000001</c:v>
                </c:pt>
                <c:pt idx="472">
                  <c:v>40.398229999999998</c:v>
                </c:pt>
                <c:pt idx="473">
                  <c:v>40.348967430000002</c:v>
                </c:pt>
                <c:pt idx="474">
                  <c:v>40.348967430000002</c:v>
                </c:pt>
                <c:pt idx="475">
                  <c:v>40.348967430000002</c:v>
                </c:pt>
                <c:pt idx="476">
                  <c:v>40.248452319999998</c:v>
                </c:pt>
                <c:pt idx="477">
                  <c:v>40.051147649999997</c:v>
                </c:pt>
                <c:pt idx="478">
                  <c:v>40.649652349999997</c:v>
                </c:pt>
                <c:pt idx="479">
                  <c:v>41.093065500000002</c:v>
                </c:pt>
                <c:pt idx="480">
                  <c:v>41.381102499999997</c:v>
                </c:pt>
                <c:pt idx="481">
                  <c:v>41.381102499999997</c:v>
                </c:pt>
                <c:pt idx="482">
                  <c:v>41.381102499999997</c:v>
                </c:pt>
                <c:pt idx="483">
                  <c:v>41.073213099999997</c:v>
                </c:pt>
                <c:pt idx="484">
                  <c:v>41.561408139999998</c:v>
                </c:pt>
                <c:pt idx="485">
                  <c:v>41.995097180000002</c:v>
                </c:pt>
                <c:pt idx="486">
                  <c:v>42.075058730000002</c:v>
                </c:pt>
                <c:pt idx="487">
                  <c:v>42.402158530000001</c:v>
                </c:pt>
                <c:pt idx="488">
                  <c:v>42.402158530000001</c:v>
                </c:pt>
                <c:pt idx="489">
                  <c:v>42.402158530000001</c:v>
                </c:pt>
                <c:pt idx="490">
                  <c:v>42.16176462</c:v>
                </c:pt>
                <c:pt idx="491">
                  <c:v>42.713641680000002</c:v>
                </c:pt>
                <c:pt idx="492">
                  <c:v>42.515359230000001</c:v>
                </c:pt>
                <c:pt idx="493">
                  <c:v>42.153092940000001</c:v>
                </c:pt>
                <c:pt idx="494">
                  <c:v>42.677609050000001</c:v>
                </c:pt>
                <c:pt idx="495">
                  <c:v>42.677609050000001</c:v>
                </c:pt>
                <c:pt idx="496">
                  <c:v>42.677609050000001</c:v>
                </c:pt>
                <c:pt idx="497">
                  <c:v>41.576470229999998</c:v>
                </c:pt>
                <c:pt idx="498">
                  <c:v>41.316979529999998</c:v>
                </c:pt>
                <c:pt idx="499">
                  <c:v>41.686954759999999</c:v>
                </c:pt>
                <c:pt idx="500">
                  <c:v>41.273886570000002</c:v>
                </c:pt>
                <c:pt idx="501">
                  <c:v>41.452159260000002</c:v>
                </c:pt>
                <c:pt idx="502">
                  <c:v>41.452159260000002</c:v>
                </c:pt>
                <c:pt idx="503">
                  <c:v>41.452159260000002</c:v>
                </c:pt>
                <c:pt idx="504">
                  <c:v>41.187755989999999</c:v>
                </c:pt>
                <c:pt idx="505">
                  <c:v>41.08131075</c:v>
                </c:pt>
                <c:pt idx="506">
                  <c:v>41.033585549999998</c:v>
                </c:pt>
                <c:pt idx="507">
                  <c:v>40.416236320000003</c:v>
                </c:pt>
                <c:pt idx="508">
                  <c:v>40.94664306</c:v>
                </c:pt>
                <c:pt idx="509">
                  <c:v>40.94664306</c:v>
                </c:pt>
                <c:pt idx="510">
                  <c:v>40.94664306</c:v>
                </c:pt>
                <c:pt idx="511">
                  <c:v>41.03301871</c:v>
                </c:pt>
                <c:pt idx="512">
                  <c:v>41.263632000000001</c:v>
                </c:pt>
                <c:pt idx="513">
                  <c:v>41.294663669999998</c:v>
                </c:pt>
                <c:pt idx="514">
                  <c:v>41.267759060000003</c:v>
                </c:pt>
                <c:pt idx="515">
                  <c:v>41.244801799999998</c:v>
                </c:pt>
                <c:pt idx="516">
                  <c:v>41.244801799999998</c:v>
                </c:pt>
                <c:pt idx="517">
                  <c:v>41.244801799999998</c:v>
                </c:pt>
                <c:pt idx="518">
                  <c:v>41.259341560000003</c:v>
                </c:pt>
                <c:pt idx="519">
                  <c:v>41.574266909999999</c:v>
                </c:pt>
                <c:pt idx="520">
                  <c:v>40.829171109999997</c:v>
                </c:pt>
                <c:pt idx="521">
                  <c:v>40.886081150000003</c:v>
                </c:pt>
                <c:pt idx="522">
                  <c:v>39.881076090000001</c:v>
                </c:pt>
                <c:pt idx="523">
                  <c:v>39.881076090000001</c:v>
                </c:pt>
                <c:pt idx="524">
                  <c:v>39.881076090000001</c:v>
                </c:pt>
                <c:pt idx="525">
                  <c:v>39.827329829999996</c:v>
                </c:pt>
                <c:pt idx="526">
                  <c:v>40.231351060000001</c:v>
                </c:pt>
                <c:pt idx="527">
                  <c:v>39.64351387</c:v>
                </c:pt>
                <c:pt idx="528">
                  <c:v>39.552806179999997</c:v>
                </c:pt>
                <c:pt idx="529">
                  <c:v>39.674739150000001</c:v>
                </c:pt>
                <c:pt idx="530">
                  <c:v>39.674739150000001</c:v>
                </c:pt>
                <c:pt idx="531">
                  <c:v>39.674739150000001</c:v>
                </c:pt>
                <c:pt idx="532">
                  <c:v>39.366084360000002</c:v>
                </c:pt>
                <c:pt idx="533">
                  <c:v>39.32876658</c:v>
                </c:pt>
                <c:pt idx="534">
                  <c:v>39.35419684</c:v>
                </c:pt>
                <c:pt idx="535">
                  <c:v>39.597882269999999</c:v>
                </c:pt>
                <c:pt idx="536">
                  <c:v>39.321725069999999</c:v>
                </c:pt>
                <c:pt idx="537">
                  <c:v>39.321725069999999</c:v>
                </c:pt>
                <c:pt idx="538">
                  <c:v>39.321725069999999</c:v>
                </c:pt>
                <c:pt idx="539">
                  <c:v>39.108296920000001</c:v>
                </c:pt>
                <c:pt idx="540">
                  <c:v>38.855289519999999</c:v>
                </c:pt>
                <c:pt idx="541">
                  <c:v>38.7903941</c:v>
                </c:pt>
                <c:pt idx="542">
                  <c:v>38.288095239999997</c:v>
                </c:pt>
                <c:pt idx="543">
                  <c:v>38.171666299999998</c:v>
                </c:pt>
                <c:pt idx="544">
                  <c:v>38.171666299999998</c:v>
                </c:pt>
                <c:pt idx="545">
                  <c:v>38.171666299999998</c:v>
                </c:pt>
                <c:pt idx="546">
                  <c:v>37.814513959999999</c:v>
                </c:pt>
                <c:pt idx="547">
                  <c:v>37.571651490000001</c:v>
                </c:pt>
                <c:pt idx="548">
                  <c:v>37.096291119999997</c:v>
                </c:pt>
                <c:pt idx="549">
                  <c:v>37.125292360000003</c:v>
                </c:pt>
                <c:pt idx="550">
                  <c:v>37.329147319999997</c:v>
                </c:pt>
                <c:pt idx="551">
                  <c:v>37.329147319999997</c:v>
                </c:pt>
                <c:pt idx="552">
                  <c:v>37.329147319999997</c:v>
                </c:pt>
                <c:pt idx="553">
                  <c:v>37.241575509999997</c:v>
                </c:pt>
                <c:pt idx="554">
                  <c:v>37.060617520000001</c:v>
                </c:pt>
                <c:pt idx="555">
                  <c:v>36.575393730000002</c:v>
                </c:pt>
                <c:pt idx="556">
                  <c:v>36.305315350000001</c:v>
                </c:pt>
                <c:pt idx="557">
                  <c:v>35.745128829999999</c:v>
                </c:pt>
                <c:pt idx="558">
                  <c:v>35.745128829999999</c:v>
                </c:pt>
                <c:pt idx="559">
                  <c:v>35.745128829999999</c:v>
                </c:pt>
                <c:pt idx="560">
                  <c:v>35.511271120000004</c:v>
                </c:pt>
                <c:pt idx="561">
                  <c:v>35.474611840000001</c:v>
                </c:pt>
                <c:pt idx="562">
                  <c:v>35.711294189999997</c:v>
                </c:pt>
                <c:pt idx="563">
                  <c:v>35.292711269999998</c:v>
                </c:pt>
                <c:pt idx="564">
                  <c:v>35.152967429999997</c:v>
                </c:pt>
                <c:pt idx="565">
                  <c:v>35.152967429999997</c:v>
                </c:pt>
                <c:pt idx="566">
                  <c:v>35.152967429999997</c:v>
                </c:pt>
                <c:pt idx="567">
                  <c:v>35.288963170000002</c:v>
                </c:pt>
                <c:pt idx="568">
                  <c:v>35.193695499999997</c:v>
                </c:pt>
                <c:pt idx="569">
                  <c:v>35.043235289999998</c:v>
                </c:pt>
                <c:pt idx="570">
                  <c:v>35.030175739999997</c:v>
                </c:pt>
                <c:pt idx="571">
                  <c:v>34.700313610000002</c:v>
                </c:pt>
                <c:pt idx="572">
                  <c:v>34.700313610000002</c:v>
                </c:pt>
                <c:pt idx="573">
                  <c:v>34.700313610000002</c:v>
                </c:pt>
                <c:pt idx="574">
                  <c:v>34.781135290000002</c:v>
                </c:pt>
                <c:pt idx="575">
                  <c:v>35.253109530000003</c:v>
                </c:pt>
                <c:pt idx="576">
                  <c:v>35.452911360000002</c:v>
                </c:pt>
                <c:pt idx="577">
                  <c:v>36.681701220000001</c:v>
                </c:pt>
                <c:pt idx="578">
                  <c:v>35.70038941</c:v>
                </c:pt>
                <c:pt idx="579">
                  <c:v>35.70038941</c:v>
                </c:pt>
                <c:pt idx="580">
                  <c:v>35.70038941</c:v>
                </c:pt>
                <c:pt idx="581">
                  <c:v>35.761473340000002</c:v>
                </c:pt>
                <c:pt idx="582">
                  <c:v>35.597051919999998</c:v>
                </c:pt>
                <c:pt idx="583">
                  <c:v>34.958461419999999</c:v>
                </c:pt>
                <c:pt idx="584">
                  <c:v>35.364963699999997</c:v>
                </c:pt>
                <c:pt idx="585">
                  <c:v>35.34730218</c:v>
                </c:pt>
                <c:pt idx="586">
                  <c:v>35.34730218</c:v>
                </c:pt>
                <c:pt idx="587">
                  <c:v>35.34730218</c:v>
                </c:pt>
                <c:pt idx="588">
                  <c:v>35.30441682</c:v>
                </c:pt>
                <c:pt idx="589">
                  <c:v>35.119634130000001</c:v>
                </c:pt>
                <c:pt idx="590">
                  <c:v>35.23875451</c:v>
                </c:pt>
                <c:pt idx="591">
                  <c:v>35.229482779999998</c:v>
                </c:pt>
                <c:pt idx="592">
                  <c:v>35.342993509999999</c:v>
                </c:pt>
                <c:pt idx="593">
                  <c:v>35.342993509999999</c:v>
                </c:pt>
                <c:pt idx="594">
                  <c:v>35.342993509999999</c:v>
                </c:pt>
                <c:pt idx="595">
                  <c:v>34.762947410000002</c:v>
                </c:pt>
                <c:pt idx="596">
                  <c:v>35.4</c:v>
                </c:pt>
                <c:pt idx="597">
                  <c:v>35.5789647</c:v>
                </c:pt>
                <c:pt idx="598">
                  <c:v>35.283322169999998</c:v>
                </c:pt>
                <c:pt idx="599">
                  <c:v>35.99432625</c:v>
                </c:pt>
                <c:pt idx="600">
                  <c:v>35.99432625</c:v>
                </c:pt>
                <c:pt idx="601">
                  <c:v>35.99432625</c:v>
                </c:pt>
                <c:pt idx="602">
                  <c:v>35.557966499999999</c:v>
                </c:pt>
                <c:pt idx="603">
                  <c:v>35.4435371</c:v>
                </c:pt>
                <c:pt idx="604">
                  <c:v>35.457372929999998</c:v>
                </c:pt>
                <c:pt idx="605">
                  <c:v>35.420782840000001</c:v>
                </c:pt>
                <c:pt idx="606">
                  <c:v>35.804694439999999</c:v>
                </c:pt>
                <c:pt idx="607">
                  <c:v>35.804694439999999</c:v>
                </c:pt>
                <c:pt idx="608">
                  <c:v>35.804694439999999</c:v>
                </c:pt>
                <c:pt idx="609">
                  <c:v>35.994246160000003</c:v>
                </c:pt>
                <c:pt idx="610">
                  <c:v>35.056241159999999</c:v>
                </c:pt>
                <c:pt idx="611">
                  <c:v>35.450119649999998</c:v>
                </c:pt>
                <c:pt idx="612">
                  <c:v>34.864503599999999</c:v>
                </c:pt>
                <c:pt idx="613">
                  <c:v>36.026611559999999</c:v>
                </c:pt>
                <c:pt idx="614">
                  <c:v>36.026611559999999</c:v>
                </c:pt>
                <c:pt idx="615">
                  <c:v>36.026611559999999</c:v>
                </c:pt>
                <c:pt idx="616">
                  <c:v>36.196937040000002</c:v>
                </c:pt>
                <c:pt idx="617">
                  <c:v>36.340726199999999</c:v>
                </c:pt>
                <c:pt idx="618">
                  <c:v>36.343263309999998</c:v>
                </c:pt>
                <c:pt idx="619">
                  <c:v>36.30587259</c:v>
                </c:pt>
                <c:pt idx="620">
                  <c:v>36.304506269999997</c:v>
                </c:pt>
                <c:pt idx="621">
                  <c:v>36.304506269999997</c:v>
                </c:pt>
                <c:pt idx="622">
                  <c:v>36.304506269999997</c:v>
                </c:pt>
                <c:pt idx="623">
                  <c:v>36.348101290000002</c:v>
                </c:pt>
                <c:pt idx="624">
                  <c:v>36.308957380000003</c:v>
                </c:pt>
                <c:pt idx="625">
                  <c:v>36.578376939999998</c:v>
                </c:pt>
                <c:pt idx="626">
                  <c:v>36.684248029999999</c:v>
                </c:pt>
                <c:pt idx="627">
                  <c:v>37.719482120000002</c:v>
                </c:pt>
                <c:pt idx="628">
                  <c:v>37.719482120000002</c:v>
                </c:pt>
                <c:pt idx="629">
                  <c:v>37.719482120000002</c:v>
                </c:pt>
                <c:pt idx="630">
                  <c:v>38.032606870000002</c:v>
                </c:pt>
                <c:pt idx="631">
                  <c:v>38.027256299999998</c:v>
                </c:pt>
                <c:pt idx="632">
                  <c:v>38.744644790000002</c:v>
                </c:pt>
                <c:pt idx="633">
                  <c:v>39.011701930000001</c:v>
                </c:pt>
                <c:pt idx="634">
                  <c:v>39.181118660000003</c:v>
                </c:pt>
                <c:pt idx="635">
                  <c:v>39.181118660000003</c:v>
                </c:pt>
                <c:pt idx="636">
                  <c:v>39.181118660000003</c:v>
                </c:pt>
                <c:pt idx="637">
                  <c:v>39.983398049999998</c:v>
                </c:pt>
                <c:pt idx="638">
                  <c:v>40.089390760000001</c:v>
                </c:pt>
                <c:pt idx="639">
                  <c:v>40.573816000000001</c:v>
                </c:pt>
                <c:pt idx="640">
                  <c:v>41.3012801</c:v>
                </c:pt>
                <c:pt idx="641">
                  <c:v>41.053505039999997</c:v>
                </c:pt>
                <c:pt idx="642">
                  <c:v>41.053505039999997</c:v>
                </c:pt>
                <c:pt idx="643">
                  <c:v>41.053505039999997</c:v>
                </c:pt>
                <c:pt idx="644">
                  <c:v>41.933098029999996</c:v>
                </c:pt>
                <c:pt idx="645">
                  <c:v>42.810053869999997</c:v>
                </c:pt>
                <c:pt idx="646">
                  <c:v>43.886700879999999</c:v>
                </c:pt>
                <c:pt idx="647">
                  <c:v>45.00256461</c:v>
                </c:pt>
                <c:pt idx="648">
                  <c:v>45.864192029999998</c:v>
                </c:pt>
                <c:pt idx="649">
                  <c:v>45.864192029999998</c:v>
                </c:pt>
                <c:pt idx="650">
                  <c:v>45.864192029999998</c:v>
                </c:pt>
                <c:pt idx="651">
                  <c:v>44.772384270000003</c:v>
                </c:pt>
                <c:pt idx="652">
                  <c:v>44.199660340000001</c:v>
                </c:pt>
                <c:pt idx="653">
                  <c:v>44.131818459999998</c:v>
                </c:pt>
                <c:pt idx="654">
                  <c:v>43.592814930000003</c:v>
                </c:pt>
                <c:pt idx="655">
                  <c:v>43.507108989999999</c:v>
                </c:pt>
                <c:pt idx="656">
                  <c:v>43.507108989999999</c:v>
                </c:pt>
                <c:pt idx="657">
                  <c:v>43.507108989999999</c:v>
                </c:pt>
                <c:pt idx="658">
                  <c:v>43.524636600000001</c:v>
                </c:pt>
                <c:pt idx="659">
                  <c:v>43.44128422</c:v>
                </c:pt>
                <c:pt idx="660">
                  <c:v>44.02092545</c:v>
                </c:pt>
                <c:pt idx="661">
                  <c:v>43.933145170000003</c:v>
                </c:pt>
                <c:pt idx="662">
                  <c:v>44.040434820000002</c:v>
                </c:pt>
                <c:pt idx="663">
                  <c:v>44.040434820000002</c:v>
                </c:pt>
                <c:pt idx="664">
                  <c:v>44.040434820000002</c:v>
                </c:pt>
                <c:pt idx="665">
                  <c:v>43.909249469999999</c:v>
                </c:pt>
                <c:pt idx="666">
                  <c:v>43.43474458</c:v>
                </c:pt>
                <c:pt idx="667">
                  <c:v>42.933233549999997</c:v>
                </c:pt>
                <c:pt idx="668">
                  <c:v>42.991869600000001</c:v>
                </c:pt>
                <c:pt idx="669">
                  <c:v>43.250885719999999</c:v>
                </c:pt>
                <c:pt idx="670">
                  <c:v>43.250885719999999</c:v>
                </c:pt>
                <c:pt idx="671">
                  <c:v>43.250885719999999</c:v>
                </c:pt>
                <c:pt idx="672">
                  <c:v>43.545811129999997</c:v>
                </c:pt>
                <c:pt idx="673">
                  <c:v>44.181506560000003</c:v>
                </c:pt>
                <c:pt idx="674">
                  <c:v>34.628727120000001</c:v>
                </c:pt>
                <c:pt idx="675">
                  <c:v>33.787994249999997</c:v>
                </c:pt>
                <c:pt idx="676">
                  <c:v>33.029076070000002</c:v>
                </c:pt>
                <c:pt idx="677">
                  <c:v>33.029076070000002</c:v>
                </c:pt>
                <c:pt idx="678">
                  <c:v>33.029076070000002</c:v>
                </c:pt>
                <c:pt idx="679">
                  <c:v>33.163657669999999</c:v>
                </c:pt>
                <c:pt idx="680">
                  <c:v>33.19691401</c:v>
                </c:pt>
                <c:pt idx="681">
                  <c:v>33.031524580000003</c:v>
                </c:pt>
                <c:pt idx="682">
                  <c:v>32.014915639999998</c:v>
                </c:pt>
                <c:pt idx="683">
                  <c:v>32.011084850000003</c:v>
                </c:pt>
                <c:pt idx="684">
                  <c:v>32.011084850000003</c:v>
                </c:pt>
                <c:pt idx="685">
                  <c:v>32.011084850000003</c:v>
                </c:pt>
                <c:pt idx="686">
                  <c:v>32.009295360000003</c:v>
                </c:pt>
                <c:pt idx="687">
                  <c:v>32.963876820000003</c:v>
                </c:pt>
                <c:pt idx="688">
                  <c:v>32.766628799999999</c:v>
                </c:pt>
                <c:pt idx="689">
                  <c:v>32.922808209999999</c:v>
                </c:pt>
                <c:pt idx="690">
                  <c:v>32.775095499999999</c:v>
                </c:pt>
                <c:pt idx="691">
                  <c:v>32.775095499999999</c:v>
                </c:pt>
                <c:pt idx="692">
                  <c:v>32.775095499999999</c:v>
                </c:pt>
                <c:pt idx="693">
                  <c:v>32.928484500000003</c:v>
                </c:pt>
                <c:pt idx="694">
                  <c:v>32.804866680000003</c:v>
                </c:pt>
                <c:pt idx="695">
                  <c:v>32.854627000000001</c:v>
                </c:pt>
                <c:pt idx="696">
                  <c:v>32.861241010000001</c:v>
                </c:pt>
                <c:pt idx="697">
                  <c:v>32.9651122</c:v>
                </c:pt>
                <c:pt idx="698">
                  <c:v>32.9651122</c:v>
                </c:pt>
                <c:pt idx="699">
                  <c:v>32.9651122</c:v>
                </c:pt>
                <c:pt idx="700">
                  <c:v>32.670147110000002</c:v>
                </c:pt>
                <c:pt idx="701">
                  <c:v>32.535670529999997</c:v>
                </c:pt>
                <c:pt idx="702">
                  <c:v>32.728222559999999</c:v>
                </c:pt>
                <c:pt idx="703">
                  <c:v>32.647382700000001</c:v>
                </c:pt>
                <c:pt idx="704">
                  <c:v>32.58343318</c:v>
                </c:pt>
                <c:pt idx="705">
                  <c:v>32.58343318</c:v>
                </c:pt>
                <c:pt idx="706">
                  <c:v>32.58343318</c:v>
                </c:pt>
                <c:pt idx="707">
                  <c:v>32.057099149999999</c:v>
                </c:pt>
                <c:pt idx="708">
                  <c:v>32.22938576</c:v>
                </c:pt>
                <c:pt idx="709">
                  <c:v>32.318540820000003</c:v>
                </c:pt>
                <c:pt idx="710">
                  <c:v>31.824721019999998</c:v>
                </c:pt>
                <c:pt idx="711">
                  <c:v>32.34693935</c:v>
                </c:pt>
                <c:pt idx="712">
                  <c:v>32.34693935</c:v>
                </c:pt>
                <c:pt idx="713">
                  <c:v>32.34693935</c:v>
                </c:pt>
                <c:pt idx="714">
                  <c:v>32.099472059999997</c:v>
                </c:pt>
                <c:pt idx="715">
                  <c:v>32.018623140000003</c:v>
                </c:pt>
                <c:pt idx="716">
                  <c:v>32.01845986</c:v>
                </c:pt>
                <c:pt idx="717">
                  <c:v>32.72441164</c:v>
                </c:pt>
                <c:pt idx="718">
                  <c:v>33.322078329999997</c:v>
                </c:pt>
                <c:pt idx="719">
                  <c:v>33.322078329999997</c:v>
                </c:pt>
                <c:pt idx="720">
                  <c:v>33.322078329999997</c:v>
                </c:pt>
                <c:pt idx="721">
                  <c:v>32.902295510000002</c:v>
                </c:pt>
                <c:pt idx="722">
                  <c:v>32.799844540000002</c:v>
                </c:pt>
                <c:pt idx="723">
                  <c:v>32.497467319999998</c:v>
                </c:pt>
                <c:pt idx="724">
                  <c:v>32.47411202</c:v>
                </c:pt>
                <c:pt idx="725">
                  <c:v>31.914111290000001</c:v>
                </c:pt>
                <c:pt idx="726">
                  <c:v>31.914111290000001</c:v>
                </c:pt>
                <c:pt idx="727">
                  <c:v>31.914111290000001</c:v>
                </c:pt>
                <c:pt idx="728">
                  <c:v>32.520979509999997</c:v>
                </c:pt>
                <c:pt idx="729">
                  <c:v>32.95172067</c:v>
                </c:pt>
                <c:pt idx="730">
                  <c:v>33.183850419999999</c:v>
                </c:pt>
                <c:pt idx="731">
                  <c:v>33.044953190000001</c:v>
                </c:pt>
                <c:pt idx="732">
                  <c:v>33.218687750000001</c:v>
                </c:pt>
                <c:pt idx="733">
                  <c:v>33.218687750000001</c:v>
                </c:pt>
                <c:pt idx="734">
                  <c:v>33.218687750000001</c:v>
                </c:pt>
                <c:pt idx="735">
                  <c:v>33.707501059999998</c:v>
                </c:pt>
                <c:pt idx="736">
                  <c:v>34.516184729999999</c:v>
                </c:pt>
                <c:pt idx="737">
                  <c:v>35.886153989999997</c:v>
                </c:pt>
                <c:pt idx="738">
                  <c:v>36.01745639</c:v>
                </c:pt>
                <c:pt idx="739">
                  <c:v>35.846959929999997</c:v>
                </c:pt>
                <c:pt idx="740">
                  <c:v>35.846959929999997</c:v>
                </c:pt>
                <c:pt idx="741">
                  <c:v>35.846959929999997</c:v>
                </c:pt>
                <c:pt idx="742">
                  <c:v>36.593796900000001</c:v>
                </c:pt>
                <c:pt idx="743">
                  <c:v>36.700188439999998</c:v>
                </c:pt>
                <c:pt idx="744">
                  <c:v>36.123018829999999</c:v>
                </c:pt>
                <c:pt idx="745">
                  <c:v>35.960355200000002</c:v>
                </c:pt>
                <c:pt idx="746">
                  <c:v>35.562516330000001</c:v>
                </c:pt>
                <c:pt idx="747">
                  <c:v>35.562516330000001</c:v>
                </c:pt>
                <c:pt idx="748">
                  <c:v>35.562516330000001</c:v>
                </c:pt>
                <c:pt idx="749">
                  <c:v>35.859445800000003</c:v>
                </c:pt>
                <c:pt idx="750">
                  <c:v>35.940289669999999</c:v>
                </c:pt>
                <c:pt idx="751">
                  <c:v>35.482934810000003</c:v>
                </c:pt>
                <c:pt idx="752">
                  <c:v>34.828134009999999</c:v>
                </c:pt>
                <c:pt idx="753">
                  <c:v>34.057182220000001</c:v>
                </c:pt>
                <c:pt idx="754">
                  <c:v>34.057182220000001</c:v>
                </c:pt>
                <c:pt idx="755">
                  <c:v>34.057182220000001</c:v>
                </c:pt>
                <c:pt idx="756">
                  <c:v>34.017438409999997</c:v>
                </c:pt>
                <c:pt idx="757">
                  <c:v>33.755088649999998</c:v>
                </c:pt>
                <c:pt idx="758">
                  <c:v>33.792513079999999</c:v>
                </c:pt>
                <c:pt idx="759">
                  <c:v>33.87711402</c:v>
                </c:pt>
                <c:pt idx="760">
                  <c:v>33.955659449999999</c:v>
                </c:pt>
                <c:pt idx="761">
                  <c:v>33.955659449999999</c:v>
                </c:pt>
                <c:pt idx="762">
                  <c:v>33.955659449999999</c:v>
                </c:pt>
                <c:pt idx="763">
                  <c:v>34.47673829</c:v>
                </c:pt>
                <c:pt idx="764">
                  <c:v>34.643504149999998</c:v>
                </c:pt>
                <c:pt idx="765">
                  <c:v>34.734950900000001</c:v>
                </c:pt>
                <c:pt idx="766">
                  <c:v>34.343982850000003</c:v>
                </c:pt>
                <c:pt idx="767">
                  <c:v>34.794858060000003</c:v>
                </c:pt>
                <c:pt idx="768">
                  <c:v>34.794858060000003</c:v>
                </c:pt>
                <c:pt idx="769">
                  <c:v>34.794858060000003</c:v>
                </c:pt>
                <c:pt idx="770">
                  <c:v>34.863701239999997</c:v>
                </c:pt>
                <c:pt idx="771">
                  <c:v>34.851959659999999</c:v>
                </c:pt>
                <c:pt idx="772">
                  <c:v>34.924999999999997</c:v>
                </c:pt>
                <c:pt idx="773">
                  <c:v>34.14</c:v>
                </c:pt>
                <c:pt idx="774">
                  <c:v>34</c:v>
                </c:pt>
                <c:pt idx="775">
                  <c:v>34</c:v>
                </c:pt>
                <c:pt idx="776">
                  <c:v>34</c:v>
                </c:pt>
                <c:pt idx="777">
                  <c:v>33.865000000000002</c:v>
                </c:pt>
                <c:pt idx="778">
                  <c:v>33.78</c:v>
                </c:pt>
                <c:pt idx="779">
                  <c:v>33.645000000000003</c:v>
                </c:pt>
                <c:pt idx="780">
                  <c:v>33.93</c:v>
                </c:pt>
                <c:pt idx="781">
                  <c:v>34.265000000000001</c:v>
                </c:pt>
                <c:pt idx="782">
                  <c:v>34.265000000000001</c:v>
                </c:pt>
                <c:pt idx="783">
                  <c:v>34.265000000000001</c:v>
                </c:pt>
                <c:pt idx="784">
                  <c:v>34.555</c:v>
                </c:pt>
                <c:pt idx="785">
                  <c:v>35.17</c:v>
                </c:pt>
                <c:pt idx="786">
                  <c:v>34.685000000000002</c:v>
                </c:pt>
                <c:pt idx="787">
                  <c:v>38.520000000000003</c:v>
                </c:pt>
                <c:pt idx="788">
                  <c:v>38.195</c:v>
                </c:pt>
                <c:pt idx="789">
                  <c:v>38.195</c:v>
                </c:pt>
                <c:pt idx="790">
                  <c:v>38.195</c:v>
                </c:pt>
                <c:pt idx="791">
                  <c:v>38.270000000000003</c:v>
                </c:pt>
                <c:pt idx="792">
                  <c:v>37.795000000000002</c:v>
                </c:pt>
                <c:pt idx="793">
                  <c:v>38.585000000000001</c:v>
                </c:pt>
                <c:pt idx="794">
                  <c:v>39.29</c:v>
                </c:pt>
                <c:pt idx="795">
                  <c:v>39.575000000000003</c:v>
                </c:pt>
                <c:pt idx="796">
                  <c:v>39.575000000000003</c:v>
                </c:pt>
                <c:pt idx="797">
                  <c:v>39.575000000000003</c:v>
                </c:pt>
                <c:pt idx="798">
                  <c:v>40.869999999999997</c:v>
                </c:pt>
                <c:pt idx="799">
                  <c:v>39.520000000000003</c:v>
                </c:pt>
                <c:pt idx="800">
                  <c:v>40.875</c:v>
                </c:pt>
                <c:pt idx="801">
                  <c:v>41.655000000000001</c:v>
                </c:pt>
                <c:pt idx="802">
                  <c:v>40.799999999999997</c:v>
                </c:pt>
                <c:pt idx="803">
                  <c:v>40.799999999999997</c:v>
                </c:pt>
                <c:pt idx="804">
                  <c:v>40.799999999999997</c:v>
                </c:pt>
                <c:pt idx="805">
                  <c:v>40.924999999999997</c:v>
                </c:pt>
                <c:pt idx="806">
                  <c:v>40.75</c:v>
                </c:pt>
                <c:pt idx="807">
                  <c:v>40.784999999999997</c:v>
                </c:pt>
                <c:pt idx="808">
                  <c:v>40.984999999999999</c:v>
                </c:pt>
                <c:pt idx="809">
                  <c:v>40.594999999999999</c:v>
                </c:pt>
                <c:pt idx="810">
                  <c:v>40.594999999999999</c:v>
                </c:pt>
                <c:pt idx="811">
                  <c:v>40.594999999999999</c:v>
                </c:pt>
                <c:pt idx="812">
                  <c:v>39.365000000000002</c:v>
                </c:pt>
                <c:pt idx="813">
                  <c:v>39.484999999999999</c:v>
                </c:pt>
                <c:pt idx="814">
                  <c:v>39.465000000000003</c:v>
                </c:pt>
                <c:pt idx="815">
                  <c:v>39.564999999999998</c:v>
                </c:pt>
                <c:pt idx="816">
                  <c:v>39.975000000000001</c:v>
                </c:pt>
                <c:pt idx="817">
                  <c:v>39.975000000000001</c:v>
                </c:pt>
                <c:pt idx="818">
                  <c:v>39.975000000000001</c:v>
                </c:pt>
                <c:pt idx="819">
                  <c:v>40.35</c:v>
                </c:pt>
                <c:pt idx="820">
                  <c:v>40.484999999999999</c:v>
                </c:pt>
                <c:pt idx="821">
                  <c:v>40.74</c:v>
                </c:pt>
                <c:pt idx="822">
                  <c:v>41.69</c:v>
                </c:pt>
                <c:pt idx="823">
                  <c:v>44.77</c:v>
                </c:pt>
                <c:pt idx="824">
                  <c:v>44.77</c:v>
                </c:pt>
                <c:pt idx="825">
                  <c:v>44.77</c:v>
                </c:pt>
                <c:pt idx="826">
                  <c:v>46.65</c:v>
                </c:pt>
                <c:pt idx="827">
                  <c:v>45.634999999999998</c:v>
                </c:pt>
                <c:pt idx="828">
                  <c:v>51.54</c:v>
                </c:pt>
                <c:pt idx="829">
                  <c:v>51.68</c:v>
                </c:pt>
                <c:pt idx="830">
                  <c:v>54.615000000000002</c:v>
                </c:pt>
                <c:pt idx="831">
                  <c:v>54.615000000000002</c:v>
                </c:pt>
                <c:pt idx="832">
                  <c:v>54.615000000000002</c:v>
                </c:pt>
                <c:pt idx="833">
                  <c:v>53.65</c:v>
                </c:pt>
                <c:pt idx="834">
                  <c:v>54.225000000000001</c:v>
                </c:pt>
                <c:pt idx="835">
                  <c:v>54.12</c:v>
                </c:pt>
                <c:pt idx="836">
                  <c:v>54.11</c:v>
                </c:pt>
                <c:pt idx="837">
                  <c:v>53.86</c:v>
                </c:pt>
                <c:pt idx="838">
                  <c:v>53.86</c:v>
                </c:pt>
                <c:pt idx="839">
                  <c:v>53.86</c:v>
                </c:pt>
                <c:pt idx="840">
                  <c:v>54.615000000000002</c:v>
                </c:pt>
                <c:pt idx="841">
                  <c:v>56.31</c:v>
                </c:pt>
                <c:pt idx="842">
                  <c:v>56.28</c:v>
                </c:pt>
                <c:pt idx="843">
                  <c:v>56.3</c:v>
                </c:pt>
                <c:pt idx="844">
                  <c:v>56.02</c:v>
                </c:pt>
                <c:pt idx="845">
                  <c:v>56.02</c:v>
                </c:pt>
                <c:pt idx="846">
                  <c:v>56.02</c:v>
                </c:pt>
                <c:pt idx="847">
                  <c:v>56</c:v>
                </c:pt>
                <c:pt idx="848">
                  <c:v>55.74</c:v>
                </c:pt>
                <c:pt idx="849">
                  <c:v>56.37</c:v>
                </c:pt>
                <c:pt idx="850">
                  <c:v>55.674999999999997</c:v>
                </c:pt>
                <c:pt idx="851">
                  <c:v>56.35</c:v>
                </c:pt>
                <c:pt idx="852">
                  <c:v>56.35</c:v>
                </c:pt>
                <c:pt idx="853">
                  <c:v>56.35</c:v>
                </c:pt>
                <c:pt idx="854">
                  <c:v>56.32</c:v>
                </c:pt>
                <c:pt idx="855">
                  <c:v>56.14</c:v>
                </c:pt>
                <c:pt idx="856">
                  <c:v>56.79</c:v>
                </c:pt>
                <c:pt idx="857">
                  <c:v>55.835000000000001</c:v>
                </c:pt>
                <c:pt idx="858">
                  <c:v>55.32</c:v>
                </c:pt>
                <c:pt idx="859">
                  <c:v>55.32</c:v>
                </c:pt>
                <c:pt idx="860">
                  <c:v>55.32</c:v>
                </c:pt>
                <c:pt idx="861">
                  <c:v>54.344999999999999</c:v>
                </c:pt>
                <c:pt idx="862">
                  <c:v>53.244999999999997</c:v>
                </c:pt>
                <c:pt idx="863">
                  <c:v>53.274999999999999</c:v>
                </c:pt>
                <c:pt idx="864">
                  <c:v>53.954999999999998</c:v>
                </c:pt>
                <c:pt idx="865">
                  <c:v>53.424999999999997</c:v>
                </c:pt>
                <c:pt idx="866">
                  <c:v>53.424999999999997</c:v>
                </c:pt>
                <c:pt idx="867">
                  <c:v>53.424999999999997</c:v>
                </c:pt>
                <c:pt idx="868">
                  <c:v>55.66</c:v>
                </c:pt>
                <c:pt idx="869">
                  <c:v>55.48</c:v>
                </c:pt>
                <c:pt idx="870">
                  <c:v>55.12</c:v>
                </c:pt>
                <c:pt idx="871">
                  <c:v>55.51</c:v>
                </c:pt>
                <c:pt idx="872">
                  <c:v>54.41</c:v>
                </c:pt>
                <c:pt idx="873">
                  <c:v>54.41</c:v>
                </c:pt>
                <c:pt idx="874">
                  <c:v>54.41</c:v>
                </c:pt>
                <c:pt idx="875">
                  <c:v>54.314999999999998</c:v>
                </c:pt>
                <c:pt idx="876">
                  <c:v>53.95</c:v>
                </c:pt>
                <c:pt idx="877">
                  <c:v>53.36</c:v>
                </c:pt>
                <c:pt idx="878">
                  <c:v>54.17</c:v>
                </c:pt>
                <c:pt idx="879">
                  <c:v>52.05</c:v>
                </c:pt>
                <c:pt idx="880">
                  <c:v>52.05</c:v>
                </c:pt>
                <c:pt idx="881">
                  <c:v>52.05</c:v>
                </c:pt>
                <c:pt idx="882">
                  <c:v>51.615000000000002</c:v>
                </c:pt>
                <c:pt idx="883">
                  <c:v>50.984999999999999</c:v>
                </c:pt>
                <c:pt idx="884">
                  <c:v>49.59</c:v>
                </c:pt>
                <c:pt idx="885">
                  <c:v>49.64</c:v>
                </c:pt>
                <c:pt idx="886">
                  <c:v>49.155000000000001</c:v>
                </c:pt>
                <c:pt idx="887">
                  <c:v>49.155000000000001</c:v>
                </c:pt>
                <c:pt idx="888">
                  <c:v>49.155000000000001</c:v>
                </c:pt>
                <c:pt idx="889">
                  <c:v>48.075000000000003</c:v>
                </c:pt>
                <c:pt idx="890">
                  <c:v>47.8</c:v>
                </c:pt>
                <c:pt idx="891">
                  <c:v>47.72</c:v>
                </c:pt>
                <c:pt idx="892">
                  <c:v>47.67</c:v>
                </c:pt>
                <c:pt idx="893">
                  <c:v>47.27</c:v>
                </c:pt>
                <c:pt idx="894">
                  <c:v>47.27</c:v>
                </c:pt>
                <c:pt idx="895">
                  <c:v>47.27</c:v>
                </c:pt>
                <c:pt idx="896">
                  <c:v>46.9</c:v>
                </c:pt>
                <c:pt idx="897">
                  <c:v>46.46</c:v>
                </c:pt>
                <c:pt idx="898">
                  <c:v>46.18</c:v>
                </c:pt>
                <c:pt idx="899">
                  <c:v>45.13</c:v>
                </c:pt>
                <c:pt idx="900">
                  <c:v>44.74</c:v>
                </c:pt>
                <c:pt idx="901">
                  <c:v>44.74</c:v>
                </c:pt>
                <c:pt idx="902">
                  <c:v>44.74</c:v>
                </c:pt>
                <c:pt idx="903">
                  <c:v>44.84</c:v>
                </c:pt>
                <c:pt idx="904">
                  <c:v>44.15</c:v>
                </c:pt>
                <c:pt idx="905">
                  <c:v>44.405000000000001</c:v>
                </c:pt>
                <c:pt idx="906">
                  <c:v>44.52</c:v>
                </c:pt>
                <c:pt idx="907">
                  <c:v>43.62</c:v>
                </c:pt>
                <c:pt idx="908">
                  <c:v>43.62</c:v>
                </c:pt>
                <c:pt idx="909">
                  <c:v>43.62</c:v>
                </c:pt>
                <c:pt idx="910">
                  <c:v>43.52</c:v>
                </c:pt>
                <c:pt idx="911">
                  <c:v>42.86</c:v>
                </c:pt>
                <c:pt idx="912">
                  <c:v>42.73</c:v>
                </c:pt>
                <c:pt idx="913">
                  <c:v>40.340000000000003</c:v>
                </c:pt>
                <c:pt idx="914">
                  <c:v>38.51</c:v>
                </c:pt>
                <c:pt idx="915">
                  <c:v>38.51</c:v>
                </c:pt>
                <c:pt idx="916">
                  <c:v>38.51</c:v>
                </c:pt>
                <c:pt idx="917">
                  <c:v>39.15</c:v>
                </c:pt>
                <c:pt idx="918">
                  <c:v>38.954999999999998</c:v>
                </c:pt>
                <c:pt idx="919">
                  <c:v>39.414999999999999</c:v>
                </c:pt>
                <c:pt idx="920">
                  <c:v>38.71</c:v>
                </c:pt>
                <c:pt idx="921">
                  <c:v>38.64</c:v>
                </c:pt>
                <c:pt idx="922">
                  <c:v>38.64</c:v>
                </c:pt>
                <c:pt idx="923">
                  <c:v>38.64</c:v>
                </c:pt>
                <c:pt idx="924">
                  <c:v>38.5</c:v>
                </c:pt>
                <c:pt idx="925">
                  <c:v>38.53</c:v>
                </c:pt>
                <c:pt idx="926">
                  <c:v>38.67</c:v>
                </c:pt>
                <c:pt idx="927">
                  <c:v>38.82</c:v>
                </c:pt>
                <c:pt idx="928">
                  <c:v>38.450000000000003</c:v>
                </c:pt>
                <c:pt idx="929">
                  <c:v>38.450000000000003</c:v>
                </c:pt>
                <c:pt idx="930">
                  <c:v>38.450000000000003</c:v>
                </c:pt>
                <c:pt idx="931">
                  <c:v>38.53</c:v>
                </c:pt>
                <c:pt idx="932">
                  <c:v>39.5</c:v>
                </c:pt>
                <c:pt idx="933">
                  <c:v>38.99</c:v>
                </c:pt>
                <c:pt idx="934">
                  <c:v>38.94</c:v>
                </c:pt>
                <c:pt idx="935">
                  <c:v>39.049999999999997</c:v>
                </c:pt>
                <c:pt idx="936">
                  <c:v>39.049999999999997</c:v>
                </c:pt>
                <c:pt idx="937">
                  <c:v>39.049999999999997</c:v>
                </c:pt>
                <c:pt idx="938">
                  <c:v>38.93</c:v>
                </c:pt>
                <c:pt idx="939">
                  <c:v>38.9</c:v>
                </c:pt>
                <c:pt idx="940">
                  <c:v>39.130000000000003</c:v>
                </c:pt>
                <c:pt idx="941">
                  <c:v>38.93</c:v>
                </c:pt>
                <c:pt idx="942">
                  <c:v>38.94</c:v>
                </c:pt>
                <c:pt idx="943">
                  <c:v>38.94</c:v>
                </c:pt>
                <c:pt idx="944">
                  <c:v>38.94</c:v>
                </c:pt>
                <c:pt idx="945">
                  <c:v>38.950000000000003</c:v>
                </c:pt>
                <c:pt idx="946">
                  <c:v>38.89</c:v>
                </c:pt>
                <c:pt idx="947">
                  <c:v>38.869999999999997</c:v>
                </c:pt>
                <c:pt idx="948">
                  <c:v>38.96</c:v>
                </c:pt>
                <c:pt idx="949">
                  <c:v>39.03</c:v>
                </c:pt>
                <c:pt idx="950">
                  <c:v>39.03</c:v>
                </c:pt>
                <c:pt idx="951">
                  <c:v>39.03</c:v>
                </c:pt>
                <c:pt idx="952">
                  <c:v>38.555</c:v>
                </c:pt>
                <c:pt idx="953">
                  <c:v>38.28</c:v>
                </c:pt>
                <c:pt idx="954">
                  <c:v>38.25</c:v>
                </c:pt>
                <c:pt idx="955">
                  <c:v>37.805</c:v>
                </c:pt>
                <c:pt idx="956">
                  <c:v>37.814999999999998</c:v>
                </c:pt>
                <c:pt idx="957">
                  <c:v>37.814999999999998</c:v>
                </c:pt>
                <c:pt idx="958">
                  <c:v>37.814999999999998</c:v>
                </c:pt>
                <c:pt idx="959">
                  <c:v>37.86</c:v>
                </c:pt>
                <c:pt idx="960">
                  <c:v>37.86</c:v>
                </c:pt>
                <c:pt idx="961">
                  <c:v>38.28</c:v>
                </c:pt>
                <c:pt idx="962">
                  <c:v>38.43</c:v>
                </c:pt>
                <c:pt idx="963">
                  <c:v>37.85</c:v>
                </c:pt>
                <c:pt idx="964">
                  <c:v>37.85</c:v>
                </c:pt>
                <c:pt idx="965">
                  <c:v>37.85</c:v>
                </c:pt>
                <c:pt idx="966">
                  <c:v>40.28</c:v>
                </c:pt>
                <c:pt idx="967">
                  <c:v>39.840000000000003</c:v>
                </c:pt>
                <c:pt idx="968">
                  <c:v>39.270000000000003</c:v>
                </c:pt>
                <c:pt idx="969">
                  <c:v>39.42</c:v>
                </c:pt>
                <c:pt idx="970">
                  <c:v>39.26</c:v>
                </c:pt>
                <c:pt idx="971">
                  <c:v>39.26</c:v>
                </c:pt>
                <c:pt idx="972">
                  <c:v>39.26</c:v>
                </c:pt>
                <c:pt idx="973">
                  <c:v>39.33</c:v>
                </c:pt>
                <c:pt idx="974">
                  <c:v>39.33</c:v>
                </c:pt>
                <c:pt idx="975">
                  <c:v>39.369999999999997</c:v>
                </c:pt>
                <c:pt idx="976">
                  <c:v>39.869999999999997</c:v>
                </c:pt>
                <c:pt idx="977">
                  <c:v>39.04</c:v>
                </c:pt>
                <c:pt idx="978">
                  <c:v>39.04</c:v>
                </c:pt>
                <c:pt idx="979">
                  <c:v>39.04</c:v>
                </c:pt>
                <c:pt idx="980">
                  <c:v>39.130000000000003</c:v>
                </c:pt>
                <c:pt idx="981">
                  <c:v>39.08</c:v>
                </c:pt>
                <c:pt idx="982">
                  <c:v>39.01</c:v>
                </c:pt>
                <c:pt idx="983">
                  <c:v>39.08</c:v>
                </c:pt>
                <c:pt idx="984">
                  <c:v>38.99</c:v>
                </c:pt>
                <c:pt idx="985">
                  <c:v>38.99</c:v>
                </c:pt>
                <c:pt idx="986">
                  <c:v>38.99</c:v>
                </c:pt>
                <c:pt idx="987">
                  <c:v>39.4</c:v>
                </c:pt>
                <c:pt idx="988">
                  <c:v>38.79</c:v>
                </c:pt>
                <c:pt idx="989">
                  <c:v>38.92</c:v>
                </c:pt>
                <c:pt idx="990">
                  <c:v>38.47</c:v>
                </c:pt>
                <c:pt idx="991">
                  <c:v>39.270000000000003</c:v>
                </c:pt>
                <c:pt idx="992">
                  <c:v>39.270000000000003</c:v>
                </c:pt>
                <c:pt idx="993">
                  <c:v>39.270000000000003</c:v>
                </c:pt>
                <c:pt idx="994">
                  <c:v>41.38</c:v>
                </c:pt>
                <c:pt idx="995">
                  <c:v>40.865000000000002</c:v>
                </c:pt>
                <c:pt idx="996">
                  <c:v>40.79</c:v>
                </c:pt>
                <c:pt idx="997">
                  <c:v>40.81</c:v>
                </c:pt>
                <c:pt idx="998">
                  <c:v>40.755000000000003</c:v>
                </c:pt>
                <c:pt idx="999">
                  <c:v>40.755000000000003</c:v>
                </c:pt>
                <c:pt idx="1000">
                  <c:v>40.755000000000003</c:v>
                </c:pt>
                <c:pt idx="1001">
                  <c:v>40.93</c:v>
                </c:pt>
                <c:pt idx="1002">
                  <c:v>41.045000000000002</c:v>
                </c:pt>
                <c:pt idx="1003">
                  <c:v>41.85</c:v>
                </c:pt>
                <c:pt idx="1004">
                  <c:v>41.97</c:v>
                </c:pt>
                <c:pt idx="1005">
                  <c:v>41.74</c:v>
                </c:pt>
                <c:pt idx="1006">
                  <c:v>41.74</c:v>
                </c:pt>
                <c:pt idx="1007">
                  <c:v>41.74</c:v>
                </c:pt>
                <c:pt idx="1008">
                  <c:v>41.76</c:v>
                </c:pt>
                <c:pt idx="1009">
                  <c:v>42.075000000000003</c:v>
                </c:pt>
                <c:pt idx="1010">
                  <c:v>42.085000000000001</c:v>
                </c:pt>
                <c:pt idx="1011">
                  <c:v>41.82</c:v>
                </c:pt>
                <c:pt idx="1012">
                  <c:v>41.76</c:v>
                </c:pt>
                <c:pt idx="1013">
                  <c:v>41.76</c:v>
                </c:pt>
                <c:pt idx="1014">
                  <c:v>41.76</c:v>
                </c:pt>
                <c:pt idx="1015">
                  <c:v>42.22</c:v>
                </c:pt>
                <c:pt idx="1016">
                  <c:v>41.895000000000003</c:v>
                </c:pt>
                <c:pt idx="1017">
                  <c:v>41.634999999999998</c:v>
                </c:pt>
                <c:pt idx="1018">
                  <c:v>41.26</c:v>
                </c:pt>
                <c:pt idx="1019">
                  <c:v>40.950000000000003</c:v>
                </c:pt>
                <c:pt idx="1020">
                  <c:v>40.950000000000003</c:v>
                </c:pt>
                <c:pt idx="1021">
                  <c:v>40.950000000000003</c:v>
                </c:pt>
                <c:pt idx="1022">
                  <c:v>40.19</c:v>
                </c:pt>
                <c:pt idx="1023">
                  <c:v>39.97</c:v>
                </c:pt>
                <c:pt idx="1024">
                  <c:v>39.96</c:v>
                </c:pt>
                <c:pt idx="1025">
                  <c:v>39.96</c:v>
                </c:pt>
                <c:pt idx="1026">
                  <c:v>40</c:v>
                </c:pt>
                <c:pt idx="1027">
                  <c:v>40</c:v>
                </c:pt>
                <c:pt idx="1028">
                  <c:v>40</c:v>
                </c:pt>
                <c:pt idx="1029">
                  <c:v>39.78</c:v>
                </c:pt>
                <c:pt idx="1030">
                  <c:v>39.880000000000003</c:v>
                </c:pt>
                <c:pt idx="1031">
                  <c:v>39.765000000000001</c:v>
                </c:pt>
                <c:pt idx="1032">
                  <c:v>39.765000000000001</c:v>
                </c:pt>
                <c:pt idx="1033">
                  <c:v>39.615000000000002</c:v>
                </c:pt>
                <c:pt idx="1034">
                  <c:v>39.615000000000002</c:v>
                </c:pt>
                <c:pt idx="1035">
                  <c:v>39.615000000000002</c:v>
                </c:pt>
                <c:pt idx="1036">
                  <c:v>39.26</c:v>
                </c:pt>
                <c:pt idx="1037">
                  <c:v>39.265000000000001</c:v>
                </c:pt>
                <c:pt idx="1038">
                  <c:v>38.67</c:v>
                </c:pt>
                <c:pt idx="1039">
                  <c:v>39.020000000000003</c:v>
                </c:pt>
                <c:pt idx="1040">
                  <c:v>39.024999999999999</c:v>
                </c:pt>
                <c:pt idx="1041">
                  <c:v>39.024999999999999</c:v>
                </c:pt>
                <c:pt idx="1042">
                  <c:v>39.024999999999999</c:v>
                </c:pt>
                <c:pt idx="1043">
                  <c:v>37.520000000000003</c:v>
                </c:pt>
                <c:pt idx="1044">
                  <c:v>37.799999999999997</c:v>
                </c:pt>
                <c:pt idx="1045">
                  <c:v>36.46</c:v>
                </c:pt>
                <c:pt idx="1046">
                  <c:v>36.17</c:v>
                </c:pt>
                <c:pt idx="1047">
                  <c:v>35.344999999999999</c:v>
                </c:pt>
                <c:pt idx="1048">
                  <c:v>35.344999999999999</c:v>
                </c:pt>
                <c:pt idx="1049">
                  <c:v>35.344999999999999</c:v>
                </c:pt>
                <c:pt idx="1050">
                  <c:v>35.79</c:v>
                </c:pt>
                <c:pt idx="1051">
                  <c:v>36.299999999999997</c:v>
                </c:pt>
                <c:pt idx="1052">
                  <c:v>35.33</c:v>
                </c:pt>
                <c:pt idx="1053">
                  <c:v>35.33</c:v>
                </c:pt>
                <c:pt idx="1054">
                  <c:v>35.14</c:v>
                </c:pt>
                <c:pt idx="1055">
                  <c:v>35.14</c:v>
                </c:pt>
                <c:pt idx="1056">
                  <c:v>35.14</c:v>
                </c:pt>
                <c:pt idx="1057">
                  <c:v>34.784999999999997</c:v>
                </c:pt>
                <c:pt idx="1058">
                  <c:v>34.799999999999997</c:v>
                </c:pt>
                <c:pt idx="1059">
                  <c:v>33.869999999999997</c:v>
                </c:pt>
                <c:pt idx="1060">
                  <c:v>33.369999999999997</c:v>
                </c:pt>
                <c:pt idx="1061">
                  <c:v>33.270000000000003</c:v>
                </c:pt>
                <c:pt idx="1062">
                  <c:v>33.270000000000003</c:v>
                </c:pt>
                <c:pt idx="1063">
                  <c:v>33.270000000000003</c:v>
                </c:pt>
                <c:pt idx="1064">
                  <c:v>32.53</c:v>
                </c:pt>
                <c:pt idx="1065">
                  <c:v>31.565000000000001</c:v>
                </c:pt>
                <c:pt idx="1066">
                  <c:v>31.36</c:v>
                </c:pt>
                <c:pt idx="1067">
                  <c:v>31.925000000000001</c:v>
                </c:pt>
                <c:pt idx="1068">
                  <c:v>30.4</c:v>
                </c:pt>
                <c:pt idx="1069">
                  <c:v>30.4</c:v>
                </c:pt>
                <c:pt idx="1070">
                  <c:v>30.4</c:v>
                </c:pt>
                <c:pt idx="1071">
                  <c:v>31.015000000000001</c:v>
                </c:pt>
                <c:pt idx="1072">
                  <c:v>31.84</c:v>
                </c:pt>
                <c:pt idx="1073">
                  <c:v>30.89</c:v>
                </c:pt>
                <c:pt idx="1074">
                  <c:v>30.914999999999999</c:v>
                </c:pt>
                <c:pt idx="1075">
                  <c:v>30.76</c:v>
                </c:pt>
                <c:pt idx="1076">
                  <c:v>30.76</c:v>
                </c:pt>
                <c:pt idx="1077">
                  <c:v>30.76</c:v>
                </c:pt>
                <c:pt idx="1078">
                  <c:v>30.684999999999999</c:v>
                </c:pt>
                <c:pt idx="1079">
                  <c:v>30.75</c:v>
                </c:pt>
                <c:pt idx="1080">
                  <c:v>30.27</c:v>
                </c:pt>
                <c:pt idx="1081">
                  <c:v>30.26</c:v>
                </c:pt>
                <c:pt idx="1082">
                  <c:v>30.05</c:v>
                </c:pt>
                <c:pt idx="1083">
                  <c:v>30.05</c:v>
                </c:pt>
                <c:pt idx="1084">
                  <c:v>30.05</c:v>
                </c:pt>
                <c:pt idx="1085">
                  <c:v>29.945</c:v>
                </c:pt>
                <c:pt idx="1086">
                  <c:v>30.34</c:v>
                </c:pt>
                <c:pt idx="1087">
                  <c:v>30.175000000000001</c:v>
                </c:pt>
                <c:pt idx="1088">
                  <c:v>30.375</c:v>
                </c:pt>
                <c:pt idx="1089">
                  <c:v>30.28</c:v>
                </c:pt>
                <c:pt idx="1090">
                  <c:v>30.28</c:v>
                </c:pt>
                <c:pt idx="1091">
                  <c:v>30.28</c:v>
                </c:pt>
                <c:pt idx="1092">
                  <c:v>29.5</c:v>
                </c:pt>
                <c:pt idx="1093">
                  <c:v>29.7</c:v>
                </c:pt>
                <c:pt idx="1094">
                  <c:v>29.635000000000002</c:v>
                </c:pt>
                <c:pt idx="1095">
                  <c:v>29.58</c:v>
                </c:pt>
                <c:pt idx="1096">
                  <c:v>29.72</c:v>
                </c:pt>
                <c:pt idx="1097">
                  <c:v>29.72</c:v>
                </c:pt>
                <c:pt idx="1098">
                  <c:v>29.72</c:v>
                </c:pt>
                <c:pt idx="1099">
                  <c:v>29.414999999999999</c:v>
                </c:pt>
                <c:pt idx="1100">
                  <c:v>29.1</c:v>
                </c:pt>
                <c:pt idx="1101">
                  <c:v>29.2</c:v>
                </c:pt>
                <c:pt idx="1102">
                  <c:v>29.14</c:v>
                </c:pt>
                <c:pt idx="1103">
                  <c:v>28.38</c:v>
                </c:pt>
                <c:pt idx="1104">
                  <c:v>28.38</c:v>
                </c:pt>
                <c:pt idx="1105">
                  <c:v>28.38</c:v>
                </c:pt>
                <c:pt idx="1106">
                  <c:v>28.77</c:v>
                </c:pt>
                <c:pt idx="1107">
                  <c:v>29.004999999999999</c:v>
                </c:pt>
                <c:pt idx="1108">
                  <c:v>29.504999999999999</c:v>
                </c:pt>
                <c:pt idx="1109">
                  <c:v>29.44</c:v>
                </c:pt>
                <c:pt idx="1110">
                  <c:v>29.425000000000001</c:v>
                </c:pt>
                <c:pt idx="1111">
                  <c:v>29.425000000000001</c:v>
                </c:pt>
                <c:pt idx="1112">
                  <c:v>29.425000000000001</c:v>
                </c:pt>
                <c:pt idx="1113">
                  <c:v>29.984999999999999</c:v>
                </c:pt>
                <c:pt idx="1114">
                  <c:v>31.04</c:v>
                </c:pt>
                <c:pt idx="1115">
                  <c:v>31.65</c:v>
                </c:pt>
                <c:pt idx="1116">
                  <c:v>31.605</c:v>
                </c:pt>
                <c:pt idx="1117">
                  <c:v>31.66</c:v>
                </c:pt>
                <c:pt idx="1118">
                  <c:v>31.66</c:v>
                </c:pt>
                <c:pt idx="1119">
                  <c:v>31.66</c:v>
                </c:pt>
                <c:pt idx="1120">
                  <c:v>32.225000000000001</c:v>
                </c:pt>
                <c:pt idx="1121">
                  <c:v>31.83</c:v>
                </c:pt>
                <c:pt idx="1122">
                  <c:v>31.93</c:v>
                </c:pt>
                <c:pt idx="1123">
                  <c:v>31.91</c:v>
                </c:pt>
                <c:pt idx="1124">
                  <c:v>32.005000000000003</c:v>
                </c:pt>
                <c:pt idx="1125">
                  <c:v>32.005000000000003</c:v>
                </c:pt>
                <c:pt idx="1126">
                  <c:v>32.005000000000003</c:v>
                </c:pt>
                <c:pt idx="1127">
                  <c:v>32.71</c:v>
                </c:pt>
                <c:pt idx="1128">
                  <c:v>33.07</c:v>
                </c:pt>
                <c:pt idx="1129">
                  <c:v>33.104999999999997</c:v>
                </c:pt>
                <c:pt idx="1130">
                  <c:v>34.4</c:v>
                </c:pt>
                <c:pt idx="1131">
                  <c:v>34.1</c:v>
                </c:pt>
                <c:pt idx="1132">
                  <c:v>34.1</c:v>
                </c:pt>
                <c:pt idx="1133">
                  <c:v>34.1</c:v>
                </c:pt>
                <c:pt idx="1134">
                  <c:v>34.284999999999997</c:v>
                </c:pt>
                <c:pt idx="1135">
                  <c:v>34.265000000000001</c:v>
                </c:pt>
                <c:pt idx="1136">
                  <c:v>34.265000000000001</c:v>
                </c:pt>
                <c:pt idx="1137">
                  <c:v>33.78</c:v>
                </c:pt>
                <c:pt idx="1138">
                  <c:v>34.015000000000001</c:v>
                </c:pt>
                <c:pt idx="1139">
                  <c:v>34.015000000000001</c:v>
                </c:pt>
                <c:pt idx="1140">
                  <c:v>34.015000000000001</c:v>
                </c:pt>
                <c:pt idx="1141">
                  <c:v>34.21</c:v>
                </c:pt>
                <c:pt idx="1142">
                  <c:v>33.950000000000003</c:v>
                </c:pt>
                <c:pt idx="1143">
                  <c:v>33.86</c:v>
                </c:pt>
                <c:pt idx="1144">
                  <c:v>33.979999999999997</c:v>
                </c:pt>
                <c:pt idx="1145">
                  <c:v>33.61</c:v>
                </c:pt>
                <c:pt idx="1146">
                  <c:v>33.61</c:v>
                </c:pt>
                <c:pt idx="1147">
                  <c:v>33.61</c:v>
                </c:pt>
                <c:pt idx="1148">
                  <c:v>34.130000000000003</c:v>
                </c:pt>
                <c:pt idx="1149">
                  <c:v>34.075000000000003</c:v>
                </c:pt>
                <c:pt idx="1150">
                  <c:v>34.549999999999997</c:v>
                </c:pt>
                <c:pt idx="1151">
                  <c:v>34.89</c:v>
                </c:pt>
                <c:pt idx="1152">
                  <c:v>34.840000000000003</c:v>
                </c:pt>
                <c:pt idx="1153">
                  <c:v>34.840000000000003</c:v>
                </c:pt>
                <c:pt idx="1154">
                  <c:v>34.840000000000003</c:v>
                </c:pt>
                <c:pt idx="1155">
                  <c:v>35.564999999999998</c:v>
                </c:pt>
                <c:pt idx="1156">
                  <c:v>35.72</c:v>
                </c:pt>
                <c:pt idx="1157">
                  <c:v>35.594999999999999</c:v>
                </c:pt>
                <c:pt idx="1158">
                  <c:v>35.61</c:v>
                </c:pt>
                <c:pt idx="1159">
                  <c:v>36.619999999999997</c:v>
                </c:pt>
                <c:pt idx="1160">
                  <c:v>36.619999999999997</c:v>
                </c:pt>
                <c:pt idx="1161">
                  <c:v>36.619999999999997</c:v>
                </c:pt>
                <c:pt idx="1162">
                  <c:v>37.299999999999997</c:v>
                </c:pt>
                <c:pt idx="1163">
                  <c:v>37.454999999999998</c:v>
                </c:pt>
                <c:pt idx="1164">
                  <c:v>37.805</c:v>
                </c:pt>
                <c:pt idx="1165">
                  <c:v>39.270000000000003</c:v>
                </c:pt>
                <c:pt idx="1166">
                  <c:v>39.814999999999998</c:v>
                </c:pt>
                <c:pt idx="1167">
                  <c:v>39.814999999999998</c:v>
                </c:pt>
                <c:pt idx="1168">
                  <c:v>39.814999999999998</c:v>
                </c:pt>
                <c:pt idx="1169">
                  <c:v>39.92</c:v>
                </c:pt>
                <c:pt idx="1170">
                  <c:v>39.395000000000003</c:v>
                </c:pt>
                <c:pt idx="1171">
                  <c:v>39.44</c:v>
                </c:pt>
                <c:pt idx="1172">
                  <c:v>40.015000000000001</c:v>
                </c:pt>
                <c:pt idx="1173">
                  <c:v>41.034999999999997</c:v>
                </c:pt>
                <c:pt idx="1174">
                  <c:v>41.034999999999997</c:v>
                </c:pt>
                <c:pt idx="1175">
                  <c:v>41.034999999999997</c:v>
                </c:pt>
                <c:pt idx="1176">
                  <c:v>43.26</c:v>
                </c:pt>
                <c:pt idx="1177">
                  <c:v>43.435000000000002</c:v>
                </c:pt>
                <c:pt idx="1178">
                  <c:v>43.89</c:v>
                </c:pt>
                <c:pt idx="1179">
                  <c:v>42.67</c:v>
                </c:pt>
                <c:pt idx="1180">
                  <c:v>41.72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3C-4A70-A669-079D9EA2F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5209896"/>
        <c:axId val="925211208"/>
      </c:lineChart>
      <c:dateAx>
        <c:axId val="925209896"/>
        <c:scaling>
          <c:orientation val="minMax"/>
          <c:min val="45165"/>
        </c:scaling>
        <c:delete val="0"/>
        <c:axPos val="b"/>
        <c:numFmt formatCode="[$-101040D]\ mmm\ 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25211208"/>
        <c:crosses val="autoZero"/>
        <c:auto val="1"/>
        <c:lblOffset val="100"/>
        <c:baseTimeUnit val="days"/>
        <c:majorUnit val="1"/>
        <c:majorTimeUnit val="months"/>
      </c:dateAx>
      <c:valAx>
        <c:axId val="925211208"/>
        <c:scaling>
          <c:orientation val="minMax"/>
          <c:max val="2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2520989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i="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0" i="0" baseline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מדד הבלתי סחירים</a:t>
            </a:r>
          </a:p>
          <a:p>
            <a:pPr rtl="1"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en-US" sz="1200" b="0" i="0" baseline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(64%)</a:t>
            </a:r>
            <a:endParaRPr lang="he-IL" sz="1200" b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4543971093651256"/>
          <c:w val="0.93760470927180017"/>
          <c:h val="0.641808043979775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נתונים'!$G$3</c:f>
              <c:strCache>
                <c:ptCount val="1"/>
                <c:pt idx="0">
                  <c:v>דיור (41.8%)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3 נתונים'!$G$4:$G$237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0.96804709258234956</c:v>
                </c:pt>
                <c:pt idx="2">
                  <c:v>1.1386437019869595</c:v>
                </c:pt>
                <c:pt idx="3">
                  <c:v>1.1610892908071584</c:v>
                </c:pt>
                <c:pt idx="4">
                  <c:v>1.1684890106957753</c:v>
                </c:pt>
                <c:pt idx="5">
                  <c:v>1.2499497224453688</c:v>
                </c:pt>
                <c:pt idx="6">
                  <c:v>1.2367944456231694</c:v>
                </c:pt>
                <c:pt idx="7">
                  <c:v>1.0715030213544565</c:v>
                </c:pt>
                <c:pt idx="8">
                  <c:v>1.0690070080191847</c:v>
                </c:pt>
                <c:pt idx="9">
                  <c:v>1.4367168966792392</c:v>
                </c:pt>
                <c:pt idx="10">
                  <c:v>1.3932278460960825</c:v>
                </c:pt>
                <c:pt idx="11">
                  <c:v>1.1293434602216625</c:v>
                </c:pt>
                <c:pt idx="12">
                  <c:v>0.93615872294384861</c:v>
                </c:pt>
                <c:pt idx="13">
                  <c:v>1.2140177734229118</c:v>
                </c:pt>
                <c:pt idx="14">
                  <c:v>1.2432828581116613</c:v>
                </c:pt>
                <c:pt idx="15">
                  <c:v>0.92425063742696567</c:v>
                </c:pt>
                <c:pt idx="16">
                  <c:v>0.92154551361005477</c:v>
                </c:pt>
                <c:pt idx="17">
                  <c:v>0.91885617845364465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0.82937625047507657</c:v>
                </c:pt>
                <c:pt idx="21">
                  <c:v>0.86624543394561959</c:v>
                </c:pt>
                <c:pt idx="22">
                  <c:v>1.0575958189623522</c:v>
                </c:pt>
                <c:pt idx="23">
                  <c:v>1.2121708712868045</c:v>
                </c:pt>
                <c:pt idx="24">
                  <c:v>1.0600042682648343</c:v>
                </c:pt>
                <c:pt idx="25">
                  <c:v>0.94501064278485136</c:v>
                </c:pt>
                <c:pt idx="26">
                  <c:v>0.87713822052491253</c:v>
                </c:pt>
                <c:pt idx="27">
                  <c:v>0.80036460324001524</c:v>
                </c:pt>
                <c:pt idx="28">
                  <c:v>0.80415520017412356</c:v>
                </c:pt>
                <c:pt idx="29">
                  <c:v>0.84668552538489883</c:v>
                </c:pt>
                <c:pt idx="30">
                  <c:v>0.89596833215318505</c:v>
                </c:pt>
                <c:pt idx="31">
                  <c:v>0.97824139386600006</c:v>
                </c:pt>
                <c:pt idx="32">
                  <c:v>1.0164936806658971</c:v>
                </c:pt>
                <c:pt idx="33">
                  <c:v>0.78948713222229472</c:v>
                </c:pt>
                <c:pt idx="34">
                  <c:v>0.71576635677728728</c:v>
                </c:pt>
                <c:pt idx="35">
                  <c:v>0.83130403822201082</c:v>
                </c:pt>
                <c:pt idx="36">
                  <c:v>0.99893570676054599</c:v>
                </c:pt>
                <c:pt idx="37">
                  <c:v>1.0373563108667103</c:v>
                </c:pt>
                <c:pt idx="38">
                  <c:v>0.91572267081884584</c:v>
                </c:pt>
                <c:pt idx="39">
                  <c:v>1.0312059770078168</c:v>
                </c:pt>
                <c:pt idx="40">
                  <c:v>0.91391829117190837</c:v>
                </c:pt>
                <c:pt idx="41">
                  <c:v>0.79653943311779951</c:v>
                </c:pt>
                <c:pt idx="42">
                  <c:v>0.86392219417751293</c:v>
                </c:pt>
                <c:pt idx="43">
                  <c:v>0.7461607670040914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0.57563797928590688</c:v>
                </c:pt>
                <c:pt idx="49">
                  <c:v>0.65644592497668952</c:v>
                </c:pt>
                <c:pt idx="50">
                  <c:v>0.81943320230576588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0.62439436256366976</c:v>
                </c:pt>
                <c:pt idx="54">
                  <c:v>0.52016224653712184</c:v>
                </c:pt>
                <c:pt idx="55">
                  <c:v>0.60281778128467089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0.83390030300741314</c:v>
                </c:pt>
                <c:pt idx="59">
                  <c:v>0.95032653490065311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0.73332174678781137</c:v>
                </c:pt>
                <c:pt idx="67">
                  <c:v>0.65229296651793089</c:v>
                </c:pt>
                <c:pt idx="68">
                  <c:v>0.72620211817822145</c:v>
                </c:pt>
                <c:pt idx="69">
                  <c:v>0.87908677463679308</c:v>
                </c:pt>
                <c:pt idx="70">
                  <c:v>0.84168277826802962</c:v>
                </c:pt>
                <c:pt idx="71">
                  <c:v>0.76368184360975178</c:v>
                </c:pt>
                <c:pt idx="72">
                  <c:v>0.80907994079067458</c:v>
                </c:pt>
                <c:pt idx="73">
                  <c:v>1.0447864698063782</c:v>
                </c:pt>
                <c:pt idx="74">
                  <c:v>1.0096516241509068</c:v>
                </c:pt>
                <c:pt idx="75">
                  <c:v>0.85444356354871365</c:v>
                </c:pt>
                <c:pt idx="76">
                  <c:v>0.85444356354871365</c:v>
                </c:pt>
                <c:pt idx="77">
                  <c:v>0.70171243097302893</c:v>
                </c:pt>
                <c:pt idx="78">
                  <c:v>0.85764824048500299</c:v>
                </c:pt>
                <c:pt idx="79">
                  <c:v>0.86018985962375394</c:v>
                </c:pt>
                <c:pt idx="80">
                  <c:v>0.70951665404203301</c:v>
                </c:pt>
                <c:pt idx="81">
                  <c:v>0.52026860323842128</c:v>
                </c:pt>
                <c:pt idx="82">
                  <c:v>0.59544314118907049</c:v>
                </c:pt>
                <c:pt idx="83">
                  <c:v>0.82667621361954013</c:v>
                </c:pt>
                <c:pt idx="84">
                  <c:v>0.85168512807958618</c:v>
                </c:pt>
                <c:pt idx="85">
                  <c:v>0.7333614561452253</c:v>
                </c:pt>
                <c:pt idx="86">
                  <c:v>0.76589294871954039</c:v>
                </c:pt>
                <c:pt idx="87">
                  <c:v>0.72831373717469849</c:v>
                </c:pt>
                <c:pt idx="88">
                  <c:v>0.61331683130501202</c:v>
                </c:pt>
                <c:pt idx="89">
                  <c:v>0.53612506410368954</c:v>
                </c:pt>
                <c:pt idx="90">
                  <c:v>0.45773719479246583</c:v>
                </c:pt>
                <c:pt idx="91">
                  <c:v>0.2659723758565023</c:v>
                </c:pt>
                <c:pt idx="92">
                  <c:v>0.30337705128268094</c:v>
                </c:pt>
                <c:pt idx="93">
                  <c:v>0.30367245250106456</c:v>
                </c:pt>
                <c:pt idx="94">
                  <c:v>0.15183622625053228</c:v>
                </c:pt>
                <c:pt idx="95">
                  <c:v>-7.5477156030640827E-2</c:v>
                </c:pt>
                <c:pt idx="96">
                  <c:v>0.19334464228904633</c:v>
                </c:pt>
                <c:pt idx="97">
                  <c:v>0.27271095147668301</c:v>
                </c:pt>
                <c:pt idx="98" formatCode="General">
                  <c:v>0.16363962770000001</c:v>
                </c:pt>
                <c:pt idx="99" formatCode="General">
                  <c:v>0.20085227319999999</c:v>
                </c:pt>
                <c:pt idx="100" formatCode="General">
                  <c:v>0.27670616749999999</c:v>
                </c:pt>
                <c:pt idx="101" formatCode="General">
                  <c:v>0.39441366329999999</c:v>
                </c:pt>
                <c:pt idx="102" formatCode="General">
                  <c:v>0.47515646189999999</c:v>
                </c:pt>
                <c:pt idx="103" formatCode="General">
                  <c:v>0.71153060369999999</c:v>
                </c:pt>
                <c:pt idx="104" formatCode="General">
                  <c:v>0.71324761839999995</c:v>
                </c:pt>
                <c:pt idx="105" formatCode="General">
                  <c:v>0.75212949480000002</c:v>
                </c:pt>
                <c:pt idx="106" formatCode="General">
                  <c:v>1.0272297844</c:v>
                </c:pt>
                <c:pt idx="107" formatCode="General">
                  <c:v>1.3440791928</c:v>
                </c:pt>
                <c:pt idx="108" formatCode="General">
                  <c:v>1.2636801437</c:v>
                </c:pt>
                <c:pt idx="109" formatCode="General">
                  <c:v>1.2611603428</c:v>
                </c:pt>
                <c:pt idx="110" formatCode="General">
                  <c:v>1.2928377783</c:v>
                </c:pt>
                <c:pt idx="111" formatCode="General">
                  <c:v>1.3333361238000001</c:v>
                </c:pt>
                <c:pt idx="112" formatCode="General">
                  <c:v>1.452424326</c:v>
                </c:pt>
                <c:pt idx="113" formatCode="General">
                  <c:v>1.6454298997000001</c:v>
                </c:pt>
                <c:pt idx="114" formatCode="General">
                  <c:v>1.9901324967</c:v>
                </c:pt>
                <c:pt idx="115" formatCode="General">
                  <c:v>2.0968494133000002</c:v>
                </c:pt>
                <c:pt idx="116" formatCode="General">
                  <c:v>2.2068375965999998</c:v>
                </c:pt>
                <c:pt idx="117" formatCode="General">
                  <c:v>2.4391362910000001</c:v>
                </c:pt>
                <c:pt idx="118" formatCode="General">
                  <c:v>2.5477994497999998</c:v>
                </c:pt>
                <c:pt idx="119" formatCode="General">
                  <c:v>2.4897452927999999</c:v>
                </c:pt>
                <c:pt idx="120" formatCode="General">
                  <c:v>2.6739527112000001</c:v>
                </c:pt>
                <c:pt idx="121" formatCode="General">
                  <c:v>2.7564456523</c:v>
                </c:pt>
                <c:pt idx="122" formatCode="General">
                  <c:v>2.7133279547</c:v>
                </c:pt>
                <c:pt idx="123" formatCode="General">
                  <c:v>2.9191712066000002</c:v>
                </c:pt>
                <c:pt idx="124" formatCode="General">
                  <c:v>3.0415730177000002</c:v>
                </c:pt>
                <c:pt idx="125" formatCode="General">
                  <c:v>2.7928449483</c:v>
                </c:pt>
                <c:pt idx="126" formatCode="General">
                  <c:v>2.5469508902000002</c:v>
                </c:pt>
                <c:pt idx="127" formatCode="General">
                  <c:v>2.5063325949999999</c:v>
                </c:pt>
                <c:pt idx="128" formatCode="General">
                  <c:v>2.3469346042999999</c:v>
                </c:pt>
                <c:pt idx="129" formatCode="General">
                  <c:v>1.9518598363999999</c:v>
                </c:pt>
                <c:pt idx="130" formatCode="General">
                  <c:v>1.5611345156000001</c:v>
                </c:pt>
                <c:pt idx="131" formatCode="General">
                  <c:v>1.41049216</c:v>
                </c:pt>
                <c:pt idx="132" formatCode="General">
                  <c:v>1.3244803975999999</c:v>
                </c:pt>
                <c:pt idx="133" formatCode="General">
                  <c:v>1.0475606932999999</c:v>
                </c:pt>
                <c:pt idx="134" formatCode="General">
                  <c:v>1.0415852103000001</c:v>
                </c:pt>
                <c:pt idx="135" formatCode="General">
                  <c:v>1.075057717</c:v>
                </c:pt>
                <c:pt idx="136" formatCode="General">
                  <c:v>1.0317766827999999</c:v>
                </c:pt>
                <c:pt idx="137" formatCode="General">
                  <c:v>1.1837446399</c:v>
                </c:pt>
                <c:pt idx="138" formatCode="General">
                  <c:v>1.2516529438999999</c:v>
                </c:pt>
                <c:pt idx="139" formatCode="General">
                  <c:v>1.2433065996999999</c:v>
                </c:pt>
                <c:pt idx="140" formatCode="General">
                  <c:v>1.2410006209</c:v>
                </c:pt>
                <c:pt idx="141" formatCode="General">
                  <c:v>1.3966399048</c:v>
                </c:pt>
                <c:pt idx="142" formatCode="General">
                  <c:v>1.6673418446999999</c:v>
                </c:pt>
                <c:pt idx="143" formatCode="General">
                  <c:v>1.6624713267</c:v>
                </c:pt>
                <c:pt idx="144" formatCode="General">
                  <c:v>1.6274027305000001</c:v>
                </c:pt>
                <c:pt idx="145" formatCode="General">
                  <c:v>1.7067224234</c:v>
                </c:pt>
                <c:pt idx="146" formatCode="General">
                  <c:v>1.8462736035</c:v>
                </c:pt>
                <c:pt idx="147" formatCode="General">
                  <c:v>1.8575656985</c:v>
                </c:pt>
                <c:pt idx="148" formatCode="General">
                  <c:v>1.654619998</c:v>
                </c:pt>
                <c:pt idx="149" formatCode="General">
                  <c:v>1.6646138154000001</c:v>
                </c:pt>
                <c:pt idx="150" formatCode="General">
                  <c:v>1.7660678357999999</c:v>
                </c:pt>
                <c:pt idx="151" formatCode="General">
                  <c:v>1.8209490129000001</c:v>
                </c:pt>
                <c:pt idx="152" formatCode="General">
                  <c:v>1.7422520956000001</c:v>
                </c:pt>
                <c:pt idx="153" formatCode="General">
                  <c:v>1.4950072380999999</c:v>
                </c:pt>
                <c:pt idx="154" formatCode="General">
                  <c:v>1.3779486060999999</c:v>
                </c:pt>
                <c:pt idx="155" formatCode="General">
                  <c:v>1.5488424663</c:v>
                </c:pt>
                <c:pt idx="156" formatCode="General">
                  <c:v>1.5987643472999999</c:v>
                </c:pt>
                <c:pt idx="157" formatCode="General">
                  <c:v>1.7644717497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4-48E7-9B4C-12814EECC819}"/>
            </c:ext>
          </c:extLst>
        </c:ser>
        <c:ser>
          <c:idx val="1"/>
          <c:order val="1"/>
          <c:tx>
            <c:strRef>
              <c:f>'איור 3 נתונים'!$H$3</c:f>
              <c:strCache>
                <c:ptCount val="1"/>
                <c:pt idx="0">
                  <c:v>תקשורת (3.2%)</c:v>
                </c:pt>
              </c:strCache>
            </c:strRef>
          </c:tx>
          <c:spPr>
            <a:solidFill>
              <a:srgbClr val="DA8F32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3 נתונים'!$H$4:$H$237</c:f>
              <c:numCache>
                <c:formatCode>0.0</c:formatCode>
                <c:ptCount val="234"/>
                <c:pt idx="0">
                  <c:v>-0.52187803851283421</c:v>
                </c:pt>
                <c:pt idx="1">
                  <c:v>-0.60816312621189594</c:v>
                </c:pt>
                <c:pt idx="2">
                  <c:v>-0.7213048105737605</c:v>
                </c:pt>
                <c:pt idx="3">
                  <c:v>-0.71079383902042415</c:v>
                </c:pt>
                <c:pt idx="4">
                  <c:v>-0.77199553289883271</c:v>
                </c:pt>
                <c:pt idx="5">
                  <c:v>-0.69038015225706517</c:v>
                </c:pt>
                <c:pt idx="6">
                  <c:v>-0.64721935015733922</c:v>
                </c:pt>
                <c:pt idx="7">
                  <c:v>-0.61166717769815959</c:v>
                </c:pt>
                <c:pt idx="8">
                  <c:v>-0.63919478425966014</c:v>
                </c:pt>
                <c:pt idx="9">
                  <c:v>-0.64539391455618711</c:v>
                </c:pt>
                <c:pt idx="10">
                  <c:v>-0.55642700217936081</c:v>
                </c:pt>
                <c:pt idx="11">
                  <c:v>-0.39361385328185078</c:v>
                </c:pt>
                <c:pt idx="12">
                  <c:v>-0.3091555251764721</c:v>
                </c:pt>
                <c:pt idx="13">
                  <c:v>-0.35507815440875501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-0.17275903420989944</c:v>
                </c:pt>
                <c:pt idx="17">
                  <c:v>-0.1997272417898083</c:v>
                </c:pt>
                <c:pt idx="18">
                  <c:v>-0.1997272417898083</c:v>
                </c:pt>
                <c:pt idx="19">
                  <c:v>-0.33898859311107687</c:v>
                </c:pt>
                <c:pt idx="20">
                  <c:v>-0.34590672766436253</c:v>
                </c:pt>
                <c:pt idx="21">
                  <c:v>-0.33937033702223685</c:v>
                </c:pt>
                <c:pt idx="22">
                  <c:v>-0.33937033702223685</c:v>
                </c:pt>
                <c:pt idx="23">
                  <c:v>-0.33244441177688683</c:v>
                </c:pt>
                <c:pt idx="24">
                  <c:v>-0.25982261605677331</c:v>
                </c:pt>
                <c:pt idx="25">
                  <c:v>-0.25384380343856872</c:v>
                </c:pt>
                <c:pt idx="26">
                  <c:v>-0.28528568096373946</c:v>
                </c:pt>
                <c:pt idx="27">
                  <c:v>-0.29426907454235979</c:v>
                </c:pt>
                <c:pt idx="28">
                  <c:v>-0.29876077133166945</c:v>
                </c:pt>
                <c:pt idx="29">
                  <c:v>-0.29385317669149819</c:v>
                </c:pt>
                <c:pt idx="30">
                  <c:v>-0.29385317669149819</c:v>
                </c:pt>
                <c:pt idx="31">
                  <c:v>-0.26507304541184468</c:v>
                </c:pt>
                <c:pt idx="32">
                  <c:v>-0.26460995629113687</c:v>
                </c:pt>
                <c:pt idx="33">
                  <c:v>-0.29702619474080594</c:v>
                </c:pt>
                <c:pt idx="34">
                  <c:v>-0.30165708594790092</c:v>
                </c:pt>
                <c:pt idx="35">
                  <c:v>-0.3067014495842002</c:v>
                </c:pt>
                <c:pt idx="36">
                  <c:v>-0.30630765610334038</c:v>
                </c:pt>
                <c:pt idx="37">
                  <c:v>-0.23313124159494852</c:v>
                </c:pt>
                <c:pt idx="38">
                  <c:v>-0.20130385079038818</c:v>
                </c:pt>
                <c:pt idx="39">
                  <c:v>-0.20172989068624078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-0.19232722628984897</c:v>
                </c:pt>
                <c:pt idx="43">
                  <c:v>-0.13754310728607244</c:v>
                </c:pt>
                <c:pt idx="44">
                  <c:v>-0.14260970062055356</c:v>
                </c:pt>
                <c:pt idx="45">
                  <c:v>-0.12883404590769681</c:v>
                </c:pt>
                <c:pt idx="46">
                  <c:v>-0.1289748481436612</c:v>
                </c:pt>
                <c:pt idx="47">
                  <c:v>-0.1289748481436612</c:v>
                </c:pt>
                <c:pt idx="48">
                  <c:v>-0.11355681355075638</c:v>
                </c:pt>
                <c:pt idx="49">
                  <c:v>-0.14633958280845488</c:v>
                </c:pt>
                <c:pt idx="50">
                  <c:v>-0.15799264980716404</c:v>
                </c:pt>
                <c:pt idx="51">
                  <c:v>-0.15357489424877585</c:v>
                </c:pt>
                <c:pt idx="52">
                  <c:v>-0.17279368132030798</c:v>
                </c:pt>
                <c:pt idx="53">
                  <c:v>-0.17669095612955815</c:v>
                </c:pt>
                <c:pt idx="54">
                  <c:v>-0.192728414415412</c:v>
                </c:pt>
                <c:pt idx="55">
                  <c:v>-0.24977355807713364</c:v>
                </c:pt>
                <c:pt idx="56">
                  <c:v>-0.24551665488621072</c:v>
                </c:pt>
                <c:pt idx="57">
                  <c:v>-0.23299562972207913</c:v>
                </c:pt>
                <c:pt idx="58">
                  <c:v>-0.24072199759627808</c:v>
                </c:pt>
                <c:pt idx="59">
                  <c:v>-0.24863052825531959</c:v>
                </c:pt>
                <c:pt idx="60">
                  <c:v>-0.24612931355358075</c:v>
                </c:pt>
                <c:pt idx="61">
                  <c:v>-0.23405186063644109</c:v>
                </c:pt>
                <c:pt idx="62">
                  <c:v>-0.2307308206349071</c:v>
                </c:pt>
                <c:pt idx="63">
                  <c:v>-0.23096991993090102</c:v>
                </c:pt>
                <c:pt idx="64">
                  <c:v>-0.20795025171321163</c:v>
                </c:pt>
                <c:pt idx="65">
                  <c:v>-0.22449416731371322</c:v>
                </c:pt>
                <c:pt idx="66">
                  <c:v>-0.21678331782401009</c:v>
                </c:pt>
                <c:pt idx="67">
                  <c:v>-0.17183439352524568</c:v>
                </c:pt>
                <c:pt idx="68">
                  <c:v>-0.17201876519211831</c:v>
                </c:pt>
                <c:pt idx="69">
                  <c:v>-0.17220353293131452</c:v>
                </c:pt>
                <c:pt idx="70">
                  <c:v>-0.16433289731925707</c:v>
                </c:pt>
                <c:pt idx="71">
                  <c:v>-0.16046506316293674</c:v>
                </c:pt>
                <c:pt idx="72">
                  <c:v>-0.14348470929793725</c:v>
                </c:pt>
                <c:pt idx="73">
                  <c:v>-0.13451340211356463</c:v>
                </c:pt>
                <c:pt idx="74">
                  <c:v>-0.13408853312637078</c:v>
                </c:pt>
                <c:pt idx="75">
                  <c:v>-0.14372663201278454</c:v>
                </c:pt>
                <c:pt idx="76">
                  <c:v>-0.15357786726887532</c:v>
                </c:pt>
                <c:pt idx="77">
                  <c:v>-0.13280263396579339</c:v>
                </c:pt>
                <c:pt idx="78">
                  <c:v>-0.13280263396579339</c:v>
                </c:pt>
                <c:pt idx="79">
                  <c:v>-0.11702963721563574</c:v>
                </c:pt>
                <c:pt idx="80">
                  <c:v>-0.11679328848434811</c:v>
                </c:pt>
                <c:pt idx="81">
                  <c:v>-0.12995704026157393</c:v>
                </c:pt>
                <c:pt idx="82">
                  <c:v>-0.13644255405065084</c:v>
                </c:pt>
                <c:pt idx="83">
                  <c:v>-0.14630037816077152</c:v>
                </c:pt>
                <c:pt idx="84">
                  <c:v>-0.13507170997156176</c:v>
                </c:pt>
                <c:pt idx="85">
                  <c:v>-0.13646420182693952</c:v>
                </c:pt>
                <c:pt idx="86">
                  <c:v>-0.12649019120787341</c:v>
                </c:pt>
                <c:pt idx="87">
                  <c:v>-0.11671652946712836</c:v>
                </c:pt>
                <c:pt idx="88">
                  <c:v>-0.10675022239688019</c:v>
                </c:pt>
                <c:pt idx="89">
                  <c:v>-0.10319927944812771</c:v>
                </c:pt>
                <c:pt idx="90">
                  <c:v>-0.11007923141133637</c:v>
                </c:pt>
                <c:pt idx="91">
                  <c:v>-0.11781647581812757</c:v>
                </c:pt>
                <c:pt idx="92">
                  <c:v>-0.11100232769151464</c:v>
                </c:pt>
                <c:pt idx="93">
                  <c:v>-9.7638770327178839E-2</c:v>
                </c:pt>
                <c:pt idx="94">
                  <c:v>-0.10844287920021287</c:v>
                </c:pt>
                <c:pt idx="95">
                  <c:v>-0.11592938164756701</c:v>
                </c:pt>
                <c:pt idx="96">
                  <c:v>-0.10478138623142629</c:v>
                </c:pt>
                <c:pt idx="97">
                  <c:v>-9.7921517556323723E-2</c:v>
                </c:pt>
                <c:pt idx="98">
                  <c:v>-0.106594574</c:v>
                </c:pt>
                <c:pt idx="99">
                  <c:v>-0.13786659800000001</c:v>
                </c:pt>
                <c:pt idx="100">
                  <c:v>-0.140719818</c:v>
                </c:pt>
                <c:pt idx="101">
                  <c:v>-0.152261276</c:v>
                </c:pt>
                <c:pt idx="102">
                  <c:v>-0.140719818</c:v>
                </c:pt>
                <c:pt idx="103">
                  <c:v>-0.13714167599999999</c:v>
                </c:pt>
                <c:pt idx="104">
                  <c:v>-0.14585685200000001</c:v>
                </c:pt>
                <c:pt idx="105">
                  <c:v>-0.14290387900000001</c:v>
                </c:pt>
                <c:pt idx="106">
                  <c:v>-0.12215050199999999</c:v>
                </c:pt>
                <c:pt idx="107">
                  <c:v>-0.10404229</c:v>
                </c:pt>
                <c:pt idx="108">
                  <c:v>-9.6690159999999997E-2</c:v>
                </c:pt>
                <c:pt idx="109">
                  <c:v>-8.5670924999999995E-2</c:v>
                </c:pt>
                <c:pt idx="110">
                  <c:v>-9.1768478000000001E-2</c:v>
                </c:pt>
                <c:pt idx="111">
                  <c:v>-8.9922952E-2</c:v>
                </c:pt>
                <c:pt idx="112">
                  <c:v>-8.1015401000000001E-2</c:v>
                </c:pt>
                <c:pt idx="113">
                  <c:v>-7.8178554999999997E-2</c:v>
                </c:pt>
                <c:pt idx="114">
                  <c:v>-9.0017111999999996E-2</c:v>
                </c:pt>
                <c:pt idx="115">
                  <c:v>-9.9855308000000004E-2</c:v>
                </c:pt>
                <c:pt idx="116">
                  <c:v>-9.7034318999999994E-2</c:v>
                </c:pt>
                <c:pt idx="117">
                  <c:v>-0.103098964</c:v>
                </c:pt>
                <c:pt idx="118">
                  <c:v>-0.10601909700000001</c:v>
                </c:pt>
                <c:pt idx="119">
                  <c:v>-0.10601909700000001</c:v>
                </c:pt>
                <c:pt idx="120">
                  <c:v>-0.11252573</c:v>
                </c:pt>
                <c:pt idx="121">
                  <c:v>-0.11183222800000001</c:v>
                </c:pt>
                <c:pt idx="122">
                  <c:v>-8.9671162999999998E-2</c:v>
                </c:pt>
                <c:pt idx="123">
                  <c:v>-5.4886771000000001E-2</c:v>
                </c:pt>
                <c:pt idx="124">
                  <c:v>-6.9809123000000001E-2</c:v>
                </c:pt>
                <c:pt idx="125">
                  <c:v>-7.6818101E-2</c:v>
                </c:pt>
                <c:pt idx="126">
                  <c:v>-0.112621585</c:v>
                </c:pt>
                <c:pt idx="127">
                  <c:v>-8.1323665000000003E-2</c:v>
                </c:pt>
                <c:pt idx="128">
                  <c:v>-7.3768862000000004E-2</c:v>
                </c:pt>
                <c:pt idx="129">
                  <c:v>-6.5967552999999998E-2</c:v>
                </c:pt>
                <c:pt idx="130">
                  <c:v>-6.2288527000000003E-2</c:v>
                </c:pt>
                <c:pt idx="131">
                  <c:v>-8.0683659000000005E-2</c:v>
                </c:pt>
                <c:pt idx="132">
                  <c:v>-0.102496852</c:v>
                </c:pt>
                <c:pt idx="133">
                  <c:v>-9.9209342000000006E-2</c:v>
                </c:pt>
                <c:pt idx="134">
                  <c:v>-0.110013927</c:v>
                </c:pt>
                <c:pt idx="135">
                  <c:v>-0.106564201</c:v>
                </c:pt>
                <c:pt idx="136">
                  <c:v>-0.10678536199999999</c:v>
                </c:pt>
                <c:pt idx="137">
                  <c:v>-9.9726486000000003E-2</c:v>
                </c:pt>
                <c:pt idx="138">
                  <c:v>-5.9828711999999999E-2</c:v>
                </c:pt>
                <c:pt idx="139">
                  <c:v>-7.8789077999999999E-2</c:v>
                </c:pt>
                <c:pt idx="140">
                  <c:v>-8.2454859000000005E-2</c:v>
                </c:pt>
                <c:pt idx="141">
                  <c:v>-8.2454859000000005E-2</c:v>
                </c:pt>
                <c:pt idx="142">
                  <c:v>-8.6113073999999998E-2</c:v>
                </c:pt>
                <c:pt idx="143">
                  <c:v>-6.3980934000000003E-2</c:v>
                </c:pt>
                <c:pt idx="144">
                  <c:v>-4.8409500000000001E-2</c:v>
                </c:pt>
                <c:pt idx="145">
                  <c:v>-1.6771990000000001E-2</c:v>
                </c:pt>
                <c:pt idx="146">
                  <c:v>-2.6047246E-2</c:v>
                </c:pt>
                <c:pt idx="147">
                  <c:v>-3.2200379000000001E-2</c:v>
                </c:pt>
                <c:pt idx="148">
                  <c:v>-3.8249132999999998E-2</c:v>
                </c:pt>
                <c:pt idx="149">
                  <c:v>-2.5526139999999999E-2</c:v>
                </c:pt>
                <c:pt idx="150">
                  <c:v>-3.1704542000000002E-2</c:v>
                </c:pt>
                <c:pt idx="151">
                  <c:v>1.1134817E-3</c:v>
                </c:pt>
                <c:pt idx="152">
                  <c:v>-1.7974776000000001E-2</c:v>
                </c:pt>
                <c:pt idx="153">
                  <c:v>4.2948581E-3</c:v>
                </c:pt>
                <c:pt idx="154">
                  <c:v>-2.4337529E-2</c:v>
                </c:pt>
                <c:pt idx="155">
                  <c:v>-4.3538802000000001E-2</c:v>
                </c:pt>
                <c:pt idx="156">
                  <c:v>-5.0781801000000001E-2</c:v>
                </c:pt>
                <c:pt idx="157">
                  <c:v>-7.2488866999999998E-2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4-48E7-9B4C-12814EECC819}"/>
            </c:ext>
          </c:extLst>
        </c:ser>
        <c:ser>
          <c:idx val="4"/>
          <c:order val="2"/>
          <c:tx>
            <c:strRef>
              <c:f>'איור 3 נתונים'!$I$3</c:f>
              <c:strCache>
                <c:ptCount val="1"/>
                <c:pt idx="0">
                  <c:v>ירקות ופירות (4.2%)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3 נתונים'!$I$4:$I$237</c:f>
              <c:numCache>
                <c:formatCode>0.0</c:formatCode>
                <c:ptCount val="234"/>
                <c:pt idx="0">
                  <c:v>0.30601716560540865</c:v>
                </c:pt>
                <c:pt idx="1">
                  <c:v>0.18914372821092143</c:v>
                </c:pt>
                <c:pt idx="2">
                  <c:v>0.1194125825675011</c:v>
                </c:pt>
                <c:pt idx="3">
                  <c:v>0.23282849541942832</c:v>
                </c:pt>
                <c:pt idx="4">
                  <c:v>5.0064670374252628E-2</c:v>
                </c:pt>
                <c:pt idx="5">
                  <c:v>0.34043809354527971</c:v>
                </c:pt>
                <c:pt idx="6">
                  <c:v>0.43637294966208884</c:v>
                </c:pt>
                <c:pt idx="7">
                  <c:v>-4.0320698085903842E-2</c:v>
                </c:pt>
                <c:pt idx="8">
                  <c:v>-0.16915830005064025</c:v>
                </c:pt>
                <c:pt idx="9">
                  <c:v>0.2005590360349109</c:v>
                </c:pt>
                <c:pt idx="10">
                  <c:v>0.38643703883061498</c:v>
                </c:pt>
                <c:pt idx="11">
                  <c:v>0.54704939657371399</c:v>
                </c:pt>
                <c:pt idx="12">
                  <c:v>0.26683187482791482</c:v>
                </c:pt>
                <c:pt idx="13">
                  <c:v>9.0015481617803844E-2</c:v>
                </c:pt>
                <c:pt idx="14">
                  <c:v>0.18534663914023364</c:v>
                </c:pt>
                <c:pt idx="15">
                  <c:v>-9.8465600131971559E-4</c:v>
                </c:pt>
                <c:pt idx="16">
                  <c:v>6.9857025228628935E-3</c:v>
                </c:pt>
                <c:pt idx="17">
                  <c:v>-0.10486898142975118</c:v>
                </c:pt>
                <c:pt idx="18">
                  <c:v>-0.16342691579058835</c:v>
                </c:pt>
                <c:pt idx="19">
                  <c:v>0.12668464035981847</c:v>
                </c:pt>
                <c:pt idx="20">
                  <c:v>-1.9697371242914943E-2</c:v>
                </c:pt>
                <c:pt idx="21">
                  <c:v>-0.21854875724886089</c:v>
                </c:pt>
                <c:pt idx="22">
                  <c:v>-0.15923232773643597</c:v>
                </c:pt>
                <c:pt idx="23">
                  <c:v>-0.42535273724071698</c:v>
                </c:pt>
                <c:pt idx="24">
                  <c:v>-0.48476267259945932</c:v>
                </c:pt>
                <c:pt idx="25">
                  <c:v>-0.33396513219566248</c:v>
                </c:pt>
                <c:pt idx="26">
                  <c:v>-0.37039450775901489</c:v>
                </c:pt>
                <c:pt idx="27">
                  <c:v>-4.1397332432286348E-3</c:v>
                </c:pt>
                <c:pt idx="28">
                  <c:v>0.17729409532195525</c:v>
                </c:pt>
                <c:pt idx="29">
                  <c:v>9.6572191762441209E-2</c:v>
                </c:pt>
                <c:pt idx="30">
                  <c:v>6.9297174674122081E-2</c:v>
                </c:pt>
                <c:pt idx="31">
                  <c:v>-0.1685070954003805</c:v>
                </c:pt>
                <c:pt idx="32">
                  <c:v>0.28450103237236107</c:v>
                </c:pt>
                <c:pt idx="33">
                  <c:v>0.46015388394852846</c:v>
                </c:pt>
                <c:pt idx="34">
                  <c:v>0.46767360021581633</c:v>
                </c:pt>
                <c:pt idx="35">
                  <c:v>0.43818005479177297</c:v>
                </c:pt>
                <c:pt idx="36">
                  <c:v>0.49110129368803979</c:v>
                </c:pt>
                <c:pt idx="37">
                  <c:v>0.37207133976981427</c:v>
                </c:pt>
                <c:pt idx="38">
                  <c:v>0.26999093199616675</c:v>
                </c:pt>
                <c:pt idx="39">
                  <c:v>-6.0532418088979703E-2</c:v>
                </c:pt>
                <c:pt idx="40">
                  <c:v>-5.8445825511642784E-2</c:v>
                </c:pt>
                <c:pt idx="41">
                  <c:v>-3.9859359081961761E-2</c:v>
                </c:pt>
                <c:pt idx="42">
                  <c:v>0.15369169644072195</c:v>
                </c:pt>
                <c:pt idx="43">
                  <c:v>0.25833057011182492</c:v>
                </c:pt>
                <c:pt idx="44">
                  <c:v>-0.13937037564060786</c:v>
                </c:pt>
                <c:pt idx="45">
                  <c:v>-0.24155172333124811</c:v>
                </c:pt>
                <c:pt idx="46">
                  <c:v>-0.34496216840608807</c:v>
                </c:pt>
                <c:pt idx="47">
                  <c:v>-8.6036315465823673E-2</c:v>
                </c:pt>
                <c:pt idx="48">
                  <c:v>-9.5217767698696262E-2</c:v>
                </c:pt>
                <c:pt idx="49">
                  <c:v>0.16442251818674997</c:v>
                </c:pt>
                <c:pt idx="50">
                  <c:v>0.33166571061885791</c:v>
                </c:pt>
                <c:pt idx="51">
                  <c:v>0.41373969956725898</c:v>
                </c:pt>
                <c:pt idx="52">
                  <c:v>0.28836358988597344</c:v>
                </c:pt>
                <c:pt idx="53">
                  <c:v>0.11009403287233893</c:v>
                </c:pt>
                <c:pt idx="54">
                  <c:v>-0.13535994188610181</c:v>
                </c:pt>
                <c:pt idx="55">
                  <c:v>-0.10284622856786615</c:v>
                </c:pt>
                <c:pt idx="56">
                  <c:v>0.1149435793483186</c:v>
                </c:pt>
                <c:pt idx="57">
                  <c:v>7.9407038743167374E-2</c:v>
                </c:pt>
                <c:pt idx="58">
                  <c:v>2.0415889084061174E-2</c:v>
                </c:pt>
                <c:pt idx="59">
                  <c:v>-0.17008482140154757</c:v>
                </c:pt>
                <c:pt idx="60">
                  <c:v>-0.17485421342693239</c:v>
                </c:pt>
                <c:pt idx="61">
                  <c:v>-0.25087064315843743</c:v>
                </c:pt>
                <c:pt idx="62">
                  <c:v>-0.3582727682203064</c:v>
                </c:pt>
                <c:pt idx="63">
                  <c:v>-0.29898636923738797</c:v>
                </c:pt>
                <c:pt idx="64">
                  <c:v>-4.6331411097862284E-2</c:v>
                </c:pt>
                <c:pt idx="65">
                  <c:v>0.38659078189388985</c:v>
                </c:pt>
                <c:pt idx="66">
                  <c:v>0.4811039555028685</c:v>
                </c:pt>
                <c:pt idx="67">
                  <c:v>0.31140564548738631</c:v>
                </c:pt>
                <c:pt idx="68">
                  <c:v>0.2528204584117873</c:v>
                </c:pt>
                <c:pt idx="69">
                  <c:v>0.21296939934846745</c:v>
                </c:pt>
                <c:pt idx="70">
                  <c:v>0.42103899491013125</c:v>
                </c:pt>
                <c:pt idx="71">
                  <c:v>0.57055549628800362</c:v>
                </c:pt>
                <c:pt idx="72">
                  <c:v>0.79602457034530316</c:v>
                </c:pt>
                <c:pt idx="73">
                  <c:v>0.81014111126572053</c:v>
                </c:pt>
                <c:pt idx="74">
                  <c:v>0.96600630005711496</c:v>
                </c:pt>
                <c:pt idx="75">
                  <c:v>0.78760193540280499</c:v>
                </c:pt>
                <c:pt idx="76">
                  <c:v>0.59187140429214491</c:v>
                </c:pt>
                <c:pt idx="77">
                  <c:v>-1.3287758902595131E-2</c:v>
                </c:pt>
                <c:pt idx="78">
                  <c:v>-0.28608908790284071</c:v>
                </c:pt>
                <c:pt idx="79">
                  <c:v>-3.7666052561014053E-2</c:v>
                </c:pt>
                <c:pt idx="80">
                  <c:v>1.568335340250555E-2</c:v>
                </c:pt>
                <c:pt idx="81">
                  <c:v>9.2450539932262599E-2</c:v>
                </c:pt>
                <c:pt idx="82">
                  <c:v>5.0678615712316565E-3</c:v>
                </c:pt>
                <c:pt idx="83">
                  <c:v>-0.12948337861485953</c:v>
                </c:pt>
                <c:pt idx="84">
                  <c:v>-0.15194434253520622</c:v>
                </c:pt>
                <c:pt idx="85">
                  <c:v>-0.19454537801389177</c:v>
                </c:pt>
                <c:pt idx="86">
                  <c:v>-0.19929253035750177</c:v>
                </c:pt>
                <c:pt idx="87">
                  <c:v>2.823306679583627E-2</c:v>
                </c:pt>
                <c:pt idx="88">
                  <c:v>-0.11168671901321872</c:v>
                </c:pt>
                <c:pt idx="89">
                  <c:v>4.234955070057355E-2</c:v>
                </c:pt>
                <c:pt idx="90">
                  <c:v>0.26675320005126762</c:v>
                </c:pt>
                <c:pt idx="91">
                  <c:v>0.10018419594100451</c:v>
                </c:pt>
                <c:pt idx="92">
                  <c:v>0.1015303022938753</c:v>
                </c:pt>
                <c:pt idx="93">
                  <c:v>0.13222372364253465</c:v>
                </c:pt>
                <c:pt idx="94">
                  <c:v>0.17654937076507124</c:v>
                </c:pt>
                <c:pt idx="95">
                  <c:v>0.2251809253405479</c:v>
                </c:pt>
                <c:pt idx="96">
                  <c:v>-2.3657531940786271E-2</c:v>
                </c:pt>
                <c:pt idx="97">
                  <c:v>-4.3844633268075535E-2</c:v>
                </c:pt>
                <c:pt idx="98" formatCode="General">
                  <c:v>-0.118121113</c:v>
                </c:pt>
                <c:pt idx="99" formatCode="General">
                  <c:v>-0.20600924400000001</c:v>
                </c:pt>
                <c:pt idx="100" formatCode="General">
                  <c:v>-7.9488725999999996E-2</c:v>
                </c:pt>
                <c:pt idx="101" formatCode="General">
                  <c:v>0.1384016716</c:v>
                </c:pt>
                <c:pt idx="102" formatCode="General">
                  <c:v>6.9542476899999997E-2</c:v>
                </c:pt>
                <c:pt idx="103" formatCode="General">
                  <c:v>0.16612791700000001</c:v>
                </c:pt>
                <c:pt idx="104" formatCode="General">
                  <c:v>0.22770975139999999</c:v>
                </c:pt>
                <c:pt idx="105" formatCode="General">
                  <c:v>5.9693736999999998E-3</c:v>
                </c:pt>
                <c:pt idx="106" formatCode="General">
                  <c:v>-0.120937925</c:v>
                </c:pt>
                <c:pt idx="107" formatCode="General">
                  <c:v>-0.104190769</c:v>
                </c:pt>
                <c:pt idx="108" formatCode="General">
                  <c:v>0.114959862</c:v>
                </c:pt>
                <c:pt idx="109" formatCode="General">
                  <c:v>0.2757555941</c:v>
                </c:pt>
                <c:pt idx="110" formatCode="General">
                  <c:v>0.24162021249999999</c:v>
                </c:pt>
                <c:pt idx="111" formatCode="General">
                  <c:v>0.22921193849999999</c:v>
                </c:pt>
                <c:pt idx="112" formatCode="General">
                  <c:v>0.28344363299999997</c:v>
                </c:pt>
                <c:pt idx="113" formatCode="General">
                  <c:v>-7.9000076000000002E-2</c:v>
                </c:pt>
                <c:pt idx="114" formatCode="General">
                  <c:v>3.7126065999999999E-2</c:v>
                </c:pt>
                <c:pt idx="115" formatCode="General">
                  <c:v>-5.2146295000000002E-2</c:v>
                </c:pt>
                <c:pt idx="116" formatCode="General">
                  <c:v>-0.14533613300000001</c:v>
                </c:pt>
                <c:pt idx="117" formatCode="General">
                  <c:v>9.6596239700000003E-2</c:v>
                </c:pt>
                <c:pt idx="118" formatCode="General">
                  <c:v>0.1865678569</c:v>
                </c:pt>
                <c:pt idx="119" formatCode="General">
                  <c:v>0.16304444169999999</c:v>
                </c:pt>
                <c:pt idx="120" formatCode="General">
                  <c:v>6.6642769700000007E-2</c:v>
                </c:pt>
                <c:pt idx="121" formatCode="General">
                  <c:v>5.9400334999999997E-3</c:v>
                </c:pt>
                <c:pt idx="122" formatCode="General">
                  <c:v>5.6722440200000002E-2</c:v>
                </c:pt>
                <c:pt idx="123" formatCode="General">
                  <c:v>8.3561472400000003E-2</c:v>
                </c:pt>
                <c:pt idx="124" formatCode="General">
                  <c:v>-4.8612162E-2</c:v>
                </c:pt>
                <c:pt idx="125" formatCode="General">
                  <c:v>0.2388117062</c:v>
                </c:pt>
                <c:pt idx="126" formatCode="General">
                  <c:v>0.3373750485</c:v>
                </c:pt>
                <c:pt idx="127" formatCode="General">
                  <c:v>0.32148189069999999</c:v>
                </c:pt>
                <c:pt idx="128" formatCode="General">
                  <c:v>0.37890833979999999</c:v>
                </c:pt>
                <c:pt idx="129" formatCode="General">
                  <c:v>0.3802128977</c:v>
                </c:pt>
                <c:pt idx="130" formatCode="General">
                  <c:v>0.50810632710000003</c:v>
                </c:pt>
                <c:pt idx="131" formatCode="General">
                  <c:v>0.70882402619999996</c:v>
                </c:pt>
                <c:pt idx="132" formatCode="General">
                  <c:v>0.6970753167</c:v>
                </c:pt>
                <c:pt idx="133" formatCode="General">
                  <c:v>0.70729722380000004</c:v>
                </c:pt>
                <c:pt idx="134" formatCode="General">
                  <c:v>0.63747272340000005</c:v>
                </c:pt>
                <c:pt idx="135" formatCode="General">
                  <c:v>0.37425181079999997</c:v>
                </c:pt>
                <c:pt idx="136" formatCode="General">
                  <c:v>0.39234167469999998</c:v>
                </c:pt>
                <c:pt idx="137" formatCode="General">
                  <c:v>0.47313105709999997</c:v>
                </c:pt>
                <c:pt idx="138" formatCode="General">
                  <c:v>0.46273847400000001</c:v>
                </c:pt>
                <c:pt idx="139" formatCode="General">
                  <c:v>0.83328002680000002</c:v>
                </c:pt>
                <c:pt idx="140" formatCode="General">
                  <c:v>0.81669149880000003</c:v>
                </c:pt>
                <c:pt idx="141" formatCode="General">
                  <c:v>0.63656217479999999</c:v>
                </c:pt>
                <c:pt idx="142" formatCode="General">
                  <c:v>0.38689880199999999</c:v>
                </c:pt>
                <c:pt idx="143" formatCode="General">
                  <c:v>8.8714527200000004E-2</c:v>
                </c:pt>
                <c:pt idx="144" formatCode="General">
                  <c:v>0.12230294229999999</c:v>
                </c:pt>
                <c:pt idx="145" formatCode="General">
                  <c:v>-3.6038875999999997E-2</c:v>
                </c:pt>
                <c:pt idx="146" formatCode="General">
                  <c:v>0.1125478726</c:v>
                </c:pt>
                <c:pt idx="147" formatCode="General">
                  <c:v>0.1838528955</c:v>
                </c:pt>
                <c:pt idx="148" formatCode="General">
                  <c:v>0.1322785484</c:v>
                </c:pt>
                <c:pt idx="149" formatCode="General">
                  <c:v>0.20429451160000001</c:v>
                </c:pt>
                <c:pt idx="150" formatCode="General">
                  <c:v>1.7848141200000001E-2</c:v>
                </c:pt>
                <c:pt idx="151" formatCode="General">
                  <c:v>-0.267144249</c:v>
                </c:pt>
                <c:pt idx="152" formatCode="General">
                  <c:v>-0.40146102</c:v>
                </c:pt>
                <c:pt idx="153" formatCode="General">
                  <c:v>-0.240693671</c:v>
                </c:pt>
                <c:pt idx="154" formatCode="General">
                  <c:v>-0.13046015699999999</c:v>
                </c:pt>
                <c:pt idx="155" formatCode="General">
                  <c:v>9.7212480700000006E-2</c:v>
                </c:pt>
                <c:pt idx="156" formatCode="General">
                  <c:v>0.1113966819</c:v>
                </c:pt>
                <c:pt idx="157" formatCode="General">
                  <c:v>0.1454478327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04-48E7-9B4C-12814EECC819}"/>
            </c:ext>
          </c:extLst>
        </c:ser>
        <c:ser>
          <c:idx val="3"/>
          <c:order val="3"/>
          <c:tx>
            <c:strRef>
              <c:f>'איור 3 נתונים'!$J$3</c:f>
              <c:strCache>
                <c:ptCount val="1"/>
                <c:pt idx="0">
                  <c:v>שאר הלא סחירים (50.8%)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3 נתונים'!$J$4:$J$237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1.4316551636870574</c:v>
                </c:pt>
                <c:pt idx="13">
                  <c:v>1.4067973674771703</c:v>
                </c:pt>
                <c:pt idx="14">
                  <c:v>1.3135383936212905</c:v>
                </c:pt>
                <c:pt idx="15">
                  <c:v>1.380297077751983</c:v>
                </c:pt>
                <c:pt idx="16">
                  <c:v>1.241631678169145</c:v>
                </c:pt>
                <c:pt idx="17">
                  <c:v>0.81818771665617362</c:v>
                </c:pt>
                <c:pt idx="18">
                  <c:v>0.59041505965866081</c:v>
                </c:pt>
                <c:pt idx="19">
                  <c:v>0.58131562999396147</c:v>
                </c:pt>
                <c:pt idx="20">
                  <c:v>0.38395103444828366</c:v>
                </c:pt>
                <c:pt idx="21">
                  <c:v>0.31836363081879482</c:v>
                </c:pt>
                <c:pt idx="22">
                  <c:v>0.33886820729992168</c:v>
                </c:pt>
                <c:pt idx="23">
                  <c:v>0.24869846801552836</c:v>
                </c:pt>
                <c:pt idx="24">
                  <c:v>0.13328255108635989</c:v>
                </c:pt>
                <c:pt idx="25">
                  <c:v>-0.37330259808508748</c:v>
                </c:pt>
                <c:pt idx="26">
                  <c:v>-0.34094636794803607</c:v>
                </c:pt>
                <c:pt idx="27">
                  <c:v>-0.28434843139593224</c:v>
                </c:pt>
                <c:pt idx="28">
                  <c:v>-0.27034278694555258</c:v>
                </c:pt>
                <c:pt idx="29">
                  <c:v>-0.15736310163786393</c:v>
                </c:pt>
                <c:pt idx="30">
                  <c:v>-0.16488740967224694</c:v>
                </c:pt>
                <c:pt idx="31">
                  <c:v>-0.17929670150958543</c:v>
                </c:pt>
                <c:pt idx="32">
                  <c:v>-0.29078113574110931</c:v>
                </c:pt>
                <c:pt idx="33">
                  <c:v>-0.33550564193325211</c:v>
                </c:pt>
                <c:pt idx="34">
                  <c:v>-0.44015721634778449</c:v>
                </c:pt>
                <c:pt idx="35">
                  <c:v>-0.45699777423555282</c:v>
                </c:pt>
                <c:pt idx="36">
                  <c:v>-0.48323743913284306</c:v>
                </c:pt>
                <c:pt idx="37">
                  <c:v>-7.6577361495189344E-2</c:v>
                </c:pt>
                <c:pt idx="38">
                  <c:v>-0.19816982997796304</c:v>
                </c:pt>
                <c:pt idx="39">
                  <c:v>-0.1388738759619359</c:v>
                </c:pt>
                <c:pt idx="40">
                  <c:v>-0.18173716362606945</c:v>
                </c:pt>
                <c:pt idx="41">
                  <c:v>-0.21939610576285684</c:v>
                </c:pt>
                <c:pt idx="42">
                  <c:v>-4.8695581768050944E-3</c:v>
                </c:pt>
                <c:pt idx="43">
                  <c:v>-4.5156580965097781E-2</c:v>
                </c:pt>
                <c:pt idx="44">
                  <c:v>8.0116577778713866E-2</c:v>
                </c:pt>
                <c:pt idx="45">
                  <c:v>8.1266828068752822E-2</c:v>
                </c:pt>
                <c:pt idx="46">
                  <c:v>0.16488180025417129</c:v>
                </c:pt>
                <c:pt idx="47">
                  <c:v>0.24506773631995299</c:v>
                </c:pt>
                <c:pt idx="48">
                  <c:v>0.47163817457249352</c:v>
                </c:pt>
                <c:pt idx="49">
                  <c:v>0.6416564948314778</c:v>
                </c:pt>
                <c:pt idx="50">
                  <c:v>0.83461688236746445</c:v>
                </c:pt>
                <c:pt idx="51">
                  <c:v>0.77147800064739636</c:v>
                </c:pt>
                <c:pt idx="52">
                  <c:v>0.70493146276722529</c:v>
                </c:pt>
                <c:pt idx="53">
                  <c:v>0.46961473682575156</c:v>
                </c:pt>
                <c:pt idx="54">
                  <c:v>0.32637291285734849</c:v>
                </c:pt>
                <c:pt idx="55">
                  <c:v>0.47112156159659602</c:v>
                </c:pt>
                <c:pt idx="56">
                  <c:v>0.47890811581717579</c:v>
                </c:pt>
                <c:pt idx="57">
                  <c:v>0.49797477009635749</c:v>
                </c:pt>
                <c:pt idx="58">
                  <c:v>0.58687398806858548</c:v>
                </c:pt>
                <c:pt idx="59">
                  <c:v>0.57369472486668771</c:v>
                </c:pt>
                <c:pt idx="60">
                  <c:v>0.40481659977458906</c:v>
                </c:pt>
                <c:pt idx="61">
                  <c:v>0.37055695667575606</c:v>
                </c:pt>
                <c:pt idx="62">
                  <c:v>0.38684920158090808</c:v>
                </c:pt>
                <c:pt idx="63">
                  <c:v>0.24012132345916806</c:v>
                </c:pt>
                <c:pt idx="64">
                  <c:v>0.38598070163523257</c:v>
                </c:pt>
                <c:pt idx="65">
                  <c:v>0.60661573968141858</c:v>
                </c:pt>
                <c:pt idx="66">
                  <c:v>0.55718172937915544</c:v>
                </c:pt>
                <c:pt idx="67">
                  <c:v>0.53547304653457695</c:v>
                </c:pt>
                <c:pt idx="68">
                  <c:v>0.63184718748058866</c:v>
                </c:pt>
                <c:pt idx="69">
                  <c:v>0.7202214928190398</c:v>
                </c:pt>
                <c:pt idx="70">
                  <c:v>0.59622362719285404</c:v>
                </c:pt>
                <c:pt idx="71">
                  <c:v>0.50505810847331134</c:v>
                </c:pt>
                <c:pt idx="72">
                  <c:v>0.65565325196195945</c:v>
                </c:pt>
                <c:pt idx="73">
                  <c:v>0.7299277202414659</c:v>
                </c:pt>
                <c:pt idx="74">
                  <c:v>0.61183295081834899</c:v>
                </c:pt>
                <c:pt idx="75">
                  <c:v>0.72528946786126602</c:v>
                </c:pt>
                <c:pt idx="76">
                  <c:v>0.85149480582801651</c:v>
                </c:pt>
                <c:pt idx="77">
                  <c:v>0.8252228868953595</c:v>
                </c:pt>
                <c:pt idx="78">
                  <c:v>0.8833221885836311</c:v>
                </c:pt>
                <c:pt idx="79">
                  <c:v>0.92692333615289579</c:v>
                </c:pt>
                <c:pt idx="80">
                  <c:v>0.79494686563980954</c:v>
                </c:pt>
                <c:pt idx="81">
                  <c:v>0.64665949119089017</c:v>
                </c:pt>
                <c:pt idx="82">
                  <c:v>0.79209191469034879</c:v>
                </c:pt>
                <c:pt idx="83">
                  <c:v>0.83814867275609095</c:v>
                </c:pt>
                <c:pt idx="84">
                  <c:v>0.46398926632718174</c:v>
                </c:pt>
                <c:pt idx="85">
                  <c:v>0.43387284409560595</c:v>
                </c:pt>
                <c:pt idx="86">
                  <c:v>0.38908617924583483</c:v>
                </c:pt>
                <c:pt idx="87">
                  <c:v>0.30319953249659365</c:v>
                </c:pt>
                <c:pt idx="88">
                  <c:v>2.8213817805086874E-2</c:v>
                </c:pt>
                <c:pt idx="89">
                  <c:v>-4.2099294456135382E-2</c:v>
                </c:pt>
                <c:pt idx="90">
                  <c:v>-7.4874609323970498E-3</c:v>
                </c:pt>
                <c:pt idx="91">
                  <c:v>-7.4708930379379243E-2</c:v>
                </c:pt>
                <c:pt idx="92">
                  <c:v>-6.4202979385041603E-2</c:v>
                </c:pt>
                <c:pt idx="93">
                  <c:v>-3.3418393916420361E-2</c:v>
                </c:pt>
                <c:pt idx="94">
                  <c:v>-7.5805187315390654E-2</c:v>
                </c:pt>
                <c:pt idx="95">
                  <c:v>-1.5876535062340047E-2</c:v>
                </c:pt>
                <c:pt idx="96">
                  <c:v>0.10331962588316623</c:v>
                </c:pt>
                <c:pt idx="97">
                  <c:v>0.10433627044771623</c:v>
                </c:pt>
                <c:pt idx="98">
                  <c:v>0.28737395229999996</c:v>
                </c:pt>
                <c:pt idx="99">
                  <c:v>0.38732546740000007</c:v>
                </c:pt>
                <c:pt idx="100">
                  <c:v>0.73793523390000004</c:v>
                </c:pt>
                <c:pt idx="101">
                  <c:v>1.0290898260999999</c:v>
                </c:pt>
                <c:pt idx="102">
                  <c:v>1.2516621539000001</c:v>
                </c:pt>
                <c:pt idx="103">
                  <c:v>1.2370315967999999</c:v>
                </c:pt>
                <c:pt idx="104">
                  <c:v>1.3515564732000001</c:v>
                </c:pt>
                <c:pt idx="105">
                  <c:v>1.5753315442999998</c:v>
                </c:pt>
                <c:pt idx="106">
                  <c:v>1.4545558586999998</c:v>
                </c:pt>
                <c:pt idx="107">
                  <c:v>1.5637179160000001</c:v>
                </c:pt>
                <c:pt idx="108">
                  <c:v>1.5830432197000002</c:v>
                </c:pt>
                <c:pt idx="109">
                  <c:v>1.8461524038999997</c:v>
                </c:pt>
                <c:pt idx="110">
                  <c:v>1.8793970733000003</c:v>
                </c:pt>
                <c:pt idx="111">
                  <c:v>2.0896686804</c:v>
                </c:pt>
                <c:pt idx="112">
                  <c:v>2.0652539751000001</c:v>
                </c:pt>
                <c:pt idx="113">
                  <c:v>2.0993862764999998</c:v>
                </c:pt>
                <c:pt idx="114">
                  <c:v>2.1641203093999994</c:v>
                </c:pt>
                <c:pt idx="115">
                  <c:v>2.4695758027000001</c:v>
                </c:pt>
                <c:pt idx="116">
                  <c:v>2.5603388265000002</c:v>
                </c:pt>
                <c:pt idx="117">
                  <c:v>2.3614021759999999</c:v>
                </c:pt>
                <c:pt idx="118">
                  <c:v>2.6247668110000002</c:v>
                </c:pt>
                <c:pt idx="119">
                  <c:v>2.5510016219000002</c:v>
                </c:pt>
                <c:pt idx="120">
                  <c:v>2.7594507361999998</c:v>
                </c:pt>
                <c:pt idx="121">
                  <c:v>2.7139138810999999</c:v>
                </c:pt>
                <c:pt idx="122">
                  <c:v>2.5991150639999998</c:v>
                </c:pt>
                <c:pt idx="123">
                  <c:v>2.4270187890999995</c:v>
                </c:pt>
                <c:pt idx="124">
                  <c:v>2.3490176234</c:v>
                </c:pt>
                <c:pt idx="125">
                  <c:v>2.3173307988</c:v>
                </c:pt>
                <c:pt idx="126">
                  <c:v>2.1124032921999998</c:v>
                </c:pt>
                <c:pt idx="127">
                  <c:v>1.8054447682000005</c:v>
                </c:pt>
                <c:pt idx="128">
                  <c:v>1.8706963393</c:v>
                </c:pt>
                <c:pt idx="129">
                  <c:v>1.8288861605000006</c:v>
                </c:pt>
                <c:pt idx="130">
                  <c:v>1.7119335124999999</c:v>
                </c:pt>
                <c:pt idx="131">
                  <c:v>1.5528447004000001</c:v>
                </c:pt>
                <c:pt idx="132">
                  <c:v>1.2978309603999998</c:v>
                </c:pt>
                <c:pt idx="133">
                  <c:v>1.3723628810000004</c:v>
                </c:pt>
                <c:pt idx="134">
                  <c:v>1.3819713194999994</c:v>
                </c:pt>
                <c:pt idx="135">
                  <c:v>1.4679930264000003</c:v>
                </c:pt>
                <c:pt idx="136">
                  <c:v>1.5261544683000001</c:v>
                </c:pt>
                <c:pt idx="137">
                  <c:v>1.4815593263999998</c:v>
                </c:pt>
                <c:pt idx="138">
                  <c:v>1.7407839875</c:v>
                </c:pt>
                <c:pt idx="139">
                  <c:v>1.7600290985999998</c:v>
                </c:pt>
                <c:pt idx="140">
                  <c:v>1.7691475168999999</c:v>
                </c:pt>
                <c:pt idx="141">
                  <c:v>1.9243397948000003</c:v>
                </c:pt>
                <c:pt idx="142">
                  <c:v>1.6998939432000004</c:v>
                </c:pt>
                <c:pt idx="143">
                  <c:v>1.7817879241000001</c:v>
                </c:pt>
                <c:pt idx="144">
                  <c:v>2.3056063374999995</c:v>
                </c:pt>
                <c:pt idx="145">
                  <c:v>2.1032508664000003</c:v>
                </c:pt>
                <c:pt idx="146">
                  <c:v>2.1999675568999995</c:v>
                </c:pt>
                <c:pt idx="147">
                  <c:v>2.2189354566000001</c:v>
                </c:pt>
                <c:pt idx="148">
                  <c:v>2.1828682209000001</c:v>
                </c:pt>
                <c:pt idx="149">
                  <c:v>2.2663931933000003</c:v>
                </c:pt>
                <c:pt idx="150">
                  <c:v>1.9922701076</c:v>
                </c:pt>
                <c:pt idx="151">
                  <c:v>2.020702311</c:v>
                </c:pt>
                <c:pt idx="152">
                  <c:v>1.7459408765</c:v>
                </c:pt>
                <c:pt idx="153">
                  <c:v>1.7175147111000002</c:v>
                </c:pt>
                <c:pt idx="154">
                  <c:v>1.8160209302999999</c:v>
                </c:pt>
                <c:pt idx="155">
                  <c:v>1.7525399531999999</c:v>
                </c:pt>
                <c:pt idx="156">
                  <c:v>1.2783257327000002</c:v>
                </c:pt>
                <c:pt idx="157">
                  <c:v>1.2627111562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04-48E7-9B4C-12814EECC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215405312"/>
        <c:axId val="215406848"/>
      </c:barChart>
      <c:lineChart>
        <c:grouping val="standard"/>
        <c:varyColors val="0"/>
        <c:ser>
          <c:idx val="2"/>
          <c:order val="4"/>
          <c:tx>
            <c:strRef>
              <c:f>'איור 3 נתונים'!$K$3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19050">
              <a:solidFill>
                <a:srgbClr val="0D2B3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57"/>
              <c:layout>
                <c:manualLayout>
                  <c:x val="-4.3763668608408262E-3"/>
                  <c:y val="-3.3334531303567991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3.1%</a:t>
                    </a:r>
                    <a:endPara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04-48E7-9B4C-12814EECC8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</c:numCache>
            </c:numRef>
          </c:cat>
          <c:val>
            <c:numRef>
              <c:f>'איור 3 נתונים'!$K$4:$K$237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2.3254902362823486</c:v>
                </c:pt>
                <c:pt idx="13" formatCode="0.0">
                  <c:v>2.3557524681091309</c:v>
                </c:pt>
                <c:pt idx="14" formatCode="0.0">
                  <c:v>2.4964320659637451</c:v>
                </c:pt>
                <c:pt idx="15" formatCode="0.0">
                  <c:v>2.0578272342681885</c:v>
                </c:pt>
                <c:pt idx="16" formatCode="0.0">
                  <c:v>1.9974038600921631</c:v>
                </c:pt>
                <c:pt idx="17" formatCode="0.0">
                  <c:v>1.4324476718902588</c:v>
                </c:pt>
                <c:pt idx="18" formatCode="0.0">
                  <c:v>1.0993480682373047</c:v>
                </c:pt>
                <c:pt idx="19" formatCode="0.0">
                  <c:v>1.1599314212799072</c:v>
                </c:pt>
                <c:pt idx="20" formatCode="0.0">
                  <c:v>0.84772318601608276</c:v>
                </c:pt>
                <c:pt idx="21" formatCode="0.0">
                  <c:v>0.62668997049331665</c:v>
                </c:pt>
                <c:pt idx="22" formatCode="0.0">
                  <c:v>0.89786136150360107</c:v>
                </c:pt>
                <c:pt idx="23" formatCode="0.0">
                  <c:v>0.703072190284729</c:v>
                </c:pt>
                <c:pt idx="24" formatCode="0.0">
                  <c:v>0.44870153069496155</c:v>
                </c:pt>
                <c:pt idx="25" formatCode="0.0">
                  <c:v>-1.6100890934467316E-2</c:v>
                </c:pt>
                <c:pt idx="26" formatCode="0.0">
                  <c:v>-0.11948833614587784</c:v>
                </c:pt>
                <c:pt idx="27" formatCode="0.0">
                  <c:v>0.21760736405849457</c:v>
                </c:pt>
                <c:pt idx="28" formatCode="0.0">
                  <c:v>0.41234573721885681</c:v>
                </c:pt>
                <c:pt idx="29" formatCode="0.0">
                  <c:v>0.49204143881797791</c:v>
                </c:pt>
                <c:pt idx="30" formatCode="0.0">
                  <c:v>0.50652492046356201</c:v>
                </c:pt>
                <c:pt idx="31" formatCode="0.0">
                  <c:v>0.36536455154418945</c:v>
                </c:pt>
                <c:pt idx="32" formatCode="0.0">
                  <c:v>0.74560362100601196</c:v>
                </c:pt>
                <c:pt idx="33" formatCode="0.0">
                  <c:v>0.61710917949676514</c:v>
                </c:pt>
                <c:pt idx="34" formatCode="0.0">
                  <c:v>0.44162565469741821</c:v>
                </c:pt>
                <c:pt idx="35" formatCode="0.0">
                  <c:v>0.50578486919403076</c:v>
                </c:pt>
                <c:pt idx="36" formatCode="0.0">
                  <c:v>0.70049190521240234</c:v>
                </c:pt>
                <c:pt idx="37" formatCode="0.0">
                  <c:v>1.0997190475463867</c:v>
                </c:pt>
                <c:pt idx="38" formatCode="0.0">
                  <c:v>0.78623992204666138</c:v>
                </c:pt>
                <c:pt idx="39" formatCode="0.0">
                  <c:v>0.6300697922706604</c:v>
                </c:pt>
                <c:pt idx="40" formatCode="0.0">
                  <c:v>0.47179171442985535</c:v>
                </c:pt>
                <c:pt idx="41" formatCode="0.0">
                  <c:v>0.33534038066864014</c:v>
                </c:pt>
                <c:pt idx="42" formatCode="0.0">
                  <c:v>0.82041710615158081</c:v>
                </c:pt>
                <c:pt idx="43" formatCode="0.0">
                  <c:v>0.82179164886474609</c:v>
                </c:pt>
                <c:pt idx="44" formatCode="0.0">
                  <c:v>0.54357773065567017</c:v>
                </c:pt>
                <c:pt idx="45" formatCode="0.0">
                  <c:v>0.49662518501281738</c:v>
                </c:pt>
                <c:pt idx="46" formatCode="0.0">
                  <c:v>0.43927252292633057</c:v>
                </c:pt>
                <c:pt idx="47" formatCode="0.0">
                  <c:v>0.5891374945640564</c:v>
                </c:pt>
                <c:pt idx="48" formatCode="0.0">
                  <c:v>0.83850157260894775</c:v>
                </c:pt>
                <c:pt idx="49" formatCode="0.0">
                  <c:v>1.3161853551864624</c:v>
                </c:pt>
                <c:pt idx="50" formatCode="0.0">
                  <c:v>1.8277231454849243</c:v>
                </c:pt>
                <c:pt idx="51" formatCode="0.0">
                  <c:v>1.7341233491897583</c:v>
                </c:pt>
                <c:pt idx="52" formatCode="0.0">
                  <c:v>1.4041965007781982</c:v>
                </c:pt>
                <c:pt idx="53" formatCode="0.0">
                  <c:v>1.0274121761322021</c:v>
                </c:pt>
                <c:pt idx="54" formatCode="0.0">
                  <c:v>0.51844680309295654</c:v>
                </c:pt>
                <c:pt idx="55" formatCode="0.0">
                  <c:v>0.72131955623626709</c:v>
                </c:pt>
                <c:pt idx="56" formatCode="0.0">
                  <c:v>1.0690211057662964</c:v>
                </c:pt>
                <c:pt idx="57" formatCode="0.0">
                  <c:v>1.1791760921478271</c:v>
                </c:pt>
                <c:pt idx="58" formatCode="0.0">
                  <c:v>1.2004681825637817</c:v>
                </c:pt>
                <c:pt idx="59" formatCode="0.0">
                  <c:v>1.1053059101104736</c:v>
                </c:pt>
                <c:pt idx="60" formatCode="0.0">
                  <c:v>0.88748514652252197</c:v>
                </c:pt>
                <c:pt idx="61" formatCode="0.0">
                  <c:v>0.55155742168426514</c:v>
                </c:pt>
                <c:pt idx="62" formatCode="0.0">
                  <c:v>0.49737215042114258</c:v>
                </c:pt>
                <c:pt idx="63" formatCode="0.0">
                  <c:v>0.5659867525100708</c:v>
                </c:pt>
                <c:pt idx="64" formatCode="0.0">
                  <c:v>1.1071152687072754</c:v>
                </c:pt>
                <c:pt idx="65" formatCode="0.0">
                  <c:v>1.8590173721313477</c:v>
                </c:pt>
                <c:pt idx="66" formatCode="0.0">
                  <c:v>1.5548241138458252</c:v>
                </c:pt>
                <c:pt idx="67" formatCode="0.0">
                  <c:v>1.3273372650146484</c:v>
                </c:pt>
                <c:pt idx="68" formatCode="0.0">
                  <c:v>1.438850998878479</c:v>
                </c:pt>
                <c:pt idx="69" formatCode="0.0">
                  <c:v>1.6400741338729858</c:v>
                </c:pt>
                <c:pt idx="70" formatCode="0.0">
                  <c:v>1.6946125030517578</c:v>
                </c:pt>
                <c:pt idx="71" formatCode="0.0">
                  <c:v>1.6788303852081299</c:v>
                </c:pt>
                <c:pt idx="72" formatCode="0.0">
                  <c:v>2.1172730538</c:v>
                </c:pt>
                <c:pt idx="73" formatCode="0.0">
                  <c:v>2.4503418992000001</c:v>
                </c:pt>
                <c:pt idx="74" formatCode="0.0">
                  <c:v>2.4534023418999999</c:v>
                </c:pt>
                <c:pt idx="75" formatCode="0.0">
                  <c:v>2.2236083348000002</c:v>
                </c:pt>
                <c:pt idx="76" formatCode="0.0">
                  <c:v>2.1442319063999999</c:v>
                </c:pt>
                <c:pt idx="77" formatCode="0.0">
                  <c:v>1.3808449249999999</c:v>
                </c:pt>
                <c:pt idx="78" formatCode="0.0">
                  <c:v>1.3220787072</c:v>
                </c:pt>
                <c:pt idx="79" formatCode="0.0">
                  <c:v>1.6324175059999999</c:v>
                </c:pt>
                <c:pt idx="80" formatCode="0.0">
                  <c:v>1.4033535846</c:v>
                </c:pt>
                <c:pt idx="81" formatCode="0.0">
                  <c:v>1.1294215941000001</c:v>
                </c:pt>
                <c:pt idx="82" formatCode="0.0">
                  <c:v>1.2561603634</c:v>
                </c:pt>
                <c:pt idx="83" formatCode="0.0">
                  <c:v>1.3890411296</c:v>
                </c:pt>
                <c:pt idx="84" formatCode="0.0">
                  <c:v>1.0286583418999999</c:v>
                </c:pt>
                <c:pt idx="85" formatCode="0.0">
                  <c:v>0.83622472039999995</c:v>
                </c:pt>
                <c:pt idx="86" formatCode="0.0">
                  <c:v>0.82919640640000003</c:v>
                </c:pt>
                <c:pt idx="87" formatCode="0.0">
                  <c:v>0.94302980700000005</c:v>
                </c:pt>
                <c:pt idx="88" formatCode="0.0">
                  <c:v>0.42309370769999999</c:v>
                </c:pt>
                <c:pt idx="89" formatCode="0.0">
                  <c:v>0.4331760409</c:v>
                </c:pt>
                <c:pt idx="90" formatCode="0.0">
                  <c:v>0.60692370250000005</c:v>
                </c:pt>
                <c:pt idx="91" formatCode="0.0">
                  <c:v>0.1736311656</c:v>
                </c:pt>
                <c:pt idx="92" formatCode="0.0">
                  <c:v>0.22970204650000001</c:v>
                </c:pt>
                <c:pt idx="93" formatCode="0.0">
                  <c:v>0.30483901190000001</c:v>
                </c:pt>
                <c:pt idx="94" formatCode="0.0">
                  <c:v>0.1441375305</c:v>
                </c:pt>
                <c:pt idx="95" formatCode="0.0">
                  <c:v>1.78978526E-2</c:v>
                </c:pt>
                <c:pt idx="96" formatCode="0.0">
                  <c:v>0.16822535</c:v>
                </c:pt>
                <c:pt idx="97" formatCode="0.0">
                  <c:v>0.23528107109999999</c:v>
                </c:pt>
                <c:pt idx="98">
                  <c:v>0.226297893</c:v>
                </c:pt>
                <c:pt idx="99">
                  <c:v>0.24430189860000001</c:v>
                </c:pt>
                <c:pt idx="100">
                  <c:v>0.79443285740000003</c:v>
                </c:pt>
                <c:pt idx="101">
                  <c:v>1.4096438849999999</c:v>
                </c:pt>
                <c:pt idx="102">
                  <c:v>1.6556412747</c:v>
                </c:pt>
                <c:pt idx="103">
                  <c:v>1.9775484415</c:v>
                </c:pt>
                <c:pt idx="104">
                  <c:v>2.146656991</c:v>
                </c:pt>
                <c:pt idx="105">
                  <c:v>2.1905265338</c:v>
                </c:pt>
                <c:pt idx="106">
                  <c:v>2.2386972160999998</c:v>
                </c:pt>
                <c:pt idx="107">
                  <c:v>2.6995640498000002</c:v>
                </c:pt>
                <c:pt idx="108">
                  <c:v>2.8649930654000002</c:v>
                </c:pt>
                <c:pt idx="109">
                  <c:v>3.2973974157999999</c:v>
                </c:pt>
                <c:pt idx="110">
                  <c:v>3.3220865861000002</c:v>
                </c:pt>
                <c:pt idx="111">
                  <c:v>3.5622937907000001</c:v>
                </c:pt>
                <c:pt idx="112">
                  <c:v>3.7201065331000001</c:v>
                </c:pt>
                <c:pt idx="113">
                  <c:v>3.5876375452000002</c:v>
                </c:pt>
                <c:pt idx="114">
                  <c:v>4.1013617600999996</c:v>
                </c:pt>
                <c:pt idx="115">
                  <c:v>4.4144236130000003</c:v>
                </c:pt>
                <c:pt idx="116">
                  <c:v>4.5248059711000002</c:v>
                </c:pt>
                <c:pt idx="117">
                  <c:v>4.7940357427000002</c:v>
                </c:pt>
                <c:pt idx="118">
                  <c:v>5.2531150207000001</c:v>
                </c:pt>
                <c:pt idx="119">
                  <c:v>5.0977722594000001</c:v>
                </c:pt>
                <c:pt idx="120">
                  <c:v>5.3875204870999998</c:v>
                </c:pt>
                <c:pt idx="121">
                  <c:v>5.3644673388999999</c:v>
                </c:pt>
                <c:pt idx="122">
                  <c:v>5.2794942959000002</c:v>
                </c:pt>
                <c:pt idx="123">
                  <c:v>5.3748646970999996</c:v>
                </c:pt>
                <c:pt idx="124">
                  <c:v>5.2721693561</c:v>
                </c:pt>
                <c:pt idx="125">
                  <c:v>5.2721693522999997</c:v>
                </c:pt>
                <c:pt idx="126">
                  <c:v>4.8841076459000003</c:v>
                </c:pt>
                <c:pt idx="127">
                  <c:v>4.5519355889000002</c:v>
                </c:pt>
                <c:pt idx="128">
                  <c:v>4.5227704213999997</c:v>
                </c:pt>
                <c:pt idx="129">
                  <c:v>4.0949913416000001</c:v>
                </c:pt>
                <c:pt idx="130">
                  <c:v>3.7188858281999999</c:v>
                </c:pt>
                <c:pt idx="131">
                  <c:v>3.5914772276</c:v>
                </c:pt>
                <c:pt idx="132">
                  <c:v>3.2168898226999998</c:v>
                </c:pt>
                <c:pt idx="133">
                  <c:v>3.0280114561000002</c:v>
                </c:pt>
                <c:pt idx="134">
                  <c:v>2.9510153261999998</c:v>
                </c:pt>
                <c:pt idx="135">
                  <c:v>2.8107383532000001</c:v>
                </c:pt>
                <c:pt idx="136">
                  <c:v>2.8434874637999998</c:v>
                </c:pt>
                <c:pt idx="137">
                  <c:v>3.0387085373999998</c:v>
                </c:pt>
                <c:pt idx="138">
                  <c:v>3.3953466934000001</c:v>
                </c:pt>
                <c:pt idx="139">
                  <c:v>3.7578266470999999</c:v>
                </c:pt>
                <c:pt idx="140">
                  <c:v>3.7443847776000001</c:v>
                </c:pt>
                <c:pt idx="141">
                  <c:v>3.8750870154000001</c:v>
                </c:pt>
                <c:pt idx="142">
                  <c:v>3.6680215159</c:v>
                </c:pt>
                <c:pt idx="143">
                  <c:v>3.4689928440000002</c:v>
                </c:pt>
                <c:pt idx="144">
                  <c:v>4.0069025102999998</c:v>
                </c:pt>
                <c:pt idx="145">
                  <c:v>3.7571624238000001</c:v>
                </c:pt>
                <c:pt idx="146">
                  <c:v>4.1327417869999996</c:v>
                </c:pt>
                <c:pt idx="147">
                  <c:v>4.2281536716000003</c:v>
                </c:pt>
                <c:pt idx="148">
                  <c:v>3.9315176343</c:v>
                </c:pt>
                <c:pt idx="149">
                  <c:v>4.1097753803000003</c:v>
                </c:pt>
                <c:pt idx="150">
                  <c:v>3.7444815426</c:v>
                </c:pt>
                <c:pt idx="151">
                  <c:v>3.5756205566000001</c:v>
                </c:pt>
                <c:pt idx="152">
                  <c:v>3.0687571761000001</c:v>
                </c:pt>
                <c:pt idx="153">
                  <c:v>2.9761231363</c:v>
                </c:pt>
                <c:pt idx="154">
                  <c:v>3.0391718503999998</c:v>
                </c:pt>
                <c:pt idx="155">
                  <c:v>3.3550560981999999</c:v>
                </c:pt>
                <c:pt idx="156">
                  <c:v>2.9377049609000001</c:v>
                </c:pt>
                <c:pt idx="157">
                  <c:v>3.1001418716</c:v>
                </c:pt>
                <c:pt idx="158" formatCode="0.0">
                  <c:v>0</c:v>
                </c:pt>
                <c:pt idx="159" formatCode="0.0">
                  <c:v>0</c:v>
                </c:pt>
                <c:pt idx="160" formatCode="0.0">
                  <c:v>0</c:v>
                </c:pt>
                <c:pt idx="161" formatCode="0.0">
                  <c:v>0</c:v>
                </c:pt>
                <c:pt idx="162" formatCode="0.0">
                  <c:v>0</c:v>
                </c:pt>
                <c:pt idx="163" formatCode="0.0">
                  <c:v>0</c:v>
                </c:pt>
                <c:pt idx="164" formatCode="0.0">
                  <c:v>0</c:v>
                </c:pt>
                <c:pt idx="165" formatCode="0.0">
                  <c:v>0</c:v>
                </c:pt>
                <c:pt idx="166" formatCode="0.0">
                  <c:v>0</c:v>
                </c:pt>
                <c:pt idx="167" formatCode="0.0">
                  <c:v>0</c:v>
                </c:pt>
                <c:pt idx="168" formatCode="0.0">
                  <c:v>0</c:v>
                </c:pt>
                <c:pt idx="169" formatCode="0.0">
                  <c:v>0</c:v>
                </c:pt>
                <c:pt idx="170" formatCode="0.0">
                  <c:v>0</c:v>
                </c:pt>
                <c:pt idx="171" formatCode="0.0">
                  <c:v>0</c:v>
                </c:pt>
                <c:pt idx="172" formatCode="0.0">
                  <c:v>0</c:v>
                </c:pt>
                <c:pt idx="173" formatCode="0.0">
                  <c:v>0</c:v>
                </c:pt>
                <c:pt idx="174" formatCode="0.0">
                  <c:v>0</c:v>
                </c:pt>
                <c:pt idx="175" formatCode="0.0">
                  <c:v>0</c:v>
                </c:pt>
                <c:pt idx="176" formatCode="0.0">
                  <c:v>0</c:v>
                </c:pt>
                <c:pt idx="177" formatCode="0.0">
                  <c:v>0</c:v>
                </c:pt>
                <c:pt idx="178" formatCode="0.0">
                  <c:v>0</c:v>
                </c:pt>
                <c:pt idx="179" formatCode="0.0">
                  <c:v>0</c:v>
                </c:pt>
                <c:pt idx="180" formatCode="0.0">
                  <c:v>0</c:v>
                </c:pt>
                <c:pt idx="181" formatCode="0.0">
                  <c:v>0</c:v>
                </c:pt>
                <c:pt idx="182" formatCode="0.0">
                  <c:v>0</c:v>
                </c:pt>
                <c:pt idx="183" formatCode="0.0">
                  <c:v>0</c:v>
                </c:pt>
                <c:pt idx="184" formatCode="0.0">
                  <c:v>0</c:v>
                </c:pt>
                <c:pt idx="185" formatCode="0.0">
                  <c:v>0</c:v>
                </c:pt>
                <c:pt idx="186" formatCode="0.0">
                  <c:v>0</c:v>
                </c:pt>
                <c:pt idx="187" formatCode="0.0">
                  <c:v>0</c:v>
                </c:pt>
                <c:pt idx="188" formatCode="0.0">
                  <c:v>0</c:v>
                </c:pt>
                <c:pt idx="189" formatCode="0.0">
                  <c:v>0</c:v>
                </c:pt>
                <c:pt idx="190" formatCode="0.0">
                  <c:v>0</c:v>
                </c:pt>
                <c:pt idx="191" formatCode="0.0">
                  <c:v>0</c:v>
                </c:pt>
                <c:pt idx="192" formatCode="0.0">
                  <c:v>0</c:v>
                </c:pt>
                <c:pt idx="193" formatCode="0.0">
                  <c:v>0</c:v>
                </c:pt>
                <c:pt idx="194" formatCode="0.0">
                  <c:v>0</c:v>
                </c:pt>
                <c:pt idx="195" formatCode="0.0">
                  <c:v>0</c:v>
                </c:pt>
                <c:pt idx="196" formatCode="0.0">
                  <c:v>0</c:v>
                </c:pt>
                <c:pt idx="197" formatCode="0.0">
                  <c:v>0</c:v>
                </c:pt>
                <c:pt idx="198" formatCode="0.0">
                  <c:v>0</c:v>
                </c:pt>
                <c:pt idx="199" formatCode="0.0">
                  <c:v>0</c:v>
                </c:pt>
                <c:pt idx="200" formatCode="0.0">
                  <c:v>0</c:v>
                </c:pt>
                <c:pt idx="201" formatCode="0.0">
                  <c:v>0</c:v>
                </c:pt>
                <c:pt idx="202" formatCode="0.0">
                  <c:v>0</c:v>
                </c:pt>
                <c:pt idx="203" formatCode="0.0">
                  <c:v>0</c:v>
                </c:pt>
                <c:pt idx="204" formatCode="0.0">
                  <c:v>0</c:v>
                </c:pt>
                <c:pt idx="205" formatCode="0.0">
                  <c:v>0</c:v>
                </c:pt>
                <c:pt idx="206" formatCode="0.0">
                  <c:v>0</c:v>
                </c:pt>
                <c:pt idx="207" formatCode="0.0">
                  <c:v>0</c:v>
                </c:pt>
                <c:pt idx="208" formatCode="0.0">
                  <c:v>0</c:v>
                </c:pt>
                <c:pt idx="209" formatCode="0.0">
                  <c:v>0</c:v>
                </c:pt>
                <c:pt idx="210" formatCode="0.0">
                  <c:v>0</c:v>
                </c:pt>
                <c:pt idx="211" formatCode="0.0">
                  <c:v>0</c:v>
                </c:pt>
                <c:pt idx="212" formatCode="0.0">
                  <c:v>0</c:v>
                </c:pt>
                <c:pt idx="213" formatCode="0.0">
                  <c:v>0</c:v>
                </c:pt>
                <c:pt idx="214" formatCode="0.0">
                  <c:v>0</c:v>
                </c:pt>
                <c:pt idx="215" formatCode="0.0">
                  <c:v>0</c:v>
                </c:pt>
                <c:pt idx="216" formatCode="0.0">
                  <c:v>0</c:v>
                </c:pt>
                <c:pt idx="217" formatCode="0.0">
                  <c:v>0</c:v>
                </c:pt>
                <c:pt idx="218" formatCode="0.0">
                  <c:v>0</c:v>
                </c:pt>
                <c:pt idx="219" formatCode="0.0">
                  <c:v>0</c:v>
                </c:pt>
                <c:pt idx="220" formatCode="0.0">
                  <c:v>0</c:v>
                </c:pt>
                <c:pt idx="221" formatCode="0.0">
                  <c:v>0</c:v>
                </c:pt>
                <c:pt idx="222" formatCode="0.0">
                  <c:v>0</c:v>
                </c:pt>
                <c:pt idx="223" formatCode="0.0">
                  <c:v>0</c:v>
                </c:pt>
                <c:pt idx="224" formatCode="0.0">
                  <c:v>0</c:v>
                </c:pt>
                <c:pt idx="225" formatCode="0.0">
                  <c:v>0</c:v>
                </c:pt>
                <c:pt idx="226" formatCode="0.0">
                  <c:v>0</c:v>
                </c:pt>
                <c:pt idx="227" formatCode="0.0">
                  <c:v>0</c:v>
                </c:pt>
                <c:pt idx="228" formatCode="0.0">
                  <c:v>0</c:v>
                </c:pt>
                <c:pt idx="229" formatCode="0.0">
                  <c:v>0</c:v>
                </c:pt>
                <c:pt idx="230" formatCode="0.0">
                  <c:v>0</c:v>
                </c:pt>
                <c:pt idx="231" formatCode="0.0">
                  <c:v>0</c:v>
                </c:pt>
                <c:pt idx="232" formatCode="0.0">
                  <c:v>0</c:v>
                </c:pt>
                <c:pt idx="233" formatCode="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204-48E7-9B4C-12814EECC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405312"/>
        <c:axId val="215406848"/>
      </c:lineChart>
      <c:dateAx>
        <c:axId val="215405312"/>
        <c:scaling>
          <c:orientation val="minMax"/>
          <c:max val="46081"/>
          <c:min val="44620"/>
        </c:scaling>
        <c:delete val="0"/>
        <c:axPos val="b"/>
        <c:numFmt formatCode="[$-101040D]mmm\ yy;@" sourceLinked="0"/>
        <c:majorTickMark val="out"/>
        <c:minorTickMark val="none"/>
        <c:tickLblPos val="low"/>
        <c:spPr>
          <a:ln w="12700">
            <a:solidFill>
              <a:srgbClr val="AFABAB"/>
            </a:solidFill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5406848"/>
        <c:crosses val="autoZero"/>
        <c:auto val="0"/>
        <c:lblOffset val="100"/>
        <c:baseTimeUnit val="months"/>
        <c:majorUnit val="6"/>
        <c:majorTimeUnit val="months"/>
      </c:dateAx>
      <c:valAx>
        <c:axId val="215406848"/>
        <c:scaling>
          <c:orientation val="minMax"/>
          <c:max val="7"/>
          <c:min val="-1"/>
        </c:scaling>
        <c:delete val="0"/>
        <c:axPos val="l"/>
        <c:majorGridlines>
          <c:spPr>
            <a:ln w="6350">
              <a:solidFill>
                <a:schemeClr val="bg1">
                  <a:alpha val="70000"/>
                </a:schemeClr>
              </a:solidFill>
              <a:prstDash val="dash"/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540531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6.2235727315128201E-3"/>
          <c:y val="0.89906602740821295"/>
          <c:w val="0.99176657217275066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60" b="0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u="none" strike="noStrike" baseline="0" dirty="0" smtClean="0"/>
              <a:t>איור 31א: המרווחים בין אג"ח ישראל שקלי ודולרי ל- 10 שנים לבין ה-</a:t>
            </a:r>
          </a:p>
          <a:p>
            <a:pPr>
              <a:defRPr/>
            </a:pPr>
            <a:r>
              <a:rPr lang="en-US" sz="1100" b="1" i="0" u="none" strike="noStrike" baseline="0" dirty="0" smtClean="0"/>
              <a:t>Treasury bond</a:t>
            </a:r>
          </a:p>
          <a:p>
            <a:pPr>
              <a:defRPr/>
            </a:pPr>
            <a:r>
              <a:rPr lang="he-IL" sz="1100" b="0" i="0" u="none" strike="noStrike" baseline="0" dirty="0" smtClean="0"/>
              <a:t>נתונים יומיים, אוגוסט 2023 עד מרץ 2026</a:t>
            </a:r>
            <a:endParaRPr lang="he-IL" sz="800" b="1" dirty="0"/>
          </a:p>
        </c:rich>
      </c:tx>
      <c:layout>
        <c:manualLayout>
          <c:xMode val="edge"/>
          <c:yMode val="edge"/>
          <c:x val="0.136886608220222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60" b="0" i="0" u="none" strike="noStrike" kern="1200" spc="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8.3442607689065681E-2"/>
          <c:y val="0.14791751055620736"/>
          <c:w val="0.85212816167937788"/>
          <c:h val="0.66670529703256254"/>
        </c:manualLayout>
      </c:layout>
      <c:lineChart>
        <c:grouping val="standard"/>
        <c:varyColors val="0"/>
        <c:ser>
          <c:idx val="0"/>
          <c:order val="0"/>
          <c:tx>
            <c:strRef>
              <c:f>'US IL Spread &amp; CDS'!$N$26</c:f>
              <c:strCache>
                <c:ptCount val="1"/>
                <c:pt idx="0">
                  <c:v>מרווח דולרי עשר שנים</c:v>
                </c:pt>
              </c:strCache>
            </c:strRef>
          </c:tx>
          <c:spPr>
            <a:ln w="19050" cap="rnd" cmpd="sng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2150"/>
              <c:layout>
                <c:manualLayout>
                  <c:x val="-1.2843014427823356E-2"/>
                  <c:y val="-1.3199628118344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BB-4E53-9211-176B9D97916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'US IL Spread &amp; CDS'!$M$27:$M$2178</c:f>
              <c:numCache>
                <c:formatCode>m/d/yyyy</c:formatCode>
                <c:ptCount val="2152"/>
                <c:pt idx="0">
                  <c:v>43098</c:v>
                </c:pt>
                <c:pt idx="1">
                  <c:v>43101</c:v>
                </c:pt>
                <c:pt idx="2">
                  <c:v>43102</c:v>
                </c:pt>
                <c:pt idx="3">
                  <c:v>43103</c:v>
                </c:pt>
                <c:pt idx="4">
                  <c:v>43104</c:v>
                </c:pt>
                <c:pt idx="5">
                  <c:v>43105</c:v>
                </c:pt>
                <c:pt idx="6">
                  <c:v>43108</c:v>
                </c:pt>
                <c:pt idx="7">
                  <c:v>43109</c:v>
                </c:pt>
                <c:pt idx="8">
                  <c:v>43110</c:v>
                </c:pt>
                <c:pt idx="9">
                  <c:v>43111</c:v>
                </c:pt>
                <c:pt idx="10">
                  <c:v>43112</c:v>
                </c:pt>
                <c:pt idx="11">
                  <c:v>43115</c:v>
                </c:pt>
                <c:pt idx="12">
                  <c:v>43116</c:v>
                </c:pt>
                <c:pt idx="13">
                  <c:v>43117</c:v>
                </c:pt>
                <c:pt idx="14">
                  <c:v>43118</c:v>
                </c:pt>
                <c:pt idx="15">
                  <c:v>43119</c:v>
                </c:pt>
                <c:pt idx="16">
                  <c:v>43122</c:v>
                </c:pt>
                <c:pt idx="17">
                  <c:v>43123</c:v>
                </c:pt>
                <c:pt idx="18">
                  <c:v>43124</c:v>
                </c:pt>
                <c:pt idx="19">
                  <c:v>43125</c:v>
                </c:pt>
                <c:pt idx="20">
                  <c:v>43126</c:v>
                </c:pt>
                <c:pt idx="21">
                  <c:v>43129</c:v>
                </c:pt>
                <c:pt idx="22">
                  <c:v>43130</c:v>
                </c:pt>
                <c:pt idx="23">
                  <c:v>43131</c:v>
                </c:pt>
                <c:pt idx="24">
                  <c:v>43132</c:v>
                </c:pt>
                <c:pt idx="25">
                  <c:v>43133</c:v>
                </c:pt>
                <c:pt idx="26">
                  <c:v>43136</c:v>
                </c:pt>
                <c:pt idx="27">
                  <c:v>43137</c:v>
                </c:pt>
                <c:pt idx="28">
                  <c:v>43138</c:v>
                </c:pt>
                <c:pt idx="29">
                  <c:v>43139</c:v>
                </c:pt>
                <c:pt idx="30">
                  <c:v>43140</c:v>
                </c:pt>
                <c:pt idx="31">
                  <c:v>43143</c:v>
                </c:pt>
                <c:pt idx="32">
                  <c:v>43144</c:v>
                </c:pt>
                <c:pt idx="33">
                  <c:v>43145</c:v>
                </c:pt>
                <c:pt idx="34">
                  <c:v>43146</c:v>
                </c:pt>
                <c:pt idx="35">
                  <c:v>43147</c:v>
                </c:pt>
                <c:pt idx="36">
                  <c:v>43150</c:v>
                </c:pt>
                <c:pt idx="37">
                  <c:v>43151</c:v>
                </c:pt>
                <c:pt idx="38">
                  <c:v>43152</c:v>
                </c:pt>
                <c:pt idx="39">
                  <c:v>43153</c:v>
                </c:pt>
                <c:pt idx="40">
                  <c:v>43154</c:v>
                </c:pt>
                <c:pt idx="41">
                  <c:v>43157</c:v>
                </c:pt>
                <c:pt idx="42">
                  <c:v>43158</c:v>
                </c:pt>
                <c:pt idx="43">
                  <c:v>43159</c:v>
                </c:pt>
                <c:pt idx="44">
                  <c:v>43160</c:v>
                </c:pt>
                <c:pt idx="45">
                  <c:v>43161</c:v>
                </c:pt>
                <c:pt idx="46">
                  <c:v>43164</c:v>
                </c:pt>
                <c:pt idx="47">
                  <c:v>43165</c:v>
                </c:pt>
                <c:pt idx="48">
                  <c:v>43166</c:v>
                </c:pt>
                <c:pt idx="49">
                  <c:v>43167</c:v>
                </c:pt>
                <c:pt idx="50">
                  <c:v>43168</c:v>
                </c:pt>
                <c:pt idx="51">
                  <c:v>43171</c:v>
                </c:pt>
                <c:pt idx="52">
                  <c:v>43172</c:v>
                </c:pt>
                <c:pt idx="53">
                  <c:v>43173</c:v>
                </c:pt>
                <c:pt idx="54">
                  <c:v>43174</c:v>
                </c:pt>
                <c:pt idx="55">
                  <c:v>43175</c:v>
                </c:pt>
                <c:pt idx="56">
                  <c:v>43178</c:v>
                </c:pt>
                <c:pt idx="57">
                  <c:v>43179</c:v>
                </c:pt>
                <c:pt idx="58">
                  <c:v>43180</c:v>
                </c:pt>
                <c:pt idx="59">
                  <c:v>43181</c:v>
                </c:pt>
                <c:pt idx="60">
                  <c:v>43182</c:v>
                </c:pt>
                <c:pt idx="61">
                  <c:v>43185</c:v>
                </c:pt>
                <c:pt idx="62">
                  <c:v>43186</c:v>
                </c:pt>
                <c:pt idx="63">
                  <c:v>43187</c:v>
                </c:pt>
                <c:pt idx="64">
                  <c:v>43188</c:v>
                </c:pt>
                <c:pt idx="65">
                  <c:v>43189</c:v>
                </c:pt>
                <c:pt idx="66">
                  <c:v>43192</c:v>
                </c:pt>
                <c:pt idx="67">
                  <c:v>43193</c:v>
                </c:pt>
                <c:pt idx="68">
                  <c:v>43194</c:v>
                </c:pt>
                <c:pt idx="69">
                  <c:v>43195</c:v>
                </c:pt>
                <c:pt idx="70">
                  <c:v>43196</c:v>
                </c:pt>
                <c:pt idx="71">
                  <c:v>43199</c:v>
                </c:pt>
                <c:pt idx="72">
                  <c:v>43200</c:v>
                </c:pt>
                <c:pt idx="73">
                  <c:v>43201</c:v>
                </c:pt>
                <c:pt idx="74">
                  <c:v>43202</c:v>
                </c:pt>
                <c:pt idx="75">
                  <c:v>43203</c:v>
                </c:pt>
                <c:pt idx="76">
                  <c:v>43206</c:v>
                </c:pt>
                <c:pt idx="77">
                  <c:v>43207</c:v>
                </c:pt>
                <c:pt idx="78">
                  <c:v>43208</c:v>
                </c:pt>
                <c:pt idx="79">
                  <c:v>43209</c:v>
                </c:pt>
                <c:pt idx="80">
                  <c:v>43210</c:v>
                </c:pt>
                <c:pt idx="81">
                  <c:v>43213</c:v>
                </c:pt>
                <c:pt idx="82">
                  <c:v>43214</c:v>
                </c:pt>
                <c:pt idx="83">
                  <c:v>43215</c:v>
                </c:pt>
                <c:pt idx="84">
                  <c:v>43216</c:v>
                </c:pt>
                <c:pt idx="85">
                  <c:v>43217</c:v>
                </c:pt>
                <c:pt idx="86">
                  <c:v>43220</c:v>
                </c:pt>
                <c:pt idx="87">
                  <c:v>43221</c:v>
                </c:pt>
                <c:pt idx="88">
                  <c:v>43222</c:v>
                </c:pt>
                <c:pt idx="89">
                  <c:v>43223</c:v>
                </c:pt>
                <c:pt idx="90">
                  <c:v>43224</c:v>
                </c:pt>
                <c:pt idx="91">
                  <c:v>43227</c:v>
                </c:pt>
                <c:pt idx="92">
                  <c:v>43228</c:v>
                </c:pt>
                <c:pt idx="93">
                  <c:v>43229</c:v>
                </c:pt>
                <c:pt idx="94">
                  <c:v>43230</c:v>
                </c:pt>
                <c:pt idx="95">
                  <c:v>43231</c:v>
                </c:pt>
                <c:pt idx="96">
                  <c:v>43234</c:v>
                </c:pt>
                <c:pt idx="97">
                  <c:v>43235</c:v>
                </c:pt>
                <c:pt idx="98">
                  <c:v>43236</c:v>
                </c:pt>
                <c:pt idx="99">
                  <c:v>43237</c:v>
                </c:pt>
                <c:pt idx="100">
                  <c:v>43238</c:v>
                </c:pt>
                <c:pt idx="101">
                  <c:v>43241</c:v>
                </c:pt>
                <c:pt idx="102">
                  <c:v>43242</c:v>
                </c:pt>
                <c:pt idx="103">
                  <c:v>43243</c:v>
                </c:pt>
                <c:pt idx="104">
                  <c:v>43244</c:v>
                </c:pt>
                <c:pt idx="105">
                  <c:v>43245</c:v>
                </c:pt>
                <c:pt idx="106">
                  <c:v>43248</c:v>
                </c:pt>
                <c:pt idx="107">
                  <c:v>43249</c:v>
                </c:pt>
                <c:pt idx="108">
                  <c:v>43250</c:v>
                </c:pt>
                <c:pt idx="109">
                  <c:v>43251</c:v>
                </c:pt>
                <c:pt idx="110">
                  <c:v>43252</c:v>
                </c:pt>
                <c:pt idx="111">
                  <c:v>43255</c:v>
                </c:pt>
                <c:pt idx="112">
                  <c:v>43256</c:v>
                </c:pt>
                <c:pt idx="113">
                  <c:v>43257</c:v>
                </c:pt>
                <c:pt idx="114">
                  <c:v>43258</c:v>
                </c:pt>
                <c:pt idx="115">
                  <c:v>43259</c:v>
                </c:pt>
                <c:pt idx="116">
                  <c:v>43262</c:v>
                </c:pt>
                <c:pt idx="117">
                  <c:v>43263</c:v>
                </c:pt>
                <c:pt idx="118">
                  <c:v>43264</c:v>
                </c:pt>
                <c:pt idx="119">
                  <c:v>43265</c:v>
                </c:pt>
                <c:pt idx="120">
                  <c:v>43266</c:v>
                </c:pt>
                <c:pt idx="121">
                  <c:v>43269</c:v>
                </c:pt>
                <c:pt idx="122">
                  <c:v>43270</c:v>
                </c:pt>
                <c:pt idx="123">
                  <c:v>43271</c:v>
                </c:pt>
                <c:pt idx="124">
                  <c:v>43272</c:v>
                </c:pt>
                <c:pt idx="125">
                  <c:v>43273</c:v>
                </c:pt>
                <c:pt idx="126">
                  <c:v>43276</c:v>
                </c:pt>
                <c:pt idx="127">
                  <c:v>43277</c:v>
                </c:pt>
                <c:pt idx="128">
                  <c:v>43278</c:v>
                </c:pt>
                <c:pt idx="129">
                  <c:v>43279</c:v>
                </c:pt>
                <c:pt idx="130">
                  <c:v>43280</c:v>
                </c:pt>
                <c:pt idx="131">
                  <c:v>43283</c:v>
                </c:pt>
                <c:pt idx="132">
                  <c:v>43284</c:v>
                </c:pt>
                <c:pt idx="133">
                  <c:v>43285</c:v>
                </c:pt>
                <c:pt idx="134">
                  <c:v>43286</c:v>
                </c:pt>
                <c:pt idx="135">
                  <c:v>43287</c:v>
                </c:pt>
                <c:pt idx="136">
                  <c:v>43290</c:v>
                </c:pt>
                <c:pt idx="137">
                  <c:v>43291</c:v>
                </c:pt>
                <c:pt idx="138">
                  <c:v>43292</c:v>
                </c:pt>
                <c:pt idx="139">
                  <c:v>43293</c:v>
                </c:pt>
                <c:pt idx="140">
                  <c:v>43294</c:v>
                </c:pt>
                <c:pt idx="141">
                  <c:v>43297</c:v>
                </c:pt>
                <c:pt idx="142">
                  <c:v>43298</c:v>
                </c:pt>
                <c:pt idx="143">
                  <c:v>43299</c:v>
                </c:pt>
                <c:pt idx="144">
                  <c:v>43300</c:v>
                </c:pt>
                <c:pt idx="145">
                  <c:v>43301</c:v>
                </c:pt>
                <c:pt idx="146">
                  <c:v>43304</c:v>
                </c:pt>
                <c:pt idx="147">
                  <c:v>43305</c:v>
                </c:pt>
                <c:pt idx="148">
                  <c:v>43306</c:v>
                </c:pt>
                <c:pt idx="149">
                  <c:v>43307</c:v>
                </c:pt>
                <c:pt idx="150">
                  <c:v>43308</c:v>
                </c:pt>
                <c:pt idx="151">
                  <c:v>43311</c:v>
                </c:pt>
                <c:pt idx="152">
                  <c:v>43312</c:v>
                </c:pt>
                <c:pt idx="153">
                  <c:v>43313</c:v>
                </c:pt>
                <c:pt idx="154">
                  <c:v>43314</c:v>
                </c:pt>
                <c:pt idx="155">
                  <c:v>43315</c:v>
                </c:pt>
                <c:pt idx="156">
                  <c:v>43318</c:v>
                </c:pt>
                <c:pt idx="157">
                  <c:v>43319</c:v>
                </c:pt>
                <c:pt idx="158">
                  <c:v>43320</c:v>
                </c:pt>
                <c:pt idx="159">
                  <c:v>43321</c:v>
                </c:pt>
                <c:pt idx="160">
                  <c:v>43322</c:v>
                </c:pt>
                <c:pt idx="161">
                  <c:v>43325</c:v>
                </c:pt>
                <c:pt idx="162">
                  <c:v>43326</c:v>
                </c:pt>
                <c:pt idx="163">
                  <c:v>43327</c:v>
                </c:pt>
                <c:pt idx="164">
                  <c:v>43328</c:v>
                </c:pt>
                <c:pt idx="165">
                  <c:v>43329</c:v>
                </c:pt>
                <c:pt idx="166">
                  <c:v>43332</c:v>
                </c:pt>
                <c:pt idx="167">
                  <c:v>43333</c:v>
                </c:pt>
                <c:pt idx="168">
                  <c:v>43334</c:v>
                </c:pt>
                <c:pt idx="169">
                  <c:v>43335</c:v>
                </c:pt>
                <c:pt idx="170">
                  <c:v>43336</c:v>
                </c:pt>
                <c:pt idx="171">
                  <c:v>43339</c:v>
                </c:pt>
                <c:pt idx="172">
                  <c:v>43340</c:v>
                </c:pt>
                <c:pt idx="173">
                  <c:v>43341</c:v>
                </c:pt>
                <c:pt idx="174">
                  <c:v>43342</c:v>
                </c:pt>
                <c:pt idx="175">
                  <c:v>43343</c:v>
                </c:pt>
                <c:pt idx="176">
                  <c:v>43346</c:v>
                </c:pt>
                <c:pt idx="177">
                  <c:v>43347</c:v>
                </c:pt>
                <c:pt idx="178">
                  <c:v>43348</c:v>
                </c:pt>
                <c:pt idx="179">
                  <c:v>43349</c:v>
                </c:pt>
                <c:pt idx="180">
                  <c:v>43350</c:v>
                </c:pt>
                <c:pt idx="181">
                  <c:v>43353</c:v>
                </c:pt>
                <c:pt idx="182">
                  <c:v>43354</c:v>
                </c:pt>
                <c:pt idx="183">
                  <c:v>43355</c:v>
                </c:pt>
                <c:pt idx="184">
                  <c:v>43356</c:v>
                </c:pt>
                <c:pt idx="185">
                  <c:v>43357</c:v>
                </c:pt>
                <c:pt idx="186">
                  <c:v>43360</c:v>
                </c:pt>
                <c:pt idx="187">
                  <c:v>43361</c:v>
                </c:pt>
                <c:pt idx="188">
                  <c:v>43362</c:v>
                </c:pt>
                <c:pt idx="189">
                  <c:v>43363</c:v>
                </c:pt>
                <c:pt idx="190">
                  <c:v>43364</c:v>
                </c:pt>
                <c:pt idx="191">
                  <c:v>43367</c:v>
                </c:pt>
                <c:pt idx="192">
                  <c:v>43368</c:v>
                </c:pt>
                <c:pt idx="193">
                  <c:v>43369</c:v>
                </c:pt>
                <c:pt idx="194">
                  <c:v>43370</c:v>
                </c:pt>
                <c:pt idx="195">
                  <c:v>43371</c:v>
                </c:pt>
                <c:pt idx="196">
                  <c:v>43374</c:v>
                </c:pt>
                <c:pt idx="197">
                  <c:v>43375</c:v>
                </c:pt>
                <c:pt idx="198">
                  <c:v>43376</c:v>
                </c:pt>
                <c:pt idx="199">
                  <c:v>43377</c:v>
                </c:pt>
                <c:pt idx="200">
                  <c:v>43378</c:v>
                </c:pt>
                <c:pt idx="201">
                  <c:v>43381</c:v>
                </c:pt>
                <c:pt idx="202">
                  <c:v>43382</c:v>
                </c:pt>
                <c:pt idx="203">
                  <c:v>43383</c:v>
                </c:pt>
                <c:pt idx="204">
                  <c:v>43384</c:v>
                </c:pt>
                <c:pt idx="205">
                  <c:v>43385</c:v>
                </c:pt>
                <c:pt idx="206">
                  <c:v>43388</c:v>
                </c:pt>
                <c:pt idx="207">
                  <c:v>43389</c:v>
                </c:pt>
                <c:pt idx="208">
                  <c:v>43390</c:v>
                </c:pt>
                <c:pt idx="209">
                  <c:v>43391</c:v>
                </c:pt>
                <c:pt idx="210">
                  <c:v>43392</c:v>
                </c:pt>
                <c:pt idx="211">
                  <c:v>43395</c:v>
                </c:pt>
                <c:pt idx="212">
                  <c:v>43396</c:v>
                </c:pt>
                <c:pt idx="213">
                  <c:v>43397</c:v>
                </c:pt>
                <c:pt idx="214">
                  <c:v>43398</c:v>
                </c:pt>
                <c:pt idx="215">
                  <c:v>43399</c:v>
                </c:pt>
                <c:pt idx="216">
                  <c:v>43402</c:v>
                </c:pt>
                <c:pt idx="217">
                  <c:v>43403</c:v>
                </c:pt>
                <c:pt idx="218">
                  <c:v>43404</c:v>
                </c:pt>
                <c:pt idx="219">
                  <c:v>43405</c:v>
                </c:pt>
                <c:pt idx="220">
                  <c:v>43406</c:v>
                </c:pt>
                <c:pt idx="221">
                  <c:v>43409</c:v>
                </c:pt>
                <c:pt idx="222">
                  <c:v>43410</c:v>
                </c:pt>
                <c:pt idx="223">
                  <c:v>43411</c:v>
                </c:pt>
                <c:pt idx="224">
                  <c:v>43412</c:v>
                </c:pt>
                <c:pt idx="225">
                  <c:v>43413</c:v>
                </c:pt>
                <c:pt idx="226">
                  <c:v>43416</c:v>
                </c:pt>
                <c:pt idx="227">
                  <c:v>43417</c:v>
                </c:pt>
                <c:pt idx="228">
                  <c:v>43418</c:v>
                </c:pt>
                <c:pt idx="229">
                  <c:v>43419</c:v>
                </c:pt>
                <c:pt idx="230">
                  <c:v>43420</c:v>
                </c:pt>
                <c:pt idx="231">
                  <c:v>43423</c:v>
                </c:pt>
                <c:pt idx="232">
                  <c:v>43424</c:v>
                </c:pt>
                <c:pt idx="233">
                  <c:v>43425</c:v>
                </c:pt>
                <c:pt idx="234">
                  <c:v>43426</c:v>
                </c:pt>
                <c:pt idx="235">
                  <c:v>43427</c:v>
                </c:pt>
                <c:pt idx="236">
                  <c:v>43430</c:v>
                </c:pt>
                <c:pt idx="237">
                  <c:v>43431</c:v>
                </c:pt>
                <c:pt idx="238">
                  <c:v>43432</c:v>
                </c:pt>
                <c:pt idx="239">
                  <c:v>43433</c:v>
                </c:pt>
                <c:pt idx="240">
                  <c:v>43434</c:v>
                </c:pt>
                <c:pt idx="241">
                  <c:v>43437</c:v>
                </c:pt>
                <c:pt idx="242">
                  <c:v>43438</c:v>
                </c:pt>
                <c:pt idx="243">
                  <c:v>43439</c:v>
                </c:pt>
                <c:pt idx="244">
                  <c:v>43440</c:v>
                </c:pt>
                <c:pt idx="245">
                  <c:v>43441</c:v>
                </c:pt>
                <c:pt idx="246">
                  <c:v>43444</c:v>
                </c:pt>
                <c:pt idx="247">
                  <c:v>43445</c:v>
                </c:pt>
                <c:pt idx="248">
                  <c:v>43446</c:v>
                </c:pt>
                <c:pt idx="249">
                  <c:v>43447</c:v>
                </c:pt>
                <c:pt idx="250">
                  <c:v>43448</c:v>
                </c:pt>
                <c:pt idx="251">
                  <c:v>43451</c:v>
                </c:pt>
                <c:pt idx="252">
                  <c:v>43452</c:v>
                </c:pt>
                <c:pt idx="253">
                  <c:v>43453</c:v>
                </c:pt>
                <c:pt idx="254">
                  <c:v>43454</c:v>
                </c:pt>
                <c:pt idx="255">
                  <c:v>43455</c:v>
                </c:pt>
                <c:pt idx="256">
                  <c:v>43458</c:v>
                </c:pt>
                <c:pt idx="257">
                  <c:v>43459</c:v>
                </c:pt>
                <c:pt idx="258">
                  <c:v>43460</c:v>
                </c:pt>
                <c:pt idx="259">
                  <c:v>43461</c:v>
                </c:pt>
                <c:pt idx="260">
                  <c:v>43462</c:v>
                </c:pt>
                <c:pt idx="261">
                  <c:v>43465</c:v>
                </c:pt>
                <c:pt idx="262">
                  <c:v>43466</c:v>
                </c:pt>
                <c:pt idx="263">
                  <c:v>43467</c:v>
                </c:pt>
                <c:pt idx="264">
                  <c:v>43468</c:v>
                </c:pt>
                <c:pt idx="265">
                  <c:v>43469</c:v>
                </c:pt>
                <c:pt idx="266">
                  <c:v>43472</c:v>
                </c:pt>
                <c:pt idx="267">
                  <c:v>43473</c:v>
                </c:pt>
                <c:pt idx="268">
                  <c:v>43474</c:v>
                </c:pt>
                <c:pt idx="269">
                  <c:v>43475</c:v>
                </c:pt>
                <c:pt idx="270">
                  <c:v>43476</c:v>
                </c:pt>
                <c:pt idx="271">
                  <c:v>43479</c:v>
                </c:pt>
                <c:pt idx="272">
                  <c:v>43480</c:v>
                </c:pt>
                <c:pt idx="273">
                  <c:v>43481</c:v>
                </c:pt>
                <c:pt idx="274">
                  <c:v>43482</c:v>
                </c:pt>
                <c:pt idx="275">
                  <c:v>43483</c:v>
                </c:pt>
                <c:pt idx="276">
                  <c:v>43486</c:v>
                </c:pt>
                <c:pt idx="277">
                  <c:v>43487</c:v>
                </c:pt>
                <c:pt idx="278">
                  <c:v>43488</c:v>
                </c:pt>
                <c:pt idx="279">
                  <c:v>43489</c:v>
                </c:pt>
                <c:pt idx="280">
                  <c:v>43490</c:v>
                </c:pt>
                <c:pt idx="281">
                  <c:v>43493</c:v>
                </c:pt>
                <c:pt idx="282">
                  <c:v>43494</c:v>
                </c:pt>
                <c:pt idx="283">
                  <c:v>43495</c:v>
                </c:pt>
                <c:pt idx="284">
                  <c:v>43496</c:v>
                </c:pt>
                <c:pt idx="285">
                  <c:v>43497</c:v>
                </c:pt>
                <c:pt idx="286">
                  <c:v>43500</c:v>
                </c:pt>
                <c:pt idx="287">
                  <c:v>43501</c:v>
                </c:pt>
                <c:pt idx="288">
                  <c:v>43502</c:v>
                </c:pt>
                <c:pt idx="289">
                  <c:v>43503</c:v>
                </c:pt>
                <c:pt idx="290">
                  <c:v>43504</c:v>
                </c:pt>
                <c:pt idx="291">
                  <c:v>43507</c:v>
                </c:pt>
                <c:pt idx="292">
                  <c:v>43508</c:v>
                </c:pt>
                <c:pt idx="293">
                  <c:v>43509</c:v>
                </c:pt>
                <c:pt idx="294">
                  <c:v>43510</c:v>
                </c:pt>
                <c:pt idx="295">
                  <c:v>43511</c:v>
                </c:pt>
                <c:pt idx="296">
                  <c:v>43514</c:v>
                </c:pt>
                <c:pt idx="297">
                  <c:v>43515</c:v>
                </c:pt>
                <c:pt idx="298">
                  <c:v>43516</c:v>
                </c:pt>
                <c:pt idx="299">
                  <c:v>43517</c:v>
                </c:pt>
                <c:pt idx="300">
                  <c:v>43518</c:v>
                </c:pt>
                <c:pt idx="301">
                  <c:v>43521</c:v>
                </c:pt>
                <c:pt idx="302">
                  <c:v>43522</c:v>
                </c:pt>
                <c:pt idx="303">
                  <c:v>43523</c:v>
                </c:pt>
                <c:pt idx="304">
                  <c:v>43524</c:v>
                </c:pt>
                <c:pt idx="305">
                  <c:v>43525</c:v>
                </c:pt>
                <c:pt idx="306">
                  <c:v>43528</c:v>
                </c:pt>
                <c:pt idx="307">
                  <c:v>43529</c:v>
                </c:pt>
                <c:pt idx="308">
                  <c:v>43530</c:v>
                </c:pt>
                <c:pt idx="309">
                  <c:v>43531</c:v>
                </c:pt>
                <c:pt idx="310">
                  <c:v>43532</c:v>
                </c:pt>
                <c:pt idx="311">
                  <c:v>43535</c:v>
                </c:pt>
                <c:pt idx="312">
                  <c:v>43536</c:v>
                </c:pt>
                <c:pt idx="313">
                  <c:v>43537</c:v>
                </c:pt>
                <c:pt idx="314">
                  <c:v>43538</c:v>
                </c:pt>
                <c:pt idx="315">
                  <c:v>43539</c:v>
                </c:pt>
                <c:pt idx="316">
                  <c:v>43542</c:v>
                </c:pt>
                <c:pt idx="317">
                  <c:v>43543</c:v>
                </c:pt>
                <c:pt idx="318">
                  <c:v>43544</c:v>
                </c:pt>
                <c:pt idx="319">
                  <c:v>43545</c:v>
                </c:pt>
                <c:pt idx="320">
                  <c:v>43546</c:v>
                </c:pt>
                <c:pt idx="321">
                  <c:v>43549</c:v>
                </c:pt>
                <c:pt idx="322">
                  <c:v>43550</c:v>
                </c:pt>
                <c:pt idx="323">
                  <c:v>43551</c:v>
                </c:pt>
                <c:pt idx="324">
                  <c:v>43552</c:v>
                </c:pt>
                <c:pt idx="325">
                  <c:v>43553</c:v>
                </c:pt>
                <c:pt idx="326">
                  <c:v>43556</c:v>
                </c:pt>
                <c:pt idx="327">
                  <c:v>43557</c:v>
                </c:pt>
                <c:pt idx="328">
                  <c:v>43558</c:v>
                </c:pt>
                <c:pt idx="329">
                  <c:v>43559</c:v>
                </c:pt>
                <c:pt idx="330">
                  <c:v>43560</c:v>
                </c:pt>
                <c:pt idx="331">
                  <c:v>43563</c:v>
                </c:pt>
                <c:pt idx="332">
                  <c:v>43564</c:v>
                </c:pt>
                <c:pt idx="333">
                  <c:v>43565</c:v>
                </c:pt>
                <c:pt idx="334">
                  <c:v>43566</c:v>
                </c:pt>
                <c:pt idx="335">
                  <c:v>43567</c:v>
                </c:pt>
                <c:pt idx="336">
                  <c:v>43570</c:v>
                </c:pt>
                <c:pt idx="337">
                  <c:v>43571</c:v>
                </c:pt>
                <c:pt idx="338">
                  <c:v>43572</c:v>
                </c:pt>
                <c:pt idx="339">
                  <c:v>43573</c:v>
                </c:pt>
                <c:pt idx="340">
                  <c:v>43574</c:v>
                </c:pt>
                <c:pt idx="341">
                  <c:v>43577</c:v>
                </c:pt>
                <c:pt idx="342">
                  <c:v>43578</c:v>
                </c:pt>
                <c:pt idx="343">
                  <c:v>43579</c:v>
                </c:pt>
                <c:pt idx="344">
                  <c:v>43580</c:v>
                </c:pt>
                <c:pt idx="345">
                  <c:v>43581</c:v>
                </c:pt>
                <c:pt idx="346">
                  <c:v>43584</c:v>
                </c:pt>
                <c:pt idx="347">
                  <c:v>43585</c:v>
                </c:pt>
                <c:pt idx="348">
                  <c:v>43586</c:v>
                </c:pt>
                <c:pt idx="349">
                  <c:v>43587</c:v>
                </c:pt>
                <c:pt idx="350">
                  <c:v>43588</c:v>
                </c:pt>
                <c:pt idx="351">
                  <c:v>43591</c:v>
                </c:pt>
                <c:pt idx="352">
                  <c:v>43592</c:v>
                </c:pt>
                <c:pt idx="353">
                  <c:v>43593</c:v>
                </c:pt>
                <c:pt idx="354">
                  <c:v>43594</c:v>
                </c:pt>
                <c:pt idx="355">
                  <c:v>43595</c:v>
                </c:pt>
                <c:pt idx="356">
                  <c:v>43598</c:v>
                </c:pt>
                <c:pt idx="357">
                  <c:v>43599</c:v>
                </c:pt>
                <c:pt idx="358">
                  <c:v>43600</c:v>
                </c:pt>
                <c:pt idx="359">
                  <c:v>43601</c:v>
                </c:pt>
                <c:pt idx="360">
                  <c:v>43602</c:v>
                </c:pt>
                <c:pt idx="361">
                  <c:v>43605</c:v>
                </c:pt>
                <c:pt idx="362">
                  <c:v>43606</c:v>
                </c:pt>
                <c:pt idx="363">
                  <c:v>43607</c:v>
                </c:pt>
                <c:pt idx="364">
                  <c:v>43608</c:v>
                </c:pt>
                <c:pt idx="365">
                  <c:v>43609</c:v>
                </c:pt>
                <c:pt idx="366">
                  <c:v>43612</c:v>
                </c:pt>
                <c:pt idx="367">
                  <c:v>43613</c:v>
                </c:pt>
                <c:pt idx="368">
                  <c:v>43614</c:v>
                </c:pt>
                <c:pt idx="369">
                  <c:v>43615</c:v>
                </c:pt>
                <c:pt idx="370">
                  <c:v>43616</c:v>
                </c:pt>
                <c:pt idx="371">
                  <c:v>43619</c:v>
                </c:pt>
                <c:pt idx="372">
                  <c:v>43620</c:v>
                </c:pt>
                <c:pt idx="373">
                  <c:v>43621</c:v>
                </c:pt>
                <c:pt idx="374">
                  <c:v>43622</c:v>
                </c:pt>
                <c:pt idx="375">
                  <c:v>43623</c:v>
                </c:pt>
                <c:pt idx="376">
                  <c:v>43626</c:v>
                </c:pt>
                <c:pt idx="377">
                  <c:v>43627</c:v>
                </c:pt>
                <c:pt idx="378">
                  <c:v>43628</c:v>
                </c:pt>
                <c:pt idx="379">
                  <c:v>43629</c:v>
                </c:pt>
                <c:pt idx="380">
                  <c:v>43630</c:v>
                </c:pt>
                <c:pt idx="381">
                  <c:v>43633</c:v>
                </c:pt>
                <c:pt idx="382">
                  <c:v>43634</c:v>
                </c:pt>
                <c:pt idx="383">
                  <c:v>43635</c:v>
                </c:pt>
                <c:pt idx="384">
                  <c:v>43636</c:v>
                </c:pt>
                <c:pt idx="385">
                  <c:v>43637</c:v>
                </c:pt>
                <c:pt idx="386">
                  <c:v>43640</c:v>
                </c:pt>
                <c:pt idx="387">
                  <c:v>43641</c:v>
                </c:pt>
                <c:pt idx="388">
                  <c:v>43642</c:v>
                </c:pt>
                <c:pt idx="389">
                  <c:v>43643</c:v>
                </c:pt>
                <c:pt idx="390">
                  <c:v>43644</c:v>
                </c:pt>
                <c:pt idx="391">
                  <c:v>43647</c:v>
                </c:pt>
                <c:pt idx="392">
                  <c:v>43648</c:v>
                </c:pt>
                <c:pt idx="393">
                  <c:v>43649</c:v>
                </c:pt>
                <c:pt idx="394">
                  <c:v>43650</c:v>
                </c:pt>
                <c:pt idx="395">
                  <c:v>43651</c:v>
                </c:pt>
                <c:pt idx="396">
                  <c:v>43654</c:v>
                </c:pt>
                <c:pt idx="397">
                  <c:v>43655</c:v>
                </c:pt>
                <c:pt idx="398">
                  <c:v>43656</c:v>
                </c:pt>
                <c:pt idx="399">
                  <c:v>43657</c:v>
                </c:pt>
                <c:pt idx="400">
                  <c:v>43658</c:v>
                </c:pt>
                <c:pt idx="401">
                  <c:v>43661</c:v>
                </c:pt>
                <c:pt idx="402">
                  <c:v>43662</c:v>
                </c:pt>
                <c:pt idx="403">
                  <c:v>43663</c:v>
                </c:pt>
                <c:pt idx="404">
                  <c:v>43664</c:v>
                </c:pt>
                <c:pt idx="405">
                  <c:v>43665</c:v>
                </c:pt>
                <c:pt idx="406">
                  <c:v>43668</c:v>
                </c:pt>
                <c:pt idx="407">
                  <c:v>43669</c:v>
                </c:pt>
                <c:pt idx="408">
                  <c:v>43670</c:v>
                </c:pt>
                <c:pt idx="409">
                  <c:v>43671</c:v>
                </c:pt>
                <c:pt idx="410">
                  <c:v>43672</c:v>
                </c:pt>
                <c:pt idx="411">
                  <c:v>43675</c:v>
                </c:pt>
                <c:pt idx="412">
                  <c:v>43676</c:v>
                </c:pt>
                <c:pt idx="413">
                  <c:v>43677</c:v>
                </c:pt>
                <c:pt idx="414">
                  <c:v>43678</c:v>
                </c:pt>
                <c:pt idx="415">
                  <c:v>43679</c:v>
                </c:pt>
                <c:pt idx="416">
                  <c:v>43682</c:v>
                </c:pt>
                <c:pt idx="417">
                  <c:v>43683</c:v>
                </c:pt>
                <c:pt idx="418">
                  <c:v>43684</c:v>
                </c:pt>
                <c:pt idx="419">
                  <c:v>43685</c:v>
                </c:pt>
                <c:pt idx="420">
                  <c:v>43686</c:v>
                </c:pt>
                <c:pt idx="421">
                  <c:v>43689</c:v>
                </c:pt>
                <c:pt idx="422">
                  <c:v>43690</c:v>
                </c:pt>
                <c:pt idx="423">
                  <c:v>43691</c:v>
                </c:pt>
                <c:pt idx="424">
                  <c:v>43692</c:v>
                </c:pt>
                <c:pt idx="425">
                  <c:v>43693</c:v>
                </c:pt>
                <c:pt idx="426">
                  <c:v>43696</c:v>
                </c:pt>
                <c:pt idx="427">
                  <c:v>43697</c:v>
                </c:pt>
                <c:pt idx="428">
                  <c:v>43698</c:v>
                </c:pt>
                <c:pt idx="429">
                  <c:v>43699</c:v>
                </c:pt>
                <c:pt idx="430">
                  <c:v>43700</c:v>
                </c:pt>
                <c:pt idx="431">
                  <c:v>43703</c:v>
                </c:pt>
                <c:pt idx="432">
                  <c:v>43704</c:v>
                </c:pt>
                <c:pt idx="433">
                  <c:v>43705</c:v>
                </c:pt>
                <c:pt idx="434">
                  <c:v>43706</c:v>
                </c:pt>
                <c:pt idx="435">
                  <c:v>43707</c:v>
                </c:pt>
                <c:pt idx="436">
                  <c:v>43710</c:v>
                </c:pt>
                <c:pt idx="437">
                  <c:v>43711</c:v>
                </c:pt>
                <c:pt idx="438">
                  <c:v>43712</c:v>
                </c:pt>
                <c:pt idx="439">
                  <c:v>43713</c:v>
                </c:pt>
                <c:pt idx="440">
                  <c:v>43714</c:v>
                </c:pt>
                <c:pt idx="441">
                  <c:v>43717</c:v>
                </c:pt>
                <c:pt idx="442">
                  <c:v>43718</c:v>
                </c:pt>
                <c:pt idx="443">
                  <c:v>43719</c:v>
                </c:pt>
                <c:pt idx="444">
                  <c:v>43720</c:v>
                </c:pt>
                <c:pt idx="445">
                  <c:v>43721</c:v>
                </c:pt>
                <c:pt idx="446">
                  <c:v>43724</c:v>
                </c:pt>
                <c:pt idx="447">
                  <c:v>43725</c:v>
                </c:pt>
                <c:pt idx="448">
                  <c:v>43726</c:v>
                </c:pt>
                <c:pt idx="449">
                  <c:v>43727</c:v>
                </c:pt>
                <c:pt idx="450">
                  <c:v>43728</c:v>
                </c:pt>
                <c:pt idx="451">
                  <c:v>43731</c:v>
                </c:pt>
                <c:pt idx="452">
                  <c:v>43732</c:v>
                </c:pt>
                <c:pt idx="453">
                  <c:v>43733</c:v>
                </c:pt>
                <c:pt idx="454">
                  <c:v>43734</c:v>
                </c:pt>
                <c:pt idx="455">
                  <c:v>43735</c:v>
                </c:pt>
                <c:pt idx="456">
                  <c:v>43738</c:v>
                </c:pt>
                <c:pt idx="457">
                  <c:v>43739</c:v>
                </c:pt>
                <c:pt idx="458">
                  <c:v>43740</c:v>
                </c:pt>
                <c:pt idx="459">
                  <c:v>43741</c:v>
                </c:pt>
                <c:pt idx="460">
                  <c:v>43742</c:v>
                </c:pt>
                <c:pt idx="461">
                  <c:v>43745</c:v>
                </c:pt>
                <c:pt idx="462">
                  <c:v>43746</c:v>
                </c:pt>
                <c:pt idx="463">
                  <c:v>43747</c:v>
                </c:pt>
                <c:pt idx="464">
                  <c:v>43748</c:v>
                </c:pt>
                <c:pt idx="465">
                  <c:v>43749</c:v>
                </c:pt>
                <c:pt idx="466">
                  <c:v>43752</c:v>
                </c:pt>
                <c:pt idx="467">
                  <c:v>43753</c:v>
                </c:pt>
                <c:pt idx="468">
                  <c:v>43754</c:v>
                </c:pt>
                <c:pt idx="469">
                  <c:v>43755</c:v>
                </c:pt>
                <c:pt idx="470">
                  <c:v>43756</c:v>
                </c:pt>
                <c:pt idx="471">
                  <c:v>43759</c:v>
                </c:pt>
                <c:pt idx="472">
                  <c:v>43760</c:v>
                </c:pt>
                <c:pt idx="473">
                  <c:v>43761</c:v>
                </c:pt>
                <c:pt idx="474">
                  <c:v>43762</c:v>
                </c:pt>
                <c:pt idx="475">
                  <c:v>43763</c:v>
                </c:pt>
                <c:pt idx="476">
                  <c:v>43766</c:v>
                </c:pt>
                <c:pt idx="477">
                  <c:v>43767</c:v>
                </c:pt>
                <c:pt idx="478">
                  <c:v>43768</c:v>
                </c:pt>
                <c:pt idx="479">
                  <c:v>43769</c:v>
                </c:pt>
                <c:pt idx="480">
                  <c:v>43770</c:v>
                </c:pt>
                <c:pt idx="481">
                  <c:v>43773</c:v>
                </c:pt>
                <c:pt idx="482">
                  <c:v>43774</c:v>
                </c:pt>
                <c:pt idx="483">
                  <c:v>43775</c:v>
                </c:pt>
                <c:pt idx="484">
                  <c:v>43776</c:v>
                </c:pt>
                <c:pt idx="485">
                  <c:v>43777</c:v>
                </c:pt>
                <c:pt idx="486">
                  <c:v>43780</c:v>
                </c:pt>
                <c:pt idx="487">
                  <c:v>43781</c:v>
                </c:pt>
                <c:pt idx="488">
                  <c:v>43782</c:v>
                </c:pt>
                <c:pt idx="489">
                  <c:v>43783</c:v>
                </c:pt>
                <c:pt idx="490">
                  <c:v>43784</c:v>
                </c:pt>
                <c:pt idx="491">
                  <c:v>43787</c:v>
                </c:pt>
                <c:pt idx="492">
                  <c:v>43788</c:v>
                </c:pt>
                <c:pt idx="493">
                  <c:v>43789</c:v>
                </c:pt>
                <c:pt idx="494">
                  <c:v>43790</c:v>
                </c:pt>
                <c:pt idx="495">
                  <c:v>43791</c:v>
                </c:pt>
                <c:pt idx="496">
                  <c:v>43794</c:v>
                </c:pt>
                <c:pt idx="497">
                  <c:v>43795</c:v>
                </c:pt>
                <c:pt idx="498">
                  <c:v>43796</c:v>
                </c:pt>
                <c:pt idx="499">
                  <c:v>43797</c:v>
                </c:pt>
                <c:pt idx="500">
                  <c:v>43798</c:v>
                </c:pt>
                <c:pt idx="501">
                  <c:v>43801</c:v>
                </c:pt>
                <c:pt idx="502">
                  <c:v>43802</c:v>
                </c:pt>
                <c:pt idx="503">
                  <c:v>43803</c:v>
                </c:pt>
                <c:pt idx="504">
                  <c:v>43804</c:v>
                </c:pt>
                <c:pt idx="505">
                  <c:v>43805</c:v>
                </c:pt>
                <c:pt idx="506">
                  <c:v>43808</c:v>
                </c:pt>
                <c:pt idx="507">
                  <c:v>43809</c:v>
                </c:pt>
                <c:pt idx="508">
                  <c:v>43810</c:v>
                </c:pt>
                <c:pt idx="509">
                  <c:v>43811</c:v>
                </c:pt>
                <c:pt idx="510">
                  <c:v>43812</c:v>
                </c:pt>
                <c:pt idx="511">
                  <c:v>43815</c:v>
                </c:pt>
                <c:pt idx="512">
                  <c:v>43816</c:v>
                </c:pt>
                <c:pt idx="513">
                  <c:v>43817</c:v>
                </c:pt>
                <c:pt idx="514">
                  <c:v>43818</c:v>
                </c:pt>
                <c:pt idx="515">
                  <c:v>43819</c:v>
                </c:pt>
                <c:pt idx="516">
                  <c:v>43822</c:v>
                </c:pt>
                <c:pt idx="517">
                  <c:v>43823</c:v>
                </c:pt>
                <c:pt idx="518">
                  <c:v>43824</c:v>
                </c:pt>
                <c:pt idx="519">
                  <c:v>43825</c:v>
                </c:pt>
                <c:pt idx="520">
                  <c:v>43826</c:v>
                </c:pt>
                <c:pt idx="521">
                  <c:v>43829</c:v>
                </c:pt>
                <c:pt idx="522">
                  <c:v>43830</c:v>
                </c:pt>
                <c:pt idx="523">
                  <c:v>43831</c:v>
                </c:pt>
                <c:pt idx="524">
                  <c:v>43832</c:v>
                </c:pt>
                <c:pt idx="525">
                  <c:v>43833</c:v>
                </c:pt>
                <c:pt idx="526">
                  <c:v>43836</c:v>
                </c:pt>
                <c:pt idx="527">
                  <c:v>43837</c:v>
                </c:pt>
                <c:pt idx="528">
                  <c:v>43838</c:v>
                </c:pt>
                <c:pt idx="529">
                  <c:v>43839</c:v>
                </c:pt>
                <c:pt idx="530">
                  <c:v>43840</c:v>
                </c:pt>
                <c:pt idx="531">
                  <c:v>43843</c:v>
                </c:pt>
                <c:pt idx="532">
                  <c:v>43844</c:v>
                </c:pt>
                <c:pt idx="533">
                  <c:v>43845</c:v>
                </c:pt>
                <c:pt idx="534">
                  <c:v>43846</c:v>
                </c:pt>
                <c:pt idx="535">
                  <c:v>43847</c:v>
                </c:pt>
                <c:pt idx="536">
                  <c:v>43850</c:v>
                </c:pt>
                <c:pt idx="537">
                  <c:v>43851</c:v>
                </c:pt>
                <c:pt idx="538">
                  <c:v>43852</c:v>
                </c:pt>
                <c:pt idx="539">
                  <c:v>43853</c:v>
                </c:pt>
                <c:pt idx="540">
                  <c:v>43854</c:v>
                </c:pt>
                <c:pt idx="541">
                  <c:v>43857</c:v>
                </c:pt>
                <c:pt idx="542">
                  <c:v>43858</c:v>
                </c:pt>
                <c:pt idx="543">
                  <c:v>43859</c:v>
                </c:pt>
                <c:pt idx="544">
                  <c:v>43860</c:v>
                </c:pt>
                <c:pt idx="545">
                  <c:v>43861</c:v>
                </c:pt>
                <c:pt idx="546">
                  <c:v>43864</c:v>
                </c:pt>
                <c:pt idx="547">
                  <c:v>43865</c:v>
                </c:pt>
                <c:pt idx="548">
                  <c:v>43866</c:v>
                </c:pt>
                <c:pt idx="549">
                  <c:v>43867</c:v>
                </c:pt>
                <c:pt idx="550">
                  <c:v>43868</c:v>
                </c:pt>
                <c:pt idx="551">
                  <c:v>43871</c:v>
                </c:pt>
                <c:pt idx="552">
                  <c:v>43872</c:v>
                </c:pt>
                <c:pt idx="553">
                  <c:v>43873</c:v>
                </c:pt>
                <c:pt idx="554">
                  <c:v>43874</c:v>
                </c:pt>
                <c:pt idx="555">
                  <c:v>43875</c:v>
                </c:pt>
                <c:pt idx="556">
                  <c:v>43878</c:v>
                </c:pt>
                <c:pt idx="557">
                  <c:v>43879</c:v>
                </c:pt>
                <c:pt idx="558">
                  <c:v>43880</c:v>
                </c:pt>
                <c:pt idx="559">
                  <c:v>43881</c:v>
                </c:pt>
                <c:pt idx="560">
                  <c:v>43882</c:v>
                </c:pt>
                <c:pt idx="561">
                  <c:v>43885</c:v>
                </c:pt>
                <c:pt idx="562">
                  <c:v>43886</c:v>
                </c:pt>
                <c:pt idx="563">
                  <c:v>43887</c:v>
                </c:pt>
                <c:pt idx="564">
                  <c:v>43888</c:v>
                </c:pt>
                <c:pt idx="565">
                  <c:v>43889</c:v>
                </c:pt>
                <c:pt idx="566">
                  <c:v>43892</c:v>
                </c:pt>
                <c:pt idx="567">
                  <c:v>43893</c:v>
                </c:pt>
                <c:pt idx="568">
                  <c:v>43894</c:v>
                </c:pt>
                <c:pt idx="569">
                  <c:v>43895</c:v>
                </c:pt>
                <c:pt idx="570">
                  <c:v>43896</c:v>
                </c:pt>
                <c:pt idx="571">
                  <c:v>43899</c:v>
                </c:pt>
                <c:pt idx="572">
                  <c:v>43900</c:v>
                </c:pt>
                <c:pt idx="573">
                  <c:v>43901</c:v>
                </c:pt>
                <c:pt idx="574">
                  <c:v>43902</c:v>
                </c:pt>
                <c:pt idx="575">
                  <c:v>43903</c:v>
                </c:pt>
                <c:pt idx="576">
                  <c:v>43906</c:v>
                </c:pt>
                <c:pt idx="577">
                  <c:v>43907</c:v>
                </c:pt>
                <c:pt idx="578">
                  <c:v>43908</c:v>
                </c:pt>
                <c:pt idx="579">
                  <c:v>43909</c:v>
                </c:pt>
                <c:pt idx="580">
                  <c:v>43910</c:v>
                </c:pt>
                <c:pt idx="581">
                  <c:v>43913</c:v>
                </c:pt>
                <c:pt idx="582">
                  <c:v>43914</c:v>
                </c:pt>
                <c:pt idx="583">
                  <c:v>43915</c:v>
                </c:pt>
                <c:pt idx="584">
                  <c:v>43916</c:v>
                </c:pt>
                <c:pt idx="585">
                  <c:v>43917</c:v>
                </c:pt>
                <c:pt idx="586">
                  <c:v>43920</c:v>
                </c:pt>
                <c:pt idx="587">
                  <c:v>43921</c:v>
                </c:pt>
                <c:pt idx="588">
                  <c:v>43922</c:v>
                </c:pt>
                <c:pt idx="589">
                  <c:v>43923</c:v>
                </c:pt>
                <c:pt idx="590">
                  <c:v>43924</c:v>
                </c:pt>
                <c:pt idx="591">
                  <c:v>43927</c:v>
                </c:pt>
                <c:pt idx="592">
                  <c:v>43928</c:v>
                </c:pt>
                <c:pt idx="593">
                  <c:v>43929</c:v>
                </c:pt>
                <c:pt idx="594">
                  <c:v>43930</c:v>
                </c:pt>
                <c:pt idx="595">
                  <c:v>43931</c:v>
                </c:pt>
                <c:pt idx="596">
                  <c:v>43934</c:v>
                </c:pt>
                <c:pt idx="597">
                  <c:v>43935</c:v>
                </c:pt>
                <c:pt idx="598">
                  <c:v>43936</c:v>
                </c:pt>
                <c:pt idx="599">
                  <c:v>43937</c:v>
                </c:pt>
                <c:pt idx="600">
                  <c:v>43938</c:v>
                </c:pt>
                <c:pt idx="601">
                  <c:v>43941</c:v>
                </c:pt>
                <c:pt idx="602">
                  <c:v>43942</c:v>
                </c:pt>
                <c:pt idx="603">
                  <c:v>43943</c:v>
                </c:pt>
                <c:pt idx="604">
                  <c:v>43944</c:v>
                </c:pt>
                <c:pt idx="605">
                  <c:v>43945</c:v>
                </c:pt>
                <c:pt idx="606">
                  <c:v>43948</c:v>
                </c:pt>
                <c:pt idx="607">
                  <c:v>43949</c:v>
                </c:pt>
                <c:pt idx="608">
                  <c:v>43950</c:v>
                </c:pt>
                <c:pt idx="609">
                  <c:v>43951</c:v>
                </c:pt>
                <c:pt idx="610">
                  <c:v>43952</c:v>
                </c:pt>
                <c:pt idx="611">
                  <c:v>43955</c:v>
                </c:pt>
                <c:pt idx="612">
                  <c:v>43956</c:v>
                </c:pt>
                <c:pt idx="613">
                  <c:v>43957</c:v>
                </c:pt>
                <c:pt idx="614">
                  <c:v>43958</c:v>
                </c:pt>
                <c:pt idx="615">
                  <c:v>43959</c:v>
                </c:pt>
                <c:pt idx="616">
                  <c:v>43962</c:v>
                </c:pt>
                <c:pt idx="617">
                  <c:v>43963</c:v>
                </c:pt>
                <c:pt idx="618">
                  <c:v>43964</c:v>
                </c:pt>
                <c:pt idx="619">
                  <c:v>43965</c:v>
                </c:pt>
                <c:pt idx="620">
                  <c:v>43966</c:v>
                </c:pt>
                <c:pt idx="621">
                  <c:v>43969</c:v>
                </c:pt>
                <c:pt idx="622">
                  <c:v>43970</c:v>
                </c:pt>
                <c:pt idx="623">
                  <c:v>43971</c:v>
                </c:pt>
                <c:pt idx="624">
                  <c:v>43972</c:v>
                </c:pt>
                <c:pt idx="625">
                  <c:v>43973</c:v>
                </c:pt>
                <c:pt idx="626">
                  <c:v>43976</c:v>
                </c:pt>
                <c:pt idx="627">
                  <c:v>43977</c:v>
                </c:pt>
                <c:pt idx="628">
                  <c:v>43978</c:v>
                </c:pt>
                <c:pt idx="629">
                  <c:v>43979</c:v>
                </c:pt>
                <c:pt idx="630">
                  <c:v>43980</c:v>
                </c:pt>
                <c:pt idx="631">
                  <c:v>43983</c:v>
                </c:pt>
                <c:pt idx="632">
                  <c:v>43984</c:v>
                </c:pt>
                <c:pt idx="633">
                  <c:v>43985</c:v>
                </c:pt>
                <c:pt idx="634">
                  <c:v>43986</c:v>
                </c:pt>
                <c:pt idx="635">
                  <c:v>43987</c:v>
                </c:pt>
                <c:pt idx="636">
                  <c:v>43990</c:v>
                </c:pt>
                <c:pt idx="637">
                  <c:v>43991</c:v>
                </c:pt>
                <c:pt idx="638">
                  <c:v>43992</c:v>
                </c:pt>
                <c:pt idx="639">
                  <c:v>43993</c:v>
                </c:pt>
                <c:pt idx="640">
                  <c:v>43994</c:v>
                </c:pt>
                <c:pt idx="641">
                  <c:v>43997</c:v>
                </c:pt>
                <c:pt idx="642">
                  <c:v>43998</c:v>
                </c:pt>
                <c:pt idx="643">
                  <c:v>43999</c:v>
                </c:pt>
                <c:pt idx="644">
                  <c:v>44000</c:v>
                </c:pt>
                <c:pt idx="645">
                  <c:v>44001</c:v>
                </c:pt>
                <c:pt idx="646">
                  <c:v>44004</c:v>
                </c:pt>
                <c:pt idx="647">
                  <c:v>44005</c:v>
                </c:pt>
                <c:pt idx="648">
                  <c:v>44006</c:v>
                </c:pt>
                <c:pt idx="649">
                  <c:v>44007</c:v>
                </c:pt>
                <c:pt idx="650">
                  <c:v>44008</c:v>
                </c:pt>
                <c:pt idx="651">
                  <c:v>44011</c:v>
                </c:pt>
                <c:pt idx="652">
                  <c:v>44012</c:v>
                </c:pt>
                <c:pt idx="653">
                  <c:v>44013</c:v>
                </c:pt>
                <c:pt idx="654">
                  <c:v>44014</c:v>
                </c:pt>
                <c:pt idx="655">
                  <c:v>44015</c:v>
                </c:pt>
                <c:pt idx="656">
                  <c:v>44018</c:v>
                </c:pt>
                <c:pt idx="657">
                  <c:v>44019</c:v>
                </c:pt>
                <c:pt idx="658">
                  <c:v>44020</c:v>
                </c:pt>
                <c:pt idx="659">
                  <c:v>44021</c:v>
                </c:pt>
                <c:pt idx="660">
                  <c:v>44022</c:v>
                </c:pt>
                <c:pt idx="661">
                  <c:v>44025</c:v>
                </c:pt>
                <c:pt idx="662">
                  <c:v>44026</c:v>
                </c:pt>
                <c:pt idx="663">
                  <c:v>44027</c:v>
                </c:pt>
                <c:pt idx="664">
                  <c:v>44028</c:v>
                </c:pt>
                <c:pt idx="665">
                  <c:v>44029</c:v>
                </c:pt>
                <c:pt idx="666">
                  <c:v>44032</c:v>
                </c:pt>
                <c:pt idx="667">
                  <c:v>44033</c:v>
                </c:pt>
                <c:pt idx="668">
                  <c:v>44034</c:v>
                </c:pt>
                <c:pt idx="669">
                  <c:v>44035</c:v>
                </c:pt>
                <c:pt idx="670">
                  <c:v>44036</c:v>
                </c:pt>
                <c:pt idx="671">
                  <c:v>44039</c:v>
                </c:pt>
                <c:pt idx="672">
                  <c:v>44040</c:v>
                </c:pt>
                <c:pt idx="673">
                  <c:v>44041</c:v>
                </c:pt>
                <c:pt idx="674">
                  <c:v>44042</c:v>
                </c:pt>
                <c:pt idx="675">
                  <c:v>44043</c:v>
                </c:pt>
                <c:pt idx="676">
                  <c:v>44046</c:v>
                </c:pt>
                <c:pt idx="677">
                  <c:v>44047</c:v>
                </c:pt>
                <c:pt idx="678">
                  <c:v>44048</c:v>
                </c:pt>
                <c:pt idx="679">
                  <c:v>44049</c:v>
                </c:pt>
                <c:pt idx="680">
                  <c:v>44050</c:v>
                </c:pt>
                <c:pt idx="681">
                  <c:v>44053</c:v>
                </c:pt>
                <c:pt idx="682">
                  <c:v>44054</c:v>
                </c:pt>
                <c:pt idx="683">
                  <c:v>44055</c:v>
                </c:pt>
                <c:pt idx="684">
                  <c:v>44056</c:v>
                </c:pt>
                <c:pt idx="685">
                  <c:v>44057</c:v>
                </c:pt>
                <c:pt idx="686">
                  <c:v>44060</c:v>
                </c:pt>
                <c:pt idx="687">
                  <c:v>44061</c:v>
                </c:pt>
                <c:pt idx="688">
                  <c:v>44062</c:v>
                </c:pt>
                <c:pt idx="689">
                  <c:v>44063</c:v>
                </c:pt>
                <c:pt idx="690">
                  <c:v>44064</c:v>
                </c:pt>
                <c:pt idx="691">
                  <c:v>44067</c:v>
                </c:pt>
                <c:pt idx="692">
                  <c:v>44068</c:v>
                </c:pt>
                <c:pt idx="693">
                  <c:v>44069</c:v>
                </c:pt>
                <c:pt idx="694">
                  <c:v>44070</c:v>
                </c:pt>
                <c:pt idx="695">
                  <c:v>44071</c:v>
                </c:pt>
                <c:pt idx="696">
                  <c:v>44074</c:v>
                </c:pt>
                <c:pt idx="697">
                  <c:v>44075</c:v>
                </c:pt>
                <c:pt idx="698">
                  <c:v>44076</c:v>
                </c:pt>
                <c:pt idx="699">
                  <c:v>44077</c:v>
                </c:pt>
                <c:pt idx="700">
                  <c:v>44078</c:v>
                </c:pt>
                <c:pt idx="701">
                  <c:v>44081</c:v>
                </c:pt>
                <c:pt idx="702">
                  <c:v>44082</c:v>
                </c:pt>
                <c:pt idx="703">
                  <c:v>44083</c:v>
                </c:pt>
                <c:pt idx="704">
                  <c:v>44084</c:v>
                </c:pt>
                <c:pt idx="705">
                  <c:v>44085</c:v>
                </c:pt>
                <c:pt idx="706">
                  <c:v>44088</c:v>
                </c:pt>
                <c:pt idx="707">
                  <c:v>44089</c:v>
                </c:pt>
                <c:pt idx="708">
                  <c:v>44090</c:v>
                </c:pt>
                <c:pt idx="709">
                  <c:v>44091</c:v>
                </c:pt>
                <c:pt idx="710">
                  <c:v>44092</c:v>
                </c:pt>
                <c:pt idx="711">
                  <c:v>44095</c:v>
                </c:pt>
                <c:pt idx="712">
                  <c:v>44096</c:v>
                </c:pt>
                <c:pt idx="713">
                  <c:v>44097</c:v>
                </c:pt>
                <c:pt idx="714">
                  <c:v>44098</c:v>
                </c:pt>
                <c:pt idx="715">
                  <c:v>44099</c:v>
                </c:pt>
                <c:pt idx="716">
                  <c:v>44102</c:v>
                </c:pt>
                <c:pt idx="717">
                  <c:v>44103</c:v>
                </c:pt>
                <c:pt idx="718">
                  <c:v>44104</c:v>
                </c:pt>
                <c:pt idx="719">
                  <c:v>44105</c:v>
                </c:pt>
                <c:pt idx="720">
                  <c:v>44106</c:v>
                </c:pt>
                <c:pt idx="721">
                  <c:v>44109</c:v>
                </c:pt>
                <c:pt idx="722">
                  <c:v>44110</c:v>
                </c:pt>
                <c:pt idx="723">
                  <c:v>44111</c:v>
                </c:pt>
                <c:pt idx="724">
                  <c:v>44112</c:v>
                </c:pt>
                <c:pt idx="725">
                  <c:v>44113</c:v>
                </c:pt>
                <c:pt idx="726">
                  <c:v>44116</c:v>
                </c:pt>
                <c:pt idx="727">
                  <c:v>44117</c:v>
                </c:pt>
                <c:pt idx="728">
                  <c:v>44118</c:v>
                </c:pt>
                <c:pt idx="729">
                  <c:v>44119</c:v>
                </c:pt>
                <c:pt idx="730">
                  <c:v>44120</c:v>
                </c:pt>
                <c:pt idx="731">
                  <c:v>44123</c:v>
                </c:pt>
                <c:pt idx="732">
                  <c:v>44124</c:v>
                </c:pt>
                <c:pt idx="733">
                  <c:v>44125</c:v>
                </c:pt>
                <c:pt idx="734">
                  <c:v>44126</c:v>
                </c:pt>
                <c:pt idx="735">
                  <c:v>44127</c:v>
                </c:pt>
                <c:pt idx="736">
                  <c:v>44130</c:v>
                </c:pt>
                <c:pt idx="737">
                  <c:v>44131</c:v>
                </c:pt>
                <c:pt idx="738">
                  <c:v>44132</c:v>
                </c:pt>
                <c:pt idx="739">
                  <c:v>44133</c:v>
                </c:pt>
                <c:pt idx="740">
                  <c:v>44134</c:v>
                </c:pt>
                <c:pt idx="741">
                  <c:v>44137</c:v>
                </c:pt>
                <c:pt idx="742">
                  <c:v>44138</c:v>
                </c:pt>
                <c:pt idx="743">
                  <c:v>44139</c:v>
                </c:pt>
                <c:pt idx="744">
                  <c:v>44140</c:v>
                </c:pt>
                <c:pt idx="745">
                  <c:v>44141</c:v>
                </c:pt>
                <c:pt idx="746">
                  <c:v>44144</c:v>
                </c:pt>
                <c:pt idx="747">
                  <c:v>44145</c:v>
                </c:pt>
                <c:pt idx="748">
                  <c:v>44146</c:v>
                </c:pt>
                <c:pt idx="749">
                  <c:v>44147</c:v>
                </c:pt>
                <c:pt idx="750">
                  <c:v>44148</c:v>
                </c:pt>
                <c:pt idx="751">
                  <c:v>44151</c:v>
                </c:pt>
                <c:pt idx="752">
                  <c:v>44152</c:v>
                </c:pt>
                <c:pt idx="753">
                  <c:v>44153</c:v>
                </c:pt>
                <c:pt idx="754">
                  <c:v>44154</c:v>
                </c:pt>
                <c:pt idx="755">
                  <c:v>44155</c:v>
                </c:pt>
                <c:pt idx="756">
                  <c:v>44158</c:v>
                </c:pt>
                <c:pt idx="757">
                  <c:v>44159</c:v>
                </c:pt>
                <c:pt idx="758">
                  <c:v>44160</c:v>
                </c:pt>
                <c:pt idx="759">
                  <c:v>44161</c:v>
                </c:pt>
                <c:pt idx="760">
                  <c:v>44162</c:v>
                </c:pt>
                <c:pt idx="761">
                  <c:v>44165</c:v>
                </c:pt>
                <c:pt idx="762">
                  <c:v>44166</c:v>
                </c:pt>
                <c:pt idx="763">
                  <c:v>44167</c:v>
                </c:pt>
                <c:pt idx="764">
                  <c:v>44168</c:v>
                </c:pt>
                <c:pt idx="765">
                  <c:v>44169</c:v>
                </c:pt>
                <c:pt idx="766">
                  <c:v>44172</c:v>
                </c:pt>
                <c:pt idx="767">
                  <c:v>44173</c:v>
                </c:pt>
                <c:pt idx="768">
                  <c:v>44174</c:v>
                </c:pt>
                <c:pt idx="769">
                  <c:v>44175</c:v>
                </c:pt>
                <c:pt idx="770">
                  <c:v>44176</c:v>
                </c:pt>
                <c:pt idx="771">
                  <c:v>44179</c:v>
                </c:pt>
                <c:pt idx="772">
                  <c:v>44180</c:v>
                </c:pt>
                <c:pt idx="773">
                  <c:v>44181</c:v>
                </c:pt>
                <c:pt idx="774">
                  <c:v>44182</c:v>
                </c:pt>
                <c:pt idx="775">
                  <c:v>44183</c:v>
                </c:pt>
                <c:pt idx="776">
                  <c:v>44186</c:v>
                </c:pt>
                <c:pt idx="777">
                  <c:v>44187</c:v>
                </c:pt>
                <c:pt idx="778">
                  <c:v>44188</c:v>
                </c:pt>
                <c:pt idx="779">
                  <c:v>44189</c:v>
                </c:pt>
                <c:pt idx="780">
                  <c:v>44190</c:v>
                </c:pt>
                <c:pt idx="781">
                  <c:v>44193</c:v>
                </c:pt>
                <c:pt idx="782">
                  <c:v>44194</c:v>
                </c:pt>
                <c:pt idx="783">
                  <c:v>44195</c:v>
                </c:pt>
                <c:pt idx="784">
                  <c:v>44196</c:v>
                </c:pt>
                <c:pt idx="785">
                  <c:v>44197</c:v>
                </c:pt>
                <c:pt idx="786">
                  <c:v>44200</c:v>
                </c:pt>
                <c:pt idx="787">
                  <c:v>44201</c:v>
                </c:pt>
                <c:pt idx="788">
                  <c:v>44202</c:v>
                </c:pt>
                <c:pt idx="789">
                  <c:v>44203</c:v>
                </c:pt>
                <c:pt idx="790">
                  <c:v>44204</c:v>
                </c:pt>
                <c:pt idx="791">
                  <c:v>44207</c:v>
                </c:pt>
                <c:pt idx="792">
                  <c:v>44208</c:v>
                </c:pt>
                <c:pt idx="793">
                  <c:v>44209</c:v>
                </c:pt>
                <c:pt idx="794">
                  <c:v>44210</c:v>
                </c:pt>
                <c:pt idx="795">
                  <c:v>44211</c:v>
                </c:pt>
                <c:pt idx="796">
                  <c:v>44214</c:v>
                </c:pt>
                <c:pt idx="797">
                  <c:v>44215</c:v>
                </c:pt>
                <c:pt idx="798">
                  <c:v>44216</c:v>
                </c:pt>
                <c:pt idx="799">
                  <c:v>44217</c:v>
                </c:pt>
                <c:pt idx="800">
                  <c:v>44218</c:v>
                </c:pt>
                <c:pt idx="801">
                  <c:v>44221</c:v>
                </c:pt>
                <c:pt idx="802">
                  <c:v>44222</c:v>
                </c:pt>
                <c:pt idx="803">
                  <c:v>44223</c:v>
                </c:pt>
                <c:pt idx="804">
                  <c:v>44224</c:v>
                </c:pt>
                <c:pt idx="805">
                  <c:v>44225</c:v>
                </c:pt>
                <c:pt idx="806">
                  <c:v>44228</c:v>
                </c:pt>
                <c:pt idx="807">
                  <c:v>44229</c:v>
                </c:pt>
                <c:pt idx="808">
                  <c:v>44230</c:v>
                </c:pt>
                <c:pt idx="809">
                  <c:v>44231</c:v>
                </c:pt>
                <c:pt idx="810">
                  <c:v>44232</c:v>
                </c:pt>
                <c:pt idx="811">
                  <c:v>44235</c:v>
                </c:pt>
                <c:pt idx="812">
                  <c:v>44236</c:v>
                </c:pt>
                <c:pt idx="813">
                  <c:v>44237</c:v>
                </c:pt>
                <c:pt idx="814">
                  <c:v>44238</c:v>
                </c:pt>
                <c:pt idx="815">
                  <c:v>44239</c:v>
                </c:pt>
                <c:pt idx="816">
                  <c:v>44242</c:v>
                </c:pt>
                <c:pt idx="817">
                  <c:v>44243</c:v>
                </c:pt>
                <c:pt idx="818">
                  <c:v>44244</c:v>
                </c:pt>
                <c:pt idx="819">
                  <c:v>44245</c:v>
                </c:pt>
                <c:pt idx="820">
                  <c:v>44246</c:v>
                </c:pt>
                <c:pt idx="821">
                  <c:v>44249</c:v>
                </c:pt>
                <c:pt idx="822">
                  <c:v>44250</c:v>
                </c:pt>
                <c:pt idx="823">
                  <c:v>44251</c:v>
                </c:pt>
                <c:pt idx="824">
                  <c:v>44252</c:v>
                </c:pt>
                <c:pt idx="825">
                  <c:v>44253</c:v>
                </c:pt>
                <c:pt idx="826">
                  <c:v>44256</c:v>
                </c:pt>
                <c:pt idx="827">
                  <c:v>44257</c:v>
                </c:pt>
                <c:pt idx="828">
                  <c:v>44258</c:v>
                </c:pt>
                <c:pt idx="829">
                  <c:v>44259</c:v>
                </c:pt>
                <c:pt idx="830">
                  <c:v>44260</c:v>
                </c:pt>
                <c:pt idx="831">
                  <c:v>44263</c:v>
                </c:pt>
                <c:pt idx="832">
                  <c:v>44264</c:v>
                </c:pt>
                <c:pt idx="833">
                  <c:v>44265</c:v>
                </c:pt>
                <c:pt idx="834">
                  <c:v>44266</c:v>
                </c:pt>
                <c:pt idx="835">
                  <c:v>44267</c:v>
                </c:pt>
                <c:pt idx="836">
                  <c:v>44270</c:v>
                </c:pt>
                <c:pt idx="837">
                  <c:v>44271</c:v>
                </c:pt>
                <c:pt idx="838">
                  <c:v>44272</c:v>
                </c:pt>
                <c:pt idx="839">
                  <c:v>44273</c:v>
                </c:pt>
                <c:pt idx="840">
                  <c:v>44274</c:v>
                </c:pt>
                <c:pt idx="841">
                  <c:v>44277</c:v>
                </c:pt>
                <c:pt idx="842">
                  <c:v>44278</c:v>
                </c:pt>
                <c:pt idx="843">
                  <c:v>44279</c:v>
                </c:pt>
                <c:pt idx="844">
                  <c:v>44280</c:v>
                </c:pt>
                <c:pt idx="845">
                  <c:v>44281</c:v>
                </c:pt>
                <c:pt idx="846">
                  <c:v>44284</c:v>
                </c:pt>
                <c:pt idx="847">
                  <c:v>44285</c:v>
                </c:pt>
                <c:pt idx="848">
                  <c:v>44286</c:v>
                </c:pt>
                <c:pt idx="849">
                  <c:v>44287</c:v>
                </c:pt>
                <c:pt idx="850">
                  <c:v>44288</c:v>
                </c:pt>
                <c:pt idx="851">
                  <c:v>44291</c:v>
                </c:pt>
                <c:pt idx="852">
                  <c:v>44292</c:v>
                </c:pt>
                <c:pt idx="853">
                  <c:v>44293</c:v>
                </c:pt>
                <c:pt idx="854">
                  <c:v>44294</c:v>
                </c:pt>
                <c:pt idx="855">
                  <c:v>44295</c:v>
                </c:pt>
                <c:pt idx="856">
                  <c:v>44298</c:v>
                </c:pt>
                <c:pt idx="857">
                  <c:v>44299</c:v>
                </c:pt>
                <c:pt idx="858">
                  <c:v>44300</c:v>
                </c:pt>
                <c:pt idx="859">
                  <c:v>44301</c:v>
                </c:pt>
                <c:pt idx="860">
                  <c:v>44302</c:v>
                </c:pt>
                <c:pt idx="861">
                  <c:v>44305</c:v>
                </c:pt>
                <c:pt idx="862">
                  <c:v>44306</c:v>
                </c:pt>
                <c:pt idx="863">
                  <c:v>44307</c:v>
                </c:pt>
                <c:pt idx="864">
                  <c:v>44308</c:v>
                </c:pt>
                <c:pt idx="865">
                  <c:v>44309</c:v>
                </c:pt>
                <c:pt idx="866">
                  <c:v>44312</c:v>
                </c:pt>
                <c:pt idx="867">
                  <c:v>44313</c:v>
                </c:pt>
                <c:pt idx="868">
                  <c:v>44314</c:v>
                </c:pt>
                <c:pt idx="869">
                  <c:v>44315</c:v>
                </c:pt>
                <c:pt idx="870">
                  <c:v>44316</c:v>
                </c:pt>
                <c:pt idx="871">
                  <c:v>44319</c:v>
                </c:pt>
                <c:pt idx="872">
                  <c:v>44320</c:v>
                </c:pt>
                <c:pt idx="873">
                  <c:v>44321</c:v>
                </c:pt>
                <c:pt idx="874">
                  <c:v>44322</c:v>
                </c:pt>
                <c:pt idx="875">
                  <c:v>44323</c:v>
                </c:pt>
                <c:pt idx="876">
                  <c:v>44326</c:v>
                </c:pt>
                <c:pt idx="877">
                  <c:v>44327</c:v>
                </c:pt>
                <c:pt idx="878">
                  <c:v>44328</c:v>
                </c:pt>
                <c:pt idx="879">
                  <c:v>44329</c:v>
                </c:pt>
                <c:pt idx="880">
                  <c:v>44330</c:v>
                </c:pt>
                <c:pt idx="881">
                  <c:v>44333</c:v>
                </c:pt>
                <c:pt idx="882">
                  <c:v>44334</c:v>
                </c:pt>
                <c:pt idx="883">
                  <c:v>44335</c:v>
                </c:pt>
                <c:pt idx="884">
                  <c:v>44336</c:v>
                </c:pt>
                <c:pt idx="885">
                  <c:v>44337</c:v>
                </c:pt>
                <c:pt idx="886">
                  <c:v>44340</c:v>
                </c:pt>
                <c:pt idx="887">
                  <c:v>44341</c:v>
                </c:pt>
                <c:pt idx="888">
                  <c:v>44342</c:v>
                </c:pt>
                <c:pt idx="889">
                  <c:v>44343</c:v>
                </c:pt>
                <c:pt idx="890">
                  <c:v>44344</c:v>
                </c:pt>
                <c:pt idx="891">
                  <c:v>44347</c:v>
                </c:pt>
                <c:pt idx="892">
                  <c:v>44348</c:v>
                </c:pt>
                <c:pt idx="893">
                  <c:v>44349</c:v>
                </c:pt>
                <c:pt idx="894">
                  <c:v>44350</c:v>
                </c:pt>
                <c:pt idx="895">
                  <c:v>44351</c:v>
                </c:pt>
                <c:pt idx="896">
                  <c:v>44354</c:v>
                </c:pt>
                <c:pt idx="897">
                  <c:v>44355</c:v>
                </c:pt>
                <c:pt idx="898">
                  <c:v>44356</c:v>
                </c:pt>
                <c:pt idx="899">
                  <c:v>44357</c:v>
                </c:pt>
                <c:pt idx="900">
                  <c:v>44358</c:v>
                </c:pt>
                <c:pt idx="901">
                  <c:v>44361</c:v>
                </c:pt>
                <c:pt idx="902">
                  <c:v>44362</c:v>
                </c:pt>
                <c:pt idx="903">
                  <c:v>44363</c:v>
                </c:pt>
                <c:pt idx="904">
                  <c:v>44364</c:v>
                </c:pt>
                <c:pt idx="905">
                  <c:v>44365</c:v>
                </c:pt>
                <c:pt idx="906">
                  <c:v>44368</c:v>
                </c:pt>
                <c:pt idx="907">
                  <c:v>44369</c:v>
                </c:pt>
                <c:pt idx="908">
                  <c:v>44370</c:v>
                </c:pt>
                <c:pt idx="909">
                  <c:v>44371</c:v>
                </c:pt>
                <c:pt idx="910">
                  <c:v>44372</c:v>
                </c:pt>
                <c:pt idx="911">
                  <c:v>44375</c:v>
                </c:pt>
                <c:pt idx="912">
                  <c:v>44376</c:v>
                </c:pt>
                <c:pt idx="913">
                  <c:v>44377</c:v>
                </c:pt>
                <c:pt idx="914">
                  <c:v>44378</c:v>
                </c:pt>
                <c:pt idx="915">
                  <c:v>44379</c:v>
                </c:pt>
                <c:pt idx="916">
                  <c:v>44382</c:v>
                </c:pt>
                <c:pt idx="917">
                  <c:v>44383</c:v>
                </c:pt>
                <c:pt idx="918">
                  <c:v>44384</c:v>
                </c:pt>
                <c:pt idx="919">
                  <c:v>44385</c:v>
                </c:pt>
                <c:pt idx="920">
                  <c:v>44386</c:v>
                </c:pt>
                <c:pt idx="921">
                  <c:v>44389</c:v>
                </c:pt>
                <c:pt idx="922">
                  <c:v>44390</c:v>
                </c:pt>
                <c:pt idx="923">
                  <c:v>44391</c:v>
                </c:pt>
                <c:pt idx="924">
                  <c:v>44392</c:v>
                </c:pt>
                <c:pt idx="925">
                  <c:v>44393</c:v>
                </c:pt>
                <c:pt idx="926">
                  <c:v>44396</c:v>
                </c:pt>
                <c:pt idx="927">
                  <c:v>44397</c:v>
                </c:pt>
                <c:pt idx="928">
                  <c:v>44398</c:v>
                </c:pt>
                <c:pt idx="929">
                  <c:v>44399</c:v>
                </c:pt>
                <c:pt idx="930">
                  <c:v>44400</c:v>
                </c:pt>
                <c:pt idx="931">
                  <c:v>44403</c:v>
                </c:pt>
                <c:pt idx="932">
                  <c:v>44404</c:v>
                </c:pt>
                <c:pt idx="933">
                  <c:v>44405</c:v>
                </c:pt>
                <c:pt idx="934">
                  <c:v>44406</c:v>
                </c:pt>
                <c:pt idx="935">
                  <c:v>44407</c:v>
                </c:pt>
                <c:pt idx="936">
                  <c:v>44410</c:v>
                </c:pt>
                <c:pt idx="937">
                  <c:v>44411</c:v>
                </c:pt>
                <c:pt idx="938">
                  <c:v>44412</c:v>
                </c:pt>
                <c:pt idx="939">
                  <c:v>44413</c:v>
                </c:pt>
                <c:pt idx="940">
                  <c:v>44414</c:v>
                </c:pt>
                <c:pt idx="941">
                  <c:v>44417</c:v>
                </c:pt>
                <c:pt idx="942">
                  <c:v>44418</c:v>
                </c:pt>
                <c:pt idx="943">
                  <c:v>44419</c:v>
                </c:pt>
                <c:pt idx="944">
                  <c:v>44420</c:v>
                </c:pt>
                <c:pt idx="945">
                  <c:v>44421</c:v>
                </c:pt>
                <c:pt idx="946">
                  <c:v>44424</c:v>
                </c:pt>
                <c:pt idx="947">
                  <c:v>44425</c:v>
                </c:pt>
                <c:pt idx="948">
                  <c:v>44426</c:v>
                </c:pt>
                <c:pt idx="949">
                  <c:v>44427</c:v>
                </c:pt>
                <c:pt idx="950">
                  <c:v>44428</c:v>
                </c:pt>
                <c:pt idx="951">
                  <c:v>44431</c:v>
                </c:pt>
                <c:pt idx="952">
                  <c:v>44432</c:v>
                </c:pt>
                <c:pt idx="953">
                  <c:v>44433</c:v>
                </c:pt>
                <c:pt idx="954">
                  <c:v>44434</c:v>
                </c:pt>
                <c:pt idx="955">
                  <c:v>44435</c:v>
                </c:pt>
                <c:pt idx="956">
                  <c:v>44438</c:v>
                </c:pt>
                <c:pt idx="957">
                  <c:v>44439</c:v>
                </c:pt>
                <c:pt idx="958">
                  <c:v>44440</c:v>
                </c:pt>
                <c:pt idx="959">
                  <c:v>44441</c:v>
                </c:pt>
                <c:pt idx="960">
                  <c:v>44442</c:v>
                </c:pt>
                <c:pt idx="961">
                  <c:v>44445</c:v>
                </c:pt>
                <c:pt idx="962">
                  <c:v>44446</c:v>
                </c:pt>
                <c:pt idx="963">
                  <c:v>44447</c:v>
                </c:pt>
                <c:pt idx="964">
                  <c:v>44448</c:v>
                </c:pt>
                <c:pt idx="965">
                  <c:v>44449</c:v>
                </c:pt>
                <c:pt idx="966">
                  <c:v>44452</c:v>
                </c:pt>
                <c:pt idx="967">
                  <c:v>44453</c:v>
                </c:pt>
                <c:pt idx="968">
                  <c:v>44454</c:v>
                </c:pt>
                <c:pt idx="969">
                  <c:v>44455</c:v>
                </c:pt>
                <c:pt idx="970">
                  <c:v>44456</c:v>
                </c:pt>
                <c:pt idx="971">
                  <c:v>44459</c:v>
                </c:pt>
                <c:pt idx="972">
                  <c:v>44460</c:v>
                </c:pt>
                <c:pt idx="973">
                  <c:v>44461</c:v>
                </c:pt>
                <c:pt idx="974">
                  <c:v>44462</c:v>
                </c:pt>
                <c:pt idx="975">
                  <c:v>44463</c:v>
                </c:pt>
                <c:pt idx="976">
                  <c:v>44466</c:v>
                </c:pt>
                <c:pt idx="977">
                  <c:v>44467</c:v>
                </c:pt>
                <c:pt idx="978">
                  <c:v>44468</c:v>
                </c:pt>
                <c:pt idx="979">
                  <c:v>44469</c:v>
                </c:pt>
                <c:pt idx="980">
                  <c:v>44470</c:v>
                </c:pt>
                <c:pt idx="981">
                  <c:v>44473</c:v>
                </c:pt>
                <c:pt idx="982">
                  <c:v>44474</c:v>
                </c:pt>
                <c:pt idx="983">
                  <c:v>44475</c:v>
                </c:pt>
                <c:pt idx="984">
                  <c:v>44476</c:v>
                </c:pt>
                <c:pt idx="985">
                  <c:v>44477</c:v>
                </c:pt>
                <c:pt idx="986">
                  <c:v>44480</c:v>
                </c:pt>
                <c:pt idx="987">
                  <c:v>44481</c:v>
                </c:pt>
                <c:pt idx="988">
                  <c:v>44482</c:v>
                </c:pt>
                <c:pt idx="989">
                  <c:v>44483</c:v>
                </c:pt>
                <c:pt idx="990">
                  <c:v>44484</c:v>
                </c:pt>
                <c:pt idx="991">
                  <c:v>44487</c:v>
                </c:pt>
                <c:pt idx="992">
                  <c:v>44488</c:v>
                </c:pt>
                <c:pt idx="993">
                  <c:v>44489</c:v>
                </c:pt>
                <c:pt idx="994">
                  <c:v>44490</c:v>
                </c:pt>
                <c:pt idx="995">
                  <c:v>44491</c:v>
                </c:pt>
                <c:pt idx="996">
                  <c:v>44494</c:v>
                </c:pt>
                <c:pt idx="997">
                  <c:v>44495</c:v>
                </c:pt>
                <c:pt idx="998">
                  <c:v>44496</c:v>
                </c:pt>
                <c:pt idx="999">
                  <c:v>44497</c:v>
                </c:pt>
                <c:pt idx="1000">
                  <c:v>44498</c:v>
                </c:pt>
                <c:pt idx="1001">
                  <c:v>44501</c:v>
                </c:pt>
                <c:pt idx="1002">
                  <c:v>44502</c:v>
                </c:pt>
                <c:pt idx="1003">
                  <c:v>44503</c:v>
                </c:pt>
                <c:pt idx="1004">
                  <c:v>44504</c:v>
                </c:pt>
                <c:pt idx="1005">
                  <c:v>44505</c:v>
                </c:pt>
                <c:pt idx="1006">
                  <c:v>44508</c:v>
                </c:pt>
                <c:pt idx="1007">
                  <c:v>44509</c:v>
                </c:pt>
                <c:pt idx="1008">
                  <c:v>44510</c:v>
                </c:pt>
                <c:pt idx="1009">
                  <c:v>44511</c:v>
                </c:pt>
                <c:pt idx="1010">
                  <c:v>44512</c:v>
                </c:pt>
                <c:pt idx="1011">
                  <c:v>44515</c:v>
                </c:pt>
                <c:pt idx="1012">
                  <c:v>44516</c:v>
                </c:pt>
                <c:pt idx="1013">
                  <c:v>44517</c:v>
                </c:pt>
                <c:pt idx="1014">
                  <c:v>44518</c:v>
                </c:pt>
                <c:pt idx="1015">
                  <c:v>44519</c:v>
                </c:pt>
                <c:pt idx="1016">
                  <c:v>44522</c:v>
                </c:pt>
                <c:pt idx="1017">
                  <c:v>44523</c:v>
                </c:pt>
                <c:pt idx="1018">
                  <c:v>44524</c:v>
                </c:pt>
                <c:pt idx="1019">
                  <c:v>44525</c:v>
                </c:pt>
                <c:pt idx="1020">
                  <c:v>44526</c:v>
                </c:pt>
                <c:pt idx="1021">
                  <c:v>44529</c:v>
                </c:pt>
                <c:pt idx="1022">
                  <c:v>44530</c:v>
                </c:pt>
                <c:pt idx="1023">
                  <c:v>44531</c:v>
                </c:pt>
                <c:pt idx="1024">
                  <c:v>44532</c:v>
                </c:pt>
                <c:pt idx="1025">
                  <c:v>44533</c:v>
                </c:pt>
                <c:pt idx="1026">
                  <c:v>44536</c:v>
                </c:pt>
                <c:pt idx="1027">
                  <c:v>44537</c:v>
                </c:pt>
                <c:pt idx="1028">
                  <c:v>44538</c:v>
                </c:pt>
                <c:pt idx="1029">
                  <c:v>44539</c:v>
                </c:pt>
                <c:pt idx="1030">
                  <c:v>44540</c:v>
                </c:pt>
                <c:pt idx="1031">
                  <c:v>44543</c:v>
                </c:pt>
                <c:pt idx="1032">
                  <c:v>44544</c:v>
                </c:pt>
                <c:pt idx="1033">
                  <c:v>44545</c:v>
                </c:pt>
                <c:pt idx="1034">
                  <c:v>44546</c:v>
                </c:pt>
                <c:pt idx="1035">
                  <c:v>44547</c:v>
                </c:pt>
                <c:pt idx="1036">
                  <c:v>44550</c:v>
                </c:pt>
                <c:pt idx="1037">
                  <c:v>44551</c:v>
                </c:pt>
                <c:pt idx="1038">
                  <c:v>44552</c:v>
                </c:pt>
                <c:pt idx="1039">
                  <c:v>44553</c:v>
                </c:pt>
                <c:pt idx="1040">
                  <c:v>44554</c:v>
                </c:pt>
                <c:pt idx="1041">
                  <c:v>44557</c:v>
                </c:pt>
                <c:pt idx="1042">
                  <c:v>44558</c:v>
                </c:pt>
                <c:pt idx="1043">
                  <c:v>44559</c:v>
                </c:pt>
                <c:pt idx="1044">
                  <c:v>44560</c:v>
                </c:pt>
                <c:pt idx="1045">
                  <c:v>44561</c:v>
                </c:pt>
                <c:pt idx="1046">
                  <c:v>44564</c:v>
                </c:pt>
                <c:pt idx="1047">
                  <c:v>44565</c:v>
                </c:pt>
                <c:pt idx="1048">
                  <c:v>44566</c:v>
                </c:pt>
                <c:pt idx="1049">
                  <c:v>44567</c:v>
                </c:pt>
                <c:pt idx="1050">
                  <c:v>44568</c:v>
                </c:pt>
                <c:pt idx="1051">
                  <c:v>44571</c:v>
                </c:pt>
                <c:pt idx="1052">
                  <c:v>44572</c:v>
                </c:pt>
                <c:pt idx="1053">
                  <c:v>44573</c:v>
                </c:pt>
                <c:pt idx="1054">
                  <c:v>44574</c:v>
                </c:pt>
                <c:pt idx="1055">
                  <c:v>44575</c:v>
                </c:pt>
                <c:pt idx="1056">
                  <c:v>44578</c:v>
                </c:pt>
                <c:pt idx="1057">
                  <c:v>44579</c:v>
                </c:pt>
                <c:pt idx="1058">
                  <c:v>44580</c:v>
                </c:pt>
                <c:pt idx="1059">
                  <c:v>44581</c:v>
                </c:pt>
                <c:pt idx="1060">
                  <c:v>44582</c:v>
                </c:pt>
                <c:pt idx="1061">
                  <c:v>44585</c:v>
                </c:pt>
                <c:pt idx="1062">
                  <c:v>44586</c:v>
                </c:pt>
                <c:pt idx="1063">
                  <c:v>44587</c:v>
                </c:pt>
                <c:pt idx="1064">
                  <c:v>44588</c:v>
                </c:pt>
                <c:pt idx="1065">
                  <c:v>44589</c:v>
                </c:pt>
                <c:pt idx="1066">
                  <c:v>44592</c:v>
                </c:pt>
                <c:pt idx="1067">
                  <c:v>44593</c:v>
                </c:pt>
                <c:pt idx="1068">
                  <c:v>44594</c:v>
                </c:pt>
                <c:pt idx="1069">
                  <c:v>44595</c:v>
                </c:pt>
                <c:pt idx="1070">
                  <c:v>44596</c:v>
                </c:pt>
                <c:pt idx="1071">
                  <c:v>44599</c:v>
                </c:pt>
                <c:pt idx="1072">
                  <c:v>44600</c:v>
                </c:pt>
                <c:pt idx="1073">
                  <c:v>44601</c:v>
                </c:pt>
                <c:pt idx="1074">
                  <c:v>44602</c:v>
                </c:pt>
                <c:pt idx="1075">
                  <c:v>44603</c:v>
                </c:pt>
                <c:pt idx="1076">
                  <c:v>44606</c:v>
                </c:pt>
                <c:pt idx="1077">
                  <c:v>44607</c:v>
                </c:pt>
                <c:pt idx="1078">
                  <c:v>44608</c:v>
                </c:pt>
                <c:pt idx="1079">
                  <c:v>44609</c:v>
                </c:pt>
                <c:pt idx="1080">
                  <c:v>44610</c:v>
                </c:pt>
                <c:pt idx="1081">
                  <c:v>44613</c:v>
                </c:pt>
                <c:pt idx="1082">
                  <c:v>44614</c:v>
                </c:pt>
                <c:pt idx="1083">
                  <c:v>44615</c:v>
                </c:pt>
                <c:pt idx="1084">
                  <c:v>44616</c:v>
                </c:pt>
                <c:pt idx="1085">
                  <c:v>44617</c:v>
                </c:pt>
                <c:pt idx="1086">
                  <c:v>44620</c:v>
                </c:pt>
                <c:pt idx="1087">
                  <c:v>44621</c:v>
                </c:pt>
                <c:pt idx="1088">
                  <c:v>44622</c:v>
                </c:pt>
                <c:pt idx="1089">
                  <c:v>44623</c:v>
                </c:pt>
                <c:pt idx="1090">
                  <c:v>44624</c:v>
                </c:pt>
                <c:pt idx="1091">
                  <c:v>44627</c:v>
                </c:pt>
                <c:pt idx="1092">
                  <c:v>44628</c:v>
                </c:pt>
                <c:pt idx="1093">
                  <c:v>44629</c:v>
                </c:pt>
                <c:pt idx="1094">
                  <c:v>44630</c:v>
                </c:pt>
                <c:pt idx="1095">
                  <c:v>44631</c:v>
                </c:pt>
                <c:pt idx="1096">
                  <c:v>44634</c:v>
                </c:pt>
                <c:pt idx="1097">
                  <c:v>44635</c:v>
                </c:pt>
                <c:pt idx="1098">
                  <c:v>44636</c:v>
                </c:pt>
                <c:pt idx="1099">
                  <c:v>44637</c:v>
                </c:pt>
                <c:pt idx="1100">
                  <c:v>44638</c:v>
                </c:pt>
                <c:pt idx="1101">
                  <c:v>44641</c:v>
                </c:pt>
                <c:pt idx="1102">
                  <c:v>44642</c:v>
                </c:pt>
                <c:pt idx="1103">
                  <c:v>44643</c:v>
                </c:pt>
                <c:pt idx="1104">
                  <c:v>44644</c:v>
                </c:pt>
                <c:pt idx="1105">
                  <c:v>44645</c:v>
                </c:pt>
                <c:pt idx="1106">
                  <c:v>44648</c:v>
                </c:pt>
                <c:pt idx="1107">
                  <c:v>44649</c:v>
                </c:pt>
                <c:pt idx="1108">
                  <c:v>44650</c:v>
                </c:pt>
                <c:pt idx="1109">
                  <c:v>44651</c:v>
                </c:pt>
                <c:pt idx="1110">
                  <c:v>44652</c:v>
                </c:pt>
                <c:pt idx="1111">
                  <c:v>44655</c:v>
                </c:pt>
                <c:pt idx="1112">
                  <c:v>44656</c:v>
                </c:pt>
                <c:pt idx="1113">
                  <c:v>44657</c:v>
                </c:pt>
                <c:pt idx="1114">
                  <c:v>44658</c:v>
                </c:pt>
                <c:pt idx="1115">
                  <c:v>44659</c:v>
                </c:pt>
                <c:pt idx="1116">
                  <c:v>44662</c:v>
                </c:pt>
                <c:pt idx="1117">
                  <c:v>44663</c:v>
                </c:pt>
                <c:pt idx="1118">
                  <c:v>44664</c:v>
                </c:pt>
                <c:pt idx="1119">
                  <c:v>44665</c:v>
                </c:pt>
                <c:pt idx="1120">
                  <c:v>44666</c:v>
                </c:pt>
                <c:pt idx="1121">
                  <c:v>44669</c:v>
                </c:pt>
                <c:pt idx="1122">
                  <c:v>44670</c:v>
                </c:pt>
                <c:pt idx="1123">
                  <c:v>44671</c:v>
                </c:pt>
                <c:pt idx="1124">
                  <c:v>44672</c:v>
                </c:pt>
                <c:pt idx="1125">
                  <c:v>44673</c:v>
                </c:pt>
                <c:pt idx="1126">
                  <c:v>44676</c:v>
                </c:pt>
                <c:pt idx="1127">
                  <c:v>44677</c:v>
                </c:pt>
                <c:pt idx="1128">
                  <c:v>44678</c:v>
                </c:pt>
                <c:pt idx="1129">
                  <c:v>44679</c:v>
                </c:pt>
                <c:pt idx="1130">
                  <c:v>44680</c:v>
                </c:pt>
                <c:pt idx="1131">
                  <c:v>44683</c:v>
                </c:pt>
                <c:pt idx="1132">
                  <c:v>44684</c:v>
                </c:pt>
                <c:pt idx="1133">
                  <c:v>44685</c:v>
                </c:pt>
                <c:pt idx="1134">
                  <c:v>44686</c:v>
                </c:pt>
                <c:pt idx="1135">
                  <c:v>44687</c:v>
                </c:pt>
                <c:pt idx="1136">
                  <c:v>44690</c:v>
                </c:pt>
                <c:pt idx="1137">
                  <c:v>44691</c:v>
                </c:pt>
                <c:pt idx="1138">
                  <c:v>44692</c:v>
                </c:pt>
                <c:pt idx="1139">
                  <c:v>44693</c:v>
                </c:pt>
                <c:pt idx="1140">
                  <c:v>44694</c:v>
                </c:pt>
                <c:pt idx="1141">
                  <c:v>44697</c:v>
                </c:pt>
                <c:pt idx="1142">
                  <c:v>44698</c:v>
                </c:pt>
                <c:pt idx="1143">
                  <c:v>44699</c:v>
                </c:pt>
                <c:pt idx="1144">
                  <c:v>44700</c:v>
                </c:pt>
                <c:pt idx="1145">
                  <c:v>44701</c:v>
                </c:pt>
                <c:pt idx="1146">
                  <c:v>44704</c:v>
                </c:pt>
                <c:pt idx="1147">
                  <c:v>44705</c:v>
                </c:pt>
                <c:pt idx="1148">
                  <c:v>44706</c:v>
                </c:pt>
                <c:pt idx="1149">
                  <c:v>44707</c:v>
                </c:pt>
                <c:pt idx="1150">
                  <c:v>44708</c:v>
                </c:pt>
                <c:pt idx="1151">
                  <c:v>44711</c:v>
                </c:pt>
                <c:pt idx="1152">
                  <c:v>44712</c:v>
                </c:pt>
                <c:pt idx="1153">
                  <c:v>44713</c:v>
                </c:pt>
                <c:pt idx="1154">
                  <c:v>44714</c:v>
                </c:pt>
                <c:pt idx="1155">
                  <c:v>44715</c:v>
                </c:pt>
                <c:pt idx="1156">
                  <c:v>44718</c:v>
                </c:pt>
                <c:pt idx="1157">
                  <c:v>44719</c:v>
                </c:pt>
                <c:pt idx="1158">
                  <c:v>44720</c:v>
                </c:pt>
                <c:pt idx="1159">
                  <c:v>44721</c:v>
                </c:pt>
                <c:pt idx="1160">
                  <c:v>44722</c:v>
                </c:pt>
                <c:pt idx="1161">
                  <c:v>44725</c:v>
                </c:pt>
                <c:pt idx="1162">
                  <c:v>44726</c:v>
                </c:pt>
                <c:pt idx="1163">
                  <c:v>44727</c:v>
                </c:pt>
                <c:pt idx="1164">
                  <c:v>44728</c:v>
                </c:pt>
                <c:pt idx="1165">
                  <c:v>44729</c:v>
                </c:pt>
                <c:pt idx="1166">
                  <c:v>44732</c:v>
                </c:pt>
                <c:pt idx="1167">
                  <c:v>44733</c:v>
                </c:pt>
                <c:pt idx="1168">
                  <c:v>44734</c:v>
                </c:pt>
                <c:pt idx="1169">
                  <c:v>44735</c:v>
                </c:pt>
                <c:pt idx="1170">
                  <c:v>44736</c:v>
                </c:pt>
                <c:pt idx="1171">
                  <c:v>44739</c:v>
                </c:pt>
                <c:pt idx="1172">
                  <c:v>44740</c:v>
                </c:pt>
                <c:pt idx="1173">
                  <c:v>44741</c:v>
                </c:pt>
                <c:pt idx="1174">
                  <c:v>44742</c:v>
                </c:pt>
                <c:pt idx="1175">
                  <c:v>44743</c:v>
                </c:pt>
                <c:pt idx="1176">
                  <c:v>44746</c:v>
                </c:pt>
                <c:pt idx="1177">
                  <c:v>44747</c:v>
                </c:pt>
                <c:pt idx="1178">
                  <c:v>44748</c:v>
                </c:pt>
                <c:pt idx="1179">
                  <c:v>44749</c:v>
                </c:pt>
                <c:pt idx="1180">
                  <c:v>44750</c:v>
                </c:pt>
                <c:pt idx="1181">
                  <c:v>44753</c:v>
                </c:pt>
                <c:pt idx="1182">
                  <c:v>44754</c:v>
                </c:pt>
                <c:pt idx="1183">
                  <c:v>44755</c:v>
                </c:pt>
                <c:pt idx="1184">
                  <c:v>44756</c:v>
                </c:pt>
                <c:pt idx="1185">
                  <c:v>44757</c:v>
                </c:pt>
                <c:pt idx="1186">
                  <c:v>44760</c:v>
                </c:pt>
                <c:pt idx="1187">
                  <c:v>44761</c:v>
                </c:pt>
                <c:pt idx="1188">
                  <c:v>44762</c:v>
                </c:pt>
                <c:pt idx="1189">
                  <c:v>44763</c:v>
                </c:pt>
                <c:pt idx="1190">
                  <c:v>44764</c:v>
                </c:pt>
                <c:pt idx="1191">
                  <c:v>44767</c:v>
                </c:pt>
                <c:pt idx="1192">
                  <c:v>44768</c:v>
                </c:pt>
                <c:pt idx="1193">
                  <c:v>44769</c:v>
                </c:pt>
                <c:pt idx="1194">
                  <c:v>44770</c:v>
                </c:pt>
                <c:pt idx="1195">
                  <c:v>44771</c:v>
                </c:pt>
                <c:pt idx="1196">
                  <c:v>44774</c:v>
                </c:pt>
                <c:pt idx="1197">
                  <c:v>44775</c:v>
                </c:pt>
                <c:pt idx="1198">
                  <c:v>44776</c:v>
                </c:pt>
                <c:pt idx="1199">
                  <c:v>44777</c:v>
                </c:pt>
                <c:pt idx="1200">
                  <c:v>44778</c:v>
                </c:pt>
                <c:pt idx="1201">
                  <c:v>44781</c:v>
                </c:pt>
                <c:pt idx="1202">
                  <c:v>44782</c:v>
                </c:pt>
                <c:pt idx="1203">
                  <c:v>44783</c:v>
                </c:pt>
                <c:pt idx="1204">
                  <c:v>44784</c:v>
                </c:pt>
                <c:pt idx="1205">
                  <c:v>44785</c:v>
                </c:pt>
                <c:pt idx="1206">
                  <c:v>44788</c:v>
                </c:pt>
                <c:pt idx="1207">
                  <c:v>44789</c:v>
                </c:pt>
                <c:pt idx="1208">
                  <c:v>44790</c:v>
                </c:pt>
                <c:pt idx="1209">
                  <c:v>44791</c:v>
                </c:pt>
                <c:pt idx="1210">
                  <c:v>44792</c:v>
                </c:pt>
                <c:pt idx="1211">
                  <c:v>44795</c:v>
                </c:pt>
                <c:pt idx="1212">
                  <c:v>44796</c:v>
                </c:pt>
                <c:pt idx="1213">
                  <c:v>44797</c:v>
                </c:pt>
                <c:pt idx="1214">
                  <c:v>44798</c:v>
                </c:pt>
                <c:pt idx="1215">
                  <c:v>44799</c:v>
                </c:pt>
                <c:pt idx="1216">
                  <c:v>44802</c:v>
                </c:pt>
                <c:pt idx="1217">
                  <c:v>44803</c:v>
                </c:pt>
                <c:pt idx="1218">
                  <c:v>44804</c:v>
                </c:pt>
                <c:pt idx="1219">
                  <c:v>44805</c:v>
                </c:pt>
                <c:pt idx="1220">
                  <c:v>44806</c:v>
                </c:pt>
                <c:pt idx="1221">
                  <c:v>44809</c:v>
                </c:pt>
                <c:pt idx="1222">
                  <c:v>44810</c:v>
                </c:pt>
                <c:pt idx="1223">
                  <c:v>44811</c:v>
                </c:pt>
                <c:pt idx="1224">
                  <c:v>44812</c:v>
                </c:pt>
                <c:pt idx="1225">
                  <c:v>44813</c:v>
                </c:pt>
                <c:pt idx="1226">
                  <c:v>44816</c:v>
                </c:pt>
                <c:pt idx="1227">
                  <c:v>44817</c:v>
                </c:pt>
                <c:pt idx="1228">
                  <c:v>44818</c:v>
                </c:pt>
                <c:pt idx="1229">
                  <c:v>44819</c:v>
                </c:pt>
                <c:pt idx="1230">
                  <c:v>44820</c:v>
                </c:pt>
                <c:pt idx="1231">
                  <c:v>44823</c:v>
                </c:pt>
                <c:pt idx="1232">
                  <c:v>44824</c:v>
                </c:pt>
                <c:pt idx="1233">
                  <c:v>44825</c:v>
                </c:pt>
                <c:pt idx="1234">
                  <c:v>44826</c:v>
                </c:pt>
                <c:pt idx="1235">
                  <c:v>44827</c:v>
                </c:pt>
                <c:pt idx="1236">
                  <c:v>44830</c:v>
                </c:pt>
                <c:pt idx="1237">
                  <c:v>44831</c:v>
                </c:pt>
                <c:pt idx="1238">
                  <c:v>44832</c:v>
                </c:pt>
                <c:pt idx="1239">
                  <c:v>44833</c:v>
                </c:pt>
                <c:pt idx="1240">
                  <c:v>44834</c:v>
                </c:pt>
                <c:pt idx="1241">
                  <c:v>44837</c:v>
                </c:pt>
                <c:pt idx="1242">
                  <c:v>44838</c:v>
                </c:pt>
                <c:pt idx="1243">
                  <c:v>44839</c:v>
                </c:pt>
                <c:pt idx="1244">
                  <c:v>44840</c:v>
                </c:pt>
                <c:pt idx="1245">
                  <c:v>44841</c:v>
                </c:pt>
                <c:pt idx="1246">
                  <c:v>44844</c:v>
                </c:pt>
                <c:pt idx="1247">
                  <c:v>44845</c:v>
                </c:pt>
                <c:pt idx="1248">
                  <c:v>44846</c:v>
                </c:pt>
                <c:pt idx="1249">
                  <c:v>44847</c:v>
                </c:pt>
                <c:pt idx="1250">
                  <c:v>44848</c:v>
                </c:pt>
                <c:pt idx="1251">
                  <c:v>44851</c:v>
                </c:pt>
                <c:pt idx="1252">
                  <c:v>44852</c:v>
                </c:pt>
                <c:pt idx="1253">
                  <c:v>44853</c:v>
                </c:pt>
                <c:pt idx="1254">
                  <c:v>44854</c:v>
                </c:pt>
                <c:pt idx="1255">
                  <c:v>44855</c:v>
                </c:pt>
                <c:pt idx="1256">
                  <c:v>44858</c:v>
                </c:pt>
                <c:pt idx="1257">
                  <c:v>44859</c:v>
                </c:pt>
                <c:pt idx="1258">
                  <c:v>44860</c:v>
                </c:pt>
                <c:pt idx="1259">
                  <c:v>44861</c:v>
                </c:pt>
                <c:pt idx="1260">
                  <c:v>44862</c:v>
                </c:pt>
                <c:pt idx="1261">
                  <c:v>44865</c:v>
                </c:pt>
                <c:pt idx="1262">
                  <c:v>44866</c:v>
                </c:pt>
                <c:pt idx="1263">
                  <c:v>44867</c:v>
                </c:pt>
                <c:pt idx="1264">
                  <c:v>44868</c:v>
                </c:pt>
                <c:pt idx="1265">
                  <c:v>44869</c:v>
                </c:pt>
                <c:pt idx="1266">
                  <c:v>44872</c:v>
                </c:pt>
                <c:pt idx="1267">
                  <c:v>44873</c:v>
                </c:pt>
                <c:pt idx="1268">
                  <c:v>44874</c:v>
                </c:pt>
                <c:pt idx="1269">
                  <c:v>44875</c:v>
                </c:pt>
                <c:pt idx="1270">
                  <c:v>44876</c:v>
                </c:pt>
                <c:pt idx="1271">
                  <c:v>44879</c:v>
                </c:pt>
                <c:pt idx="1272">
                  <c:v>44880</c:v>
                </c:pt>
                <c:pt idx="1273">
                  <c:v>44881</c:v>
                </c:pt>
                <c:pt idx="1274">
                  <c:v>44882</c:v>
                </c:pt>
                <c:pt idx="1275">
                  <c:v>44883</c:v>
                </c:pt>
                <c:pt idx="1276">
                  <c:v>44886</c:v>
                </c:pt>
                <c:pt idx="1277">
                  <c:v>44887</c:v>
                </c:pt>
                <c:pt idx="1278">
                  <c:v>44888</c:v>
                </c:pt>
                <c:pt idx="1279">
                  <c:v>44889</c:v>
                </c:pt>
                <c:pt idx="1280">
                  <c:v>44890</c:v>
                </c:pt>
                <c:pt idx="1281">
                  <c:v>44893</c:v>
                </c:pt>
                <c:pt idx="1282">
                  <c:v>44894</c:v>
                </c:pt>
                <c:pt idx="1283">
                  <c:v>44895</c:v>
                </c:pt>
                <c:pt idx="1284">
                  <c:v>44896</c:v>
                </c:pt>
                <c:pt idx="1285">
                  <c:v>44897</c:v>
                </c:pt>
                <c:pt idx="1286">
                  <c:v>44900</c:v>
                </c:pt>
                <c:pt idx="1287">
                  <c:v>44901</c:v>
                </c:pt>
                <c:pt idx="1288">
                  <c:v>44902</c:v>
                </c:pt>
                <c:pt idx="1289">
                  <c:v>44903</c:v>
                </c:pt>
                <c:pt idx="1290">
                  <c:v>44904</c:v>
                </c:pt>
                <c:pt idx="1291">
                  <c:v>44907</c:v>
                </c:pt>
                <c:pt idx="1292">
                  <c:v>44908</c:v>
                </c:pt>
                <c:pt idx="1293">
                  <c:v>44909</c:v>
                </c:pt>
                <c:pt idx="1294">
                  <c:v>44910</c:v>
                </c:pt>
                <c:pt idx="1295">
                  <c:v>44911</c:v>
                </c:pt>
                <c:pt idx="1296">
                  <c:v>44914</c:v>
                </c:pt>
                <c:pt idx="1297">
                  <c:v>44915</c:v>
                </c:pt>
                <c:pt idx="1298">
                  <c:v>44916</c:v>
                </c:pt>
                <c:pt idx="1299">
                  <c:v>44917</c:v>
                </c:pt>
                <c:pt idx="1300">
                  <c:v>44918</c:v>
                </c:pt>
                <c:pt idx="1301">
                  <c:v>44921</c:v>
                </c:pt>
                <c:pt idx="1302">
                  <c:v>44922</c:v>
                </c:pt>
                <c:pt idx="1303">
                  <c:v>44923</c:v>
                </c:pt>
                <c:pt idx="1304">
                  <c:v>44924</c:v>
                </c:pt>
                <c:pt idx="1305">
                  <c:v>44925</c:v>
                </c:pt>
                <c:pt idx="1306">
                  <c:v>44928</c:v>
                </c:pt>
                <c:pt idx="1307">
                  <c:v>44929</c:v>
                </c:pt>
                <c:pt idx="1308">
                  <c:v>44930</c:v>
                </c:pt>
                <c:pt idx="1309">
                  <c:v>44931</c:v>
                </c:pt>
                <c:pt idx="1310">
                  <c:v>44932</c:v>
                </c:pt>
                <c:pt idx="1311">
                  <c:v>44935</c:v>
                </c:pt>
                <c:pt idx="1312">
                  <c:v>44936</c:v>
                </c:pt>
                <c:pt idx="1313">
                  <c:v>44937</c:v>
                </c:pt>
                <c:pt idx="1314">
                  <c:v>44938</c:v>
                </c:pt>
                <c:pt idx="1315">
                  <c:v>44939</c:v>
                </c:pt>
                <c:pt idx="1316">
                  <c:v>44942</c:v>
                </c:pt>
                <c:pt idx="1317">
                  <c:v>44943</c:v>
                </c:pt>
                <c:pt idx="1318">
                  <c:v>44944</c:v>
                </c:pt>
                <c:pt idx="1319">
                  <c:v>44945</c:v>
                </c:pt>
                <c:pt idx="1320">
                  <c:v>44946</c:v>
                </c:pt>
                <c:pt idx="1321">
                  <c:v>44949</c:v>
                </c:pt>
                <c:pt idx="1322">
                  <c:v>44950</c:v>
                </c:pt>
                <c:pt idx="1323">
                  <c:v>44951</c:v>
                </c:pt>
                <c:pt idx="1324">
                  <c:v>44952</c:v>
                </c:pt>
                <c:pt idx="1325">
                  <c:v>44953</c:v>
                </c:pt>
                <c:pt idx="1326">
                  <c:v>44956</c:v>
                </c:pt>
                <c:pt idx="1327">
                  <c:v>44957</c:v>
                </c:pt>
                <c:pt idx="1328">
                  <c:v>44958</c:v>
                </c:pt>
                <c:pt idx="1329">
                  <c:v>44959</c:v>
                </c:pt>
                <c:pt idx="1330">
                  <c:v>44960</c:v>
                </c:pt>
                <c:pt idx="1331">
                  <c:v>44963</c:v>
                </c:pt>
                <c:pt idx="1332">
                  <c:v>44964</c:v>
                </c:pt>
                <c:pt idx="1333">
                  <c:v>44965</c:v>
                </c:pt>
                <c:pt idx="1334">
                  <c:v>44966</c:v>
                </c:pt>
                <c:pt idx="1335">
                  <c:v>44967</c:v>
                </c:pt>
                <c:pt idx="1336">
                  <c:v>44970</c:v>
                </c:pt>
                <c:pt idx="1337">
                  <c:v>44971</c:v>
                </c:pt>
                <c:pt idx="1338">
                  <c:v>44972</c:v>
                </c:pt>
                <c:pt idx="1339">
                  <c:v>44973</c:v>
                </c:pt>
                <c:pt idx="1340">
                  <c:v>44974</c:v>
                </c:pt>
                <c:pt idx="1341">
                  <c:v>44977</c:v>
                </c:pt>
                <c:pt idx="1342">
                  <c:v>44978</c:v>
                </c:pt>
                <c:pt idx="1343">
                  <c:v>44979</c:v>
                </c:pt>
                <c:pt idx="1344">
                  <c:v>44980</c:v>
                </c:pt>
                <c:pt idx="1345">
                  <c:v>44981</c:v>
                </c:pt>
                <c:pt idx="1346">
                  <c:v>44984</c:v>
                </c:pt>
                <c:pt idx="1347">
                  <c:v>44985</c:v>
                </c:pt>
                <c:pt idx="1348">
                  <c:v>44986</c:v>
                </c:pt>
                <c:pt idx="1349">
                  <c:v>44987</c:v>
                </c:pt>
                <c:pt idx="1350">
                  <c:v>44988</c:v>
                </c:pt>
                <c:pt idx="1351">
                  <c:v>44991</c:v>
                </c:pt>
                <c:pt idx="1352">
                  <c:v>44992</c:v>
                </c:pt>
                <c:pt idx="1353">
                  <c:v>44993</c:v>
                </c:pt>
                <c:pt idx="1354">
                  <c:v>44994</c:v>
                </c:pt>
                <c:pt idx="1355">
                  <c:v>44995</c:v>
                </c:pt>
                <c:pt idx="1356">
                  <c:v>44998</c:v>
                </c:pt>
                <c:pt idx="1357">
                  <c:v>44999</c:v>
                </c:pt>
                <c:pt idx="1358">
                  <c:v>45000</c:v>
                </c:pt>
                <c:pt idx="1359">
                  <c:v>45001</c:v>
                </c:pt>
                <c:pt idx="1360">
                  <c:v>45002</c:v>
                </c:pt>
                <c:pt idx="1361">
                  <c:v>45005</c:v>
                </c:pt>
                <c:pt idx="1362">
                  <c:v>45006</c:v>
                </c:pt>
                <c:pt idx="1363">
                  <c:v>45007</c:v>
                </c:pt>
                <c:pt idx="1364">
                  <c:v>45008</c:v>
                </c:pt>
                <c:pt idx="1365">
                  <c:v>45009</c:v>
                </c:pt>
                <c:pt idx="1366">
                  <c:v>45012</c:v>
                </c:pt>
                <c:pt idx="1367">
                  <c:v>45013</c:v>
                </c:pt>
                <c:pt idx="1368">
                  <c:v>45014</c:v>
                </c:pt>
                <c:pt idx="1369">
                  <c:v>45015</c:v>
                </c:pt>
                <c:pt idx="1370">
                  <c:v>45016</c:v>
                </c:pt>
                <c:pt idx="1371">
                  <c:v>45019</c:v>
                </c:pt>
                <c:pt idx="1372">
                  <c:v>45020</c:v>
                </c:pt>
                <c:pt idx="1373">
                  <c:v>45021</c:v>
                </c:pt>
                <c:pt idx="1374">
                  <c:v>45022</c:v>
                </c:pt>
                <c:pt idx="1375">
                  <c:v>45023</c:v>
                </c:pt>
                <c:pt idx="1376">
                  <c:v>45026</c:v>
                </c:pt>
                <c:pt idx="1377">
                  <c:v>45027</c:v>
                </c:pt>
                <c:pt idx="1378">
                  <c:v>45028</c:v>
                </c:pt>
                <c:pt idx="1379">
                  <c:v>45029</c:v>
                </c:pt>
                <c:pt idx="1380">
                  <c:v>45030</c:v>
                </c:pt>
                <c:pt idx="1381">
                  <c:v>45033</c:v>
                </c:pt>
                <c:pt idx="1382">
                  <c:v>45034</c:v>
                </c:pt>
                <c:pt idx="1383">
                  <c:v>45035</c:v>
                </c:pt>
                <c:pt idx="1384">
                  <c:v>45036</c:v>
                </c:pt>
                <c:pt idx="1385">
                  <c:v>45037</c:v>
                </c:pt>
                <c:pt idx="1386">
                  <c:v>45040</c:v>
                </c:pt>
                <c:pt idx="1387">
                  <c:v>45041</c:v>
                </c:pt>
                <c:pt idx="1388">
                  <c:v>45042</c:v>
                </c:pt>
                <c:pt idx="1389">
                  <c:v>45043</c:v>
                </c:pt>
                <c:pt idx="1390">
                  <c:v>45044</c:v>
                </c:pt>
                <c:pt idx="1391">
                  <c:v>45047</c:v>
                </c:pt>
                <c:pt idx="1392">
                  <c:v>45048</c:v>
                </c:pt>
                <c:pt idx="1393">
                  <c:v>45049</c:v>
                </c:pt>
                <c:pt idx="1394">
                  <c:v>45050</c:v>
                </c:pt>
                <c:pt idx="1395">
                  <c:v>45051</c:v>
                </c:pt>
                <c:pt idx="1396">
                  <c:v>45054</c:v>
                </c:pt>
                <c:pt idx="1397">
                  <c:v>45055</c:v>
                </c:pt>
                <c:pt idx="1398">
                  <c:v>45056</c:v>
                </c:pt>
                <c:pt idx="1399">
                  <c:v>45057</c:v>
                </c:pt>
                <c:pt idx="1400">
                  <c:v>45058</c:v>
                </c:pt>
                <c:pt idx="1401">
                  <c:v>45061</c:v>
                </c:pt>
                <c:pt idx="1402">
                  <c:v>45062</c:v>
                </c:pt>
                <c:pt idx="1403">
                  <c:v>45063</c:v>
                </c:pt>
                <c:pt idx="1404">
                  <c:v>45064</c:v>
                </c:pt>
                <c:pt idx="1405">
                  <c:v>45065</c:v>
                </c:pt>
                <c:pt idx="1406">
                  <c:v>45068</c:v>
                </c:pt>
                <c:pt idx="1407">
                  <c:v>45069</c:v>
                </c:pt>
                <c:pt idx="1408">
                  <c:v>45070</c:v>
                </c:pt>
                <c:pt idx="1409">
                  <c:v>45071</c:v>
                </c:pt>
                <c:pt idx="1410">
                  <c:v>45072</c:v>
                </c:pt>
                <c:pt idx="1411">
                  <c:v>45075</c:v>
                </c:pt>
                <c:pt idx="1412">
                  <c:v>45076</c:v>
                </c:pt>
                <c:pt idx="1413">
                  <c:v>45077</c:v>
                </c:pt>
                <c:pt idx="1414">
                  <c:v>45078</c:v>
                </c:pt>
                <c:pt idx="1415">
                  <c:v>45079</c:v>
                </c:pt>
                <c:pt idx="1416">
                  <c:v>45082</c:v>
                </c:pt>
                <c:pt idx="1417">
                  <c:v>45083</c:v>
                </c:pt>
                <c:pt idx="1418">
                  <c:v>45084</c:v>
                </c:pt>
                <c:pt idx="1419">
                  <c:v>45085</c:v>
                </c:pt>
                <c:pt idx="1420">
                  <c:v>45086</c:v>
                </c:pt>
                <c:pt idx="1421">
                  <c:v>45089</c:v>
                </c:pt>
                <c:pt idx="1422">
                  <c:v>45090</c:v>
                </c:pt>
                <c:pt idx="1423">
                  <c:v>45091</c:v>
                </c:pt>
                <c:pt idx="1424">
                  <c:v>45092</c:v>
                </c:pt>
                <c:pt idx="1425">
                  <c:v>45093</c:v>
                </c:pt>
                <c:pt idx="1426">
                  <c:v>45096</c:v>
                </c:pt>
                <c:pt idx="1427">
                  <c:v>45097</c:v>
                </c:pt>
                <c:pt idx="1428">
                  <c:v>45098</c:v>
                </c:pt>
                <c:pt idx="1429">
                  <c:v>45099</c:v>
                </c:pt>
                <c:pt idx="1430">
                  <c:v>45100</c:v>
                </c:pt>
                <c:pt idx="1431">
                  <c:v>45103</c:v>
                </c:pt>
                <c:pt idx="1432">
                  <c:v>45104</c:v>
                </c:pt>
                <c:pt idx="1433">
                  <c:v>45105</c:v>
                </c:pt>
                <c:pt idx="1434">
                  <c:v>45106</c:v>
                </c:pt>
                <c:pt idx="1435">
                  <c:v>45107</c:v>
                </c:pt>
                <c:pt idx="1436">
                  <c:v>45110</c:v>
                </c:pt>
                <c:pt idx="1437">
                  <c:v>45111</c:v>
                </c:pt>
                <c:pt idx="1438">
                  <c:v>45112</c:v>
                </c:pt>
                <c:pt idx="1439">
                  <c:v>45113</c:v>
                </c:pt>
                <c:pt idx="1440">
                  <c:v>45114</c:v>
                </c:pt>
                <c:pt idx="1441">
                  <c:v>45117</c:v>
                </c:pt>
                <c:pt idx="1442">
                  <c:v>45118</c:v>
                </c:pt>
                <c:pt idx="1443">
                  <c:v>45119</c:v>
                </c:pt>
                <c:pt idx="1444">
                  <c:v>45120</c:v>
                </c:pt>
                <c:pt idx="1445">
                  <c:v>45121</c:v>
                </c:pt>
                <c:pt idx="1446">
                  <c:v>45124</c:v>
                </c:pt>
                <c:pt idx="1447">
                  <c:v>45125</c:v>
                </c:pt>
                <c:pt idx="1448">
                  <c:v>45126</c:v>
                </c:pt>
                <c:pt idx="1449">
                  <c:v>45127</c:v>
                </c:pt>
                <c:pt idx="1450">
                  <c:v>45128</c:v>
                </c:pt>
                <c:pt idx="1451">
                  <c:v>45131</c:v>
                </c:pt>
                <c:pt idx="1452">
                  <c:v>45132</c:v>
                </c:pt>
                <c:pt idx="1453">
                  <c:v>45133</c:v>
                </c:pt>
                <c:pt idx="1454">
                  <c:v>45134</c:v>
                </c:pt>
                <c:pt idx="1455">
                  <c:v>45135</c:v>
                </c:pt>
                <c:pt idx="1456">
                  <c:v>45138</c:v>
                </c:pt>
                <c:pt idx="1457">
                  <c:v>45139</c:v>
                </c:pt>
                <c:pt idx="1458">
                  <c:v>45140</c:v>
                </c:pt>
                <c:pt idx="1459">
                  <c:v>45141</c:v>
                </c:pt>
                <c:pt idx="1460">
                  <c:v>45142</c:v>
                </c:pt>
                <c:pt idx="1461">
                  <c:v>45145</c:v>
                </c:pt>
                <c:pt idx="1462">
                  <c:v>45146</c:v>
                </c:pt>
                <c:pt idx="1463">
                  <c:v>45147</c:v>
                </c:pt>
                <c:pt idx="1464">
                  <c:v>45148</c:v>
                </c:pt>
                <c:pt idx="1465">
                  <c:v>45149</c:v>
                </c:pt>
                <c:pt idx="1466">
                  <c:v>45152</c:v>
                </c:pt>
                <c:pt idx="1467">
                  <c:v>45153</c:v>
                </c:pt>
                <c:pt idx="1468">
                  <c:v>45154</c:v>
                </c:pt>
                <c:pt idx="1469">
                  <c:v>45155</c:v>
                </c:pt>
                <c:pt idx="1470">
                  <c:v>45156</c:v>
                </c:pt>
                <c:pt idx="1471">
                  <c:v>45159</c:v>
                </c:pt>
                <c:pt idx="1472">
                  <c:v>45160</c:v>
                </c:pt>
                <c:pt idx="1473">
                  <c:v>45161</c:v>
                </c:pt>
                <c:pt idx="1474">
                  <c:v>45162</c:v>
                </c:pt>
                <c:pt idx="1475">
                  <c:v>45163</c:v>
                </c:pt>
                <c:pt idx="1476">
                  <c:v>45166</c:v>
                </c:pt>
                <c:pt idx="1477">
                  <c:v>45167</c:v>
                </c:pt>
                <c:pt idx="1478">
                  <c:v>45168</c:v>
                </c:pt>
                <c:pt idx="1479">
                  <c:v>45169</c:v>
                </c:pt>
                <c:pt idx="1480">
                  <c:v>45170</c:v>
                </c:pt>
                <c:pt idx="1481">
                  <c:v>45173</c:v>
                </c:pt>
                <c:pt idx="1482">
                  <c:v>45174</c:v>
                </c:pt>
                <c:pt idx="1483">
                  <c:v>45175</c:v>
                </c:pt>
                <c:pt idx="1484">
                  <c:v>45176</c:v>
                </c:pt>
                <c:pt idx="1485">
                  <c:v>45177</c:v>
                </c:pt>
                <c:pt idx="1486">
                  <c:v>45180</c:v>
                </c:pt>
                <c:pt idx="1487">
                  <c:v>45181</c:v>
                </c:pt>
                <c:pt idx="1488">
                  <c:v>45182</c:v>
                </c:pt>
                <c:pt idx="1489">
                  <c:v>45183</c:v>
                </c:pt>
                <c:pt idx="1490">
                  <c:v>45184</c:v>
                </c:pt>
                <c:pt idx="1491">
                  <c:v>45187</c:v>
                </c:pt>
                <c:pt idx="1492">
                  <c:v>45188</c:v>
                </c:pt>
                <c:pt idx="1493">
                  <c:v>45189</c:v>
                </c:pt>
                <c:pt idx="1494">
                  <c:v>45190</c:v>
                </c:pt>
                <c:pt idx="1495">
                  <c:v>45191</c:v>
                </c:pt>
                <c:pt idx="1496">
                  <c:v>45194</c:v>
                </c:pt>
                <c:pt idx="1497">
                  <c:v>45195</c:v>
                </c:pt>
                <c:pt idx="1498">
                  <c:v>45196</c:v>
                </c:pt>
                <c:pt idx="1499">
                  <c:v>45197</c:v>
                </c:pt>
                <c:pt idx="1500">
                  <c:v>45198</c:v>
                </c:pt>
                <c:pt idx="1501">
                  <c:v>45201</c:v>
                </c:pt>
                <c:pt idx="1502">
                  <c:v>45202</c:v>
                </c:pt>
                <c:pt idx="1503">
                  <c:v>45203</c:v>
                </c:pt>
                <c:pt idx="1504">
                  <c:v>45204</c:v>
                </c:pt>
                <c:pt idx="1505">
                  <c:v>45205</c:v>
                </c:pt>
                <c:pt idx="1506">
                  <c:v>45208</c:v>
                </c:pt>
                <c:pt idx="1507">
                  <c:v>45209</c:v>
                </c:pt>
                <c:pt idx="1508">
                  <c:v>45210</c:v>
                </c:pt>
                <c:pt idx="1509">
                  <c:v>45211</c:v>
                </c:pt>
                <c:pt idx="1510">
                  <c:v>45212</c:v>
                </c:pt>
                <c:pt idx="1511">
                  <c:v>45215</c:v>
                </c:pt>
                <c:pt idx="1512">
                  <c:v>45216</c:v>
                </c:pt>
                <c:pt idx="1513">
                  <c:v>45217</c:v>
                </c:pt>
                <c:pt idx="1514">
                  <c:v>45218</c:v>
                </c:pt>
                <c:pt idx="1515">
                  <c:v>45219</c:v>
                </c:pt>
                <c:pt idx="1516">
                  <c:v>45222</c:v>
                </c:pt>
                <c:pt idx="1517">
                  <c:v>45223</c:v>
                </c:pt>
                <c:pt idx="1518">
                  <c:v>45224</c:v>
                </c:pt>
                <c:pt idx="1519">
                  <c:v>45225</c:v>
                </c:pt>
                <c:pt idx="1520">
                  <c:v>45226</c:v>
                </c:pt>
                <c:pt idx="1521">
                  <c:v>45229</c:v>
                </c:pt>
                <c:pt idx="1522">
                  <c:v>45230</c:v>
                </c:pt>
                <c:pt idx="1523">
                  <c:v>45231</c:v>
                </c:pt>
                <c:pt idx="1524">
                  <c:v>45232</c:v>
                </c:pt>
                <c:pt idx="1525">
                  <c:v>45233</c:v>
                </c:pt>
                <c:pt idx="1526">
                  <c:v>45236</c:v>
                </c:pt>
                <c:pt idx="1527">
                  <c:v>45237</c:v>
                </c:pt>
                <c:pt idx="1528">
                  <c:v>45238</c:v>
                </c:pt>
                <c:pt idx="1529">
                  <c:v>45239</c:v>
                </c:pt>
                <c:pt idx="1530">
                  <c:v>45240</c:v>
                </c:pt>
                <c:pt idx="1531">
                  <c:v>45243</c:v>
                </c:pt>
                <c:pt idx="1532">
                  <c:v>45244</c:v>
                </c:pt>
                <c:pt idx="1533">
                  <c:v>45245</c:v>
                </c:pt>
                <c:pt idx="1534">
                  <c:v>45246</c:v>
                </c:pt>
                <c:pt idx="1535">
                  <c:v>45247</c:v>
                </c:pt>
                <c:pt idx="1536">
                  <c:v>45250</c:v>
                </c:pt>
                <c:pt idx="1537">
                  <c:v>45251</c:v>
                </c:pt>
                <c:pt idx="1538">
                  <c:v>45252</c:v>
                </c:pt>
                <c:pt idx="1539">
                  <c:v>45253</c:v>
                </c:pt>
                <c:pt idx="1540">
                  <c:v>45254</c:v>
                </c:pt>
                <c:pt idx="1541">
                  <c:v>45257</c:v>
                </c:pt>
                <c:pt idx="1542">
                  <c:v>45258</c:v>
                </c:pt>
                <c:pt idx="1543">
                  <c:v>45259</c:v>
                </c:pt>
                <c:pt idx="1544">
                  <c:v>45260</c:v>
                </c:pt>
                <c:pt idx="1545">
                  <c:v>45261</c:v>
                </c:pt>
                <c:pt idx="1546">
                  <c:v>45264</c:v>
                </c:pt>
                <c:pt idx="1547">
                  <c:v>45265</c:v>
                </c:pt>
                <c:pt idx="1548">
                  <c:v>45266</c:v>
                </c:pt>
                <c:pt idx="1549">
                  <c:v>45267</c:v>
                </c:pt>
                <c:pt idx="1550">
                  <c:v>45268</c:v>
                </c:pt>
                <c:pt idx="1551">
                  <c:v>45271</c:v>
                </c:pt>
                <c:pt idx="1552">
                  <c:v>45272</c:v>
                </c:pt>
                <c:pt idx="1553">
                  <c:v>45273</c:v>
                </c:pt>
                <c:pt idx="1554">
                  <c:v>45274</c:v>
                </c:pt>
                <c:pt idx="1555">
                  <c:v>45275</c:v>
                </c:pt>
                <c:pt idx="1556">
                  <c:v>45278</c:v>
                </c:pt>
                <c:pt idx="1557">
                  <c:v>45279</c:v>
                </c:pt>
                <c:pt idx="1558">
                  <c:v>45280</c:v>
                </c:pt>
                <c:pt idx="1559">
                  <c:v>45281</c:v>
                </c:pt>
                <c:pt idx="1560">
                  <c:v>45282</c:v>
                </c:pt>
                <c:pt idx="1561">
                  <c:v>45285</c:v>
                </c:pt>
                <c:pt idx="1562">
                  <c:v>45286</c:v>
                </c:pt>
                <c:pt idx="1563">
                  <c:v>45287</c:v>
                </c:pt>
                <c:pt idx="1564">
                  <c:v>45288</c:v>
                </c:pt>
                <c:pt idx="1565">
                  <c:v>45289</c:v>
                </c:pt>
                <c:pt idx="1566">
                  <c:v>45292</c:v>
                </c:pt>
                <c:pt idx="1567">
                  <c:v>45293</c:v>
                </c:pt>
                <c:pt idx="1568">
                  <c:v>45294</c:v>
                </c:pt>
                <c:pt idx="1569">
                  <c:v>45295</c:v>
                </c:pt>
                <c:pt idx="1570">
                  <c:v>45296</c:v>
                </c:pt>
                <c:pt idx="1571">
                  <c:v>45299</c:v>
                </c:pt>
                <c:pt idx="1572">
                  <c:v>45300</c:v>
                </c:pt>
                <c:pt idx="1573">
                  <c:v>45301</c:v>
                </c:pt>
                <c:pt idx="1574">
                  <c:v>45302</c:v>
                </c:pt>
                <c:pt idx="1575">
                  <c:v>45303</c:v>
                </c:pt>
                <c:pt idx="1576">
                  <c:v>45306</c:v>
                </c:pt>
                <c:pt idx="1577">
                  <c:v>45307</c:v>
                </c:pt>
                <c:pt idx="1578">
                  <c:v>45308</c:v>
                </c:pt>
                <c:pt idx="1579">
                  <c:v>45309</c:v>
                </c:pt>
                <c:pt idx="1580">
                  <c:v>45310</c:v>
                </c:pt>
                <c:pt idx="1581">
                  <c:v>45313</c:v>
                </c:pt>
                <c:pt idx="1582">
                  <c:v>45314</c:v>
                </c:pt>
                <c:pt idx="1583">
                  <c:v>45315</c:v>
                </c:pt>
                <c:pt idx="1584">
                  <c:v>45316</c:v>
                </c:pt>
                <c:pt idx="1585">
                  <c:v>45317</c:v>
                </c:pt>
                <c:pt idx="1586">
                  <c:v>45320</c:v>
                </c:pt>
                <c:pt idx="1587">
                  <c:v>45321</c:v>
                </c:pt>
                <c:pt idx="1588">
                  <c:v>45322</c:v>
                </c:pt>
                <c:pt idx="1589">
                  <c:v>45323</c:v>
                </c:pt>
                <c:pt idx="1590">
                  <c:v>45324</c:v>
                </c:pt>
                <c:pt idx="1591">
                  <c:v>45327</c:v>
                </c:pt>
                <c:pt idx="1592">
                  <c:v>45328</c:v>
                </c:pt>
                <c:pt idx="1593">
                  <c:v>45329</c:v>
                </c:pt>
                <c:pt idx="1594">
                  <c:v>45330</c:v>
                </c:pt>
                <c:pt idx="1595">
                  <c:v>45331</c:v>
                </c:pt>
                <c:pt idx="1596">
                  <c:v>45334</c:v>
                </c:pt>
                <c:pt idx="1597">
                  <c:v>45335</c:v>
                </c:pt>
                <c:pt idx="1598">
                  <c:v>45336</c:v>
                </c:pt>
                <c:pt idx="1599">
                  <c:v>45337</c:v>
                </c:pt>
                <c:pt idx="1600">
                  <c:v>45338</c:v>
                </c:pt>
                <c:pt idx="1601">
                  <c:v>45341</c:v>
                </c:pt>
                <c:pt idx="1602">
                  <c:v>45342</c:v>
                </c:pt>
                <c:pt idx="1603">
                  <c:v>45343</c:v>
                </c:pt>
                <c:pt idx="1604">
                  <c:v>45344</c:v>
                </c:pt>
                <c:pt idx="1605">
                  <c:v>45345</c:v>
                </c:pt>
                <c:pt idx="1606">
                  <c:v>45348</c:v>
                </c:pt>
                <c:pt idx="1607">
                  <c:v>45349</c:v>
                </c:pt>
                <c:pt idx="1608">
                  <c:v>45350</c:v>
                </c:pt>
                <c:pt idx="1609">
                  <c:v>45351</c:v>
                </c:pt>
                <c:pt idx="1610">
                  <c:v>45352</c:v>
                </c:pt>
                <c:pt idx="1611">
                  <c:v>45355</c:v>
                </c:pt>
                <c:pt idx="1612">
                  <c:v>45356</c:v>
                </c:pt>
                <c:pt idx="1613">
                  <c:v>45357</c:v>
                </c:pt>
                <c:pt idx="1614">
                  <c:v>45358</c:v>
                </c:pt>
                <c:pt idx="1615">
                  <c:v>45359</c:v>
                </c:pt>
                <c:pt idx="1616">
                  <c:v>45362</c:v>
                </c:pt>
                <c:pt idx="1617">
                  <c:v>45363</c:v>
                </c:pt>
                <c:pt idx="1618">
                  <c:v>45364</c:v>
                </c:pt>
                <c:pt idx="1619">
                  <c:v>45365</c:v>
                </c:pt>
                <c:pt idx="1620">
                  <c:v>45366</c:v>
                </c:pt>
                <c:pt idx="1621">
                  <c:v>45369</c:v>
                </c:pt>
                <c:pt idx="1622">
                  <c:v>45370</c:v>
                </c:pt>
                <c:pt idx="1623">
                  <c:v>45371</c:v>
                </c:pt>
                <c:pt idx="1624">
                  <c:v>45372</c:v>
                </c:pt>
                <c:pt idx="1625">
                  <c:v>45373</c:v>
                </c:pt>
                <c:pt idx="1626">
                  <c:v>45376</c:v>
                </c:pt>
                <c:pt idx="1627">
                  <c:v>45377</c:v>
                </c:pt>
                <c:pt idx="1628">
                  <c:v>45378</c:v>
                </c:pt>
                <c:pt idx="1629">
                  <c:v>45379</c:v>
                </c:pt>
                <c:pt idx="1630">
                  <c:v>45380</c:v>
                </c:pt>
                <c:pt idx="1631">
                  <c:v>45383</c:v>
                </c:pt>
                <c:pt idx="1632">
                  <c:v>45384</c:v>
                </c:pt>
                <c:pt idx="1633">
                  <c:v>45385</c:v>
                </c:pt>
                <c:pt idx="1634">
                  <c:v>45386</c:v>
                </c:pt>
                <c:pt idx="1635">
                  <c:v>45387</c:v>
                </c:pt>
                <c:pt idx="1636">
                  <c:v>45390</c:v>
                </c:pt>
                <c:pt idx="1637">
                  <c:v>45391</c:v>
                </c:pt>
                <c:pt idx="1638">
                  <c:v>45392</c:v>
                </c:pt>
                <c:pt idx="1639">
                  <c:v>45393</c:v>
                </c:pt>
                <c:pt idx="1640">
                  <c:v>45394</c:v>
                </c:pt>
                <c:pt idx="1641">
                  <c:v>45397</c:v>
                </c:pt>
                <c:pt idx="1642">
                  <c:v>45398</c:v>
                </c:pt>
                <c:pt idx="1643">
                  <c:v>45399</c:v>
                </c:pt>
                <c:pt idx="1644">
                  <c:v>45400</c:v>
                </c:pt>
                <c:pt idx="1645">
                  <c:v>45401</c:v>
                </c:pt>
                <c:pt idx="1646">
                  <c:v>45404</c:v>
                </c:pt>
                <c:pt idx="1647">
                  <c:v>45405</c:v>
                </c:pt>
                <c:pt idx="1648">
                  <c:v>45406</c:v>
                </c:pt>
                <c:pt idx="1649">
                  <c:v>45407</c:v>
                </c:pt>
                <c:pt idx="1650">
                  <c:v>45408</c:v>
                </c:pt>
                <c:pt idx="1651">
                  <c:v>45411</c:v>
                </c:pt>
                <c:pt idx="1652">
                  <c:v>45412</c:v>
                </c:pt>
                <c:pt idx="1653">
                  <c:v>45413</c:v>
                </c:pt>
                <c:pt idx="1654">
                  <c:v>45414</c:v>
                </c:pt>
                <c:pt idx="1655">
                  <c:v>45415</c:v>
                </c:pt>
                <c:pt idx="1656">
                  <c:v>45418</c:v>
                </c:pt>
                <c:pt idx="1657">
                  <c:v>45419</c:v>
                </c:pt>
                <c:pt idx="1658">
                  <c:v>45420</c:v>
                </c:pt>
                <c:pt idx="1659">
                  <c:v>45421</c:v>
                </c:pt>
                <c:pt idx="1660">
                  <c:v>45422</c:v>
                </c:pt>
                <c:pt idx="1661">
                  <c:v>45425</c:v>
                </c:pt>
                <c:pt idx="1662">
                  <c:v>45426</c:v>
                </c:pt>
                <c:pt idx="1663">
                  <c:v>45427</c:v>
                </c:pt>
                <c:pt idx="1664">
                  <c:v>45428</c:v>
                </c:pt>
                <c:pt idx="1665">
                  <c:v>45429</c:v>
                </c:pt>
                <c:pt idx="1666">
                  <c:v>45432</c:v>
                </c:pt>
                <c:pt idx="1667">
                  <c:v>45433</c:v>
                </c:pt>
                <c:pt idx="1668">
                  <c:v>45434</c:v>
                </c:pt>
                <c:pt idx="1669">
                  <c:v>45435</c:v>
                </c:pt>
                <c:pt idx="1670">
                  <c:v>45436</c:v>
                </c:pt>
                <c:pt idx="1671">
                  <c:v>45439</c:v>
                </c:pt>
                <c:pt idx="1672">
                  <c:v>45440</c:v>
                </c:pt>
                <c:pt idx="1673">
                  <c:v>45441</c:v>
                </c:pt>
                <c:pt idx="1674">
                  <c:v>45442</c:v>
                </c:pt>
                <c:pt idx="1675">
                  <c:v>45443</c:v>
                </c:pt>
                <c:pt idx="1676">
                  <c:v>45446</c:v>
                </c:pt>
                <c:pt idx="1677">
                  <c:v>45447</c:v>
                </c:pt>
                <c:pt idx="1678">
                  <c:v>45448</c:v>
                </c:pt>
                <c:pt idx="1679">
                  <c:v>45449</c:v>
                </c:pt>
                <c:pt idx="1680">
                  <c:v>45450</c:v>
                </c:pt>
                <c:pt idx="1681">
                  <c:v>45453</c:v>
                </c:pt>
                <c:pt idx="1682">
                  <c:v>45454</c:v>
                </c:pt>
                <c:pt idx="1683">
                  <c:v>45455</c:v>
                </c:pt>
                <c:pt idx="1684">
                  <c:v>45456</c:v>
                </c:pt>
                <c:pt idx="1685">
                  <c:v>45457</c:v>
                </c:pt>
                <c:pt idx="1686">
                  <c:v>45460</c:v>
                </c:pt>
                <c:pt idx="1687">
                  <c:v>45461</c:v>
                </c:pt>
                <c:pt idx="1688">
                  <c:v>45462</c:v>
                </c:pt>
                <c:pt idx="1689">
                  <c:v>45463</c:v>
                </c:pt>
                <c:pt idx="1690">
                  <c:v>45464</c:v>
                </c:pt>
                <c:pt idx="1691">
                  <c:v>45467</c:v>
                </c:pt>
                <c:pt idx="1692">
                  <c:v>45468</c:v>
                </c:pt>
                <c:pt idx="1693">
                  <c:v>45469</c:v>
                </c:pt>
                <c:pt idx="1694">
                  <c:v>45470</c:v>
                </c:pt>
                <c:pt idx="1695">
                  <c:v>45471</c:v>
                </c:pt>
                <c:pt idx="1696">
                  <c:v>45474</c:v>
                </c:pt>
                <c:pt idx="1697">
                  <c:v>45475</c:v>
                </c:pt>
                <c:pt idx="1698">
                  <c:v>45476</c:v>
                </c:pt>
                <c:pt idx="1699">
                  <c:v>45477</c:v>
                </c:pt>
                <c:pt idx="1700">
                  <c:v>45478</c:v>
                </c:pt>
                <c:pt idx="1701">
                  <c:v>45481</c:v>
                </c:pt>
                <c:pt idx="1702">
                  <c:v>45482</c:v>
                </c:pt>
                <c:pt idx="1703">
                  <c:v>45483</c:v>
                </c:pt>
                <c:pt idx="1704">
                  <c:v>45484</c:v>
                </c:pt>
                <c:pt idx="1705">
                  <c:v>45485</c:v>
                </c:pt>
                <c:pt idx="1706">
                  <c:v>45488</c:v>
                </c:pt>
                <c:pt idx="1707">
                  <c:v>45489</c:v>
                </c:pt>
                <c:pt idx="1708">
                  <c:v>45490</c:v>
                </c:pt>
                <c:pt idx="1709">
                  <c:v>45491</c:v>
                </c:pt>
                <c:pt idx="1710">
                  <c:v>45492</c:v>
                </c:pt>
                <c:pt idx="1711">
                  <c:v>45495</c:v>
                </c:pt>
                <c:pt idx="1712">
                  <c:v>45496</c:v>
                </c:pt>
                <c:pt idx="1713">
                  <c:v>45497</c:v>
                </c:pt>
                <c:pt idx="1714">
                  <c:v>45498</c:v>
                </c:pt>
                <c:pt idx="1715">
                  <c:v>45499</c:v>
                </c:pt>
                <c:pt idx="1716">
                  <c:v>45502</c:v>
                </c:pt>
                <c:pt idx="1717">
                  <c:v>45503</c:v>
                </c:pt>
                <c:pt idx="1718">
                  <c:v>45504</c:v>
                </c:pt>
                <c:pt idx="1719">
                  <c:v>45505</c:v>
                </c:pt>
                <c:pt idx="1720">
                  <c:v>45506</c:v>
                </c:pt>
                <c:pt idx="1721">
                  <c:v>45509</c:v>
                </c:pt>
                <c:pt idx="1722">
                  <c:v>45510</c:v>
                </c:pt>
                <c:pt idx="1723">
                  <c:v>45511</c:v>
                </c:pt>
                <c:pt idx="1724">
                  <c:v>45512</c:v>
                </c:pt>
                <c:pt idx="1725">
                  <c:v>45513</c:v>
                </c:pt>
                <c:pt idx="1726">
                  <c:v>45516</c:v>
                </c:pt>
                <c:pt idx="1727">
                  <c:v>45517</c:v>
                </c:pt>
                <c:pt idx="1728">
                  <c:v>45518</c:v>
                </c:pt>
                <c:pt idx="1729">
                  <c:v>45519</c:v>
                </c:pt>
                <c:pt idx="1730">
                  <c:v>45520</c:v>
                </c:pt>
                <c:pt idx="1731">
                  <c:v>45523</c:v>
                </c:pt>
                <c:pt idx="1732">
                  <c:v>45524</c:v>
                </c:pt>
                <c:pt idx="1733">
                  <c:v>45525</c:v>
                </c:pt>
                <c:pt idx="1734">
                  <c:v>45526</c:v>
                </c:pt>
                <c:pt idx="1735">
                  <c:v>45527</c:v>
                </c:pt>
                <c:pt idx="1736">
                  <c:v>45530</c:v>
                </c:pt>
                <c:pt idx="1737">
                  <c:v>45531</c:v>
                </c:pt>
                <c:pt idx="1738">
                  <c:v>45532</c:v>
                </c:pt>
                <c:pt idx="1739">
                  <c:v>45533</c:v>
                </c:pt>
                <c:pt idx="1740">
                  <c:v>45534</c:v>
                </c:pt>
                <c:pt idx="1741">
                  <c:v>45537</c:v>
                </c:pt>
                <c:pt idx="1742">
                  <c:v>45538</c:v>
                </c:pt>
                <c:pt idx="1743">
                  <c:v>45539</c:v>
                </c:pt>
                <c:pt idx="1744">
                  <c:v>45540</c:v>
                </c:pt>
                <c:pt idx="1745">
                  <c:v>45541</c:v>
                </c:pt>
                <c:pt idx="1746">
                  <c:v>45544</c:v>
                </c:pt>
                <c:pt idx="1747">
                  <c:v>45545</c:v>
                </c:pt>
                <c:pt idx="1748">
                  <c:v>45546</c:v>
                </c:pt>
                <c:pt idx="1749">
                  <c:v>45547</c:v>
                </c:pt>
                <c:pt idx="1750">
                  <c:v>45548</c:v>
                </c:pt>
                <c:pt idx="1751">
                  <c:v>45551</c:v>
                </c:pt>
                <c:pt idx="1752">
                  <c:v>45552</c:v>
                </c:pt>
                <c:pt idx="1753">
                  <c:v>45553</c:v>
                </c:pt>
                <c:pt idx="1754">
                  <c:v>45554</c:v>
                </c:pt>
                <c:pt idx="1755">
                  <c:v>45555</c:v>
                </c:pt>
                <c:pt idx="1756">
                  <c:v>45558</c:v>
                </c:pt>
                <c:pt idx="1757">
                  <c:v>45559</c:v>
                </c:pt>
                <c:pt idx="1758">
                  <c:v>45560</c:v>
                </c:pt>
                <c:pt idx="1759">
                  <c:v>45561</c:v>
                </c:pt>
                <c:pt idx="1760">
                  <c:v>45562</c:v>
                </c:pt>
                <c:pt idx="1761">
                  <c:v>45565</c:v>
                </c:pt>
                <c:pt idx="1762">
                  <c:v>45566</c:v>
                </c:pt>
                <c:pt idx="1763">
                  <c:v>45567</c:v>
                </c:pt>
                <c:pt idx="1764">
                  <c:v>45568</c:v>
                </c:pt>
                <c:pt idx="1765">
                  <c:v>45569</c:v>
                </c:pt>
                <c:pt idx="1766">
                  <c:v>45572</c:v>
                </c:pt>
                <c:pt idx="1767">
                  <c:v>45573</c:v>
                </c:pt>
                <c:pt idx="1768">
                  <c:v>45574</c:v>
                </c:pt>
                <c:pt idx="1769">
                  <c:v>45575</c:v>
                </c:pt>
                <c:pt idx="1770">
                  <c:v>45576</c:v>
                </c:pt>
                <c:pt idx="1771">
                  <c:v>45579</c:v>
                </c:pt>
                <c:pt idx="1772">
                  <c:v>45580</c:v>
                </c:pt>
                <c:pt idx="1773">
                  <c:v>45581</c:v>
                </c:pt>
                <c:pt idx="1774">
                  <c:v>45582</c:v>
                </c:pt>
                <c:pt idx="1775">
                  <c:v>45583</c:v>
                </c:pt>
                <c:pt idx="1776">
                  <c:v>45586</c:v>
                </c:pt>
                <c:pt idx="1777">
                  <c:v>45587</c:v>
                </c:pt>
                <c:pt idx="1778">
                  <c:v>45588</c:v>
                </c:pt>
                <c:pt idx="1779">
                  <c:v>45589</c:v>
                </c:pt>
                <c:pt idx="1780">
                  <c:v>45590</c:v>
                </c:pt>
                <c:pt idx="1781">
                  <c:v>45593</c:v>
                </c:pt>
                <c:pt idx="1782">
                  <c:v>45594</c:v>
                </c:pt>
                <c:pt idx="1783">
                  <c:v>45595</c:v>
                </c:pt>
                <c:pt idx="1784">
                  <c:v>45596</c:v>
                </c:pt>
                <c:pt idx="1785">
                  <c:v>45597</c:v>
                </c:pt>
                <c:pt idx="1786">
                  <c:v>45600</c:v>
                </c:pt>
                <c:pt idx="1787">
                  <c:v>45601</c:v>
                </c:pt>
                <c:pt idx="1788">
                  <c:v>45602</c:v>
                </c:pt>
                <c:pt idx="1789">
                  <c:v>45603</c:v>
                </c:pt>
                <c:pt idx="1790">
                  <c:v>45604</c:v>
                </c:pt>
                <c:pt idx="1791">
                  <c:v>45607</c:v>
                </c:pt>
                <c:pt idx="1792">
                  <c:v>45608</c:v>
                </c:pt>
                <c:pt idx="1793">
                  <c:v>45609</c:v>
                </c:pt>
                <c:pt idx="1794">
                  <c:v>45610</c:v>
                </c:pt>
                <c:pt idx="1795">
                  <c:v>45611</c:v>
                </c:pt>
                <c:pt idx="1796">
                  <c:v>45614</c:v>
                </c:pt>
                <c:pt idx="1797">
                  <c:v>45615</c:v>
                </c:pt>
                <c:pt idx="1798">
                  <c:v>45616</c:v>
                </c:pt>
                <c:pt idx="1799">
                  <c:v>45617</c:v>
                </c:pt>
                <c:pt idx="1800">
                  <c:v>45618</c:v>
                </c:pt>
                <c:pt idx="1801">
                  <c:v>45621</c:v>
                </c:pt>
                <c:pt idx="1802">
                  <c:v>45622</c:v>
                </c:pt>
                <c:pt idx="1803">
                  <c:v>45623</c:v>
                </c:pt>
                <c:pt idx="1804">
                  <c:v>45624</c:v>
                </c:pt>
                <c:pt idx="1805">
                  <c:v>45625</c:v>
                </c:pt>
                <c:pt idx="1806">
                  <c:v>45628</c:v>
                </c:pt>
                <c:pt idx="1807">
                  <c:v>45629</c:v>
                </c:pt>
                <c:pt idx="1808">
                  <c:v>45630</c:v>
                </c:pt>
                <c:pt idx="1809">
                  <c:v>45631</c:v>
                </c:pt>
                <c:pt idx="1810">
                  <c:v>45632</c:v>
                </c:pt>
                <c:pt idx="1811">
                  <c:v>45635</c:v>
                </c:pt>
                <c:pt idx="1812">
                  <c:v>45636</c:v>
                </c:pt>
                <c:pt idx="1813">
                  <c:v>45637</c:v>
                </c:pt>
                <c:pt idx="1814">
                  <c:v>45638</c:v>
                </c:pt>
                <c:pt idx="1815">
                  <c:v>45639</c:v>
                </c:pt>
                <c:pt idx="1816">
                  <c:v>45642</c:v>
                </c:pt>
                <c:pt idx="1817">
                  <c:v>45643</c:v>
                </c:pt>
                <c:pt idx="1818">
                  <c:v>45644</c:v>
                </c:pt>
                <c:pt idx="1819">
                  <c:v>45645</c:v>
                </c:pt>
                <c:pt idx="1820">
                  <c:v>45646</c:v>
                </c:pt>
                <c:pt idx="1821">
                  <c:v>45649</c:v>
                </c:pt>
                <c:pt idx="1822">
                  <c:v>45650</c:v>
                </c:pt>
                <c:pt idx="1823">
                  <c:v>45651</c:v>
                </c:pt>
                <c:pt idx="1824">
                  <c:v>45652</c:v>
                </c:pt>
                <c:pt idx="1825">
                  <c:v>45653</c:v>
                </c:pt>
                <c:pt idx="1826">
                  <c:v>45656</c:v>
                </c:pt>
                <c:pt idx="1827">
                  <c:v>45657</c:v>
                </c:pt>
                <c:pt idx="1828">
                  <c:v>45658</c:v>
                </c:pt>
                <c:pt idx="1829">
                  <c:v>45659</c:v>
                </c:pt>
                <c:pt idx="1830">
                  <c:v>45660</c:v>
                </c:pt>
                <c:pt idx="1831">
                  <c:v>45663</c:v>
                </c:pt>
                <c:pt idx="1832">
                  <c:v>45664</c:v>
                </c:pt>
                <c:pt idx="1833">
                  <c:v>45665</c:v>
                </c:pt>
                <c:pt idx="1834">
                  <c:v>45666</c:v>
                </c:pt>
                <c:pt idx="1835">
                  <c:v>45667</c:v>
                </c:pt>
                <c:pt idx="1836">
                  <c:v>45670</c:v>
                </c:pt>
                <c:pt idx="1837">
                  <c:v>45671</c:v>
                </c:pt>
                <c:pt idx="1838">
                  <c:v>45672</c:v>
                </c:pt>
                <c:pt idx="1839">
                  <c:v>45673</c:v>
                </c:pt>
                <c:pt idx="1840">
                  <c:v>45674</c:v>
                </c:pt>
                <c:pt idx="1841">
                  <c:v>45677</c:v>
                </c:pt>
                <c:pt idx="1842">
                  <c:v>45678</c:v>
                </c:pt>
                <c:pt idx="1843">
                  <c:v>45679</c:v>
                </c:pt>
                <c:pt idx="1844">
                  <c:v>45680</c:v>
                </c:pt>
                <c:pt idx="1845">
                  <c:v>45681</c:v>
                </c:pt>
                <c:pt idx="1846">
                  <c:v>45684</c:v>
                </c:pt>
                <c:pt idx="1847">
                  <c:v>45685</c:v>
                </c:pt>
                <c:pt idx="1848">
                  <c:v>45686</c:v>
                </c:pt>
                <c:pt idx="1849">
                  <c:v>45687</c:v>
                </c:pt>
                <c:pt idx="1850">
                  <c:v>45688</c:v>
                </c:pt>
                <c:pt idx="1851">
                  <c:v>45691</c:v>
                </c:pt>
                <c:pt idx="1852">
                  <c:v>45692</c:v>
                </c:pt>
                <c:pt idx="1853">
                  <c:v>45693</c:v>
                </c:pt>
                <c:pt idx="1854">
                  <c:v>45694</c:v>
                </c:pt>
                <c:pt idx="1855">
                  <c:v>45695</c:v>
                </c:pt>
                <c:pt idx="1856">
                  <c:v>45698</c:v>
                </c:pt>
                <c:pt idx="1857">
                  <c:v>45699</c:v>
                </c:pt>
                <c:pt idx="1858">
                  <c:v>45700</c:v>
                </c:pt>
                <c:pt idx="1859">
                  <c:v>45701</c:v>
                </c:pt>
                <c:pt idx="1860">
                  <c:v>45702</c:v>
                </c:pt>
                <c:pt idx="1861">
                  <c:v>45705</c:v>
                </c:pt>
                <c:pt idx="1862">
                  <c:v>45706</c:v>
                </c:pt>
                <c:pt idx="1863">
                  <c:v>45707</c:v>
                </c:pt>
                <c:pt idx="1864">
                  <c:v>45708</c:v>
                </c:pt>
                <c:pt idx="1865">
                  <c:v>45709</c:v>
                </c:pt>
                <c:pt idx="1866">
                  <c:v>45712</c:v>
                </c:pt>
                <c:pt idx="1867">
                  <c:v>45713</c:v>
                </c:pt>
                <c:pt idx="1868">
                  <c:v>45714</c:v>
                </c:pt>
                <c:pt idx="1869">
                  <c:v>45715</c:v>
                </c:pt>
                <c:pt idx="1870">
                  <c:v>45716</c:v>
                </c:pt>
                <c:pt idx="1871">
                  <c:v>45719</c:v>
                </c:pt>
                <c:pt idx="1872">
                  <c:v>45720</c:v>
                </c:pt>
                <c:pt idx="1873">
                  <c:v>45721</c:v>
                </c:pt>
                <c:pt idx="1874">
                  <c:v>45722</c:v>
                </c:pt>
                <c:pt idx="1875">
                  <c:v>45723</c:v>
                </c:pt>
                <c:pt idx="1876">
                  <c:v>45726</c:v>
                </c:pt>
                <c:pt idx="1877">
                  <c:v>45727</c:v>
                </c:pt>
                <c:pt idx="1878">
                  <c:v>45728</c:v>
                </c:pt>
                <c:pt idx="1879">
                  <c:v>45729</c:v>
                </c:pt>
                <c:pt idx="1880">
                  <c:v>45730</c:v>
                </c:pt>
                <c:pt idx="1881">
                  <c:v>45733</c:v>
                </c:pt>
                <c:pt idx="1882">
                  <c:v>45734</c:v>
                </c:pt>
                <c:pt idx="1883">
                  <c:v>45735</c:v>
                </c:pt>
                <c:pt idx="1884">
                  <c:v>45736</c:v>
                </c:pt>
                <c:pt idx="1885">
                  <c:v>45737</c:v>
                </c:pt>
                <c:pt idx="1886">
                  <c:v>45740</c:v>
                </c:pt>
                <c:pt idx="1887">
                  <c:v>45741</c:v>
                </c:pt>
                <c:pt idx="1888">
                  <c:v>45742</c:v>
                </c:pt>
                <c:pt idx="1889">
                  <c:v>45743</c:v>
                </c:pt>
                <c:pt idx="1890">
                  <c:v>45744</c:v>
                </c:pt>
                <c:pt idx="1891">
                  <c:v>45747</c:v>
                </c:pt>
                <c:pt idx="1892">
                  <c:v>45748</c:v>
                </c:pt>
                <c:pt idx="1893">
                  <c:v>45749</c:v>
                </c:pt>
                <c:pt idx="1894">
                  <c:v>45750</c:v>
                </c:pt>
                <c:pt idx="1895">
                  <c:v>45751</c:v>
                </c:pt>
                <c:pt idx="1896">
                  <c:v>45754</c:v>
                </c:pt>
                <c:pt idx="1897">
                  <c:v>45755</c:v>
                </c:pt>
                <c:pt idx="1898">
                  <c:v>45756</c:v>
                </c:pt>
                <c:pt idx="1899">
                  <c:v>45757</c:v>
                </c:pt>
                <c:pt idx="1900">
                  <c:v>45758</c:v>
                </c:pt>
                <c:pt idx="1901">
                  <c:v>45761</c:v>
                </c:pt>
                <c:pt idx="1902">
                  <c:v>45762</c:v>
                </c:pt>
                <c:pt idx="1903">
                  <c:v>45763</c:v>
                </c:pt>
                <c:pt idx="1904">
                  <c:v>45764</c:v>
                </c:pt>
                <c:pt idx="1905">
                  <c:v>45765</c:v>
                </c:pt>
                <c:pt idx="1906">
                  <c:v>45768</c:v>
                </c:pt>
                <c:pt idx="1907">
                  <c:v>45769</c:v>
                </c:pt>
                <c:pt idx="1908">
                  <c:v>45770</c:v>
                </c:pt>
                <c:pt idx="1909">
                  <c:v>45771</c:v>
                </c:pt>
                <c:pt idx="1910">
                  <c:v>45772</c:v>
                </c:pt>
                <c:pt idx="1911">
                  <c:v>45775</c:v>
                </c:pt>
                <c:pt idx="1912">
                  <c:v>45776</c:v>
                </c:pt>
                <c:pt idx="1913">
                  <c:v>45777</c:v>
                </c:pt>
                <c:pt idx="1914">
                  <c:v>45778</c:v>
                </c:pt>
                <c:pt idx="1915">
                  <c:v>45779</c:v>
                </c:pt>
                <c:pt idx="1916">
                  <c:v>45782</c:v>
                </c:pt>
                <c:pt idx="1917">
                  <c:v>45783</c:v>
                </c:pt>
                <c:pt idx="1918">
                  <c:v>45784</c:v>
                </c:pt>
                <c:pt idx="1919">
                  <c:v>45785</c:v>
                </c:pt>
                <c:pt idx="1920">
                  <c:v>45786</c:v>
                </c:pt>
                <c:pt idx="1921">
                  <c:v>45789</c:v>
                </c:pt>
                <c:pt idx="1922">
                  <c:v>45790</c:v>
                </c:pt>
                <c:pt idx="1923">
                  <c:v>45791</c:v>
                </c:pt>
                <c:pt idx="1924">
                  <c:v>45792</c:v>
                </c:pt>
                <c:pt idx="1925">
                  <c:v>45793</c:v>
                </c:pt>
                <c:pt idx="1926">
                  <c:v>45796</c:v>
                </c:pt>
                <c:pt idx="1927">
                  <c:v>45797</c:v>
                </c:pt>
                <c:pt idx="1928">
                  <c:v>45798</c:v>
                </c:pt>
                <c:pt idx="1929">
                  <c:v>45799</c:v>
                </c:pt>
                <c:pt idx="1930">
                  <c:v>45800</c:v>
                </c:pt>
                <c:pt idx="1931">
                  <c:v>45803</c:v>
                </c:pt>
                <c:pt idx="1932">
                  <c:v>45804</c:v>
                </c:pt>
                <c:pt idx="1933">
                  <c:v>45805</c:v>
                </c:pt>
                <c:pt idx="1934">
                  <c:v>45806</c:v>
                </c:pt>
                <c:pt idx="1935">
                  <c:v>45807</c:v>
                </c:pt>
                <c:pt idx="1936">
                  <c:v>45810</c:v>
                </c:pt>
                <c:pt idx="1937">
                  <c:v>45811</c:v>
                </c:pt>
                <c:pt idx="1938">
                  <c:v>45812</c:v>
                </c:pt>
                <c:pt idx="1939">
                  <c:v>45813</c:v>
                </c:pt>
                <c:pt idx="1940">
                  <c:v>45814</c:v>
                </c:pt>
                <c:pt idx="1941">
                  <c:v>45817</c:v>
                </c:pt>
                <c:pt idx="1942">
                  <c:v>45818</c:v>
                </c:pt>
                <c:pt idx="1943">
                  <c:v>45819</c:v>
                </c:pt>
                <c:pt idx="1944">
                  <c:v>45820</c:v>
                </c:pt>
                <c:pt idx="1945">
                  <c:v>45821</c:v>
                </c:pt>
                <c:pt idx="1946">
                  <c:v>45824</c:v>
                </c:pt>
                <c:pt idx="1947">
                  <c:v>45825</c:v>
                </c:pt>
                <c:pt idx="1948">
                  <c:v>45826</c:v>
                </c:pt>
                <c:pt idx="1949">
                  <c:v>45827</c:v>
                </c:pt>
                <c:pt idx="1950">
                  <c:v>45828</c:v>
                </c:pt>
                <c:pt idx="1951">
                  <c:v>45831</c:v>
                </c:pt>
                <c:pt idx="1952">
                  <c:v>45832</c:v>
                </c:pt>
                <c:pt idx="1953">
                  <c:v>45833</c:v>
                </c:pt>
                <c:pt idx="1954">
                  <c:v>45834</c:v>
                </c:pt>
                <c:pt idx="1955">
                  <c:v>45835</c:v>
                </c:pt>
                <c:pt idx="1956">
                  <c:v>45838</c:v>
                </c:pt>
                <c:pt idx="1957">
                  <c:v>45839</c:v>
                </c:pt>
                <c:pt idx="1958">
                  <c:v>45840</c:v>
                </c:pt>
                <c:pt idx="1959">
                  <c:v>45841</c:v>
                </c:pt>
                <c:pt idx="1960">
                  <c:v>45842</c:v>
                </c:pt>
                <c:pt idx="1961">
                  <c:v>45845</c:v>
                </c:pt>
                <c:pt idx="1962">
                  <c:v>45846</c:v>
                </c:pt>
                <c:pt idx="1963">
                  <c:v>45847</c:v>
                </c:pt>
                <c:pt idx="1964">
                  <c:v>45848</c:v>
                </c:pt>
                <c:pt idx="1965">
                  <c:v>45849</c:v>
                </c:pt>
                <c:pt idx="1966">
                  <c:v>45852</c:v>
                </c:pt>
                <c:pt idx="1967">
                  <c:v>45853</c:v>
                </c:pt>
                <c:pt idx="1968">
                  <c:v>45854</c:v>
                </c:pt>
                <c:pt idx="1969">
                  <c:v>45855</c:v>
                </c:pt>
                <c:pt idx="1970">
                  <c:v>45856</c:v>
                </c:pt>
                <c:pt idx="1971">
                  <c:v>45859</c:v>
                </c:pt>
                <c:pt idx="1972">
                  <c:v>45860</c:v>
                </c:pt>
                <c:pt idx="1973">
                  <c:v>45861</c:v>
                </c:pt>
                <c:pt idx="1974">
                  <c:v>45862</c:v>
                </c:pt>
                <c:pt idx="1975">
                  <c:v>45863</c:v>
                </c:pt>
                <c:pt idx="1976">
                  <c:v>45866</c:v>
                </c:pt>
                <c:pt idx="1977">
                  <c:v>45867</c:v>
                </c:pt>
                <c:pt idx="1978">
                  <c:v>45868</c:v>
                </c:pt>
                <c:pt idx="1979">
                  <c:v>45869</c:v>
                </c:pt>
                <c:pt idx="1980">
                  <c:v>45870</c:v>
                </c:pt>
                <c:pt idx="1981">
                  <c:v>45873</c:v>
                </c:pt>
                <c:pt idx="1982">
                  <c:v>45874</c:v>
                </c:pt>
                <c:pt idx="1983">
                  <c:v>45875</c:v>
                </c:pt>
                <c:pt idx="1984">
                  <c:v>45876</c:v>
                </c:pt>
                <c:pt idx="1985">
                  <c:v>45877</c:v>
                </c:pt>
                <c:pt idx="1986">
                  <c:v>45880</c:v>
                </c:pt>
                <c:pt idx="1987">
                  <c:v>45881</c:v>
                </c:pt>
                <c:pt idx="1988">
                  <c:v>45882</c:v>
                </c:pt>
                <c:pt idx="1989">
                  <c:v>45883</c:v>
                </c:pt>
                <c:pt idx="1990">
                  <c:v>45884</c:v>
                </c:pt>
                <c:pt idx="1991">
                  <c:v>45887</c:v>
                </c:pt>
                <c:pt idx="1992">
                  <c:v>45888</c:v>
                </c:pt>
                <c:pt idx="1993">
                  <c:v>45889</c:v>
                </c:pt>
                <c:pt idx="1994">
                  <c:v>45890</c:v>
                </c:pt>
                <c:pt idx="1995">
                  <c:v>45891</c:v>
                </c:pt>
                <c:pt idx="1996">
                  <c:v>45894</c:v>
                </c:pt>
                <c:pt idx="1997">
                  <c:v>45895</c:v>
                </c:pt>
                <c:pt idx="1998">
                  <c:v>45896</c:v>
                </c:pt>
                <c:pt idx="1999">
                  <c:v>45897</c:v>
                </c:pt>
                <c:pt idx="2000">
                  <c:v>45898</c:v>
                </c:pt>
                <c:pt idx="2001">
                  <c:v>45901</c:v>
                </c:pt>
                <c:pt idx="2002">
                  <c:v>45902</c:v>
                </c:pt>
                <c:pt idx="2003">
                  <c:v>45903</c:v>
                </c:pt>
                <c:pt idx="2004">
                  <c:v>45904</c:v>
                </c:pt>
                <c:pt idx="2005">
                  <c:v>45905</c:v>
                </c:pt>
                <c:pt idx="2006">
                  <c:v>45908</c:v>
                </c:pt>
                <c:pt idx="2007">
                  <c:v>45909</c:v>
                </c:pt>
                <c:pt idx="2008">
                  <c:v>45910</c:v>
                </c:pt>
                <c:pt idx="2009">
                  <c:v>45911</c:v>
                </c:pt>
                <c:pt idx="2010">
                  <c:v>45912</c:v>
                </c:pt>
                <c:pt idx="2011">
                  <c:v>45915</c:v>
                </c:pt>
                <c:pt idx="2012">
                  <c:v>45916</c:v>
                </c:pt>
                <c:pt idx="2013">
                  <c:v>45917</c:v>
                </c:pt>
                <c:pt idx="2014">
                  <c:v>45918</c:v>
                </c:pt>
                <c:pt idx="2015">
                  <c:v>45919</c:v>
                </c:pt>
                <c:pt idx="2016">
                  <c:v>45922</c:v>
                </c:pt>
                <c:pt idx="2017">
                  <c:v>45923</c:v>
                </c:pt>
                <c:pt idx="2018">
                  <c:v>45924</c:v>
                </c:pt>
                <c:pt idx="2019">
                  <c:v>45925</c:v>
                </c:pt>
                <c:pt idx="2020">
                  <c:v>45926</c:v>
                </c:pt>
                <c:pt idx="2021">
                  <c:v>45929</c:v>
                </c:pt>
                <c:pt idx="2022">
                  <c:v>45930</c:v>
                </c:pt>
                <c:pt idx="2023">
                  <c:v>45931</c:v>
                </c:pt>
                <c:pt idx="2024">
                  <c:v>45932</c:v>
                </c:pt>
                <c:pt idx="2025">
                  <c:v>45933</c:v>
                </c:pt>
                <c:pt idx="2026">
                  <c:v>45936</c:v>
                </c:pt>
                <c:pt idx="2027">
                  <c:v>45937</c:v>
                </c:pt>
                <c:pt idx="2028">
                  <c:v>45938</c:v>
                </c:pt>
                <c:pt idx="2029">
                  <c:v>45939</c:v>
                </c:pt>
                <c:pt idx="2030">
                  <c:v>45940</c:v>
                </c:pt>
                <c:pt idx="2031">
                  <c:v>45943</c:v>
                </c:pt>
                <c:pt idx="2032">
                  <c:v>45944</c:v>
                </c:pt>
                <c:pt idx="2033">
                  <c:v>45945</c:v>
                </c:pt>
                <c:pt idx="2034">
                  <c:v>45946</c:v>
                </c:pt>
                <c:pt idx="2035">
                  <c:v>45947</c:v>
                </c:pt>
                <c:pt idx="2036">
                  <c:v>45950</c:v>
                </c:pt>
                <c:pt idx="2037">
                  <c:v>45951</c:v>
                </c:pt>
                <c:pt idx="2038">
                  <c:v>45952</c:v>
                </c:pt>
                <c:pt idx="2039">
                  <c:v>45953</c:v>
                </c:pt>
                <c:pt idx="2040">
                  <c:v>45954</c:v>
                </c:pt>
                <c:pt idx="2041">
                  <c:v>45957</c:v>
                </c:pt>
                <c:pt idx="2042">
                  <c:v>45958</c:v>
                </c:pt>
                <c:pt idx="2043">
                  <c:v>45959</c:v>
                </c:pt>
                <c:pt idx="2044">
                  <c:v>45960</c:v>
                </c:pt>
                <c:pt idx="2045">
                  <c:v>45961</c:v>
                </c:pt>
                <c:pt idx="2046">
                  <c:v>45964</c:v>
                </c:pt>
                <c:pt idx="2047">
                  <c:v>45965</c:v>
                </c:pt>
                <c:pt idx="2048">
                  <c:v>45966</c:v>
                </c:pt>
                <c:pt idx="2049">
                  <c:v>45967</c:v>
                </c:pt>
                <c:pt idx="2050">
                  <c:v>45968</c:v>
                </c:pt>
                <c:pt idx="2051">
                  <c:v>45971</c:v>
                </c:pt>
                <c:pt idx="2052">
                  <c:v>45972</c:v>
                </c:pt>
                <c:pt idx="2053">
                  <c:v>45973</c:v>
                </c:pt>
                <c:pt idx="2054">
                  <c:v>45974</c:v>
                </c:pt>
                <c:pt idx="2055">
                  <c:v>45975</c:v>
                </c:pt>
                <c:pt idx="2056">
                  <c:v>45978</c:v>
                </c:pt>
                <c:pt idx="2057">
                  <c:v>45979</c:v>
                </c:pt>
                <c:pt idx="2058">
                  <c:v>45980</c:v>
                </c:pt>
                <c:pt idx="2059">
                  <c:v>45981</c:v>
                </c:pt>
                <c:pt idx="2060">
                  <c:v>45982</c:v>
                </c:pt>
                <c:pt idx="2061">
                  <c:v>45985</c:v>
                </c:pt>
                <c:pt idx="2062">
                  <c:v>45986</c:v>
                </c:pt>
                <c:pt idx="2063">
                  <c:v>45987</c:v>
                </c:pt>
                <c:pt idx="2064">
                  <c:v>45988</c:v>
                </c:pt>
                <c:pt idx="2065">
                  <c:v>45989</c:v>
                </c:pt>
                <c:pt idx="2066">
                  <c:v>45992</c:v>
                </c:pt>
                <c:pt idx="2067">
                  <c:v>45993</c:v>
                </c:pt>
                <c:pt idx="2068">
                  <c:v>45994</c:v>
                </c:pt>
                <c:pt idx="2069">
                  <c:v>45995</c:v>
                </c:pt>
                <c:pt idx="2070">
                  <c:v>45996</c:v>
                </c:pt>
                <c:pt idx="2071">
                  <c:v>45999</c:v>
                </c:pt>
                <c:pt idx="2072">
                  <c:v>46000</c:v>
                </c:pt>
                <c:pt idx="2073">
                  <c:v>46001</c:v>
                </c:pt>
                <c:pt idx="2074">
                  <c:v>46002</c:v>
                </c:pt>
                <c:pt idx="2075">
                  <c:v>46003</c:v>
                </c:pt>
                <c:pt idx="2076">
                  <c:v>46006</c:v>
                </c:pt>
                <c:pt idx="2077">
                  <c:v>46007</c:v>
                </c:pt>
                <c:pt idx="2078">
                  <c:v>46008</c:v>
                </c:pt>
                <c:pt idx="2079">
                  <c:v>46009</c:v>
                </c:pt>
                <c:pt idx="2080">
                  <c:v>46010</c:v>
                </c:pt>
                <c:pt idx="2081">
                  <c:v>46013</c:v>
                </c:pt>
                <c:pt idx="2082">
                  <c:v>46014</c:v>
                </c:pt>
                <c:pt idx="2083">
                  <c:v>46015</c:v>
                </c:pt>
                <c:pt idx="2084">
                  <c:v>46016</c:v>
                </c:pt>
                <c:pt idx="2085">
                  <c:v>46017</c:v>
                </c:pt>
                <c:pt idx="2086">
                  <c:v>46020</c:v>
                </c:pt>
                <c:pt idx="2087">
                  <c:v>46021</c:v>
                </c:pt>
                <c:pt idx="2088">
                  <c:v>46022</c:v>
                </c:pt>
                <c:pt idx="2089">
                  <c:v>46023</c:v>
                </c:pt>
                <c:pt idx="2090">
                  <c:v>46024</c:v>
                </c:pt>
                <c:pt idx="2091">
                  <c:v>46027</c:v>
                </c:pt>
                <c:pt idx="2092">
                  <c:v>46028</c:v>
                </c:pt>
                <c:pt idx="2093">
                  <c:v>46029</c:v>
                </c:pt>
                <c:pt idx="2094">
                  <c:v>46030</c:v>
                </c:pt>
                <c:pt idx="2095">
                  <c:v>46031</c:v>
                </c:pt>
                <c:pt idx="2096">
                  <c:v>46034</c:v>
                </c:pt>
                <c:pt idx="2097">
                  <c:v>46035</c:v>
                </c:pt>
                <c:pt idx="2098">
                  <c:v>46036</c:v>
                </c:pt>
                <c:pt idx="2099">
                  <c:v>46037</c:v>
                </c:pt>
                <c:pt idx="2100">
                  <c:v>46038</c:v>
                </c:pt>
                <c:pt idx="2101">
                  <c:v>46041</c:v>
                </c:pt>
                <c:pt idx="2102">
                  <c:v>46042</c:v>
                </c:pt>
                <c:pt idx="2103">
                  <c:v>46043</c:v>
                </c:pt>
                <c:pt idx="2104">
                  <c:v>46044</c:v>
                </c:pt>
                <c:pt idx="2105">
                  <c:v>46045</c:v>
                </c:pt>
                <c:pt idx="2106">
                  <c:v>46048</c:v>
                </c:pt>
                <c:pt idx="2107">
                  <c:v>46049</c:v>
                </c:pt>
                <c:pt idx="2108">
                  <c:v>46050</c:v>
                </c:pt>
                <c:pt idx="2109">
                  <c:v>46051</c:v>
                </c:pt>
                <c:pt idx="2110">
                  <c:v>46052</c:v>
                </c:pt>
                <c:pt idx="2111">
                  <c:v>46055</c:v>
                </c:pt>
                <c:pt idx="2112">
                  <c:v>46056</c:v>
                </c:pt>
                <c:pt idx="2113">
                  <c:v>46057</c:v>
                </c:pt>
                <c:pt idx="2114">
                  <c:v>46058</c:v>
                </c:pt>
                <c:pt idx="2115">
                  <c:v>46059</c:v>
                </c:pt>
                <c:pt idx="2116">
                  <c:v>46062</c:v>
                </c:pt>
                <c:pt idx="2117">
                  <c:v>46063</c:v>
                </c:pt>
                <c:pt idx="2118">
                  <c:v>46064</c:v>
                </c:pt>
                <c:pt idx="2119">
                  <c:v>46065</c:v>
                </c:pt>
                <c:pt idx="2120">
                  <c:v>46066</c:v>
                </c:pt>
                <c:pt idx="2121">
                  <c:v>46069</c:v>
                </c:pt>
                <c:pt idx="2122">
                  <c:v>46070</c:v>
                </c:pt>
                <c:pt idx="2123">
                  <c:v>46071</c:v>
                </c:pt>
                <c:pt idx="2124">
                  <c:v>46072</c:v>
                </c:pt>
                <c:pt idx="2125">
                  <c:v>46073</c:v>
                </c:pt>
                <c:pt idx="2126">
                  <c:v>46076</c:v>
                </c:pt>
                <c:pt idx="2127">
                  <c:v>46077</c:v>
                </c:pt>
                <c:pt idx="2128">
                  <c:v>46078</c:v>
                </c:pt>
                <c:pt idx="2129">
                  <c:v>46079</c:v>
                </c:pt>
                <c:pt idx="2130">
                  <c:v>46080</c:v>
                </c:pt>
                <c:pt idx="2131">
                  <c:v>46083</c:v>
                </c:pt>
                <c:pt idx="2132">
                  <c:v>46084</c:v>
                </c:pt>
                <c:pt idx="2133">
                  <c:v>46085</c:v>
                </c:pt>
                <c:pt idx="2134">
                  <c:v>46086</c:v>
                </c:pt>
                <c:pt idx="2135">
                  <c:v>46087</c:v>
                </c:pt>
                <c:pt idx="2136">
                  <c:v>46090</c:v>
                </c:pt>
                <c:pt idx="2137">
                  <c:v>46091</c:v>
                </c:pt>
                <c:pt idx="2138">
                  <c:v>46092</c:v>
                </c:pt>
                <c:pt idx="2139">
                  <c:v>46093</c:v>
                </c:pt>
                <c:pt idx="2140">
                  <c:v>46094</c:v>
                </c:pt>
                <c:pt idx="2141">
                  <c:v>46097</c:v>
                </c:pt>
                <c:pt idx="2142">
                  <c:v>46098</c:v>
                </c:pt>
                <c:pt idx="2143">
                  <c:v>46099</c:v>
                </c:pt>
                <c:pt idx="2144">
                  <c:v>46100</c:v>
                </c:pt>
                <c:pt idx="2145">
                  <c:v>46101</c:v>
                </c:pt>
                <c:pt idx="2146">
                  <c:v>46104</c:v>
                </c:pt>
                <c:pt idx="2147">
                  <c:v>46105</c:v>
                </c:pt>
                <c:pt idx="2148">
                  <c:v>46106</c:v>
                </c:pt>
                <c:pt idx="2149">
                  <c:v>46107</c:v>
                </c:pt>
                <c:pt idx="2150">
                  <c:v>46108</c:v>
                </c:pt>
              </c:numCache>
            </c:numRef>
          </c:cat>
          <c:val>
            <c:numRef>
              <c:f>'US IL Spread &amp; CDS'!$N$27:$N$2178</c:f>
              <c:numCache>
                <c:formatCode>_ * #,##0.000_ ;_ * \-#,##0.000_ ;_ * "-"??_ ;_ @_ </c:formatCode>
                <c:ptCount val="2152"/>
                <c:pt idx="0">
                  <c:v>0.48</c:v>
                </c:pt>
                <c:pt idx="1">
                  <c:v>0.48</c:v>
                </c:pt>
                <c:pt idx="2">
                  <c:v>0.41900000000000004</c:v>
                </c:pt>
                <c:pt idx="3">
                  <c:v>0.43900000000000006</c:v>
                </c:pt>
                <c:pt idx="4">
                  <c:v>0.48100000000000032</c:v>
                </c:pt>
                <c:pt idx="5">
                  <c:v>0.46700000000000008</c:v>
                </c:pt>
                <c:pt idx="6">
                  <c:v>0.47100000000000009</c:v>
                </c:pt>
                <c:pt idx="7">
                  <c:v>0.41900000000000004</c:v>
                </c:pt>
                <c:pt idx="8">
                  <c:v>0.49700000000000033</c:v>
                </c:pt>
                <c:pt idx="9">
                  <c:v>0.47900000000000009</c:v>
                </c:pt>
                <c:pt idx="10">
                  <c:v>0.62599999999999989</c:v>
                </c:pt>
                <c:pt idx="11">
                  <c:v>0.62599999999999989</c:v>
                </c:pt>
                <c:pt idx="12">
                  <c:v>0.5950000000000002</c:v>
                </c:pt>
                <c:pt idx="13">
                  <c:v>0.54699999999999971</c:v>
                </c:pt>
                <c:pt idx="14">
                  <c:v>0.56200000000000028</c:v>
                </c:pt>
                <c:pt idx="15">
                  <c:v>0.56099999999999994</c:v>
                </c:pt>
                <c:pt idx="16">
                  <c:v>0.58000000000000007</c:v>
                </c:pt>
                <c:pt idx="17">
                  <c:v>0.61400000000000032</c:v>
                </c:pt>
                <c:pt idx="18">
                  <c:v>0.5990000000000002</c:v>
                </c:pt>
                <c:pt idx="19">
                  <c:v>0.63300000000000001</c:v>
                </c:pt>
                <c:pt idx="20">
                  <c:v>0.59099999999999975</c:v>
                </c:pt>
                <c:pt idx="21">
                  <c:v>0.59800000000000031</c:v>
                </c:pt>
                <c:pt idx="22">
                  <c:v>0.6160000000000001</c:v>
                </c:pt>
                <c:pt idx="23">
                  <c:v>0.64100000000000001</c:v>
                </c:pt>
                <c:pt idx="24">
                  <c:v>0.58899999999999997</c:v>
                </c:pt>
                <c:pt idx="25">
                  <c:v>0.629</c:v>
                </c:pt>
                <c:pt idx="26">
                  <c:v>0.80299999999999994</c:v>
                </c:pt>
                <c:pt idx="27">
                  <c:v>0.66800000000000015</c:v>
                </c:pt>
                <c:pt idx="28">
                  <c:v>0.6509999999999998</c:v>
                </c:pt>
                <c:pt idx="29">
                  <c:v>0.69</c:v>
                </c:pt>
                <c:pt idx="30">
                  <c:v>0.67200000000000015</c:v>
                </c:pt>
                <c:pt idx="31">
                  <c:v>0.67499999999999982</c:v>
                </c:pt>
                <c:pt idx="32">
                  <c:v>0.70199999999999996</c:v>
                </c:pt>
                <c:pt idx="33">
                  <c:v>0.67799999999999994</c:v>
                </c:pt>
                <c:pt idx="34">
                  <c:v>0.69999999999999973</c:v>
                </c:pt>
                <c:pt idx="35">
                  <c:v>0.71600000000000019</c:v>
                </c:pt>
                <c:pt idx="36">
                  <c:v>0.71600000000000019</c:v>
                </c:pt>
                <c:pt idx="37">
                  <c:v>0.73699999999999966</c:v>
                </c:pt>
                <c:pt idx="38">
                  <c:v>0.66599999999999993</c:v>
                </c:pt>
                <c:pt idx="39">
                  <c:v>0.71399999999999997</c:v>
                </c:pt>
                <c:pt idx="40">
                  <c:v>0.7589999999999999</c:v>
                </c:pt>
                <c:pt idx="41">
                  <c:v>0.72900000000000009</c:v>
                </c:pt>
                <c:pt idx="42">
                  <c:v>0.70799999999999974</c:v>
                </c:pt>
                <c:pt idx="43">
                  <c:v>0.73899999999999988</c:v>
                </c:pt>
                <c:pt idx="44">
                  <c:v>0.78200000000000003</c:v>
                </c:pt>
                <c:pt idx="45">
                  <c:v>0.73099999999999987</c:v>
                </c:pt>
                <c:pt idx="46">
                  <c:v>0.70799999999999974</c:v>
                </c:pt>
                <c:pt idx="47">
                  <c:v>0.69899999999999984</c:v>
                </c:pt>
                <c:pt idx="48">
                  <c:v>0.70199999999999996</c:v>
                </c:pt>
                <c:pt idx="49">
                  <c:v>0.72599999999999998</c:v>
                </c:pt>
                <c:pt idx="50">
                  <c:v>0.69499999999999984</c:v>
                </c:pt>
                <c:pt idx="51">
                  <c:v>0.71899999999999986</c:v>
                </c:pt>
                <c:pt idx="52">
                  <c:v>0.746</c:v>
                </c:pt>
                <c:pt idx="53">
                  <c:v>0.7669999999999999</c:v>
                </c:pt>
                <c:pt idx="54">
                  <c:v>0.75499999999999989</c:v>
                </c:pt>
                <c:pt idx="55">
                  <c:v>0.74399999999999977</c:v>
                </c:pt>
                <c:pt idx="56">
                  <c:v>0.76300000000000034</c:v>
                </c:pt>
                <c:pt idx="57">
                  <c:v>0.7370000000000001</c:v>
                </c:pt>
                <c:pt idx="58">
                  <c:v>0.76000000000000023</c:v>
                </c:pt>
                <c:pt idx="59">
                  <c:v>0.7889999999999997</c:v>
                </c:pt>
                <c:pt idx="60">
                  <c:v>0.79599999999999982</c:v>
                </c:pt>
                <c:pt idx="61">
                  <c:v>0.76200000000000001</c:v>
                </c:pt>
                <c:pt idx="62">
                  <c:v>0.83100000000000041</c:v>
                </c:pt>
                <c:pt idx="63">
                  <c:v>0.80900000000000016</c:v>
                </c:pt>
                <c:pt idx="64">
                  <c:v>0.83099999999999996</c:v>
                </c:pt>
                <c:pt idx="65">
                  <c:v>0.83099999999999996</c:v>
                </c:pt>
                <c:pt idx="66">
                  <c:v>0.8450000000000002</c:v>
                </c:pt>
                <c:pt idx="67">
                  <c:v>0.78800000000000026</c:v>
                </c:pt>
                <c:pt idx="68">
                  <c:v>0.75300000000000011</c:v>
                </c:pt>
                <c:pt idx="69">
                  <c:v>0.72799999999999976</c:v>
                </c:pt>
                <c:pt idx="70">
                  <c:v>0.7799999999999998</c:v>
                </c:pt>
                <c:pt idx="71">
                  <c:v>0.76700000000000035</c:v>
                </c:pt>
                <c:pt idx="72">
                  <c:v>0.74900000000000011</c:v>
                </c:pt>
                <c:pt idx="73">
                  <c:v>0.77</c:v>
                </c:pt>
                <c:pt idx="74">
                  <c:v>0.72799999999999976</c:v>
                </c:pt>
                <c:pt idx="75">
                  <c:v>0.74700000000000033</c:v>
                </c:pt>
                <c:pt idx="76">
                  <c:v>0.76400000000000023</c:v>
                </c:pt>
                <c:pt idx="77">
                  <c:v>0.76899999999999968</c:v>
                </c:pt>
                <c:pt idx="78">
                  <c:v>0.72599999999999998</c:v>
                </c:pt>
                <c:pt idx="79">
                  <c:v>0.70400000000000018</c:v>
                </c:pt>
                <c:pt idx="80">
                  <c:v>0.68300000000000027</c:v>
                </c:pt>
                <c:pt idx="81">
                  <c:v>0.72100000000000009</c:v>
                </c:pt>
                <c:pt idx="82">
                  <c:v>0.69399999999999995</c:v>
                </c:pt>
                <c:pt idx="83">
                  <c:v>0.69199999999999973</c:v>
                </c:pt>
                <c:pt idx="84">
                  <c:v>0.73499999999999988</c:v>
                </c:pt>
                <c:pt idx="85">
                  <c:v>0.75199999999999978</c:v>
                </c:pt>
                <c:pt idx="86">
                  <c:v>0.76600000000000001</c:v>
                </c:pt>
                <c:pt idx="87">
                  <c:v>0.76500000000000012</c:v>
                </c:pt>
                <c:pt idx="88">
                  <c:v>0.7799999999999998</c:v>
                </c:pt>
                <c:pt idx="89">
                  <c:v>0.80600000000000005</c:v>
                </c:pt>
                <c:pt idx="90">
                  <c:v>0.81</c:v>
                </c:pt>
                <c:pt idx="91">
                  <c:v>0.80600000000000005</c:v>
                </c:pt>
                <c:pt idx="92">
                  <c:v>0.81400000000000006</c:v>
                </c:pt>
                <c:pt idx="93">
                  <c:v>0.82000000000000028</c:v>
                </c:pt>
                <c:pt idx="94">
                  <c:v>0.85199999999999987</c:v>
                </c:pt>
                <c:pt idx="95">
                  <c:v>0.83400000000000007</c:v>
                </c:pt>
                <c:pt idx="96">
                  <c:v>0.79299999999999971</c:v>
                </c:pt>
                <c:pt idx="97">
                  <c:v>0.74199999999999999</c:v>
                </c:pt>
                <c:pt idx="98">
                  <c:v>0.7200000000000002</c:v>
                </c:pt>
                <c:pt idx="99">
                  <c:v>0.72599999999999998</c:v>
                </c:pt>
                <c:pt idx="100">
                  <c:v>0.79400000000000004</c:v>
                </c:pt>
                <c:pt idx="101">
                  <c:v>0.78299999999999992</c:v>
                </c:pt>
                <c:pt idx="102">
                  <c:v>0.78299999999999992</c:v>
                </c:pt>
                <c:pt idx="103">
                  <c:v>0.83299999999999974</c:v>
                </c:pt>
                <c:pt idx="104">
                  <c:v>0.83999999999999986</c:v>
                </c:pt>
                <c:pt idx="105">
                  <c:v>0.86900000000000022</c:v>
                </c:pt>
                <c:pt idx="106">
                  <c:v>0.86900000000000022</c:v>
                </c:pt>
                <c:pt idx="107">
                  <c:v>0.97399999999999975</c:v>
                </c:pt>
                <c:pt idx="108">
                  <c:v>0.875</c:v>
                </c:pt>
                <c:pt idx="109">
                  <c:v>0.80500000000000016</c:v>
                </c:pt>
                <c:pt idx="110">
                  <c:v>0.76500000000000012</c:v>
                </c:pt>
                <c:pt idx="111">
                  <c:v>0.7330000000000001</c:v>
                </c:pt>
                <c:pt idx="112">
                  <c:v>0.71799999999999997</c:v>
                </c:pt>
                <c:pt idx="113">
                  <c:v>0.68900000000000006</c:v>
                </c:pt>
                <c:pt idx="114">
                  <c:v>0.76100000000000012</c:v>
                </c:pt>
                <c:pt idx="115">
                  <c:v>0.74699999999999989</c:v>
                </c:pt>
                <c:pt idx="116">
                  <c:v>0.74000000000000021</c:v>
                </c:pt>
                <c:pt idx="117">
                  <c:v>0.73899999999999988</c:v>
                </c:pt>
                <c:pt idx="118">
                  <c:v>0.73599999999999977</c:v>
                </c:pt>
                <c:pt idx="119">
                  <c:v>0.75800000000000001</c:v>
                </c:pt>
                <c:pt idx="120">
                  <c:v>0.78400000000000025</c:v>
                </c:pt>
                <c:pt idx="121">
                  <c:v>0.79499999999999993</c:v>
                </c:pt>
                <c:pt idx="122">
                  <c:v>0.80099999999999971</c:v>
                </c:pt>
                <c:pt idx="123">
                  <c:v>0.76200000000000001</c:v>
                </c:pt>
                <c:pt idx="124">
                  <c:v>0.79599999999999982</c:v>
                </c:pt>
                <c:pt idx="125">
                  <c:v>0.80200000000000005</c:v>
                </c:pt>
                <c:pt idx="126">
                  <c:v>0.81200000000000028</c:v>
                </c:pt>
                <c:pt idx="127">
                  <c:v>0.81299999999999972</c:v>
                </c:pt>
                <c:pt idx="128">
                  <c:v>0.85899999999999999</c:v>
                </c:pt>
                <c:pt idx="129">
                  <c:v>0.83599999999999985</c:v>
                </c:pt>
                <c:pt idx="130">
                  <c:v>0.79699999999999971</c:v>
                </c:pt>
                <c:pt idx="131">
                  <c:v>0.77099999999999991</c:v>
                </c:pt>
                <c:pt idx="132">
                  <c:v>0.80299999999999994</c:v>
                </c:pt>
                <c:pt idx="133">
                  <c:v>0.80299999999999994</c:v>
                </c:pt>
                <c:pt idx="134">
                  <c:v>0.80099999999999971</c:v>
                </c:pt>
                <c:pt idx="135">
                  <c:v>0.80299999999999994</c:v>
                </c:pt>
                <c:pt idx="136">
                  <c:v>0.7629999999999999</c:v>
                </c:pt>
                <c:pt idx="137">
                  <c:v>0.76600000000000001</c:v>
                </c:pt>
                <c:pt idx="138">
                  <c:v>0.7759999999999998</c:v>
                </c:pt>
                <c:pt idx="139">
                  <c:v>0.7799999999999998</c:v>
                </c:pt>
                <c:pt idx="140">
                  <c:v>0.78400000000000025</c:v>
                </c:pt>
                <c:pt idx="141">
                  <c:v>0.74199999999999999</c:v>
                </c:pt>
                <c:pt idx="142">
                  <c:v>0.73999999999999977</c:v>
                </c:pt>
                <c:pt idx="143">
                  <c:v>0.72299999999999986</c:v>
                </c:pt>
                <c:pt idx="144">
                  <c:v>0.75300000000000011</c:v>
                </c:pt>
                <c:pt idx="145">
                  <c:v>0.70599999999999996</c:v>
                </c:pt>
                <c:pt idx="146">
                  <c:v>0.66900000000000004</c:v>
                </c:pt>
                <c:pt idx="147">
                  <c:v>0.68500000000000005</c:v>
                </c:pt>
                <c:pt idx="148">
                  <c:v>0.64800000000000013</c:v>
                </c:pt>
                <c:pt idx="149">
                  <c:v>0.64200000000000035</c:v>
                </c:pt>
                <c:pt idx="150">
                  <c:v>0.66999999999999993</c:v>
                </c:pt>
                <c:pt idx="151">
                  <c:v>0.67199999999999971</c:v>
                </c:pt>
                <c:pt idx="152">
                  <c:v>0.67900000000000027</c:v>
                </c:pt>
                <c:pt idx="153">
                  <c:v>0.65199999999999969</c:v>
                </c:pt>
                <c:pt idx="154">
                  <c:v>0.68299999999999983</c:v>
                </c:pt>
                <c:pt idx="155">
                  <c:v>0.71599999999999975</c:v>
                </c:pt>
                <c:pt idx="156">
                  <c:v>0.71700000000000008</c:v>
                </c:pt>
                <c:pt idx="157">
                  <c:v>0.68099999999999961</c:v>
                </c:pt>
                <c:pt idx="158">
                  <c:v>0.68400000000000016</c:v>
                </c:pt>
                <c:pt idx="159">
                  <c:v>0.71599999999999975</c:v>
                </c:pt>
                <c:pt idx="160">
                  <c:v>0.76499999999999968</c:v>
                </c:pt>
                <c:pt idx="161">
                  <c:v>0.76200000000000001</c:v>
                </c:pt>
                <c:pt idx="162">
                  <c:v>0.73599999999999977</c:v>
                </c:pt>
                <c:pt idx="163">
                  <c:v>0.76900000000000013</c:v>
                </c:pt>
                <c:pt idx="164">
                  <c:v>0.76900000000000013</c:v>
                </c:pt>
                <c:pt idx="165">
                  <c:v>0.77399999999999958</c:v>
                </c:pt>
                <c:pt idx="166">
                  <c:v>0.80699999999999994</c:v>
                </c:pt>
                <c:pt idx="167">
                  <c:v>0.79800000000000004</c:v>
                </c:pt>
                <c:pt idx="168">
                  <c:v>0.79400000000000004</c:v>
                </c:pt>
                <c:pt idx="169">
                  <c:v>0.77499999999999991</c:v>
                </c:pt>
                <c:pt idx="170">
                  <c:v>0.78200000000000003</c:v>
                </c:pt>
                <c:pt idx="171">
                  <c:v>0.76100000000000012</c:v>
                </c:pt>
                <c:pt idx="172">
                  <c:v>0.7150000000000003</c:v>
                </c:pt>
                <c:pt idx="173">
                  <c:v>0.71400000000000041</c:v>
                </c:pt>
                <c:pt idx="174">
                  <c:v>0.74199999999999999</c:v>
                </c:pt>
                <c:pt idx="175">
                  <c:v>0.73899999999999988</c:v>
                </c:pt>
                <c:pt idx="176">
                  <c:v>0.73899999999999988</c:v>
                </c:pt>
                <c:pt idx="177">
                  <c:v>0.72500000000000009</c:v>
                </c:pt>
                <c:pt idx="178">
                  <c:v>0.72699999999999987</c:v>
                </c:pt>
                <c:pt idx="179">
                  <c:v>0.75499999999999989</c:v>
                </c:pt>
                <c:pt idx="180">
                  <c:v>0.69799999999999995</c:v>
                </c:pt>
                <c:pt idx="181">
                  <c:v>0.72599999999999998</c:v>
                </c:pt>
                <c:pt idx="182">
                  <c:v>0.68500000000000005</c:v>
                </c:pt>
                <c:pt idx="183">
                  <c:v>0.69600000000000017</c:v>
                </c:pt>
                <c:pt idx="184">
                  <c:v>0.68699999999999983</c:v>
                </c:pt>
                <c:pt idx="185">
                  <c:v>0.66400000000000015</c:v>
                </c:pt>
                <c:pt idx="186">
                  <c:v>0.68100000000000005</c:v>
                </c:pt>
                <c:pt idx="187">
                  <c:v>0.63300000000000001</c:v>
                </c:pt>
                <c:pt idx="188">
                  <c:v>0.65200000000000014</c:v>
                </c:pt>
                <c:pt idx="189">
                  <c:v>0.66900000000000004</c:v>
                </c:pt>
                <c:pt idx="190">
                  <c:v>0.66900000000000004</c:v>
                </c:pt>
                <c:pt idx="191">
                  <c:v>0.64600000000000035</c:v>
                </c:pt>
                <c:pt idx="192">
                  <c:v>0.66400000000000015</c:v>
                </c:pt>
                <c:pt idx="193">
                  <c:v>0.70500000000000007</c:v>
                </c:pt>
                <c:pt idx="194">
                  <c:v>0.69</c:v>
                </c:pt>
                <c:pt idx="195">
                  <c:v>0.66700000000000026</c:v>
                </c:pt>
                <c:pt idx="196">
                  <c:v>0.64700000000000024</c:v>
                </c:pt>
                <c:pt idx="197">
                  <c:v>0.66800000000000015</c:v>
                </c:pt>
                <c:pt idx="198">
                  <c:v>0.56700000000000017</c:v>
                </c:pt>
                <c:pt idx="199">
                  <c:v>0.6379999999999999</c:v>
                </c:pt>
                <c:pt idx="200">
                  <c:v>0.59600000000000009</c:v>
                </c:pt>
                <c:pt idx="201">
                  <c:v>0.59600000000000009</c:v>
                </c:pt>
                <c:pt idx="202">
                  <c:v>0.62000000000000011</c:v>
                </c:pt>
                <c:pt idx="203">
                  <c:v>0.6639999999999997</c:v>
                </c:pt>
                <c:pt idx="204">
                  <c:v>0.66500000000000004</c:v>
                </c:pt>
                <c:pt idx="205">
                  <c:v>0.64800000000000013</c:v>
                </c:pt>
                <c:pt idx="206">
                  <c:v>0.65399999999999991</c:v>
                </c:pt>
                <c:pt idx="207">
                  <c:v>0.6469999999999998</c:v>
                </c:pt>
                <c:pt idx="208">
                  <c:v>0.59799999999999986</c:v>
                </c:pt>
                <c:pt idx="209">
                  <c:v>0.63999999999999968</c:v>
                </c:pt>
                <c:pt idx="210">
                  <c:v>0.63099999999999978</c:v>
                </c:pt>
                <c:pt idx="211">
                  <c:v>0.63500000000000023</c:v>
                </c:pt>
                <c:pt idx="212">
                  <c:v>0.65300000000000002</c:v>
                </c:pt>
                <c:pt idx="213">
                  <c:v>0.71300000000000008</c:v>
                </c:pt>
                <c:pt idx="214">
                  <c:v>0.70100000000000007</c:v>
                </c:pt>
                <c:pt idx="215">
                  <c:v>0.73799999999999999</c:v>
                </c:pt>
                <c:pt idx="216">
                  <c:v>0.72100000000000009</c:v>
                </c:pt>
                <c:pt idx="217">
                  <c:v>0.69199999999999973</c:v>
                </c:pt>
                <c:pt idx="218">
                  <c:v>0.68199999999999994</c:v>
                </c:pt>
                <c:pt idx="219">
                  <c:v>0.70100000000000007</c:v>
                </c:pt>
                <c:pt idx="220">
                  <c:v>0.62800000000000011</c:v>
                </c:pt>
                <c:pt idx="221">
                  <c:v>0.64300000000000024</c:v>
                </c:pt>
                <c:pt idx="222">
                  <c:v>0.6120000000000001</c:v>
                </c:pt>
                <c:pt idx="223">
                  <c:v>0.60099999999999998</c:v>
                </c:pt>
                <c:pt idx="224">
                  <c:v>0.6030000000000002</c:v>
                </c:pt>
                <c:pt idx="225">
                  <c:v>0.65600000000000014</c:v>
                </c:pt>
                <c:pt idx="226">
                  <c:v>0.65600000000000014</c:v>
                </c:pt>
                <c:pt idx="227">
                  <c:v>0.70299999999999985</c:v>
                </c:pt>
                <c:pt idx="228">
                  <c:v>0.72100000000000009</c:v>
                </c:pt>
                <c:pt idx="229">
                  <c:v>0.74299999999999988</c:v>
                </c:pt>
                <c:pt idx="230">
                  <c:v>0.79</c:v>
                </c:pt>
                <c:pt idx="231">
                  <c:v>0.79</c:v>
                </c:pt>
                <c:pt idx="232">
                  <c:v>0.79300000000000015</c:v>
                </c:pt>
                <c:pt idx="233">
                  <c:v>0.79899999999999993</c:v>
                </c:pt>
                <c:pt idx="234">
                  <c:v>0.79899999999999993</c:v>
                </c:pt>
                <c:pt idx="235">
                  <c:v>0.82200000000000006</c:v>
                </c:pt>
                <c:pt idx="236">
                  <c:v>0.80400000000000027</c:v>
                </c:pt>
                <c:pt idx="237">
                  <c:v>0.79900000000000038</c:v>
                </c:pt>
                <c:pt idx="238">
                  <c:v>0.78699999999999992</c:v>
                </c:pt>
                <c:pt idx="239">
                  <c:v>0.7719999999999998</c:v>
                </c:pt>
                <c:pt idx="240">
                  <c:v>0.80100000000000016</c:v>
                </c:pt>
                <c:pt idx="241">
                  <c:v>0.79999999999999982</c:v>
                </c:pt>
                <c:pt idx="242">
                  <c:v>0.81999999999999984</c:v>
                </c:pt>
                <c:pt idx="243">
                  <c:v>0.81999999999999984</c:v>
                </c:pt>
                <c:pt idx="244">
                  <c:v>0.82600000000000007</c:v>
                </c:pt>
                <c:pt idx="245">
                  <c:v>0.84699999999999998</c:v>
                </c:pt>
                <c:pt idx="246">
                  <c:v>0.82900000000000018</c:v>
                </c:pt>
                <c:pt idx="247">
                  <c:v>0.78800000000000026</c:v>
                </c:pt>
                <c:pt idx="248">
                  <c:v>0.75099999999999989</c:v>
                </c:pt>
                <c:pt idx="249">
                  <c:v>0.75199999999999978</c:v>
                </c:pt>
                <c:pt idx="250">
                  <c:v>0.76900000000000013</c:v>
                </c:pt>
                <c:pt idx="251">
                  <c:v>0.78699999999999992</c:v>
                </c:pt>
                <c:pt idx="252">
                  <c:v>0.80699999999999994</c:v>
                </c:pt>
                <c:pt idx="253">
                  <c:v>0.81400000000000006</c:v>
                </c:pt>
                <c:pt idx="254">
                  <c:v>0.75499999999999989</c:v>
                </c:pt>
                <c:pt idx="255">
                  <c:v>0.74300000000000033</c:v>
                </c:pt>
                <c:pt idx="256">
                  <c:v>0.77499999999999991</c:v>
                </c:pt>
                <c:pt idx="257">
                  <c:v>0.77499999999999991</c:v>
                </c:pt>
                <c:pt idx="258">
                  <c:v>0.7719999999999998</c:v>
                </c:pt>
                <c:pt idx="259">
                  <c:v>0.73000000000000043</c:v>
                </c:pt>
                <c:pt idx="260">
                  <c:v>0.78199999999999958</c:v>
                </c:pt>
                <c:pt idx="261">
                  <c:v>0.79599999999999982</c:v>
                </c:pt>
                <c:pt idx="262">
                  <c:v>0.79599999999999982</c:v>
                </c:pt>
                <c:pt idx="263">
                  <c:v>0.871</c:v>
                </c:pt>
                <c:pt idx="264">
                  <c:v>0.89000000000000012</c:v>
                </c:pt>
                <c:pt idx="265">
                  <c:v>0.79099999999999993</c:v>
                </c:pt>
                <c:pt idx="266">
                  <c:v>0.7719999999999998</c:v>
                </c:pt>
                <c:pt idx="267">
                  <c:v>0.72900000000000009</c:v>
                </c:pt>
                <c:pt idx="268">
                  <c:v>0.76100000000000012</c:v>
                </c:pt>
                <c:pt idx="269">
                  <c:v>0.73</c:v>
                </c:pt>
                <c:pt idx="270">
                  <c:v>0.76200000000000001</c:v>
                </c:pt>
                <c:pt idx="271">
                  <c:v>0.75300000000000011</c:v>
                </c:pt>
                <c:pt idx="272">
                  <c:v>0.73899999999999988</c:v>
                </c:pt>
                <c:pt idx="273">
                  <c:v>0.71900000000000031</c:v>
                </c:pt>
                <c:pt idx="274">
                  <c:v>0.69200000000000017</c:v>
                </c:pt>
                <c:pt idx="275">
                  <c:v>0.66199999999999992</c:v>
                </c:pt>
                <c:pt idx="276">
                  <c:v>0.66199999999999992</c:v>
                </c:pt>
                <c:pt idx="277">
                  <c:v>0.68699999999999983</c:v>
                </c:pt>
                <c:pt idx="278">
                  <c:v>0.67200000000000015</c:v>
                </c:pt>
                <c:pt idx="279">
                  <c:v>0.66999999999999993</c:v>
                </c:pt>
                <c:pt idx="280">
                  <c:v>0.62599999999999989</c:v>
                </c:pt>
                <c:pt idx="281">
                  <c:v>0.64000000000000012</c:v>
                </c:pt>
                <c:pt idx="282">
                  <c:v>0.66200000000000037</c:v>
                </c:pt>
                <c:pt idx="283">
                  <c:v>0.69</c:v>
                </c:pt>
                <c:pt idx="284">
                  <c:v>0.67399999999999993</c:v>
                </c:pt>
                <c:pt idx="285">
                  <c:v>0.6469999999999998</c:v>
                </c:pt>
                <c:pt idx="286">
                  <c:v>0.61099999999999977</c:v>
                </c:pt>
                <c:pt idx="287">
                  <c:v>0.64100000000000001</c:v>
                </c:pt>
                <c:pt idx="288">
                  <c:v>0.64900000000000002</c:v>
                </c:pt>
                <c:pt idx="289">
                  <c:v>0.68500000000000005</c:v>
                </c:pt>
                <c:pt idx="290">
                  <c:v>0.70399999999999974</c:v>
                </c:pt>
                <c:pt idx="291">
                  <c:v>0.67500000000000027</c:v>
                </c:pt>
                <c:pt idx="292">
                  <c:v>0.64999999999999991</c:v>
                </c:pt>
                <c:pt idx="293">
                  <c:v>0.64300000000000024</c:v>
                </c:pt>
                <c:pt idx="294">
                  <c:v>0.68200000000000038</c:v>
                </c:pt>
                <c:pt idx="295">
                  <c:v>0.66900000000000004</c:v>
                </c:pt>
                <c:pt idx="296">
                  <c:v>0.66900000000000004</c:v>
                </c:pt>
                <c:pt idx="297">
                  <c:v>0.69200000000000017</c:v>
                </c:pt>
                <c:pt idx="298">
                  <c:v>0.68000000000000016</c:v>
                </c:pt>
                <c:pt idx="299">
                  <c:v>0.6379999999999999</c:v>
                </c:pt>
                <c:pt idx="300">
                  <c:v>0.66199999999999992</c:v>
                </c:pt>
                <c:pt idx="301">
                  <c:v>0.65599999999999969</c:v>
                </c:pt>
                <c:pt idx="302">
                  <c:v>0.66999999999999993</c:v>
                </c:pt>
                <c:pt idx="303">
                  <c:v>0.64200000000000035</c:v>
                </c:pt>
                <c:pt idx="304">
                  <c:v>0.61599999999999966</c:v>
                </c:pt>
                <c:pt idx="305">
                  <c:v>0.59100000000000019</c:v>
                </c:pt>
                <c:pt idx="306">
                  <c:v>0.61699999999999999</c:v>
                </c:pt>
                <c:pt idx="307">
                  <c:v>0.63300000000000001</c:v>
                </c:pt>
                <c:pt idx="308">
                  <c:v>0.64599999999999991</c:v>
                </c:pt>
                <c:pt idx="309">
                  <c:v>0.68599999999999994</c:v>
                </c:pt>
                <c:pt idx="310">
                  <c:v>0.69100000000000028</c:v>
                </c:pt>
                <c:pt idx="311">
                  <c:v>0.67499999999999982</c:v>
                </c:pt>
                <c:pt idx="312">
                  <c:v>0.70300000000000029</c:v>
                </c:pt>
                <c:pt idx="313">
                  <c:v>0.67700000000000005</c:v>
                </c:pt>
                <c:pt idx="314">
                  <c:v>0.66200000000000037</c:v>
                </c:pt>
                <c:pt idx="315">
                  <c:v>0.69</c:v>
                </c:pt>
                <c:pt idx="316">
                  <c:v>0.67200000000000015</c:v>
                </c:pt>
                <c:pt idx="317">
                  <c:v>0.66500000000000004</c:v>
                </c:pt>
                <c:pt idx="318">
                  <c:v>0.72799999999999976</c:v>
                </c:pt>
                <c:pt idx="319">
                  <c:v>0.66500000000000004</c:v>
                </c:pt>
                <c:pt idx="320">
                  <c:v>0.74400000000000022</c:v>
                </c:pt>
                <c:pt idx="321">
                  <c:v>0.70400000000000018</c:v>
                </c:pt>
                <c:pt idx="322">
                  <c:v>0.67900000000000027</c:v>
                </c:pt>
                <c:pt idx="323">
                  <c:v>0.71700000000000008</c:v>
                </c:pt>
                <c:pt idx="324">
                  <c:v>0.68800000000000017</c:v>
                </c:pt>
                <c:pt idx="325">
                  <c:v>0.6639999999999997</c:v>
                </c:pt>
                <c:pt idx="326">
                  <c:v>0.61400000000000032</c:v>
                </c:pt>
                <c:pt idx="327">
                  <c:v>0.61899999999999977</c:v>
                </c:pt>
                <c:pt idx="328">
                  <c:v>0.57600000000000007</c:v>
                </c:pt>
                <c:pt idx="329">
                  <c:v>0.55600000000000005</c:v>
                </c:pt>
                <c:pt idx="330">
                  <c:v>0.56999999999999984</c:v>
                </c:pt>
                <c:pt idx="331">
                  <c:v>0.54699999999999971</c:v>
                </c:pt>
                <c:pt idx="332">
                  <c:v>0.56100000000000039</c:v>
                </c:pt>
                <c:pt idx="333">
                  <c:v>0.58099999999999996</c:v>
                </c:pt>
                <c:pt idx="334">
                  <c:v>0.56199999999999983</c:v>
                </c:pt>
                <c:pt idx="335">
                  <c:v>0.52</c:v>
                </c:pt>
                <c:pt idx="336">
                  <c:v>0.51099999999999968</c:v>
                </c:pt>
                <c:pt idx="337">
                  <c:v>0.47499999999999964</c:v>
                </c:pt>
                <c:pt idx="338">
                  <c:v>0.47699999999999987</c:v>
                </c:pt>
                <c:pt idx="339">
                  <c:v>0.50300000000000011</c:v>
                </c:pt>
                <c:pt idx="340">
                  <c:v>0.50300000000000011</c:v>
                </c:pt>
                <c:pt idx="341">
                  <c:v>0.48799999999999999</c:v>
                </c:pt>
                <c:pt idx="342">
                  <c:v>0.48600000000000021</c:v>
                </c:pt>
                <c:pt idx="343">
                  <c:v>0.50699999999999967</c:v>
                </c:pt>
                <c:pt idx="344">
                  <c:v>0.49800000000000022</c:v>
                </c:pt>
                <c:pt idx="345">
                  <c:v>0.52</c:v>
                </c:pt>
                <c:pt idx="346">
                  <c:v>0.496</c:v>
                </c:pt>
                <c:pt idx="347">
                  <c:v>0.50999999999999979</c:v>
                </c:pt>
                <c:pt idx="348">
                  <c:v>0.50499999999999989</c:v>
                </c:pt>
                <c:pt idx="349">
                  <c:v>0.48799999999999999</c:v>
                </c:pt>
                <c:pt idx="350">
                  <c:v>0.49400000000000022</c:v>
                </c:pt>
                <c:pt idx="351">
                  <c:v>0.54</c:v>
                </c:pt>
                <c:pt idx="352">
                  <c:v>0.53200000000000003</c:v>
                </c:pt>
                <c:pt idx="353">
                  <c:v>0.50600000000000023</c:v>
                </c:pt>
                <c:pt idx="354">
                  <c:v>0.53400000000000025</c:v>
                </c:pt>
                <c:pt idx="355">
                  <c:v>0.51000000000000023</c:v>
                </c:pt>
                <c:pt idx="356">
                  <c:v>0.54400000000000004</c:v>
                </c:pt>
                <c:pt idx="357">
                  <c:v>0.52700000000000014</c:v>
                </c:pt>
                <c:pt idx="358">
                  <c:v>0.53399999999999981</c:v>
                </c:pt>
                <c:pt idx="359">
                  <c:v>0.50700000000000012</c:v>
                </c:pt>
                <c:pt idx="360">
                  <c:v>0.50300000000000011</c:v>
                </c:pt>
                <c:pt idx="361">
                  <c:v>0.47900000000000009</c:v>
                </c:pt>
                <c:pt idx="362">
                  <c:v>0.46799999999999997</c:v>
                </c:pt>
                <c:pt idx="363">
                  <c:v>0.50199999999999978</c:v>
                </c:pt>
                <c:pt idx="364">
                  <c:v>0.54499999999999993</c:v>
                </c:pt>
                <c:pt idx="365">
                  <c:v>0.54</c:v>
                </c:pt>
                <c:pt idx="366">
                  <c:v>0.54</c:v>
                </c:pt>
                <c:pt idx="367">
                  <c:v>0.57200000000000006</c:v>
                </c:pt>
                <c:pt idx="368">
                  <c:v>0.54700000000000015</c:v>
                </c:pt>
                <c:pt idx="369">
                  <c:v>0.60499999999999998</c:v>
                </c:pt>
                <c:pt idx="370">
                  <c:v>0.629</c:v>
                </c:pt>
                <c:pt idx="371">
                  <c:v>0.61499999999999977</c:v>
                </c:pt>
                <c:pt idx="372">
                  <c:v>0.53500000000000014</c:v>
                </c:pt>
                <c:pt idx="373">
                  <c:v>0.51499999999999968</c:v>
                </c:pt>
                <c:pt idx="374">
                  <c:v>0.5169999999999999</c:v>
                </c:pt>
                <c:pt idx="375">
                  <c:v>0.53299999999999992</c:v>
                </c:pt>
                <c:pt idx="376">
                  <c:v>0.45700000000000029</c:v>
                </c:pt>
                <c:pt idx="377">
                  <c:v>0.46399999999999997</c:v>
                </c:pt>
                <c:pt idx="378">
                  <c:v>0.47699999999999987</c:v>
                </c:pt>
                <c:pt idx="379">
                  <c:v>0.48999999999999977</c:v>
                </c:pt>
                <c:pt idx="380">
                  <c:v>0.49400000000000022</c:v>
                </c:pt>
                <c:pt idx="381">
                  <c:v>0.49199999999999999</c:v>
                </c:pt>
                <c:pt idx="382">
                  <c:v>0.504</c:v>
                </c:pt>
                <c:pt idx="383">
                  <c:v>0.53900000000000015</c:v>
                </c:pt>
                <c:pt idx="384">
                  <c:v>0.46300000000000008</c:v>
                </c:pt>
                <c:pt idx="385">
                  <c:v>0.45799999999999974</c:v>
                </c:pt>
                <c:pt idx="386">
                  <c:v>0.48699999999999966</c:v>
                </c:pt>
                <c:pt idx="387">
                  <c:v>0.51200000000000023</c:v>
                </c:pt>
                <c:pt idx="388">
                  <c:v>0.46300000000000008</c:v>
                </c:pt>
                <c:pt idx="389">
                  <c:v>0.496</c:v>
                </c:pt>
                <c:pt idx="390">
                  <c:v>0.50100000000000033</c:v>
                </c:pt>
                <c:pt idx="391">
                  <c:v>0.47900000000000009</c:v>
                </c:pt>
                <c:pt idx="392">
                  <c:v>0.52300000000000013</c:v>
                </c:pt>
                <c:pt idx="393">
                  <c:v>0.53500000000000014</c:v>
                </c:pt>
                <c:pt idx="394">
                  <c:v>0.53500000000000014</c:v>
                </c:pt>
                <c:pt idx="395">
                  <c:v>0.49299999999999988</c:v>
                </c:pt>
                <c:pt idx="396">
                  <c:v>0.45000000000000018</c:v>
                </c:pt>
                <c:pt idx="397">
                  <c:v>0.43400000000000016</c:v>
                </c:pt>
                <c:pt idx="398">
                  <c:v>0.45199999999999996</c:v>
                </c:pt>
                <c:pt idx="399">
                  <c:v>0.39300000000000024</c:v>
                </c:pt>
                <c:pt idx="400">
                  <c:v>0.41499999999999959</c:v>
                </c:pt>
                <c:pt idx="401">
                  <c:v>0.44600000000000017</c:v>
                </c:pt>
                <c:pt idx="402">
                  <c:v>0.44399999999999995</c:v>
                </c:pt>
                <c:pt idx="403">
                  <c:v>0.48600000000000021</c:v>
                </c:pt>
                <c:pt idx="404">
                  <c:v>0.50200000000000022</c:v>
                </c:pt>
                <c:pt idx="405">
                  <c:v>0.46799999999999997</c:v>
                </c:pt>
                <c:pt idx="406">
                  <c:v>0.47599999999999998</c:v>
                </c:pt>
                <c:pt idx="407">
                  <c:v>0.44500000000000028</c:v>
                </c:pt>
                <c:pt idx="408">
                  <c:v>0.47500000000000009</c:v>
                </c:pt>
                <c:pt idx="409">
                  <c:v>0.43599999999999994</c:v>
                </c:pt>
                <c:pt idx="410">
                  <c:v>0.44899999999999984</c:v>
                </c:pt>
                <c:pt idx="411">
                  <c:v>0.44500000000000028</c:v>
                </c:pt>
                <c:pt idx="412">
                  <c:v>0.44399999999999995</c:v>
                </c:pt>
                <c:pt idx="413">
                  <c:v>0.47699999999999987</c:v>
                </c:pt>
                <c:pt idx="414">
                  <c:v>0.57499999999999996</c:v>
                </c:pt>
                <c:pt idx="415">
                  <c:v>0.54099999999999993</c:v>
                </c:pt>
                <c:pt idx="416">
                  <c:v>0.58999999999999986</c:v>
                </c:pt>
                <c:pt idx="417">
                  <c:v>0.55700000000000016</c:v>
                </c:pt>
                <c:pt idx="418">
                  <c:v>0.43499999999999983</c:v>
                </c:pt>
                <c:pt idx="419">
                  <c:v>0.44799999999999995</c:v>
                </c:pt>
                <c:pt idx="420">
                  <c:v>0.41000000000000014</c:v>
                </c:pt>
                <c:pt idx="421">
                  <c:v>0.4780000000000002</c:v>
                </c:pt>
                <c:pt idx="422">
                  <c:v>0.3969999999999998</c:v>
                </c:pt>
                <c:pt idx="423">
                  <c:v>0.46399999999999997</c:v>
                </c:pt>
                <c:pt idx="424">
                  <c:v>0.4700000000000002</c:v>
                </c:pt>
                <c:pt idx="425">
                  <c:v>0.43300000000000005</c:v>
                </c:pt>
                <c:pt idx="426">
                  <c:v>0.373</c:v>
                </c:pt>
                <c:pt idx="427">
                  <c:v>0.40999999999999992</c:v>
                </c:pt>
                <c:pt idx="428">
                  <c:v>0.38300000000000001</c:v>
                </c:pt>
                <c:pt idx="429">
                  <c:v>0.3680000000000001</c:v>
                </c:pt>
                <c:pt idx="430">
                  <c:v>0.45100000000000007</c:v>
                </c:pt>
                <c:pt idx="431">
                  <c:v>0.42199999999999993</c:v>
                </c:pt>
                <c:pt idx="432">
                  <c:v>0.45899999999999985</c:v>
                </c:pt>
                <c:pt idx="433">
                  <c:v>0.3989999999999998</c:v>
                </c:pt>
                <c:pt idx="434">
                  <c:v>0.38500000000000001</c:v>
                </c:pt>
                <c:pt idx="435">
                  <c:v>0.39399999999999991</c:v>
                </c:pt>
                <c:pt idx="436">
                  <c:v>0.39399999999999991</c:v>
                </c:pt>
                <c:pt idx="437">
                  <c:v>0.39500000000000002</c:v>
                </c:pt>
                <c:pt idx="438">
                  <c:v>0.36699999999999999</c:v>
                </c:pt>
                <c:pt idx="439">
                  <c:v>0.31699999999999995</c:v>
                </c:pt>
                <c:pt idx="440">
                  <c:v>0.34299999999999997</c:v>
                </c:pt>
                <c:pt idx="441">
                  <c:v>0.29499999999999993</c:v>
                </c:pt>
                <c:pt idx="442">
                  <c:v>0.26200000000000001</c:v>
                </c:pt>
                <c:pt idx="443">
                  <c:v>0.31699999999999995</c:v>
                </c:pt>
                <c:pt idx="444">
                  <c:v>0.28700000000000014</c:v>
                </c:pt>
                <c:pt idx="445">
                  <c:v>0.252</c:v>
                </c:pt>
                <c:pt idx="446">
                  <c:v>0.33499999999999974</c:v>
                </c:pt>
                <c:pt idx="447">
                  <c:v>0.36799999999999988</c:v>
                </c:pt>
                <c:pt idx="448">
                  <c:v>0.36099999999999977</c:v>
                </c:pt>
                <c:pt idx="449">
                  <c:v>0.371</c:v>
                </c:pt>
                <c:pt idx="450">
                  <c:v>0.42900000000000005</c:v>
                </c:pt>
                <c:pt idx="451">
                  <c:v>0.4029999999999998</c:v>
                </c:pt>
                <c:pt idx="452">
                  <c:v>0.47199999999999998</c:v>
                </c:pt>
                <c:pt idx="453">
                  <c:v>0.39100000000000001</c:v>
                </c:pt>
                <c:pt idx="454">
                  <c:v>0.42500000000000027</c:v>
                </c:pt>
                <c:pt idx="455">
                  <c:v>0.43899999999999983</c:v>
                </c:pt>
                <c:pt idx="456">
                  <c:v>0.45800000000000018</c:v>
                </c:pt>
                <c:pt idx="457">
                  <c:v>0.48499999999999988</c:v>
                </c:pt>
                <c:pt idx="458">
                  <c:v>0.48199999999999976</c:v>
                </c:pt>
                <c:pt idx="459">
                  <c:v>0.50100000000000011</c:v>
                </c:pt>
                <c:pt idx="460">
                  <c:v>0.46700000000000008</c:v>
                </c:pt>
                <c:pt idx="461">
                  <c:v>0.43100000000000005</c:v>
                </c:pt>
                <c:pt idx="462">
                  <c:v>0.45799999999999996</c:v>
                </c:pt>
                <c:pt idx="463">
                  <c:v>0.41599999999999993</c:v>
                </c:pt>
                <c:pt idx="464">
                  <c:v>0.3660000000000001</c:v>
                </c:pt>
                <c:pt idx="465">
                  <c:v>0.36099999999999999</c:v>
                </c:pt>
                <c:pt idx="466">
                  <c:v>0.36099999999999999</c:v>
                </c:pt>
                <c:pt idx="467">
                  <c:v>0.3859999999999999</c:v>
                </c:pt>
                <c:pt idx="468">
                  <c:v>0.42100000000000004</c:v>
                </c:pt>
                <c:pt idx="469">
                  <c:v>0.41799999999999993</c:v>
                </c:pt>
                <c:pt idx="470">
                  <c:v>0.42100000000000026</c:v>
                </c:pt>
                <c:pt idx="471">
                  <c:v>0.40199999999999991</c:v>
                </c:pt>
                <c:pt idx="472">
                  <c:v>0.44099999999999984</c:v>
                </c:pt>
                <c:pt idx="473">
                  <c:v>0.42900000000000005</c:v>
                </c:pt>
                <c:pt idx="474">
                  <c:v>0.42100000000000026</c:v>
                </c:pt>
                <c:pt idx="475">
                  <c:v>0.3989999999999998</c:v>
                </c:pt>
                <c:pt idx="476">
                  <c:v>0.36900000000000022</c:v>
                </c:pt>
                <c:pt idx="477">
                  <c:v>0.37400000000000011</c:v>
                </c:pt>
                <c:pt idx="478">
                  <c:v>0.43399999999999994</c:v>
                </c:pt>
                <c:pt idx="479">
                  <c:v>0.47</c:v>
                </c:pt>
                <c:pt idx="480">
                  <c:v>0.42799999999999971</c:v>
                </c:pt>
                <c:pt idx="481">
                  <c:v>0.379</c:v>
                </c:pt>
                <c:pt idx="482">
                  <c:v>0.33000000000000007</c:v>
                </c:pt>
                <c:pt idx="483">
                  <c:v>0.36499999999999999</c:v>
                </c:pt>
                <c:pt idx="484">
                  <c:v>0.34000000000000008</c:v>
                </c:pt>
                <c:pt idx="485">
                  <c:v>0.31899999999999995</c:v>
                </c:pt>
                <c:pt idx="486">
                  <c:v>0.31899999999999995</c:v>
                </c:pt>
                <c:pt idx="487">
                  <c:v>0.35199999999999987</c:v>
                </c:pt>
                <c:pt idx="488">
                  <c:v>0.3919999999999999</c:v>
                </c:pt>
                <c:pt idx="489">
                  <c:v>0.40699999999999981</c:v>
                </c:pt>
                <c:pt idx="490">
                  <c:v>0.39700000000000002</c:v>
                </c:pt>
                <c:pt idx="491">
                  <c:v>0.40199999999999991</c:v>
                </c:pt>
                <c:pt idx="492">
                  <c:v>0.43300000000000005</c:v>
                </c:pt>
                <c:pt idx="493">
                  <c:v>0.43700000000000006</c:v>
                </c:pt>
                <c:pt idx="494">
                  <c:v>0.41100000000000003</c:v>
                </c:pt>
                <c:pt idx="495">
                  <c:v>0.40900000000000025</c:v>
                </c:pt>
                <c:pt idx="496">
                  <c:v>0.41899999999999982</c:v>
                </c:pt>
                <c:pt idx="497">
                  <c:v>0.42099999999999982</c:v>
                </c:pt>
                <c:pt idx="498">
                  <c:v>0.39500000000000002</c:v>
                </c:pt>
                <c:pt idx="499">
                  <c:v>0.39500000000000002</c:v>
                </c:pt>
                <c:pt idx="500">
                  <c:v>0.39500000000000024</c:v>
                </c:pt>
                <c:pt idx="501">
                  <c:v>0.3859999999999999</c:v>
                </c:pt>
                <c:pt idx="502">
                  <c:v>0.44700000000000006</c:v>
                </c:pt>
                <c:pt idx="503">
                  <c:v>0.3620000000000001</c:v>
                </c:pt>
                <c:pt idx="504">
                  <c:v>0.32500000000000018</c:v>
                </c:pt>
                <c:pt idx="505">
                  <c:v>0.31800000000000006</c:v>
                </c:pt>
                <c:pt idx="506">
                  <c:v>0.34400000000000008</c:v>
                </c:pt>
                <c:pt idx="507">
                  <c:v>0.32499999999999973</c:v>
                </c:pt>
                <c:pt idx="508">
                  <c:v>0.36700000000000021</c:v>
                </c:pt>
                <c:pt idx="509">
                  <c:v>0.29799999999999982</c:v>
                </c:pt>
                <c:pt idx="510">
                  <c:v>0.375</c:v>
                </c:pt>
                <c:pt idx="511">
                  <c:v>0.34599999999999986</c:v>
                </c:pt>
                <c:pt idx="512">
                  <c:v>0.34199999999999986</c:v>
                </c:pt>
                <c:pt idx="513">
                  <c:v>0.30000000000000004</c:v>
                </c:pt>
                <c:pt idx="514">
                  <c:v>0.29299999999999993</c:v>
                </c:pt>
                <c:pt idx="515">
                  <c:v>0.31299999999999994</c:v>
                </c:pt>
                <c:pt idx="516">
                  <c:v>0.25100000000000011</c:v>
                </c:pt>
                <c:pt idx="517">
                  <c:v>0.28999999999999981</c:v>
                </c:pt>
                <c:pt idx="518">
                  <c:v>0.28999999999999981</c:v>
                </c:pt>
                <c:pt idx="519">
                  <c:v>0.29999999999999982</c:v>
                </c:pt>
                <c:pt idx="520">
                  <c:v>0.32400000000000007</c:v>
                </c:pt>
                <c:pt idx="521">
                  <c:v>0.32900000000000018</c:v>
                </c:pt>
                <c:pt idx="522">
                  <c:v>0.28799999999999981</c:v>
                </c:pt>
                <c:pt idx="523">
                  <c:v>0.28799999999999981</c:v>
                </c:pt>
                <c:pt idx="524">
                  <c:v>0.34800000000000009</c:v>
                </c:pt>
                <c:pt idx="525">
                  <c:v>0.43600000000000017</c:v>
                </c:pt>
                <c:pt idx="526">
                  <c:v>0.42200000000000015</c:v>
                </c:pt>
                <c:pt idx="527">
                  <c:v>0.41700000000000026</c:v>
                </c:pt>
                <c:pt idx="528">
                  <c:v>0.37400000000000011</c:v>
                </c:pt>
                <c:pt idx="529">
                  <c:v>0.39200000000000013</c:v>
                </c:pt>
                <c:pt idx="530">
                  <c:v>0.60399999999999987</c:v>
                </c:pt>
                <c:pt idx="531">
                  <c:v>0.58400000000000007</c:v>
                </c:pt>
                <c:pt idx="532">
                  <c:v>0.62200000000000011</c:v>
                </c:pt>
                <c:pt idx="533">
                  <c:v>0.63299999999999979</c:v>
                </c:pt>
                <c:pt idx="534">
                  <c:v>0.62099999999999977</c:v>
                </c:pt>
                <c:pt idx="535">
                  <c:v>0.62199999999999989</c:v>
                </c:pt>
                <c:pt idx="536">
                  <c:v>0.62199999999999989</c:v>
                </c:pt>
                <c:pt idx="537">
                  <c:v>0.6419999999999999</c:v>
                </c:pt>
                <c:pt idx="538">
                  <c:v>0.64299999999999979</c:v>
                </c:pt>
                <c:pt idx="539">
                  <c:v>0.64299999999999979</c:v>
                </c:pt>
                <c:pt idx="540">
                  <c:v>0.64900000000000002</c:v>
                </c:pt>
                <c:pt idx="541">
                  <c:v>0.64900000000000002</c:v>
                </c:pt>
                <c:pt idx="542">
                  <c:v>0.61799999999999988</c:v>
                </c:pt>
                <c:pt idx="543">
                  <c:v>0.66800000000000015</c:v>
                </c:pt>
                <c:pt idx="544">
                  <c:v>0.6399999999999999</c:v>
                </c:pt>
                <c:pt idx="545">
                  <c:v>0.68500000000000005</c:v>
                </c:pt>
                <c:pt idx="546">
                  <c:v>0.65600000000000014</c:v>
                </c:pt>
                <c:pt idx="547">
                  <c:v>0.6509999999999998</c:v>
                </c:pt>
                <c:pt idx="548">
                  <c:v>0.623</c:v>
                </c:pt>
                <c:pt idx="549">
                  <c:v>0.61999999999999988</c:v>
                </c:pt>
                <c:pt idx="550">
                  <c:v>0.64100000000000001</c:v>
                </c:pt>
                <c:pt idx="551">
                  <c:v>0.63700000000000023</c:v>
                </c:pt>
                <c:pt idx="552">
                  <c:v>0.6120000000000001</c:v>
                </c:pt>
                <c:pt idx="553">
                  <c:v>0.59600000000000009</c:v>
                </c:pt>
                <c:pt idx="554">
                  <c:v>0.60699999999999998</c:v>
                </c:pt>
                <c:pt idx="555">
                  <c:v>0.61899999999999999</c:v>
                </c:pt>
                <c:pt idx="556">
                  <c:v>0.61899999999999999</c:v>
                </c:pt>
                <c:pt idx="557">
                  <c:v>0.62499999999999978</c:v>
                </c:pt>
                <c:pt idx="558">
                  <c:v>0.6120000000000001</c:v>
                </c:pt>
                <c:pt idx="559">
                  <c:v>0.63099999999999978</c:v>
                </c:pt>
                <c:pt idx="560">
                  <c:v>0.63200000000000012</c:v>
                </c:pt>
                <c:pt idx="561">
                  <c:v>0.66999999999999993</c:v>
                </c:pt>
                <c:pt idx="562">
                  <c:v>0.66500000000000004</c:v>
                </c:pt>
                <c:pt idx="563">
                  <c:v>0.71200000000000019</c:v>
                </c:pt>
                <c:pt idx="564">
                  <c:v>0.76500000000000012</c:v>
                </c:pt>
                <c:pt idx="565">
                  <c:v>0.88500000000000023</c:v>
                </c:pt>
                <c:pt idx="566">
                  <c:v>0.83800000000000008</c:v>
                </c:pt>
                <c:pt idx="567">
                  <c:v>0.92200000000000015</c:v>
                </c:pt>
                <c:pt idx="568">
                  <c:v>0.78800000000000003</c:v>
                </c:pt>
                <c:pt idx="569">
                  <c:v>0.8869999999999999</c:v>
                </c:pt>
                <c:pt idx="570">
                  <c:v>0.97300000000000009</c:v>
                </c:pt>
                <c:pt idx="571">
                  <c:v>1.0699999999999998</c:v>
                </c:pt>
                <c:pt idx="572">
                  <c:v>0.87699999999999989</c:v>
                </c:pt>
                <c:pt idx="573">
                  <c:v>0.85199999999999998</c:v>
                </c:pt>
                <c:pt idx="574">
                  <c:v>0.997</c:v>
                </c:pt>
                <c:pt idx="575">
                  <c:v>0.99</c:v>
                </c:pt>
                <c:pt idx="576">
                  <c:v>1.286</c:v>
                </c:pt>
                <c:pt idx="577">
                  <c:v>1.0159999999999998</c:v>
                </c:pt>
                <c:pt idx="578">
                  <c:v>1.1979999999999997</c:v>
                </c:pt>
                <c:pt idx="579">
                  <c:v>1.272</c:v>
                </c:pt>
                <c:pt idx="580">
                  <c:v>1.5390000000000001</c:v>
                </c:pt>
                <c:pt idx="581">
                  <c:v>1.754</c:v>
                </c:pt>
                <c:pt idx="582">
                  <c:v>1.6970000000000001</c:v>
                </c:pt>
                <c:pt idx="583">
                  <c:v>1.5629999999999997</c:v>
                </c:pt>
                <c:pt idx="584">
                  <c:v>1.554</c:v>
                </c:pt>
                <c:pt idx="585">
                  <c:v>1.6849999999999998</c:v>
                </c:pt>
                <c:pt idx="586">
                  <c:v>1.585</c:v>
                </c:pt>
                <c:pt idx="587">
                  <c:v>1.746</c:v>
                </c:pt>
                <c:pt idx="588">
                  <c:v>1.867</c:v>
                </c:pt>
                <c:pt idx="589">
                  <c:v>1.8459999999999999</c:v>
                </c:pt>
                <c:pt idx="590">
                  <c:v>1.9359999999999999</c:v>
                </c:pt>
                <c:pt idx="591">
                  <c:v>1.7359999999999998</c:v>
                </c:pt>
                <c:pt idx="592">
                  <c:v>1.718</c:v>
                </c:pt>
                <c:pt idx="593">
                  <c:v>1.702</c:v>
                </c:pt>
                <c:pt idx="594">
                  <c:v>1.6879999999999997</c:v>
                </c:pt>
                <c:pt idx="595">
                  <c:v>1.6879999999999997</c:v>
                </c:pt>
                <c:pt idx="596">
                  <c:v>1.6309999999999998</c:v>
                </c:pt>
                <c:pt idx="597">
                  <c:v>1.5950000000000002</c:v>
                </c:pt>
                <c:pt idx="598">
                  <c:v>1.714</c:v>
                </c:pt>
                <c:pt idx="599">
                  <c:v>1.6970000000000001</c:v>
                </c:pt>
                <c:pt idx="600">
                  <c:v>1.679</c:v>
                </c:pt>
                <c:pt idx="601">
                  <c:v>1.716</c:v>
                </c:pt>
                <c:pt idx="602">
                  <c:v>1.7380000000000002</c:v>
                </c:pt>
                <c:pt idx="603">
                  <c:v>1.6800000000000002</c:v>
                </c:pt>
                <c:pt idx="604">
                  <c:v>1.675</c:v>
                </c:pt>
                <c:pt idx="605">
                  <c:v>1.6760000000000002</c:v>
                </c:pt>
                <c:pt idx="606">
                  <c:v>1.605</c:v>
                </c:pt>
                <c:pt idx="607">
                  <c:v>1.6400000000000001</c:v>
                </c:pt>
                <c:pt idx="608">
                  <c:v>1.5949999999999998</c:v>
                </c:pt>
                <c:pt idx="609">
                  <c:v>1.5419999999999998</c:v>
                </c:pt>
                <c:pt idx="610">
                  <c:v>1.548</c:v>
                </c:pt>
                <c:pt idx="611">
                  <c:v>1.492</c:v>
                </c:pt>
                <c:pt idx="612">
                  <c:v>1.4370000000000001</c:v>
                </c:pt>
                <c:pt idx="613">
                  <c:v>1.3750000000000002</c:v>
                </c:pt>
                <c:pt idx="614">
                  <c:v>1.4550000000000001</c:v>
                </c:pt>
                <c:pt idx="615">
                  <c:v>1.4100000000000001</c:v>
                </c:pt>
                <c:pt idx="616">
                  <c:v>1.3600000000000003</c:v>
                </c:pt>
                <c:pt idx="617">
                  <c:v>1.407</c:v>
                </c:pt>
                <c:pt idx="618">
                  <c:v>1.4140000000000001</c:v>
                </c:pt>
                <c:pt idx="619">
                  <c:v>1.4240000000000002</c:v>
                </c:pt>
                <c:pt idx="620">
                  <c:v>1.3899999999999997</c:v>
                </c:pt>
                <c:pt idx="621">
                  <c:v>1.2690000000000001</c:v>
                </c:pt>
                <c:pt idx="622">
                  <c:v>1.298</c:v>
                </c:pt>
                <c:pt idx="623">
                  <c:v>1.284</c:v>
                </c:pt>
                <c:pt idx="624">
                  <c:v>1.2349999999999999</c:v>
                </c:pt>
                <c:pt idx="625">
                  <c:v>1.2469999999999999</c:v>
                </c:pt>
                <c:pt idx="626">
                  <c:v>1.2469999999999999</c:v>
                </c:pt>
                <c:pt idx="627">
                  <c:v>1.1400000000000001</c:v>
                </c:pt>
                <c:pt idx="628">
                  <c:v>1.1259999999999999</c:v>
                </c:pt>
                <c:pt idx="629">
                  <c:v>1.0960000000000001</c:v>
                </c:pt>
                <c:pt idx="630">
                  <c:v>1.157</c:v>
                </c:pt>
                <c:pt idx="631">
                  <c:v>1.1360000000000001</c:v>
                </c:pt>
                <c:pt idx="632">
                  <c:v>1.1179999999999999</c:v>
                </c:pt>
                <c:pt idx="633">
                  <c:v>1.0659999999999998</c:v>
                </c:pt>
                <c:pt idx="634">
                  <c:v>0.996</c:v>
                </c:pt>
                <c:pt idx="635">
                  <c:v>0.95099999999999996</c:v>
                </c:pt>
                <c:pt idx="636">
                  <c:v>0.95200000000000007</c:v>
                </c:pt>
                <c:pt idx="637">
                  <c:v>0.9820000000000001</c:v>
                </c:pt>
                <c:pt idx="638">
                  <c:v>1.05</c:v>
                </c:pt>
                <c:pt idx="639">
                  <c:v>1.103</c:v>
                </c:pt>
                <c:pt idx="640">
                  <c:v>1.0720000000000001</c:v>
                </c:pt>
                <c:pt idx="641">
                  <c:v>1.0620000000000001</c:v>
                </c:pt>
                <c:pt idx="642">
                  <c:v>1.0129999999999999</c:v>
                </c:pt>
                <c:pt idx="643">
                  <c:v>1.0329999999999999</c:v>
                </c:pt>
                <c:pt idx="644">
                  <c:v>1.06</c:v>
                </c:pt>
                <c:pt idx="645">
                  <c:v>1.0550000000000002</c:v>
                </c:pt>
                <c:pt idx="646">
                  <c:v>1.0140000000000002</c:v>
                </c:pt>
                <c:pt idx="647">
                  <c:v>0.96600000000000008</c:v>
                </c:pt>
                <c:pt idx="648">
                  <c:v>0.995</c:v>
                </c:pt>
                <c:pt idx="649">
                  <c:v>0.97799999999999987</c:v>
                </c:pt>
                <c:pt idx="650">
                  <c:v>0.98000000000000009</c:v>
                </c:pt>
                <c:pt idx="651">
                  <c:v>1.0049999999999999</c:v>
                </c:pt>
                <c:pt idx="652">
                  <c:v>0.97299999999999986</c:v>
                </c:pt>
                <c:pt idx="653">
                  <c:v>0.94300000000000006</c:v>
                </c:pt>
                <c:pt idx="654">
                  <c:v>0.92</c:v>
                </c:pt>
                <c:pt idx="655">
                  <c:v>0.92</c:v>
                </c:pt>
                <c:pt idx="656">
                  <c:v>0.9</c:v>
                </c:pt>
                <c:pt idx="657">
                  <c:v>0.91999999999999993</c:v>
                </c:pt>
                <c:pt idx="658">
                  <c:v>0.89599999999999991</c:v>
                </c:pt>
                <c:pt idx="659">
                  <c:v>0.94000000000000006</c:v>
                </c:pt>
                <c:pt idx="660">
                  <c:v>0.90699999999999992</c:v>
                </c:pt>
                <c:pt idx="661">
                  <c:v>0.94700000000000006</c:v>
                </c:pt>
                <c:pt idx="662">
                  <c:v>0.95499999999999996</c:v>
                </c:pt>
                <c:pt idx="663">
                  <c:v>0.95599999999999996</c:v>
                </c:pt>
                <c:pt idx="664">
                  <c:v>0.97099999999999997</c:v>
                </c:pt>
                <c:pt idx="665">
                  <c:v>0.96799999999999997</c:v>
                </c:pt>
                <c:pt idx="666">
                  <c:v>0.995</c:v>
                </c:pt>
                <c:pt idx="667">
                  <c:v>1.0020000000000002</c:v>
                </c:pt>
                <c:pt idx="668">
                  <c:v>1</c:v>
                </c:pt>
                <c:pt idx="669">
                  <c:v>1.0150000000000001</c:v>
                </c:pt>
                <c:pt idx="670">
                  <c:v>1.0089999999999999</c:v>
                </c:pt>
                <c:pt idx="671">
                  <c:v>0.98099999999999998</c:v>
                </c:pt>
                <c:pt idx="672">
                  <c:v>1.0190000000000001</c:v>
                </c:pt>
                <c:pt idx="673">
                  <c:v>1.0180000000000002</c:v>
                </c:pt>
                <c:pt idx="674">
                  <c:v>1.04</c:v>
                </c:pt>
                <c:pt idx="675">
                  <c:v>1.0449999999999999</c:v>
                </c:pt>
                <c:pt idx="676">
                  <c:v>1.0069999999999999</c:v>
                </c:pt>
                <c:pt idx="677">
                  <c:v>1.0309999999999999</c:v>
                </c:pt>
                <c:pt idx="678">
                  <c:v>0.96099999999999997</c:v>
                </c:pt>
                <c:pt idx="679">
                  <c:v>0.96200000000000008</c:v>
                </c:pt>
                <c:pt idx="680">
                  <c:v>0.92400000000000015</c:v>
                </c:pt>
                <c:pt idx="681">
                  <c:v>0.90200000000000014</c:v>
                </c:pt>
                <c:pt idx="682">
                  <c:v>0.84100000000000008</c:v>
                </c:pt>
                <c:pt idx="683">
                  <c:v>0.81799999999999995</c:v>
                </c:pt>
                <c:pt idx="684">
                  <c:v>0.76900000000000013</c:v>
                </c:pt>
                <c:pt idx="685">
                  <c:v>0.81800000000000006</c:v>
                </c:pt>
                <c:pt idx="686">
                  <c:v>0.86</c:v>
                </c:pt>
                <c:pt idx="687">
                  <c:v>0.90200000000000002</c:v>
                </c:pt>
                <c:pt idx="688">
                  <c:v>0.88200000000000001</c:v>
                </c:pt>
                <c:pt idx="689">
                  <c:v>0.93200000000000005</c:v>
                </c:pt>
                <c:pt idx="690">
                  <c:v>0.94899999999999995</c:v>
                </c:pt>
                <c:pt idx="691">
                  <c:v>0.91700000000000004</c:v>
                </c:pt>
                <c:pt idx="692">
                  <c:v>0.91699999999999993</c:v>
                </c:pt>
                <c:pt idx="693">
                  <c:v>0.93</c:v>
                </c:pt>
                <c:pt idx="694">
                  <c:v>0.86</c:v>
                </c:pt>
                <c:pt idx="695">
                  <c:v>0.89300000000000002</c:v>
                </c:pt>
                <c:pt idx="696">
                  <c:v>0.91200000000000014</c:v>
                </c:pt>
                <c:pt idx="697">
                  <c:v>0.90800000000000003</c:v>
                </c:pt>
                <c:pt idx="698">
                  <c:v>0.875</c:v>
                </c:pt>
                <c:pt idx="699">
                  <c:v>0.86699999999999988</c:v>
                </c:pt>
                <c:pt idx="700">
                  <c:v>0.80199999999999994</c:v>
                </c:pt>
                <c:pt idx="701">
                  <c:v>0.80199999999999994</c:v>
                </c:pt>
                <c:pt idx="702">
                  <c:v>0.84899999999999987</c:v>
                </c:pt>
                <c:pt idx="703">
                  <c:v>0.82099999999999995</c:v>
                </c:pt>
                <c:pt idx="704">
                  <c:v>0.85499999999999987</c:v>
                </c:pt>
                <c:pt idx="705">
                  <c:v>0.86599999999999988</c:v>
                </c:pt>
                <c:pt idx="706">
                  <c:v>0.85399999999999998</c:v>
                </c:pt>
                <c:pt idx="707">
                  <c:v>0.84699999999999998</c:v>
                </c:pt>
                <c:pt idx="708">
                  <c:v>0.82199999999999995</c:v>
                </c:pt>
                <c:pt idx="709">
                  <c:v>0.82299999999999995</c:v>
                </c:pt>
                <c:pt idx="710">
                  <c:v>0.81799999999999995</c:v>
                </c:pt>
                <c:pt idx="711">
                  <c:v>0.85699999999999998</c:v>
                </c:pt>
                <c:pt idx="712">
                  <c:v>0.85699999999999987</c:v>
                </c:pt>
                <c:pt idx="713">
                  <c:v>0.88500000000000001</c:v>
                </c:pt>
                <c:pt idx="714">
                  <c:v>0.93400000000000005</c:v>
                </c:pt>
                <c:pt idx="715">
                  <c:v>0.93600000000000005</c:v>
                </c:pt>
                <c:pt idx="716">
                  <c:v>0.93400000000000005</c:v>
                </c:pt>
                <c:pt idx="717">
                  <c:v>0.93099999999999994</c:v>
                </c:pt>
                <c:pt idx="718">
                  <c:v>0.8919999999999999</c:v>
                </c:pt>
                <c:pt idx="719">
                  <c:v>0.90100000000000002</c:v>
                </c:pt>
                <c:pt idx="720">
                  <c:v>0.88300000000000001</c:v>
                </c:pt>
                <c:pt idx="721">
                  <c:v>0.82900000000000007</c:v>
                </c:pt>
                <c:pt idx="722">
                  <c:v>0.90199999999999991</c:v>
                </c:pt>
                <c:pt idx="723">
                  <c:v>0.83899999999999997</c:v>
                </c:pt>
                <c:pt idx="724">
                  <c:v>0.81600000000000006</c:v>
                </c:pt>
                <c:pt idx="725">
                  <c:v>0.79200000000000004</c:v>
                </c:pt>
                <c:pt idx="726">
                  <c:v>0.79200000000000004</c:v>
                </c:pt>
                <c:pt idx="727">
                  <c:v>0.83299999999999996</c:v>
                </c:pt>
                <c:pt idx="728">
                  <c:v>0.83200000000000007</c:v>
                </c:pt>
                <c:pt idx="729">
                  <c:v>0.82300000000000006</c:v>
                </c:pt>
                <c:pt idx="730">
                  <c:v>0.80899999999999994</c:v>
                </c:pt>
                <c:pt idx="731">
                  <c:v>0.78300000000000003</c:v>
                </c:pt>
                <c:pt idx="732">
                  <c:v>0.76999999999999991</c:v>
                </c:pt>
                <c:pt idx="733">
                  <c:v>0.75700000000000001</c:v>
                </c:pt>
                <c:pt idx="734">
                  <c:v>0.73799999999999999</c:v>
                </c:pt>
                <c:pt idx="735">
                  <c:v>0.74800000000000011</c:v>
                </c:pt>
                <c:pt idx="736">
                  <c:v>0.77799999999999991</c:v>
                </c:pt>
                <c:pt idx="737">
                  <c:v>0.81199999999999994</c:v>
                </c:pt>
                <c:pt idx="738">
                  <c:v>0.82399999999999995</c:v>
                </c:pt>
                <c:pt idx="739">
                  <c:v>0.79300000000000004</c:v>
                </c:pt>
                <c:pt idx="740">
                  <c:v>0.80299999999999994</c:v>
                </c:pt>
                <c:pt idx="741">
                  <c:v>0.83800000000000008</c:v>
                </c:pt>
                <c:pt idx="742">
                  <c:v>0.78599999999999992</c:v>
                </c:pt>
                <c:pt idx="743">
                  <c:v>0.84</c:v>
                </c:pt>
                <c:pt idx="744">
                  <c:v>0.75499999999999989</c:v>
                </c:pt>
                <c:pt idx="745">
                  <c:v>0.71000000000000008</c:v>
                </c:pt>
                <c:pt idx="746">
                  <c:v>0.626</c:v>
                </c:pt>
                <c:pt idx="747">
                  <c:v>0.59100000000000008</c:v>
                </c:pt>
                <c:pt idx="748">
                  <c:v>0.57400000000000007</c:v>
                </c:pt>
                <c:pt idx="749">
                  <c:v>0.65</c:v>
                </c:pt>
                <c:pt idx="750">
                  <c:v>0.61299999999999988</c:v>
                </c:pt>
                <c:pt idx="751">
                  <c:v>0.60399999999999998</c:v>
                </c:pt>
                <c:pt idx="752">
                  <c:v>0.65700000000000003</c:v>
                </c:pt>
                <c:pt idx="753">
                  <c:v>0.64900000000000002</c:v>
                </c:pt>
                <c:pt idx="754">
                  <c:v>0.68800000000000006</c:v>
                </c:pt>
                <c:pt idx="755">
                  <c:v>0.69</c:v>
                </c:pt>
                <c:pt idx="756">
                  <c:v>0.68100000000000005</c:v>
                </c:pt>
                <c:pt idx="757">
                  <c:v>0.65900000000000003</c:v>
                </c:pt>
                <c:pt idx="758">
                  <c:v>0.65699999999999992</c:v>
                </c:pt>
                <c:pt idx="759">
                  <c:v>0.65699999999999992</c:v>
                </c:pt>
                <c:pt idx="760">
                  <c:v>0.69900000000000007</c:v>
                </c:pt>
                <c:pt idx="761">
                  <c:v>0.70300000000000007</c:v>
                </c:pt>
                <c:pt idx="762">
                  <c:v>0.63200000000000001</c:v>
                </c:pt>
                <c:pt idx="763">
                  <c:v>0.627</c:v>
                </c:pt>
                <c:pt idx="764">
                  <c:v>0.65399999999999991</c:v>
                </c:pt>
                <c:pt idx="765">
                  <c:v>0.60600000000000009</c:v>
                </c:pt>
                <c:pt idx="766">
                  <c:v>0.64800000000000002</c:v>
                </c:pt>
                <c:pt idx="767">
                  <c:v>0.65200000000000002</c:v>
                </c:pt>
                <c:pt idx="768">
                  <c:v>0.64500000000000002</c:v>
                </c:pt>
                <c:pt idx="769">
                  <c:v>0.67600000000000005</c:v>
                </c:pt>
                <c:pt idx="770">
                  <c:v>0.67200000000000004</c:v>
                </c:pt>
                <c:pt idx="771">
                  <c:v>0.67099999999999993</c:v>
                </c:pt>
                <c:pt idx="772">
                  <c:v>0.65600000000000003</c:v>
                </c:pt>
                <c:pt idx="773">
                  <c:v>0.64499999999999991</c:v>
                </c:pt>
                <c:pt idx="774">
                  <c:v>0.62499999999999989</c:v>
                </c:pt>
                <c:pt idx="775">
                  <c:v>0.60399999999999998</c:v>
                </c:pt>
                <c:pt idx="776">
                  <c:v>0.61999999999999988</c:v>
                </c:pt>
                <c:pt idx="777">
                  <c:v>0.63600000000000001</c:v>
                </c:pt>
                <c:pt idx="778">
                  <c:v>0.61</c:v>
                </c:pt>
                <c:pt idx="779">
                  <c:v>0.63</c:v>
                </c:pt>
                <c:pt idx="780">
                  <c:v>0.63</c:v>
                </c:pt>
                <c:pt idx="781">
                  <c:v>0.63100000000000001</c:v>
                </c:pt>
                <c:pt idx="782">
                  <c:v>0.62100000000000011</c:v>
                </c:pt>
                <c:pt idx="783">
                  <c:v>0.6319999999999999</c:v>
                </c:pt>
                <c:pt idx="784">
                  <c:v>0.63800000000000001</c:v>
                </c:pt>
                <c:pt idx="785">
                  <c:v>0.63800000000000001</c:v>
                </c:pt>
                <c:pt idx="786">
                  <c:v>0.6409999999999999</c:v>
                </c:pt>
                <c:pt idx="787">
                  <c:v>0.6</c:v>
                </c:pt>
                <c:pt idx="788">
                  <c:v>0.55499999999999994</c:v>
                </c:pt>
                <c:pt idx="789">
                  <c:v>0.53300000000000014</c:v>
                </c:pt>
                <c:pt idx="790">
                  <c:v>0.5089999999999999</c:v>
                </c:pt>
                <c:pt idx="791">
                  <c:v>0.49199999999999999</c:v>
                </c:pt>
                <c:pt idx="792">
                  <c:v>0.54600000000000004</c:v>
                </c:pt>
                <c:pt idx="793">
                  <c:v>0.56099999999999994</c:v>
                </c:pt>
                <c:pt idx="794">
                  <c:v>0.50900000000000012</c:v>
                </c:pt>
                <c:pt idx="795">
                  <c:v>0.55499999999999994</c:v>
                </c:pt>
                <c:pt idx="796">
                  <c:v>0.55499999999999994</c:v>
                </c:pt>
                <c:pt idx="797">
                  <c:v>0.54800000000000004</c:v>
                </c:pt>
                <c:pt idx="798">
                  <c:v>0.55499999999999994</c:v>
                </c:pt>
                <c:pt idx="799">
                  <c:v>0.52800000000000002</c:v>
                </c:pt>
                <c:pt idx="800">
                  <c:v>0.55099999999999993</c:v>
                </c:pt>
                <c:pt idx="801">
                  <c:v>0.59899999999999998</c:v>
                </c:pt>
                <c:pt idx="802">
                  <c:v>0.58699999999999997</c:v>
                </c:pt>
                <c:pt idx="803">
                  <c:v>0.59899999999999998</c:v>
                </c:pt>
                <c:pt idx="804">
                  <c:v>0.57500000000000018</c:v>
                </c:pt>
                <c:pt idx="805">
                  <c:v>0.56299999999999994</c:v>
                </c:pt>
                <c:pt idx="806">
                  <c:v>0.54600000000000004</c:v>
                </c:pt>
                <c:pt idx="807">
                  <c:v>0.53899999999999992</c:v>
                </c:pt>
                <c:pt idx="808">
                  <c:v>0.496</c:v>
                </c:pt>
                <c:pt idx="809">
                  <c:v>0.49699999999999989</c:v>
                </c:pt>
                <c:pt idx="810">
                  <c:v>0.47399999999999998</c:v>
                </c:pt>
                <c:pt idx="811">
                  <c:v>0.47299999999999986</c:v>
                </c:pt>
                <c:pt idx="812">
                  <c:v>0.48299999999999987</c:v>
                </c:pt>
                <c:pt idx="813">
                  <c:v>0.502</c:v>
                </c:pt>
                <c:pt idx="814">
                  <c:v>0.45200000000000018</c:v>
                </c:pt>
                <c:pt idx="815">
                  <c:v>0.41799999999999993</c:v>
                </c:pt>
                <c:pt idx="816">
                  <c:v>0.41799999999999993</c:v>
                </c:pt>
                <c:pt idx="817">
                  <c:v>0.375</c:v>
                </c:pt>
                <c:pt idx="818">
                  <c:v>0.42799999999999994</c:v>
                </c:pt>
                <c:pt idx="819">
                  <c:v>0.39999999999999991</c:v>
                </c:pt>
                <c:pt idx="820">
                  <c:v>0.39200000000000013</c:v>
                </c:pt>
                <c:pt idx="821">
                  <c:v>0.41299999999999981</c:v>
                </c:pt>
                <c:pt idx="822">
                  <c:v>0.47799999999999998</c:v>
                </c:pt>
                <c:pt idx="823">
                  <c:v>0.47799999999999998</c:v>
                </c:pt>
                <c:pt idx="824">
                  <c:v>0.39800000000000013</c:v>
                </c:pt>
                <c:pt idx="825">
                  <c:v>0.55600000000000005</c:v>
                </c:pt>
                <c:pt idx="826">
                  <c:v>0.52800000000000002</c:v>
                </c:pt>
                <c:pt idx="827">
                  <c:v>0.56200000000000006</c:v>
                </c:pt>
                <c:pt idx="828">
                  <c:v>0.50499999999999989</c:v>
                </c:pt>
                <c:pt idx="829">
                  <c:v>0.43199999999999994</c:v>
                </c:pt>
                <c:pt idx="830">
                  <c:v>0.4830000000000001</c:v>
                </c:pt>
                <c:pt idx="831">
                  <c:v>0.5089999999999999</c:v>
                </c:pt>
                <c:pt idx="832">
                  <c:v>0.54700000000000015</c:v>
                </c:pt>
                <c:pt idx="833">
                  <c:v>0.56599999999999984</c:v>
                </c:pt>
                <c:pt idx="834">
                  <c:v>0.50600000000000001</c:v>
                </c:pt>
                <c:pt idx="835">
                  <c:v>0.50700000000000012</c:v>
                </c:pt>
                <c:pt idx="836">
                  <c:v>0.52200000000000002</c:v>
                </c:pt>
                <c:pt idx="837">
                  <c:v>0.48899999999999988</c:v>
                </c:pt>
                <c:pt idx="838">
                  <c:v>0.48999999999999977</c:v>
                </c:pt>
                <c:pt idx="839">
                  <c:v>0.47699999999999987</c:v>
                </c:pt>
                <c:pt idx="840">
                  <c:v>0.44999999999999996</c:v>
                </c:pt>
                <c:pt idx="841">
                  <c:v>0.46900000000000008</c:v>
                </c:pt>
                <c:pt idx="842">
                  <c:v>0.52499999999999969</c:v>
                </c:pt>
                <c:pt idx="843">
                  <c:v>0.51800000000000002</c:v>
                </c:pt>
                <c:pt idx="844">
                  <c:v>0.48599999999999999</c:v>
                </c:pt>
                <c:pt idx="845">
                  <c:v>0.45400000000000018</c:v>
                </c:pt>
                <c:pt idx="846">
                  <c:v>0.42899999999999983</c:v>
                </c:pt>
                <c:pt idx="847">
                  <c:v>0.45999999999999996</c:v>
                </c:pt>
                <c:pt idx="848">
                  <c:v>0.42300000000000004</c:v>
                </c:pt>
                <c:pt idx="849">
                  <c:v>0.4800000000000002</c:v>
                </c:pt>
                <c:pt idx="850">
                  <c:v>0.43300000000000005</c:v>
                </c:pt>
                <c:pt idx="851">
                  <c:v>0.45299999999999985</c:v>
                </c:pt>
                <c:pt idx="852">
                  <c:v>0.47699999999999987</c:v>
                </c:pt>
                <c:pt idx="853">
                  <c:v>0.44900000000000007</c:v>
                </c:pt>
                <c:pt idx="854">
                  <c:v>0.49299999999999988</c:v>
                </c:pt>
                <c:pt idx="855">
                  <c:v>0.45300000000000007</c:v>
                </c:pt>
                <c:pt idx="856">
                  <c:v>0.44900000000000007</c:v>
                </c:pt>
                <c:pt idx="857">
                  <c:v>0.50599999999999978</c:v>
                </c:pt>
                <c:pt idx="858">
                  <c:v>0.46700000000000008</c:v>
                </c:pt>
                <c:pt idx="859">
                  <c:v>0.49700000000000011</c:v>
                </c:pt>
                <c:pt idx="860">
                  <c:v>0.47399999999999998</c:v>
                </c:pt>
                <c:pt idx="861">
                  <c:v>0.43599999999999972</c:v>
                </c:pt>
                <c:pt idx="862">
                  <c:v>0.48799999999999999</c:v>
                </c:pt>
                <c:pt idx="863">
                  <c:v>0.48399999999999999</c:v>
                </c:pt>
                <c:pt idx="864">
                  <c:v>0.49500000000000011</c:v>
                </c:pt>
                <c:pt idx="865">
                  <c:v>0.47599999999999998</c:v>
                </c:pt>
                <c:pt idx="866">
                  <c:v>0.47199999999999998</c:v>
                </c:pt>
                <c:pt idx="867">
                  <c:v>0.41799999999999993</c:v>
                </c:pt>
                <c:pt idx="868">
                  <c:v>0.47</c:v>
                </c:pt>
                <c:pt idx="869">
                  <c:v>0.45700000000000007</c:v>
                </c:pt>
                <c:pt idx="870">
                  <c:v>0.4590000000000003</c:v>
                </c:pt>
                <c:pt idx="871">
                  <c:v>0.48799999999999999</c:v>
                </c:pt>
                <c:pt idx="872">
                  <c:v>0.48099999999999987</c:v>
                </c:pt>
                <c:pt idx="873">
                  <c:v>0.50800000000000001</c:v>
                </c:pt>
                <c:pt idx="874">
                  <c:v>0.49099999999999988</c:v>
                </c:pt>
                <c:pt idx="875">
                  <c:v>0.46599999999999997</c:v>
                </c:pt>
                <c:pt idx="876">
                  <c:v>0.44299999999999984</c:v>
                </c:pt>
                <c:pt idx="877">
                  <c:v>0.44199999999999995</c:v>
                </c:pt>
                <c:pt idx="878">
                  <c:v>0.38300000000000001</c:v>
                </c:pt>
                <c:pt idx="879">
                  <c:v>0.43900000000000006</c:v>
                </c:pt>
                <c:pt idx="880">
                  <c:v>0.43900000000000006</c:v>
                </c:pt>
                <c:pt idx="881">
                  <c:v>0.40800000000000014</c:v>
                </c:pt>
                <c:pt idx="882">
                  <c:v>0.42900000000000005</c:v>
                </c:pt>
                <c:pt idx="883">
                  <c:v>0.40700000000000003</c:v>
                </c:pt>
                <c:pt idx="884">
                  <c:v>0.45300000000000007</c:v>
                </c:pt>
                <c:pt idx="885">
                  <c:v>0.45099999999999985</c:v>
                </c:pt>
                <c:pt idx="886">
                  <c:v>0.45899999999999985</c:v>
                </c:pt>
                <c:pt idx="887">
                  <c:v>0.48499999999999988</c:v>
                </c:pt>
                <c:pt idx="888">
                  <c:v>0.45000000000000018</c:v>
                </c:pt>
                <c:pt idx="889">
                  <c:v>0.42499999999999982</c:v>
                </c:pt>
                <c:pt idx="890">
                  <c:v>0.43799999999999972</c:v>
                </c:pt>
                <c:pt idx="891">
                  <c:v>0.43799999999999972</c:v>
                </c:pt>
                <c:pt idx="892">
                  <c:v>0.44000000000000017</c:v>
                </c:pt>
                <c:pt idx="893">
                  <c:v>0.46099999999999985</c:v>
                </c:pt>
                <c:pt idx="894">
                  <c:v>0.42400000000000015</c:v>
                </c:pt>
                <c:pt idx="895">
                  <c:v>0.49200000000000021</c:v>
                </c:pt>
                <c:pt idx="896">
                  <c:v>0.47099999999999986</c:v>
                </c:pt>
                <c:pt idx="897">
                  <c:v>0.4830000000000001</c:v>
                </c:pt>
                <c:pt idx="898">
                  <c:v>0.50700000000000012</c:v>
                </c:pt>
                <c:pt idx="899">
                  <c:v>0.55700000000000016</c:v>
                </c:pt>
                <c:pt idx="900">
                  <c:v>0.51</c:v>
                </c:pt>
                <c:pt idx="901">
                  <c:v>0.47500000000000009</c:v>
                </c:pt>
                <c:pt idx="902">
                  <c:v>0.48299999999999987</c:v>
                </c:pt>
                <c:pt idx="903">
                  <c:v>0.39300000000000002</c:v>
                </c:pt>
                <c:pt idx="904">
                  <c:v>0.502</c:v>
                </c:pt>
                <c:pt idx="905">
                  <c:v>0.54400000000000004</c:v>
                </c:pt>
                <c:pt idx="906">
                  <c:v>0.46799999999999997</c:v>
                </c:pt>
                <c:pt idx="907">
                  <c:v>0.48</c:v>
                </c:pt>
                <c:pt idx="908">
                  <c:v>0.45699999999999985</c:v>
                </c:pt>
                <c:pt idx="909">
                  <c:v>0.44999999999999996</c:v>
                </c:pt>
                <c:pt idx="910">
                  <c:v>0.42300000000000004</c:v>
                </c:pt>
                <c:pt idx="911">
                  <c:v>0.44900000000000007</c:v>
                </c:pt>
                <c:pt idx="912">
                  <c:v>0.45999999999999996</c:v>
                </c:pt>
                <c:pt idx="913">
                  <c:v>0.43299999999999983</c:v>
                </c:pt>
                <c:pt idx="914">
                  <c:v>0.44999999999999996</c:v>
                </c:pt>
                <c:pt idx="915">
                  <c:v>0.48100000000000009</c:v>
                </c:pt>
                <c:pt idx="916">
                  <c:v>0.48100000000000009</c:v>
                </c:pt>
                <c:pt idx="917">
                  <c:v>0.53699999999999992</c:v>
                </c:pt>
                <c:pt idx="918">
                  <c:v>0.53300000000000014</c:v>
                </c:pt>
                <c:pt idx="919">
                  <c:v>0.55600000000000005</c:v>
                </c:pt>
                <c:pt idx="920">
                  <c:v>0.50100000000000011</c:v>
                </c:pt>
                <c:pt idx="921">
                  <c:v>0.498</c:v>
                </c:pt>
                <c:pt idx="922">
                  <c:v>0.45799999999999996</c:v>
                </c:pt>
                <c:pt idx="923">
                  <c:v>0.5299999999999998</c:v>
                </c:pt>
                <c:pt idx="924">
                  <c:v>0.55499999999999994</c:v>
                </c:pt>
                <c:pt idx="925">
                  <c:v>0.56200000000000006</c:v>
                </c:pt>
                <c:pt idx="926">
                  <c:v>0.63400000000000012</c:v>
                </c:pt>
                <c:pt idx="927">
                  <c:v>0.59600000000000009</c:v>
                </c:pt>
                <c:pt idx="928">
                  <c:v>0.53299999999999992</c:v>
                </c:pt>
                <c:pt idx="929">
                  <c:v>0.54600000000000004</c:v>
                </c:pt>
                <c:pt idx="930">
                  <c:v>0.54200000000000004</c:v>
                </c:pt>
                <c:pt idx="931">
                  <c:v>0.51500000000000012</c:v>
                </c:pt>
                <c:pt idx="932">
                  <c:v>0.55799999999999983</c:v>
                </c:pt>
                <c:pt idx="933">
                  <c:v>0.56899999999999995</c:v>
                </c:pt>
                <c:pt idx="934">
                  <c:v>0.52899999999999991</c:v>
                </c:pt>
                <c:pt idx="935">
                  <c:v>0.57699999999999996</c:v>
                </c:pt>
                <c:pt idx="936">
                  <c:v>0.6120000000000001</c:v>
                </c:pt>
                <c:pt idx="937">
                  <c:v>0.60299999999999998</c:v>
                </c:pt>
                <c:pt idx="938">
                  <c:v>0.59000000000000008</c:v>
                </c:pt>
                <c:pt idx="939">
                  <c:v>0.55899999999999994</c:v>
                </c:pt>
                <c:pt idx="940">
                  <c:v>0.50300000000000011</c:v>
                </c:pt>
                <c:pt idx="941">
                  <c:v>0.47700000000000009</c:v>
                </c:pt>
                <c:pt idx="942">
                  <c:v>0.46100000000000008</c:v>
                </c:pt>
                <c:pt idx="943">
                  <c:v>0.48099999999999987</c:v>
                </c:pt>
                <c:pt idx="944">
                  <c:v>0.45799999999999996</c:v>
                </c:pt>
                <c:pt idx="945">
                  <c:v>0.53</c:v>
                </c:pt>
                <c:pt idx="946">
                  <c:v>0.52100000000000013</c:v>
                </c:pt>
                <c:pt idx="947">
                  <c:v>0.52800000000000002</c:v>
                </c:pt>
                <c:pt idx="948">
                  <c:v>0.52800000000000002</c:v>
                </c:pt>
                <c:pt idx="949">
                  <c:v>0.53600000000000003</c:v>
                </c:pt>
                <c:pt idx="950">
                  <c:v>0.52800000000000002</c:v>
                </c:pt>
                <c:pt idx="951">
                  <c:v>0.52900000000000014</c:v>
                </c:pt>
                <c:pt idx="952">
                  <c:v>0.48799999999999999</c:v>
                </c:pt>
                <c:pt idx="953">
                  <c:v>0.45499999999999985</c:v>
                </c:pt>
                <c:pt idx="954">
                  <c:v>0.45399999999999996</c:v>
                </c:pt>
                <c:pt idx="955">
                  <c:v>0.4890000000000001</c:v>
                </c:pt>
                <c:pt idx="956">
                  <c:v>0.51</c:v>
                </c:pt>
                <c:pt idx="957">
                  <c:v>0.48499999999999988</c:v>
                </c:pt>
                <c:pt idx="958">
                  <c:v>0.49900000000000011</c:v>
                </c:pt>
                <c:pt idx="959">
                  <c:v>0.50499999999999989</c:v>
                </c:pt>
                <c:pt idx="960">
                  <c:v>0.47099999999999986</c:v>
                </c:pt>
                <c:pt idx="961">
                  <c:v>0.47099999999999986</c:v>
                </c:pt>
                <c:pt idx="962">
                  <c:v>0.43999999999999995</c:v>
                </c:pt>
                <c:pt idx="963">
                  <c:v>0.47700000000000009</c:v>
                </c:pt>
                <c:pt idx="964">
                  <c:v>0.51200000000000001</c:v>
                </c:pt>
                <c:pt idx="965">
                  <c:v>0.47099999999999986</c:v>
                </c:pt>
                <c:pt idx="966">
                  <c:v>0.48</c:v>
                </c:pt>
                <c:pt idx="967">
                  <c:v>0.51300000000000012</c:v>
                </c:pt>
                <c:pt idx="968">
                  <c:v>0.49199999999999999</c:v>
                </c:pt>
                <c:pt idx="969">
                  <c:v>0.45199999999999996</c:v>
                </c:pt>
                <c:pt idx="970">
                  <c:v>0.43499999999999983</c:v>
                </c:pt>
                <c:pt idx="971">
                  <c:v>0.48799999999999999</c:v>
                </c:pt>
                <c:pt idx="972">
                  <c:v>0.47899999999999987</c:v>
                </c:pt>
                <c:pt idx="973">
                  <c:v>0.50100000000000011</c:v>
                </c:pt>
                <c:pt idx="974">
                  <c:v>0.40000000000000013</c:v>
                </c:pt>
                <c:pt idx="975">
                  <c:v>0.41100000000000003</c:v>
                </c:pt>
                <c:pt idx="976">
                  <c:v>0.40399999999999991</c:v>
                </c:pt>
                <c:pt idx="977">
                  <c:v>0.38900000000000001</c:v>
                </c:pt>
                <c:pt idx="978">
                  <c:v>0.41399999999999992</c:v>
                </c:pt>
                <c:pt idx="979">
                  <c:v>0.44599999999999995</c:v>
                </c:pt>
                <c:pt idx="980">
                  <c:v>0.47500000000000009</c:v>
                </c:pt>
                <c:pt idx="981">
                  <c:v>0.46300000000000008</c:v>
                </c:pt>
                <c:pt idx="982">
                  <c:v>0.43800000000000017</c:v>
                </c:pt>
                <c:pt idx="983">
                  <c:v>0.46500000000000008</c:v>
                </c:pt>
                <c:pt idx="984">
                  <c:v>0.42199999999999993</c:v>
                </c:pt>
                <c:pt idx="985">
                  <c:v>0.40999999999999992</c:v>
                </c:pt>
                <c:pt idx="986">
                  <c:v>0.40999999999999992</c:v>
                </c:pt>
                <c:pt idx="987">
                  <c:v>0.46400000000000019</c:v>
                </c:pt>
                <c:pt idx="988">
                  <c:v>0.48399999999999976</c:v>
                </c:pt>
                <c:pt idx="989">
                  <c:v>0.48</c:v>
                </c:pt>
                <c:pt idx="990">
                  <c:v>0.43100000000000005</c:v>
                </c:pt>
                <c:pt idx="991">
                  <c:v>0.40599999999999992</c:v>
                </c:pt>
                <c:pt idx="992">
                  <c:v>0.377</c:v>
                </c:pt>
                <c:pt idx="993">
                  <c:v>0.37000000000000011</c:v>
                </c:pt>
                <c:pt idx="994">
                  <c:v>0.33200000000000007</c:v>
                </c:pt>
                <c:pt idx="995">
                  <c:v>0.39800000000000013</c:v>
                </c:pt>
                <c:pt idx="996">
                  <c:v>0.40200000000000014</c:v>
                </c:pt>
                <c:pt idx="997">
                  <c:v>0.43299999999999983</c:v>
                </c:pt>
                <c:pt idx="998">
                  <c:v>0.47799999999999998</c:v>
                </c:pt>
                <c:pt idx="999">
                  <c:v>0.43500000000000005</c:v>
                </c:pt>
                <c:pt idx="1000">
                  <c:v>0.46199999999999997</c:v>
                </c:pt>
                <c:pt idx="1001">
                  <c:v>0.44600000000000017</c:v>
                </c:pt>
                <c:pt idx="1002">
                  <c:v>0.43900000000000006</c:v>
                </c:pt>
                <c:pt idx="1003">
                  <c:v>0.37200000000000011</c:v>
                </c:pt>
                <c:pt idx="1004">
                  <c:v>0.42200000000000015</c:v>
                </c:pt>
                <c:pt idx="1005">
                  <c:v>0.46700000000000008</c:v>
                </c:pt>
                <c:pt idx="1006">
                  <c:v>0.42099999999999982</c:v>
                </c:pt>
                <c:pt idx="1007">
                  <c:v>0.44999999999999996</c:v>
                </c:pt>
                <c:pt idx="1008">
                  <c:v>0.36299999999999999</c:v>
                </c:pt>
                <c:pt idx="1009">
                  <c:v>0.36299999999999999</c:v>
                </c:pt>
                <c:pt idx="1010">
                  <c:v>0.37999999999999989</c:v>
                </c:pt>
                <c:pt idx="1011">
                  <c:v>0.34999999999999987</c:v>
                </c:pt>
                <c:pt idx="1012">
                  <c:v>0.35400000000000009</c:v>
                </c:pt>
                <c:pt idx="1013">
                  <c:v>0.39999999999999991</c:v>
                </c:pt>
                <c:pt idx="1014">
                  <c:v>0.40199999999999991</c:v>
                </c:pt>
                <c:pt idx="1015">
                  <c:v>0.43400000000000016</c:v>
                </c:pt>
                <c:pt idx="1016">
                  <c:v>0.38200000000000012</c:v>
                </c:pt>
                <c:pt idx="1017">
                  <c:v>0.377</c:v>
                </c:pt>
                <c:pt idx="1018">
                  <c:v>0.41500000000000004</c:v>
                </c:pt>
                <c:pt idx="1019">
                  <c:v>0.41500000000000004</c:v>
                </c:pt>
                <c:pt idx="1020">
                  <c:v>0.56800000000000006</c:v>
                </c:pt>
                <c:pt idx="1021">
                  <c:v>0.54300000000000015</c:v>
                </c:pt>
                <c:pt idx="1022">
                  <c:v>0.56199999999999983</c:v>
                </c:pt>
                <c:pt idx="1023">
                  <c:v>0.56699999999999995</c:v>
                </c:pt>
                <c:pt idx="1024">
                  <c:v>0.49199999999999999</c:v>
                </c:pt>
                <c:pt idx="1025">
                  <c:v>0.57800000000000007</c:v>
                </c:pt>
                <c:pt idx="1026">
                  <c:v>0.47700000000000009</c:v>
                </c:pt>
                <c:pt idx="1027">
                  <c:v>0.43999999999999995</c:v>
                </c:pt>
                <c:pt idx="1028">
                  <c:v>0.377</c:v>
                </c:pt>
                <c:pt idx="1029">
                  <c:v>0.39700000000000002</c:v>
                </c:pt>
                <c:pt idx="1030">
                  <c:v>0.41199999999999992</c:v>
                </c:pt>
                <c:pt idx="1031">
                  <c:v>0.47899999999999987</c:v>
                </c:pt>
                <c:pt idx="1032">
                  <c:v>0.44999999999999996</c:v>
                </c:pt>
                <c:pt idx="1033">
                  <c:v>0.42899999999999983</c:v>
                </c:pt>
                <c:pt idx="1034">
                  <c:v>0.47700000000000009</c:v>
                </c:pt>
                <c:pt idx="1035">
                  <c:v>0.47799999999999998</c:v>
                </c:pt>
                <c:pt idx="1036">
                  <c:v>0.45299999999999985</c:v>
                </c:pt>
                <c:pt idx="1037">
                  <c:v>0.44299999999999984</c:v>
                </c:pt>
                <c:pt idx="1038">
                  <c:v>0.44199999999999995</c:v>
                </c:pt>
                <c:pt idx="1039">
                  <c:v>0.40999999999999992</c:v>
                </c:pt>
                <c:pt idx="1040">
                  <c:v>0.40999999999999992</c:v>
                </c:pt>
                <c:pt idx="1041">
                  <c:v>0.42599999999999993</c:v>
                </c:pt>
                <c:pt idx="1042">
                  <c:v>0.41999999999999993</c:v>
                </c:pt>
                <c:pt idx="1043">
                  <c:v>0.36899999999999999</c:v>
                </c:pt>
                <c:pt idx="1044">
                  <c:v>0.40100000000000002</c:v>
                </c:pt>
                <c:pt idx="1045">
                  <c:v>0.40100000000000002</c:v>
                </c:pt>
                <c:pt idx="1046">
                  <c:v>0.28400000000000003</c:v>
                </c:pt>
                <c:pt idx="1047">
                  <c:v>0.33200000000000007</c:v>
                </c:pt>
                <c:pt idx="1048">
                  <c:v>0.30499999999999994</c:v>
                </c:pt>
                <c:pt idx="1049">
                  <c:v>0.36699999999999977</c:v>
                </c:pt>
                <c:pt idx="1050">
                  <c:v>0.3550000000000002</c:v>
                </c:pt>
                <c:pt idx="1051">
                  <c:v>0.38300000000000023</c:v>
                </c:pt>
                <c:pt idx="1052">
                  <c:v>0.40599999999999969</c:v>
                </c:pt>
                <c:pt idx="1053">
                  <c:v>0.40300000000000002</c:v>
                </c:pt>
                <c:pt idx="1054">
                  <c:v>0.46499999999999986</c:v>
                </c:pt>
                <c:pt idx="1055">
                  <c:v>0.42100000000000026</c:v>
                </c:pt>
                <c:pt idx="1056">
                  <c:v>0.42100000000000026</c:v>
                </c:pt>
                <c:pt idx="1057">
                  <c:v>0.41800000000000015</c:v>
                </c:pt>
                <c:pt idx="1058">
                  <c:v>0.45299999999999985</c:v>
                </c:pt>
                <c:pt idx="1059">
                  <c:v>0.47799999999999976</c:v>
                </c:pt>
                <c:pt idx="1060">
                  <c:v>0.50799999999999979</c:v>
                </c:pt>
                <c:pt idx="1061">
                  <c:v>0.47999999999999976</c:v>
                </c:pt>
                <c:pt idx="1062">
                  <c:v>0.49900000000000011</c:v>
                </c:pt>
                <c:pt idx="1063">
                  <c:v>0.41599999999999993</c:v>
                </c:pt>
                <c:pt idx="1064">
                  <c:v>0.4930000000000001</c:v>
                </c:pt>
                <c:pt idx="1065">
                  <c:v>0.52299999999999991</c:v>
                </c:pt>
                <c:pt idx="1066">
                  <c:v>0.53100000000000014</c:v>
                </c:pt>
                <c:pt idx="1067">
                  <c:v>0.51800000000000002</c:v>
                </c:pt>
                <c:pt idx="1068">
                  <c:v>0.51899999999999991</c:v>
                </c:pt>
                <c:pt idx="1069">
                  <c:v>0.48299999999999987</c:v>
                </c:pt>
                <c:pt idx="1070">
                  <c:v>0.46399999999999997</c:v>
                </c:pt>
                <c:pt idx="1071">
                  <c:v>0.49399999999999999</c:v>
                </c:pt>
                <c:pt idx="1072">
                  <c:v>0.49399999999999999</c:v>
                </c:pt>
                <c:pt idx="1073">
                  <c:v>0.50900000000000012</c:v>
                </c:pt>
                <c:pt idx="1074">
                  <c:v>0.47399999999999975</c:v>
                </c:pt>
                <c:pt idx="1075">
                  <c:v>0.57000000000000006</c:v>
                </c:pt>
                <c:pt idx="1076">
                  <c:v>0.51800000000000002</c:v>
                </c:pt>
                <c:pt idx="1077">
                  <c:v>0.47299999999999986</c:v>
                </c:pt>
                <c:pt idx="1078">
                  <c:v>0.46999999999999975</c:v>
                </c:pt>
                <c:pt idx="1079">
                  <c:v>0.5089999999999999</c:v>
                </c:pt>
                <c:pt idx="1080">
                  <c:v>0.53100000000000014</c:v>
                </c:pt>
                <c:pt idx="1081">
                  <c:v>0.53100000000000014</c:v>
                </c:pt>
                <c:pt idx="1082">
                  <c:v>0.53700000000000014</c:v>
                </c:pt>
                <c:pt idx="1083">
                  <c:v>0.50200000000000022</c:v>
                </c:pt>
                <c:pt idx="1084">
                  <c:v>0.54600000000000004</c:v>
                </c:pt>
                <c:pt idx="1085">
                  <c:v>0.55600000000000005</c:v>
                </c:pt>
                <c:pt idx="1086">
                  <c:v>0.66100000000000003</c:v>
                </c:pt>
                <c:pt idx="1087">
                  <c:v>0.67499999999999982</c:v>
                </c:pt>
                <c:pt idx="1088">
                  <c:v>0.53799999999999981</c:v>
                </c:pt>
                <c:pt idx="1089">
                  <c:v>0.58400000000000007</c:v>
                </c:pt>
                <c:pt idx="1090">
                  <c:v>0.62400000000000011</c:v>
                </c:pt>
                <c:pt idx="1091">
                  <c:v>0.60600000000000009</c:v>
                </c:pt>
                <c:pt idx="1092">
                  <c:v>0.56600000000000006</c:v>
                </c:pt>
                <c:pt idx="1093">
                  <c:v>0.50300000000000011</c:v>
                </c:pt>
                <c:pt idx="1094">
                  <c:v>0.53499999999999992</c:v>
                </c:pt>
                <c:pt idx="1095">
                  <c:v>0.5259999999999998</c:v>
                </c:pt>
                <c:pt idx="1096">
                  <c:v>0.48500000000000032</c:v>
                </c:pt>
                <c:pt idx="1097">
                  <c:v>0.49199999999999999</c:v>
                </c:pt>
                <c:pt idx="1098">
                  <c:v>0.50800000000000001</c:v>
                </c:pt>
                <c:pt idx="1099">
                  <c:v>0.50300000000000011</c:v>
                </c:pt>
                <c:pt idx="1100">
                  <c:v>0.52299999999999969</c:v>
                </c:pt>
                <c:pt idx="1101">
                  <c:v>0.45800000000000018</c:v>
                </c:pt>
                <c:pt idx="1102">
                  <c:v>0.44500000000000028</c:v>
                </c:pt>
                <c:pt idx="1103">
                  <c:v>0.52099999999999991</c:v>
                </c:pt>
                <c:pt idx="1104">
                  <c:v>0.45799999999999974</c:v>
                </c:pt>
                <c:pt idx="1105">
                  <c:v>0.42799999999999994</c:v>
                </c:pt>
                <c:pt idx="1106">
                  <c:v>0.48799999999999999</c:v>
                </c:pt>
                <c:pt idx="1107">
                  <c:v>0.52</c:v>
                </c:pt>
                <c:pt idx="1108">
                  <c:v>0.54700000000000015</c:v>
                </c:pt>
                <c:pt idx="1109">
                  <c:v>0.52099999999999991</c:v>
                </c:pt>
                <c:pt idx="1110">
                  <c:v>0.50800000000000001</c:v>
                </c:pt>
                <c:pt idx="1111">
                  <c:v>0.48299999999999965</c:v>
                </c:pt>
                <c:pt idx="1112">
                  <c:v>0.38500000000000023</c:v>
                </c:pt>
                <c:pt idx="1113">
                  <c:v>0.3919999999999999</c:v>
                </c:pt>
                <c:pt idx="1114">
                  <c:v>0.34799999999999986</c:v>
                </c:pt>
                <c:pt idx="1115">
                  <c:v>0.40399999999999991</c:v>
                </c:pt>
                <c:pt idx="1116">
                  <c:v>0.44700000000000006</c:v>
                </c:pt>
                <c:pt idx="1117">
                  <c:v>0.5219999999999998</c:v>
                </c:pt>
                <c:pt idx="1118">
                  <c:v>0.52099999999999991</c:v>
                </c:pt>
                <c:pt idx="1119">
                  <c:v>0.45099999999999962</c:v>
                </c:pt>
                <c:pt idx="1120">
                  <c:v>0.45099999999999962</c:v>
                </c:pt>
                <c:pt idx="1121">
                  <c:v>0.46399999999999997</c:v>
                </c:pt>
                <c:pt idx="1122">
                  <c:v>0.43699999999999983</c:v>
                </c:pt>
                <c:pt idx="1123">
                  <c:v>0.52400000000000002</c:v>
                </c:pt>
                <c:pt idx="1124">
                  <c:v>0.49900000000000011</c:v>
                </c:pt>
                <c:pt idx="1125">
                  <c:v>0.53299999999999992</c:v>
                </c:pt>
                <c:pt idx="1126">
                  <c:v>0.56599999999999984</c:v>
                </c:pt>
                <c:pt idx="1127">
                  <c:v>0.65000000000000036</c:v>
                </c:pt>
                <c:pt idx="1128">
                  <c:v>0.55899999999999972</c:v>
                </c:pt>
                <c:pt idx="1129">
                  <c:v>0.61199999999999966</c:v>
                </c:pt>
                <c:pt idx="1130">
                  <c:v>0.55100000000000016</c:v>
                </c:pt>
                <c:pt idx="1131">
                  <c:v>0.52099999999999991</c:v>
                </c:pt>
                <c:pt idx="1132">
                  <c:v>0.59399999999999986</c:v>
                </c:pt>
                <c:pt idx="1133">
                  <c:v>0.65800000000000036</c:v>
                </c:pt>
                <c:pt idx="1134">
                  <c:v>0.59899999999999975</c:v>
                </c:pt>
                <c:pt idx="1135">
                  <c:v>0.54300000000000015</c:v>
                </c:pt>
                <c:pt idx="1136">
                  <c:v>0.65799999999999992</c:v>
                </c:pt>
                <c:pt idx="1137">
                  <c:v>0.65799999999999992</c:v>
                </c:pt>
                <c:pt idx="1138">
                  <c:v>0.69700000000000006</c:v>
                </c:pt>
                <c:pt idx="1139">
                  <c:v>0.68199999999999994</c:v>
                </c:pt>
                <c:pt idx="1140">
                  <c:v>0.64100000000000001</c:v>
                </c:pt>
                <c:pt idx="1141">
                  <c:v>0.66200000000000037</c:v>
                </c:pt>
                <c:pt idx="1142">
                  <c:v>0.58499999999999996</c:v>
                </c:pt>
                <c:pt idx="1143">
                  <c:v>0.67200000000000015</c:v>
                </c:pt>
                <c:pt idx="1144">
                  <c:v>0.62700000000000022</c:v>
                </c:pt>
                <c:pt idx="1145">
                  <c:v>0.66199999999999992</c:v>
                </c:pt>
                <c:pt idx="1146">
                  <c:v>0.57799999999999985</c:v>
                </c:pt>
                <c:pt idx="1147">
                  <c:v>0.60299999999999976</c:v>
                </c:pt>
                <c:pt idx="1148">
                  <c:v>0.5860000000000003</c:v>
                </c:pt>
                <c:pt idx="1149">
                  <c:v>0.53799999999999981</c:v>
                </c:pt>
                <c:pt idx="1150">
                  <c:v>0.5089999999999999</c:v>
                </c:pt>
                <c:pt idx="1151">
                  <c:v>0.5089999999999999</c:v>
                </c:pt>
                <c:pt idx="1152">
                  <c:v>0.46700000000000008</c:v>
                </c:pt>
                <c:pt idx="1153">
                  <c:v>0.45800000000000018</c:v>
                </c:pt>
                <c:pt idx="1154">
                  <c:v>0.47699999999999987</c:v>
                </c:pt>
                <c:pt idx="1155">
                  <c:v>0.45599999999999996</c:v>
                </c:pt>
                <c:pt idx="1156">
                  <c:v>0.40800000000000036</c:v>
                </c:pt>
                <c:pt idx="1157">
                  <c:v>0.4870000000000001</c:v>
                </c:pt>
                <c:pt idx="1158">
                  <c:v>0.46199999999999974</c:v>
                </c:pt>
                <c:pt idx="1159">
                  <c:v>0.46999999999999975</c:v>
                </c:pt>
                <c:pt idx="1160">
                  <c:v>0.43199999999999994</c:v>
                </c:pt>
                <c:pt idx="1161">
                  <c:v>0.46599999999999975</c:v>
                </c:pt>
                <c:pt idx="1162">
                  <c:v>0.47199999999999998</c:v>
                </c:pt>
                <c:pt idx="1163">
                  <c:v>0.64700000000000024</c:v>
                </c:pt>
                <c:pt idx="1164">
                  <c:v>0.78100000000000014</c:v>
                </c:pt>
                <c:pt idx="1165">
                  <c:v>0.68799999999999972</c:v>
                </c:pt>
                <c:pt idx="1166">
                  <c:v>0.68799999999999972</c:v>
                </c:pt>
                <c:pt idx="1167">
                  <c:v>0.68100000000000005</c:v>
                </c:pt>
                <c:pt idx="1168">
                  <c:v>0.74399999999999977</c:v>
                </c:pt>
                <c:pt idx="1169">
                  <c:v>0.73499999999999988</c:v>
                </c:pt>
                <c:pt idx="1170">
                  <c:v>0.67600000000000016</c:v>
                </c:pt>
                <c:pt idx="1171">
                  <c:v>0.6160000000000001</c:v>
                </c:pt>
                <c:pt idx="1172">
                  <c:v>0.65399999999999991</c:v>
                </c:pt>
                <c:pt idx="1173">
                  <c:v>0.72399999999999975</c:v>
                </c:pt>
                <c:pt idx="1174">
                  <c:v>0.746</c:v>
                </c:pt>
                <c:pt idx="1175">
                  <c:v>0.76099999999999968</c:v>
                </c:pt>
                <c:pt idx="1176">
                  <c:v>0.76099999999999968</c:v>
                </c:pt>
                <c:pt idx="1177">
                  <c:v>0.69700000000000006</c:v>
                </c:pt>
                <c:pt idx="1178">
                  <c:v>0.54300000000000015</c:v>
                </c:pt>
                <c:pt idx="1179">
                  <c:v>0.49900000000000011</c:v>
                </c:pt>
                <c:pt idx="1180">
                  <c:v>0.45599999999999996</c:v>
                </c:pt>
                <c:pt idx="1181">
                  <c:v>0.54</c:v>
                </c:pt>
                <c:pt idx="1182">
                  <c:v>0.54400000000000004</c:v>
                </c:pt>
                <c:pt idx="1183">
                  <c:v>0.58000000000000007</c:v>
                </c:pt>
                <c:pt idx="1184">
                  <c:v>0.57899999999999974</c:v>
                </c:pt>
                <c:pt idx="1185">
                  <c:v>0.6120000000000001</c:v>
                </c:pt>
                <c:pt idx="1186">
                  <c:v>0.54</c:v>
                </c:pt>
                <c:pt idx="1187">
                  <c:v>0.50599999999999978</c:v>
                </c:pt>
                <c:pt idx="1188">
                  <c:v>0.50699999999999967</c:v>
                </c:pt>
                <c:pt idx="1189">
                  <c:v>0.64600000000000035</c:v>
                </c:pt>
                <c:pt idx="1190">
                  <c:v>0.61100000000000021</c:v>
                </c:pt>
                <c:pt idx="1191">
                  <c:v>0.56800000000000006</c:v>
                </c:pt>
                <c:pt idx="1192">
                  <c:v>0.54099999999999993</c:v>
                </c:pt>
                <c:pt idx="1193">
                  <c:v>0.55700000000000038</c:v>
                </c:pt>
                <c:pt idx="1194">
                  <c:v>0.58999999999999986</c:v>
                </c:pt>
                <c:pt idx="1195">
                  <c:v>0.54700000000000015</c:v>
                </c:pt>
                <c:pt idx="1196">
                  <c:v>0.56299999999999972</c:v>
                </c:pt>
                <c:pt idx="1197">
                  <c:v>0.36799999999999988</c:v>
                </c:pt>
                <c:pt idx="1198">
                  <c:v>0.50099999999999989</c:v>
                </c:pt>
                <c:pt idx="1199">
                  <c:v>0.48899999999999988</c:v>
                </c:pt>
                <c:pt idx="1200">
                  <c:v>0.38300000000000001</c:v>
                </c:pt>
                <c:pt idx="1201">
                  <c:v>0.44799999999999995</c:v>
                </c:pt>
                <c:pt idx="1202">
                  <c:v>0.43100000000000005</c:v>
                </c:pt>
                <c:pt idx="1203">
                  <c:v>0.42099999999999982</c:v>
                </c:pt>
                <c:pt idx="1204">
                  <c:v>0.31900000000000039</c:v>
                </c:pt>
                <c:pt idx="1205">
                  <c:v>0.41100000000000003</c:v>
                </c:pt>
                <c:pt idx="1206">
                  <c:v>0.41900000000000004</c:v>
                </c:pt>
                <c:pt idx="1207">
                  <c:v>0.41299999999999981</c:v>
                </c:pt>
                <c:pt idx="1208">
                  <c:v>0.35199999999999987</c:v>
                </c:pt>
                <c:pt idx="1209">
                  <c:v>0.37400000000000011</c:v>
                </c:pt>
                <c:pt idx="1210">
                  <c:v>0.31499999999999995</c:v>
                </c:pt>
                <c:pt idx="1211">
                  <c:v>0.34100000000000019</c:v>
                </c:pt>
                <c:pt idx="1212">
                  <c:v>0.30600000000000005</c:v>
                </c:pt>
                <c:pt idx="1213">
                  <c:v>0.28399999999999981</c:v>
                </c:pt>
                <c:pt idx="1214">
                  <c:v>0.3580000000000001</c:v>
                </c:pt>
                <c:pt idx="1215">
                  <c:v>0.34799999999999986</c:v>
                </c:pt>
                <c:pt idx="1216">
                  <c:v>0.27700000000000014</c:v>
                </c:pt>
                <c:pt idx="1217">
                  <c:v>0.37000000000000011</c:v>
                </c:pt>
                <c:pt idx="1218">
                  <c:v>0.31499999999999995</c:v>
                </c:pt>
                <c:pt idx="1219">
                  <c:v>0.3620000000000001</c:v>
                </c:pt>
                <c:pt idx="1220">
                  <c:v>0.44099999999999984</c:v>
                </c:pt>
                <c:pt idx="1221">
                  <c:v>0.44099999999999984</c:v>
                </c:pt>
                <c:pt idx="1222">
                  <c:v>0.36799999999999988</c:v>
                </c:pt>
                <c:pt idx="1223">
                  <c:v>0.48899999999999988</c:v>
                </c:pt>
                <c:pt idx="1224">
                  <c:v>0.43400000000000016</c:v>
                </c:pt>
                <c:pt idx="1225">
                  <c:v>0.45299999999999985</c:v>
                </c:pt>
                <c:pt idx="1226">
                  <c:v>0.38500000000000023</c:v>
                </c:pt>
                <c:pt idx="1227">
                  <c:v>0.39100000000000001</c:v>
                </c:pt>
                <c:pt idx="1228">
                  <c:v>0.43700000000000028</c:v>
                </c:pt>
                <c:pt idx="1229">
                  <c:v>0.41999999999999993</c:v>
                </c:pt>
                <c:pt idx="1230">
                  <c:v>0.43599999999999994</c:v>
                </c:pt>
                <c:pt idx="1231">
                  <c:v>0.41100000000000003</c:v>
                </c:pt>
                <c:pt idx="1232">
                  <c:v>0.41000000000000014</c:v>
                </c:pt>
                <c:pt idx="1233">
                  <c:v>0.4740000000000002</c:v>
                </c:pt>
                <c:pt idx="1234">
                  <c:v>0.38900000000000023</c:v>
                </c:pt>
                <c:pt idx="1235">
                  <c:v>0.5259999999999998</c:v>
                </c:pt>
                <c:pt idx="1236">
                  <c:v>0.40299999999999958</c:v>
                </c:pt>
                <c:pt idx="1237">
                  <c:v>0.4740000000000002</c:v>
                </c:pt>
                <c:pt idx="1238">
                  <c:v>0.7669999999999999</c:v>
                </c:pt>
                <c:pt idx="1239">
                  <c:v>0.73699999999999966</c:v>
                </c:pt>
                <c:pt idx="1240">
                  <c:v>0.6509999999999998</c:v>
                </c:pt>
                <c:pt idx="1241">
                  <c:v>0.82699999999999996</c:v>
                </c:pt>
                <c:pt idx="1242">
                  <c:v>0.75300000000000011</c:v>
                </c:pt>
                <c:pt idx="1243">
                  <c:v>0.68199999999999994</c:v>
                </c:pt>
                <c:pt idx="1244">
                  <c:v>0.65299999999999958</c:v>
                </c:pt>
                <c:pt idx="1245">
                  <c:v>0.66899999999999959</c:v>
                </c:pt>
                <c:pt idx="1246">
                  <c:v>0.66899999999999959</c:v>
                </c:pt>
                <c:pt idx="1247">
                  <c:v>0.69700000000000006</c:v>
                </c:pt>
                <c:pt idx="1248">
                  <c:v>0.78600000000000003</c:v>
                </c:pt>
                <c:pt idx="1249">
                  <c:v>0.79400000000000004</c:v>
                </c:pt>
                <c:pt idx="1250">
                  <c:v>0.74000000000000021</c:v>
                </c:pt>
                <c:pt idx="1251">
                  <c:v>0.73100000000000076</c:v>
                </c:pt>
                <c:pt idx="1252">
                  <c:v>0.75999999999999979</c:v>
                </c:pt>
                <c:pt idx="1253">
                  <c:v>0.69500000000000028</c:v>
                </c:pt>
                <c:pt idx="1254">
                  <c:v>0.69700000000000006</c:v>
                </c:pt>
                <c:pt idx="1255">
                  <c:v>0.79900000000000038</c:v>
                </c:pt>
                <c:pt idx="1256">
                  <c:v>0.74199999999999999</c:v>
                </c:pt>
                <c:pt idx="1257">
                  <c:v>0.7970000000000006</c:v>
                </c:pt>
                <c:pt idx="1258">
                  <c:v>0.82899999999999974</c:v>
                </c:pt>
                <c:pt idx="1259">
                  <c:v>0.82600000000000007</c:v>
                </c:pt>
                <c:pt idx="1260">
                  <c:v>0.74399999999999977</c:v>
                </c:pt>
                <c:pt idx="1261">
                  <c:v>0.73000000000000043</c:v>
                </c:pt>
                <c:pt idx="1262">
                  <c:v>0.72900000000000009</c:v>
                </c:pt>
                <c:pt idx="1263">
                  <c:v>0.65200000000000014</c:v>
                </c:pt>
                <c:pt idx="1264">
                  <c:v>0.69700000000000006</c:v>
                </c:pt>
                <c:pt idx="1265">
                  <c:v>0.67100000000000026</c:v>
                </c:pt>
                <c:pt idx="1266">
                  <c:v>0.58599999999999941</c:v>
                </c:pt>
                <c:pt idx="1267">
                  <c:v>0.66800000000000015</c:v>
                </c:pt>
                <c:pt idx="1268">
                  <c:v>0.70100000000000051</c:v>
                </c:pt>
                <c:pt idx="1269">
                  <c:v>0.74800000000000022</c:v>
                </c:pt>
                <c:pt idx="1270">
                  <c:v>0.74800000000000022</c:v>
                </c:pt>
                <c:pt idx="1271">
                  <c:v>0.64700000000000024</c:v>
                </c:pt>
                <c:pt idx="1272">
                  <c:v>0.65200000000000058</c:v>
                </c:pt>
                <c:pt idx="1273">
                  <c:v>0.66800000000000015</c:v>
                </c:pt>
                <c:pt idx="1274">
                  <c:v>0.59400000000000031</c:v>
                </c:pt>
                <c:pt idx="1275">
                  <c:v>0.53200000000000003</c:v>
                </c:pt>
                <c:pt idx="1276">
                  <c:v>0.53699999999999992</c:v>
                </c:pt>
                <c:pt idx="1277">
                  <c:v>0.56199999999999983</c:v>
                </c:pt>
                <c:pt idx="1278">
                  <c:v>0.54899999999999993</c:v>
                </c:pt>
                <c:pt idx="1279">
                  <c:v>0.54899999999999993</c:v>
                </c:pt>
                <c:pt idx="1280">
                  <c:v>0.4910000000000001</c:v>
                </c:pt>
                <c:pt idx="1281">
                  <c:v>0.49900000000000055</c:v>
                </c:pt>
                <c:pt idx="1282">
                  <c:v>0.42099999999999982</c:v>
                </c:pt>
                <c:pt idx="1283">
                  <c:v>0.57500000000000018</c:v>
                </c:pt>
                <c:pt idx="1284">
                  <c:v>0.50999999999999979</c:v>
                </c:pt>
                <c:pt idx="1285">
                  <c:v>0.54199999999999982</c:v>
                </c:pt>
                <c:pt idx="1286">
                  <c:v>0.44699999999999962</c:v>
                </c:pt>
                <c:pt idx="1287">
                  <c:v>0.48900000000000032</c:v>
                </c:pt>
                <c:pt idx="1288">
                  <c:v>0.56700000000000017</c:v>
                </c:pt>
                <c:pt idx="1289">
                  <c:v>0.47500000000000009</c:v>
                </c:pt>
                <c:pt idx="1290">
                  <c:v>0.39900000000000002</c:v>
                </c:pt>
                <c:pt idx="1291">
                  <c:v>0.3919999999999999</c:v>
                </c:pt>
                <c:pt idx="1292">
                  <c:v>0.42499999999999982</c:v>
                </c:pt>
                <c:pt idx="1293">
                  <c:v>0.44600000000000017</c:v>
                </c:pt>
                <c:pt idx="1294">
                  <c:v>0.47500000000000009</c:v>
                </c:pt>
                <c:pt idx="1295">
                  <c:v>0.4740000000000002</c:v>
                </c:pt>
                <c:pt idx="1296">
                  <c:v>0.40799999999999992</c:v>
                </c:pt>
                <c:pt idx="1297">
                  <c:v>0.36699999999999999</c:v>
                </c:pt>
                <c:pt idx="1298">
                  <c:v>0.39300000000000024</c:v>
                </c:pt>
                <c:pt idx="1299">
                  <c:v>0.37999999999999989</c:v>
                </c:pt>
                <c:pt idx="1300">
                  <c:v>0.31600000000000028</c:v>
                </c:pt>
                <c:pt idx="1301">
                  <c:v>0.31600000000000028</c:v>
                </c:pt>
                <c:pt idx="1302">
                  <c:v>0.18800000000000017</c:v>
                </c:pt>
                <c:pt idx="1303">
                  <c:v>0.23899999999999988</c:v>
                </c:pt>
                <c:pt idx="1304">
                  <c:v>0.3199999999999994</c:v>
                </c:pt>
                <c:pt idx="1305">
                  <c:v>0.2629999999999999</c:v>
                </c:pt>
                <c:pt idx="1306">
                  <c:v>0.2629999999999999</c:v>
                </c:pt>
                <c:pt idx="1307">
                  <c:v>0.42500000000000027</c:v>
                </c:pt>
                <c:pt idx="1308">
                  <c:v>0.50300000000000011</c:v>
                </c:pt>
                <c:pt idx="1309">
                  <c:v>0.51299999999999946</c:v>
                </c:pt>
                <c:pt idx="1310">
                  <c:v>0.64099999999999957</c:v>
                </c:pt>
                <c:pt idx="1311">
                  <c:v>0.64800000000000013</c:v>
                </c:pt>
                <c:pt idx="1312">
                  <c:v>0.66699999999999982</c:v>
                </c:pt>
                <c:pt idx="1313">
                  <c:v>0.72500000000000053</c:v>
                </c:pt>
                <c:pt idx="1314">
                  <c:v>0.76500000000000012</c:v>
                </c:pt>
                <c:pt idx="1315">
                  <c:v>0.91199999999999992</c:v>
                </c:pt>
                <c:pt idx="1316">
                  <c:v>0.91199999999999992</c:v>
                </c:pt>
                <c:pt idx="1317">
                  <c:v>0.87199999999999989</c:v>
                </c:pt>
                <c:pt idx="1318">
                  <c:v>0.9529999999999994</c:v>
                </c:pt>
                <c:pt idx="1319">
                  <c:v>0.92100000000000026</c:v>
                </c:pt>
                <c:pt idx="1320">
                  <c:v>0.85700000000000021</c:v>
                </c:pt>
                <c:pt idx="1321">
                  <c:v>0.84399999999999986</c:v>
                </c:pt>
                <c:pt idx="1322">
                  <c:v>0.92100000000000026</c:v>
                </c:pt>
                <c:pt idx="1323">
                  <c:v>0.90800000000000036</c:v>
                </c:pt>
                <c:pt idx="1324">
                  <c:v>0.871</c:v>
                </c:pt>
                <c:pt idx="1325">
                  <c:v>0.89400000000000013</c:v>
                </c:pt>
                <c:pt idx="1326">
                  <c:v>0.89899999999999958</c:v>
                </c:pt>
                <c:pt idx="1327">
                  <c:v>0.94200000000000017</c:v>
                </c:pt>
                <c:pt idx="1328">
                  <c:v>0.99600000000000044</c:v>
                </c:pt>
                <c:pt idx="1329">
                  <c:v>0.87799999999999967</c:v>
                </c:pt>
                <c:pt idx="1330">
                  <c:v>0.83800000000000008</c:v>
                </c:pt>
                <c:pt idx="1331">
                  <c:v>0.83000000000000007</c:v>
                </c:pt>
                <c:pt idx="1332">
                  <c:v>0.82099999999999973</c:v>
                </c:pt>
                <c:pt idx="1333">
                  <c:v>0.92300000000000004</c:v>
                </c:pt>
                <c:pt idx="1334">
                  <c:v>0.85699999999999976</c:v>
                </c:pt>
                <c:pt idx="1335">
                  <c:v>0.87300000000000022</c:v>
                </c:pt>
                <c:pt idx="1336">
                  <c:v>0.92300000000000049</c:v>
                </c:pt>
                <c:pt idx="1337">
                  <c:v>0.90100000000000025</c:v>
                </c:pt>
                <c:pt idx="1338">
                  <c:v>0.86399999999999988</c:v>
                </c:pt>
                <c:pt idx="1339">
                  <c:v>0.83100000000000041</c:v>
                </c:pt>
                <c:pt idx="1340">
                  <c:v>0.90799999999999992</c:v>
                </c:pt>
                <c:pt idx="1341">
                  <c:v>0.90799999999999992</c:v>
                </c:pt>
                <c:pt idx="1342">
                  <c:v>0.84699999999999953</c:v>
                </c:pt>
                <c:pt idx="1343">
                  <c:v>0.97199999999999998</c:v>
                </c:pt>
                <c:pt idx="1344">
                  <c:v>0.99200000000000044</c:v>
                </c:pt>
                <c:pt idx="1345">
                  <c:v>0.94500000000000028</c:v>
                </c:pt>
                <c:pt idx="1346">
                  <c:v>0.99400000000000022</c:v>
                </c:pt>
                <c:pt idx="1347">
                  <c:v>1.0049999999999999</c:v>
                </c:pt>
                <c:pt idx="1348">
                  <c:v>0.96399999999999952</c:v>
                </c:pt>
                <c:pt idx="1349">
                  <c:v>0.96600000000000019</c:v>
                </c:pt>
                <c:pt idx="1350">
                  <c:v>1.056</c:v>
                </c:pt>
                <c:pt idx="1351">
                  <c:v>1.004</c:v>
                </c:pt>
                <c:pt idx="1352">
                  <c:v>1.0180000000000002</c:v>
                </c:pt>
                <c:pt idx="1353">
                  <c:v>1.0059999999999998</c:v>
                </c:pt>
                <c:pt idx="1354">
                  <c:v>1.1000000000000001</c:v>
                </c:pt>
                <c:pt idx="1355">
                  <c:v>1.19</c:v>
                </c:pt>
                <c:pt idx="1356">
                  <c:v>1.2139999999999995</c:v>
                </c:pt>
                <c:pt idx="1357">
                  <c:v>1.0939999999999999</c:v>
                </c:pt>
                <c:pt idx="1358">
                  <c:v>1.2169999999999996</c:v>
                </c:pt>
                <c:pt idx="1359">
                  <c:v>1.0639999999999996</c:v>
                </c:pt>
                <c:pt idx="1360">
                  <c:v>1.1460000000000004</c:v>
                </c:pt>
                <c:pt idx="1361">
                  <c:v>1.0790000000000002</c:v>
                </c:pt>
                <c:pt idx="1362">
                  <c:v>0.95399999999999974</c:v>
                </c:pt>
                <c:pt idx="1363">
                  <c:v>1.1320000000000001</c:v>
                </c:pt>
                <c:pt idx="1364">
                  <c:v>1.0909999999999997</c:v>
                </c:pt>
                <c:pt idx="1365">
                  <c:v>1.08</c:v>
                </c:pt>
                <c:pt idx="1366">
                  <c:v>0.95700000000000029</c:v>
                </c:pt>
                <c:pt idx="1367">
                  <c:v>0.93500000000000005</c:v>
                </c:pt>
                <c:pt idx="1368">
                  <c:v>0.96999999999999975</c:v>
                </c:pt>
                <c:pt idx="1369">
                  <c:v>0.996</c:v>
                </c:pt>
                <c:pt idx="1370">
                  <c:v>1.0779999999999998</c:v>
                </c:pt>
                <c:pt idx="1371">
                  <c:v>1.0880000000000001</c:v>
                </c:pt>
                <c:pt idx="1372">
                  <c:v>1.1280000000000001</c:v>
                </c:pt>
                <c:pt idx="1373">
                  <c:v>1.0669999999999997</c:v>
                </c:pt>
                <c:pt idx="1374">
                  <c:v>1.0590000000000002</c:v>
                </c:pt>
                <c:pt idx="1375">
                  <c:v>0.97500000000000009</c:v>
                </c:pt>
                <c:pt idx="1376">
                  <c:v>0.96</c:v>
                </c:pt>
                <c:pt idx="1377">
                  <c:v>0.9870000000000001</c:v>
                </c:pt>
                <c:pt idx="1378">
                  <c:v>1.0090000000000003</c:v>
                </c:pt>
                <c:pt idx="1379">
                  <c:v>0.97199999999999998</c:v>
                </c:pt>
                <c:pt idx="1380">
                  <c:v>0.95199999999999996</c:v>
                </c:pt>
                <c:pt idx="1381">
                  <c:v>0.91599999999999993</c:v>
                </c:pt>
                <c:pt idx="1382">
                  <c:v>0.94400000000000039</c:v>
                </c:pt>
                <c:pt idx="1383">
                  <c:v>0.98200000000000021</c:v>
                </c:pt>
                <c:pt idx="1384">
                  <c:v>1.0149999999999997</c:v>
                </c:pt>
                <c:pt idx="1385">
                  <c:v>0.98000000000000043</c:v>
                </c:pt>
                <c:pt idx="1386">
                  <c:v>1.0420000000000003</c:v>
                </c:pt>
                <c:pt idx="1387">
                  <c:v>1.0899999999999999</c:v>
                </c:pt>
                <c:pt idx="1388">
                  <c:v>1.0409999999999995</c:v>
                </c:pt>
                <c:pt idx="1389">
                  <c:v>0.97599999999999953</c:v>
                </c:pt>
                <c:pt idx="1390">
                  <c:v>1.077</c:v>
                </c:pt>
                <c:pt idx="1391">
                  <c:v>0.94799999999999995</c:v>
                </c:pt>
                <c:pt idx="1392">
                  <c:v>1.0879999999999996</c:v>
                </c:pt>
                <c:pt idx="1393">
                  <c:v>1.1509999999999998</c:v>
                </c:pt>
                <c:pt idx="1394">
                  <c:v>1.1110000000000002</c:v>
                </c:pt>
                <c:pt idx="1395">
                  <c:v>1.0840000000000001</c:v>
                </c:pt>
                <c:pt idx="1396">
                  <c:v>1.032</c:v>
                </c:pt>
                <c:pt idx="1397">
                  <c:v>1.0510000000000002</c:v>
                </c:pt>
                <c:pt idx="1398">
                  <c:v>1.0860000000000003</c:v>
                </c:pt>
                <c:pt idx="1399">
                  <c:v>1.105</c:v>
                </c:pt>
                <c:pt idx="1400">
                  <c:v>1.0419999999999998</c:v>
                </c:pt>
                <c:pt idx="1401">
                  <c:v>1.0419999999999998</c:v>
                </c:pt>
                <c:pt idx="1402">
                  <c:v>1.0290000000000004</c:v>
                </c:pt>
                <c:pt idx="1403">
                  <c:v>1.0140000000000002</c:v>
                </c:pt>
                <c:pt idx="1404">
                  <c:v>0.99099999999999966</c:v>
                </c:pt>
                <c:pt idx="1405">
                  <c:v>1.0060000000000002</c:v>
                </c:pt>
                <c:pt idx="1406">
                  <c:v>0.9870000000000001</c:v>
                </c:pt>
                <c:pt idx="1407">
                  <c:v>1.0370000000000004</c:v>
                </c:pt>
                <c:pt idx="1408">
                  <c:v>0.99199999999999999</c:v>
                </c:pt>
                <c:pt idx="1409">
                  <c:v>0.9700000000000002</c:v>
                </c:pt>
                <c:pt idx="1410">
                  <c:v>0.99600000000000044</c:v>
                </c:pt>
                <c:pt idx="1411">
                  <c:v>0.99600000000000044</c:v>
                </c:pt>
                <c:pt idx="1412">
                  <c:v>1.06</c:v>
                </c:pt>
                <c:pt idx="1413">
                  <c:v>1.0469999999999997</c:v>
                </c:pt>
                <c:pt idx="1414">
                  <c:v>1.0659999999999998</c:v>
                </c:pt>
                <c:pt idx="1415">
                  <c:v>1.0000000000000004</c:v>
                </c:pt>
                <c:pt idx="1416">
                  <c:v>1.0269999999999997</c:v>
                </c:pt>
                <c:pt idx="1417">
                  <c:v>1.0620000000000003</c:v>
                </c:pt>
                <c:pt idx="1418">
                  <c:v>0.97199999999999953</c:v>
                </c:pt>
                <c:pt idx="1419">
                  <c:v>1.0299999999999998</c:v>
                </c:pt>
                <c:pt idx="1420">
                  <c:v>1.012</c:v>
                </c:pt>
                <c:pt idx="1421">
                  <c:v>1.008</c:v>
                </c:pt>
                <c:pt idx="1422">
                  <c:v>0.92600000000000016</c:v>
                </c:pt>
                <c:pt idx="1423">
                  <c:v>0.97299999999999942</c:v>
                </c:pt>
                <c:pt idx="1424">
                  <c:v>1.012</c:v>
                </c:pt>
                <c:pt idx="1425">
                  <c:v>0.99399999999999977</c:v>
                </c:pt>
                <c:pt idx="1426">
                  <c:v>0.99399999999999977</c:v>
                </c:pt>
                <c:pt idx="1427">
                  <c:v>1.0209999999999999</c:v>
                </c:pt>
                <c:pt idx="1428">
                  <c:v>1.0260000000000002</c:v>
                </c:pt>
                <c:pt idx="1429">
                  <c:v>0.96099999999999985</c:v>
                </c:pt>
                <c:pt idx="1430">
                  <c:v>0.99999999999999956</c:v>
                </c:pt>
                <c:pt idx="1431">
                  <c:v>0.99699999999999989</c:v>
                </c:pt>
                <c:pt idx="1432">
                  <c:v>0.96200000000000019</c:v>
                </c:pt>
                <c:pt idx="1433">
                  <c:v>0.98399999999999999</c:v>
                </c:pt>
                <c:pt idx="1434">
                  <c:v>0.88399999999999945</c:v>
                </c:pt>
                <c:pt idx="1435">
                  <c:v>0.87400000000000055</c:v>
                </c:pt>
                <c:pt idx="1436">
                  <c:v>0.84499999999999975</c:v>
                </c:pt>
                <c:pt idx="1437">
                  <c:v>0.84499999999999975</c:v>
                </c:pt>
                <c:pt idx="1438">
                  <c:v>0.81099999999999994</c:v>
                </c:pt>
                <c:pt idx="1439">
                  <c:v>0.85899999999999999</c:v>
                </c:pt>
                <c:pt idx="1440">
                  <c:v>0.87000000000000011</c:v>
                </c:pt>
                <c:pt idx="1441">
                  <c:v>0.93900000000000006</c:v>
                </c:pt>
                <c:pt idx="1442">
                  <c:v>0.91499999999999959</c:v>
                </c:pt>
                <c:pt idx="1443">
                  <c:v>0.94100000000000028</c:v>
                </c:pt>
                <c:pt idx="1444">
                  <c:v>0.96</c:v>
                </c:pt>
                <c:pt idx="1445">
                  <c:v>0.89399999999999968</c:v>
                </c:pt>
                <c:pt idx="1446">
                  <c:v>0.92200000000000015</c:v>
                </c:pt>
                <c:pt idx="1447">
                  <c:v>0.91000000000000059</c:v>
                </c:pt>
                <c:pt idx="1448">
                  <c:v>0.92100000000000026</c:v>
                </c:pt>
                <c:pt idx="1449">
                  <c:v>0.88099999999999978</c:v>
                </c:pt>
                <c:pt idx="1450">
                  <c:v>0.89300000000000024</c:v>
                </c:pt>
                <c:pt idx="1451">
                  <c:v>0.88899999999999979</c:v>
                </c:pt>
                <c:pt idx="1452">
                  <c:v>0.95799999999999974</c:v>
                </c:pt>
                <c:pt idx="1453">
                  <c:v>0.94399999999999995</c:v>
                </c:pt>
                <c:pt idx="1454">
                  <c:v>0.87300000000000022</c:v>
                </c:pt>
                <c:pt idx="1455">
                  <c:v>0.93100000000000049</c:v>
                </c:pt>
                <c:pt idx="1456">
                  <c:v>0.91499999999999959</c:v>
                </c:pt>
                <c:pt idx="1457">
                  <c:v>0.88600000000000012</c:v>
                </c:pt>
                <c:pt idx="1458">
                  <c:v>0.85200000000000031</c:v>
                </c:pt>
                <c:pt idx="1459">
                  <c:v>0.83699999999999974</c:v>
                </c:pt>
                <c:pt idx="1460">
                  <c:v>0.91800000000000015</c:v>
                </c:pt>
                <c:pt idx="1461">
                  <c:v>0.86599999999999966</c:v>
                </c:pt>
                <c:pt idx="1462">
                  <c:v>0.86600000000000055</c:v>
                </c:pt>
                <c:pt idx="1463">
                  <c:v>0.86899999999999977</c:v>
                </c:pt>
                <c:pt idx="1464">
                  <c:v>0.80200000000000049</c:v>
                </c:pt>
                <c:pt idx="1465">
                  <c:v>0.80499999999999972</c:v>
                </c:pt>
                <c:pt idx="1466">
                  <c:v>0.80900000000000016</c:v>
                </c:pt>
                <c:pt idx="1467">
                  <c:v>0.83400000000000052</c:v>
                </c:pt>
                <c:pt idx="1468">
                  <c:v>0.82000000000000028</c:v>
                </c:pt>
                <c:pt idx="1469">
                  <c:v>0.86500000000000021</c:v>
                </c:pt>
                <c:pt idx="1470">
                  <c:v>0.87000000000000011</c:v>
                </c:pt>
                <c:pt idx="1471">
                  <c:v>0.84799999999999986</c:v>
                </c:pt>
                <c:pt idx="1472">
                  <c:v>0.85400000000000009</c:v>
                </c:pt>
                <c:pt idx="1473">
                  <c:v>0.9139999999999997</c:v>
                </c:pt>
                <c:pt idx="1474">
                  <c:v>0.87099999999999955</c:v>
                </c:pt>
                <c:pt idx="1475">
                  <c:v>0.87199999999999989</c:v>
                </c:pt>
                <c:pt idx="1476">
                  <c:v>0.89499999999999957</c:v>
                </c:pt>
                <c:pt idx="1477">
                  <c:v>0.92199999999999971</c:v>
                </c:pt>
                <c:pt idx="1478">
                  <c:v>0.89400000000000013</c:v>
                </c:pt>
                <c:pt idx="1479">
                  <c:v>0.8879999999999999</c:v>
                </c:pt>
                <c:pt idx="1480">
                  <c:v>0.83900000000000041</c:v>
                </c:pt>
                <c:pt idx="1481">
                  <c:v>0.83900000000000041</c:v>
                </c:pt>
                <c:pt idx="1482">
                  <c:v>0.80900000000000016</c:v>
                </c:pt>
                <c:pt idx="1483">
                  <c:v>0.82099999999999973</c:v>
                </c:pt>
                <c:pt idx="1484">
                  <c:v>0.87300000000000022</c:v>
                </c:pt>
                <c:pt idx="1485">
                  <c:v>0.85199999999999942</c:v>
                </c:pt>
                <c:pt idx="1486">
                  <c:v>0.85599999999999987</c:v>
                </c:pt>
                <c:pt idx="1487">
                  <c:v>0.87299999999999933</c:v>
                </c:pt>
                <c:pt idx="1488">
                  <c:v>0.91199999999999992</c:v>
                </c:pt>
                <c:pt idx="1489">
                  <c:v>0.87300000000000022</c:v>
                </c:pt>
                <c:pt idx="1490">
                  <c:v>0.85400000000000009</c:v>
                </c:pt>
                <c:pt idx="1491">
                  <c:v>0.89599999999999991</c:v>
                </c:pt>
                <c:pt idx="1492">
                  <c:v>0.85899999999999999</c:v>
                </c:pt>
                <c:pt idx="1493">
                  <c:v>0.81899999999999995</c:v>
                </c:pt>
                <c:pt idx="1494">
                  <c:v>0.80799999999999983</c:v>
                </c:pt>
                <c:pt idx="1495">
                  <c:v>0.87300000000000022</c:v>
                </c:pt>
                <c:pt idx="1496">
                  <c:v>0.82699999999999996</c:v>
                </c:pt>
                <c:pt idx="1497">
                  <c:v>0.86000000000000032</c:v>
                </c:pt>
                <c:pt idx="1498">
                  <c:v>0.81200000000000028</c:v>
                </c:pt>
                <c:pt idx="1499">
                  <c:v>0.87300000000000022</c:v>
                </c:pt>
                <c:pt idx="1500">
                  <c:v>0.86500000000000021</c:v>
                </c:pt>
                <c:pt idx="1501">
                  <c:v>0.81899999999999995</c:v>
                </c:pt>
                <c:pt idx="1502">
                  <c:v>0.79600000000000026</c:v>
                </c:pt>
                <c:pt idx="1503">
                  <c:v>0.87800000000000011</c:v>
                </c:pt>
                <c:pt idx="1504">
                  <c:v>0.86500000000000021</c:v>
                </c:pt>
                <c:pt idx="1505">
                  <c:v>0.83300000000000018</c:v>
                </c:pt>
                <c:pt idx="1506">
                  <c:v>0.83300000000000018</c:v>
                </c:pt>
                <c:pt idx="1507">
                  <c:v>1.1600000000000001</c:v>
                </c:pt>
                <c:pt idx="1508">
                  <c:v>1.2459999999999996</c:v>
                </c:pt>
                <c:pt idx="1509">
                  <c:v>1.1740000000000004</c:v>
                </c:pt>
                <c:pt idx="1510">
                  <c:v>1.3709999999999996</c:v>
                </c:pt>
                <c:pt idx="1511">
                  <c:v>1.2850000000000001</c:v>
                </c:pt>
                <c:pt idx="1512">
                  <c:v>1.1829999999999998</c:v>
                </c:pt>
                <c:pt idx="1513">
                  <c:v>1.2429999999999994</c:v>
                </c:pt>
                <c:pt idx="1514">
                  <c:v>1.2380000000000004</c:v>
                </c:pt>
                <c:pt idx="1515">
                  <c:v>1.3969999999999994</c:v>
                </c:pt>
                <c:pt idx="1516">
                  <c:v>1.4770000000000003</c:v>
                </c:pt>
                <c:pt idx="1517">
                  <c:v>1.4749999999999996</c:v>
                </c:pt>
                <c:pt idx="1518">
                  <c:v>1.3609999999999998</c:v>
                </c:pt>
                <c:pt idx="1519">
                  <c:v>1.4649999999999999</c:v>
                </c:pt>
                <c:pt idx="1520">
                  <c:v>1.4390000000000001</c:v>
                </c:pt>
                <c:pt idx="1521">
                  <c:v>1.3640000000000008</c:v>
                </c:pt>
                <c:pt idx="1522">
                  <c:v>1.2759999999999998</c:v>
                </c:pt>
                <c:pt idx="1523">
                  <c:v>1.4299999999999997</c:v>
                </c:pt>
                <c:pt idx="1524">
                  <c:v>1.46</c:v>
                </c:pt>
                <c:pt idx="1525">
                  <c:v>1.5199999999999996</c:v>
                </c:pt>
                <c:pt idx="1526">
                  <c:v>1.4489999999999998</c:v>
                </c:pt>
                <c:pt idx="1527">
                  <c:v>1.4950000000000001</c:v>
                </c:pt>
                <c:pt idx="1528">
                  <c:v>1.4980000000000002</c:v>
                </c:pt>
                <c:pt idx="1529">
                  <c:v>1.367</c:v>
                </c:pt>
                <c:pt idx="1530">
                  <c:v>1.3710000000000004</c:v>
                </c:pt>
                <c:pt idx="1531">
                  <c:v>1.4020000000000001</c:v>
                </c:pt>
                <c:pt idx="1532">
                  <c:v>1.5169999999999995</c:v>
                </c:pt>
                <c:pt idx="1533">
                  <c:v>1.4530000000000003</c:v>
                </c:pt>
                <c:pt idx="1534">
                  <c:v>1.5389999999999997</c:v>
                </c:pt>
                <c:pt idx="1535">
                  <c:v>1.4989999999999997</c:v>
                </c:pt>
                <c:pt idx="1536">
                  <c:v>1.4859999999999998</c:v>
                </c:pt>
                <c:pt idx="1537">
                  <c:v>1.4660000000000002</c:v>
                </c:pt>
                <c:pt idx="1538">
                  <c:v>1.431</c:v>
                </c:pt>
                <c:pt idx="1539">
                  <c:v>1.431</c:v>
                </c:pt>
                <c:pt idx="1540">
                  <c:v>1.3739999999999997</c:v>
                </c:pt>
                <c:pt idx="1541">
                  <c:v>1.4050000000000002</c:v>
                </c:pt>
                <c:pt idx="1542">
                  <c:v>1.4160000000000004</c:v>
                </c:pt>
                <c:pt idx="1543">
                  <c:v>1.3579999999999997</c:v>
                </c:pt>
                <c:pt idx="1544">
                  <c:v>1.3099999999999996</c:v>
                </c:pt>
                <c:pt idx="1545">
                  <c:v>1.4210000000000003</c:v>
                </c:pt>
                <c:pt idx="1546">
                  <c:v>1.375</c:v>
                </c:pt>
                <c:pt idx="1547">
                  <c:v>1.4099999999999993</c:v>
                </c:pt>
                <c:pt idx="1548">
                  <c:v>1.4299999999999997</c:v>
                </c:pt>
                <c:pt idx="1549">
                  <c:v>1.38</c:v>
                </c:pt>
                <c:pt idx="1550">
                  <c:v>1.3179999999999996</c:v>
                </c:pt>
                <c:pt idx="1551">
                  <c:v>1.3099999999999996</c:v>
                </c:pt>
                <c:pt idx="1552">
                  <c:v>1.3170000000000002</c:v>
                </c:pt>
                <c:pt idx="1553">
                  <c:v>1.4689999999999994</c:v>
                </c:pt>
                <c:pt idx="1554">
                  <c:v>1.3729999999999998</c:v>
                </c:pt>
                <c:pt idx="1555">
                  <c:v>1.37</c:v>
                </c:pt>
                <c:pt idx="1556">
                  <c:v>1.327</c:v>
                </c:pt>
                <c:pt idx="1557">
                  <c:v>1.31</c:v>
                </c:pt>
                <c:pt idx="1558">
                  <c:v>1.3740000000000006</c:v>
                </c:pt>
                <c:pt idx="1559">
                  <c:v>1.3350000000000004</c:v>
                </c:pt>
                <c:pt idx="1560">
                  <c:v>1.3129999999999997</c:v>
                </c:pt>
                <c:pt idx="1561">
                  <c:v>1.3129999999999997</c:v>
                </c:pt>
                <c:pt idx="1562">
                  <c:v>1.3210000000000002</c:v>
                </c:pt>
                <c:pt idx="1563">
                  <c:v>1.3819999999999997</c:v>
                </c:pt>
                <c:pt idx="1564">
                  <c:v>1.3249999999999997</c:v>
                </c:pt>
                <c:pt idx="1565">
                  <c:v>1.2889999999999997</c:v>
                </c:pt>
                <c:pt idx="1566">
                  <c:v>1.2889999999999997</c:v>
                </c:pt>
                <c:pt idx="1567">
                  <c:v>1.2480000000000002</c:v>
                </c:pt>
                <c:pt idx="1568">
                  <c:v>1.327</c:v>
                </c:pt>
                <c:pt idx="1569">
                  <c:v>1.335</c:v>
                </c:pt>
                <c:pt idx="1570">
                  <c:v>1.3160000000000007</c:v>
                </c:pt>
                <c:pt idx="1571">
                  <c:v>1.3770000000000007</c:v>
                </c:pt>
                <c:pt idx="1572">
                  <c:v>1.4249999999999998</c:v>
                </c:pt>
                <c:pt idx="1573">
                  <c:v>1.4100000000000001</c:v>
                </c:pt>
                <c:pt idx="1574">
                  <c:v>1.4460000000000002</c:v>
                </c:pt>
                <c:pt idx="1575">
                  <c:v>1.4580000000000002</c:v>
                </c:pt>
                <c:pt idx="1576">
                  <c:v>1.4580000000000002</c:v>
                </c:pt>
                <c:pt idx="1577">
                  <c:v>1.3739999999999997</c:v>
                </c:pt>
                <c:pt idx="1578">
                  <c:v>1.37</c:v>
                </c:pt>
                <c:pt idx="1579">
                  <c:v>1.3580000000000005</c:v>
                </c:pt>
                <c:pt idx="1580">
                  <c:v>1.3900000000000006</c:v>
                </c:pt>
                <c:pt idx="1581">
                  <c:v>1.4110000000000005</c:v>
                </c:pt>
                <c:pt idx="1582">
                  <c:v>1.4039999999999999</c:v>
                </c:pt>
                <c:pt idx="1583">
                  <c:v>1.359</c:v>
                </c:pt>
                <c:pt idx="1584">
                  <c:v>1.4100000000000001</c:v>
                </c:pt>
                <c:pt idx="1585">
                  <c:v>1.3790000000000004</c:v>
                </c:pt>
                <c:pt idx="1586">
                  <c:v>1.4039999999999999</c:v>
                </c:pt>
                <c:pt idx="1587">
                  <c:v>1.4179999999999993</c:v>
                </c:pt>
                <c:pt idx="1588">
                  <c:v>1.4840000000000004</c:v>
                </c:pt>
                <c:pt idx="1589">
                  <c:v>1.4630000000000005</c:v>
                </c:pt>
                <c:pt idx="1590">
                  <c:v>1.327</c:v>
                </c:pt>
                <c:pt idx="1591">
                  <c:v>1.1970000000000001</c:v>
                </c:pt>
                <c:pt idx="1592">
                  <c:v>1.2430000000000003</c:v>
                </c:pt>
                <c:pt idx="1593">
                  <c:v>1.2250000000000005</c:v>
                </c:pt>
                <c:pt idx="1594">
                  <c:v>1.2000000000000002</c:v>
                </c:pt>
                <c:pt idx="1595">
                  <c:v>1.1989999999999998</c:v>
                </c:pt>
                <c:pt idx="1596">
                  <c:v>1.2010000000000005</c:v>
                </c:pt>
                <c:pt idx="1597">
                  <c:v>1.1339999999999995</c:v>
                </c:pt>
                <c:pt idx="1598">
                  <c:v>1.2000000000000002</c:v>
                </c:pt>
                <c:pt idx="1599">
                  <c:v>1.2219999999999995</c:v>
                </c:pt>
                <c:pt idx="1600">
                  <c:v>1.2150000000000007</c:v>
                </c:pt>
                <c:pt idx="1601">
                  <c:v>1.2150000000000007</c:v>
                </c:pt>
                <c:pt idx="1602">
                  <c:v>1.2309999999999999</c:v>
                </c:pt>
                <c:pt idx="1603">
                  <c:v>1.1929999999999996</c:v>
                </c:pt>
                <c:pt idx="1604">
                  <c:v>1.1889999999999992</c:v>
                </c:pt>
                <c:pt idx="1605">
                  <c:v>1.2380000000000004</c:v>
                </c:pt>
                <c:pt idx="1606">
                  <c:v>1.2059999999999995</c:v>
                </c:pt>
                <c:pt idx="1607">
                  <c:v>1.1869999999999994</c:v>
                </c:pt>
                <c:pt idx="1608">
                  <c:v>1.2200000000000006</c:v>
                </c:pt>
                <c:pt idx="1609">
                  <c:v>1.226</c:v>
                </c:pt>
                <c:pt idx="1610">
                  <c:v>1.2729999999999997</c:v>
                </c:pt>
                <c:pt idx="1611">
                  <c:v>1.2409999999999997</c:v>
                </c:pt>
                <c:pt idx="1612">
                  <c:v>1.3050000000000006</c:v>
                </c:pt>
                <c:pt idx="1613">
                  <c:v>1.3440000000000003</c:v>
                </c:pt>
                <c:pt idx="1614">
                  <c:v>1.4829999999999997</c:v>
                </c:pt>
                <c:pt idx="1615">
                  <c:v>1.4880000000000004</c:v>
                </c:pt>
                <c:pt idx="1616">
                  <c:v>1.4989999999999997</c:v>
                </c:pt>
                <c:pt idx="1617">
                  <c:v>1.5100000000000007</c:v>
                </c:pt>
                <c:pt idx="1618">
                  <c:v>1.4580000000000002</c:v>
                </c:pt>
                <c:pt idx="1619">
                  <c:v>1.423</c:v>
                </c:pt>
                <c:pt idx="1620">
                  <c:v>1.4399999999999995</c:v>
                </c:pt>
                <c:pt idx="1621">
                  <c:v>1.4669999999999996</c:v>
                </c:pt>
                <c:pt idx="1622">
                  <c:v>1.484</c:v>
                </c:pt>
                <c:pt idx="1623">
                  <c:v>1.4340000000000002</c:v>
                </c:pt>
                <c:pt idx="1624">
                  <c:v>1.359</c:v>
                </c:pt>
                <c:pt idx="1625">
                  <c:v>1.3810000000000002</c:v>
                </c:pt>
                <c:pt idx="1626">
                  <c:v>1.3759999999999994</c:v>
                </c:pt>
                <c:pt idx="1627">
                  <c:v>1.4300000000000006</c:v>
                </c:pt>
                <c:pt idx="1628">
                  <c:v>1.4539999999999997</c:v>
                </c:pt>
                <c:pt idx="1629">
                  <c:v>1.4460000000000006</c:v>
                </c:pt>
                <c:pt idx="1630">
                  <c:v>1.4460000000000006</c:v>
                </c:pt>
                <c:pt idx="1631">
                  <c:v>1.33</c:v>
                </c:pt>
                <c:pt idx="1632">
                  <c:v>1.4700000000000006</c:v>
                </c:pt>
                <c:pt idx="1633">
                  <c:v>1.4690000000000003</c:v>
                </c:pt>
                <c:pt idx="1634">
                  <c:v>1.4850000000000003</c:v>
                </c:pt>
                <c:pt idx="1635">
                  <c:v>1.4580000000000002</c:v>
                </c:pt>
                <c:pt idx="1636">
                  <c:v>1.4540000000000006</c:v>
                </c:pt>
                <c:pt idx="1637">
                  <c:v>1.4629999999999992</c:v>
                </c:pt>
                <c:pt idx="1638">
                  <c:v>1.3849999999999998</c:v>
                </c:pt>
                <c:pt idx="1639">
                  <c:v>1.5129999999999999</c:v>
                </c:pt>
                <c:pt idx="1640">
                  <c:v>1.726</c:v>
                </c:pt>
                <c:pt idx="1641">
                  <c:v>1.7480000000000002</c:v>
                </c:pt>
                <c:pt idx="1642">
                  <c:v>1.774</c:v>
                </c:pt>
                <c:pt idx="1643">
                  <c:v>1.7679999999999998</c:v>
                </c:pt>
                <c:pt idx="1644">
                  <c:v>1.7329999999999997</c:v>
                </c:pt>
                <c:pt idx="1645">
                  <c:v>1.6890000000000001</c:v>
                </c:pt>
                <c:pt idx="1646">
                  <c:v>1.6869999999999994</c:v>
                </c:pt>
                <c:pt idx="1647">
                  <c:v>1.6420000000000003</c:v>
                </c:pt>
                <c:pt idx="1648">
                  <c:v>1.6429999999999998</c:v>
                </c:pt>
                <c:pt idx="1649">
                  <c:v>1.6310000000000002</c:v>
                </c:pt>
                <c:pt idx="1650">
                  <c:v>1.6319999999999997</c:v>
                </c:pt>
                <c:pt idx="1651">
                  <c:v>1.6189999999999998</c:v>
                </c:pt>
                <c:pt idx="1652">
                  <c:v>1.4719999999999995</c:v>
                </c:pt>
                <c:pt idx="1653">
                  <c:v>1.5280000000000005</c:v>
                </c:pt>
                <c:pt idx="1654">
                  <c:v>1.5250000000000004</c:v>
                </c:pt>
                <c:pt idx="1655">
                  <c:v>1.5520000000000005</c:v>
                </c:pt>
                <c:pt idx="1656">
                  <c:v>1.5709999999999997</c:v>
                </c:pt>
                <c:pt idx="1657">
                  <c:v>1.5049999999999999</c:v>
                </c:pt>
                <c:pt idx="1658">
                  <c:v>1.516</c:v>
                </c:pt>
                <c:pt idx="1659">
                  <c:v>1.5470000000000006</c:v>
                </c:pt>
                <c:pt idx="1660">
                  <c:v>1.5149999999999997</c:v>
                </c:pt>
                <c:pt idx="1661">
                  <c:v>1.5289999999999999</c:v>
                </c:pt>
                <c:pt idx="1662">
                  <c:v>1.577</c:v>
                </c:pt>
                <c:pt idx="1663">
                  <c:v>1.5939999999999994</c:v>
                </c:pt>
                <c:pt idx="1664">
                  <c:v>1.524</c:v>
                </c:pt>
                <c:pt idx="1665">
                  <c:v>1.5020000000000007</c:v>
                </c:pt>
                <c:pt idx="1666">
                  <c:v>1.5039999999999996</c:v>
                </c:pt>
                <c:pt idx="1667">
                  <c:v>1.54</c:v>
                </c:pt>
                <c:pt idx="1668">
                  <c:v>1.5349999999999993</c:v>
                </c:pt>
                <c:pt idx="1669">
                  <c:v>1.5150000000000006</c:v>
                </c:pt>
                <c:pt idx="1670">
                  <c:v>1.5339999999999998</c:v>
                </c:pt>
                <c:pt idx="1671">
                  <c:v>1.5339999999999998</c:v>
                </c:pt>
                <c:pt idx="1672">
                  <c:v>1.4829999999999997</c:v>
                </c:pt>
                <c:pt idx="1673">
                  <c:v>1.5229999999999997</c:v>
                </c:pt>
                <c:pt idx="1674">
                  <c:v>1.5420000000000007</c:v>
                </c:pt>
                <c:pt idx="1675">
                  <c:v>1.5730000000000004</c:v>
                </c:pt>
                <c:pt idx="1676">
                  <c:v>1.5839999999999996</c:v>
                </c:pt>
                <c:pt idx="1677">
                  <c:v>1.6050000000000004</c:v>
                </c:pt>
                <c:pt idx="1678">
                  <c:v>1.6509999999999998</c:v>
                </c:pt>
                <c:pt idx="1679">
                  <c:v>1.6149999999999993</c:v>
                </c:pt>
                <c:pt idx="1680">
                  <c:v>1.5409999999999995</c:v>
                </c:pt>
                <c:pt idx="1681">
                  <c:v>1.5780000000000003</c:v>
                </c:pt>
                <c:pt idx="1682">
                  <c:v>1.6019999999999994</c:v>
                </c:pt>
                <c:pt idx="1683">
                  <c:v>1.5880000000000001</c:v>
                </c:pt>
                <c:pt idx="1684">
                  <c:v>1.681</c:v>
                </c:pt>
                <c:pt idx="1685">
                  <c:v>1.7349999999999994</c:v>
                </c:pt>
                <c:pt idx="1686">
                  <c:v>1.6870000000000003</c:v>
                </c:pt>
                <c:pt idx="1687">
                  <c:v>1.6899999999999995</c:v>
                </c:pt>
                <c:pt idx="1688">
                  <c:v>1.6899999999999995</c:v>
                </c:pt>
                <c:pt idx="1689">
                  <c:v>1.6989999999999998</c:v>
                </c:pt>
                <c:pt idx="1690">
                  <c:v>1.71</c:v>
                </c:pt>
                <c:pt idx="1691">
                  <c:v>1.7770000000000001</c:v>
                </c:pt>
                <c:pt idx="1692">
                  <c:v>1.7830000000000004</c:v>
                </c:pt>
                <c:pt idx="1693">
                  <c:v>1.7549999999999999</c:v>
                </c:pt>
                <c:pt idx="1694">
                  <c:v>1.8040000000000003</c:v>
                </c:pt>
                <c:pt idx="1695">
                  <c:v>1.7409999999999997</c:v>
                </c:pt>
                <c:pt idx="1696">
                  <c:v>1.7709999999999999</c:v>
                </c:pt>
                <c:pt idx="1697">
                  <c:v>1.8029999999999999</c:v>
                </c:pt>
                <c:pt idx="1698">
                  <c:v>1.8009999999999993</c:v>
                </c:pt>
                <c:pt idx="1699">
                  <c:v>1.8009999999999993</c:v>
                </c:pt>
                <c:pt idx="1700">
                  <c:v>1.7610000000000001</c:v>
                </c:pt>
                <c:pt idx="1701">
                  <c:v>1.7089999999999996</c:v>
                </c:pt>
                <c:pt idx="1702">
                  <c:v>1.6870000000000003</c:v>
                </c:pt>
                <c:pt idx="1703">
                  <c:v>1.6639999999999997</c:v>
                </c:pt>
                <c:pt idx="1704">
                  <c:v>1.5569999999999995</c:v>
                </c:pt>
                <c:pt idx="1705">
                  <c:v>1.5569999999999995</c:v>
                </c:pt>
                <c:pt idx="1706">
                  <c:v>1.5169999999999995</c:v>
                </c:pt>
                <c:pt idx="1707">
                  <c:v>1.5990000000000002</c:v>
                </c:pt>
                <c:pt idx="1708">
                  <c:v>1.5780000000000003</c:v>
                </c:pt>
                <c:pt idx="1709">
                  <c:v>1.5259999999999998</c:v>
                </c:pt>
                <c:pt idx="1710">
                  <c:v>1.5129999999999999</c:v>
                </c:pt>
                <c:pt idx="1711">
                  <c:v>1.4840000000000009</c:v>
                </c:pt>
                <c:pt idx="1712">
                  <c:v>1.484</c:v>
                </c:pt>
                <c:pt idx="1713">
                  <c:v>1.4619999999999997</c:v>
                </c:pt>
                <c:pt idx="1714">
                  <c:v>1.5</c:v>
                </c:pt>
                <c:pt idx="1715">
                  <c:v>1.5289999999999999</c:v>
                </c:pt>
                <c:pt idx="1716">
                  <c:v>1.5630000000000006</c:v>
                </c:pt>
                <c:pt idx="1717">
                  <c:v>1.5940000000000003</c:v>
                </c:pt>
                <c:pt idx="1718">
                  <c:v>1.7949999999999999</c:v>
                </c:pt>
                <c:pt idx="1719">
                  <c:v>1.8620000000000005</c:v>
                </c:pt>
                <c:pt idx="1720">
                  <c:v>1.9840000000000004</c:v>
                </c:pt>
                <c:pt idx="1721">
                  <c:v>1.996</c:v>
                </c:pt>
                <c:pt idx="1722">
                  <c:v>1.8760000000000003</c:v>
                </c:pt>
                <c:pt idx="1723">
                  <c:v>1.827</c:v>
                </c:pt>
                <c:pt idx="1724">
                  <c:v>1.7789999999999999</c:v>
                </c:pt>
                <c:pt idx="1725">
                  <c:v>1.7830000000000004</c:v>
                </c:pt>
                <c:pt idx="1726">
                  <c:v>1.8149999999999999</c:v>
                </c:pt>
                <c:pt idx="1727">
                  <c:v>1.879</c:v>
                </c:pt>
                <c:pt idx="1728">
                  <c:v>1.8610000000000002</c:v>
                </c:pt>
                <c:pt idx="1729">
                  <c:v>1.7799999999999998</c:v>
                </c:pt>
                <c:pt idx="1730">
                  <c:v>1.7669999999999999</c:v>
                </c:pt>
                <c:pt idx="1731">
                  <c:v>1.7400000000000002</c:v>
                </c:pt>
                <c:pt idx="1732">
                  <c:v>1.7130000000000001</c:v>
                </c:pt>
                <c:pt idx="1733">
                  <c:v>1.7289999999999996</c:v>
                </c:pt>
                <c:pt idx="1734">
                  <c:v>1.7079999999999997</c:v>
                </c:pt>
                <c:pt idx="1735">
                  <c:v>1.7270000000000003</c:v>
                </c:pt>
                <c:pt idx="1736">
                  <c:v>1.7169999999999996</c:v>
                </c:pt>
                <c:pt idx="1737">
                  <c:v>1.6750000000000003</c:v>
                </c:pt>
                <c:pt idx="1738">
                  <c:v>1.6419999999999999</c:v>
                </c:pt>
                <c:pt idx="1739">
                  <c:v>1.6369999999999996</c:v>
                </c:pt>
                <c:pt idx="1740">
                  <c:v>1.6020000000000003</c:v>
                </c:pt>
                <c:pt idx="1741">
                  <c:v>1.6020000000000003</c:v>
                </c:pt>
                <c:pt idx="1742">
                  <c:v>1.6470000000000002</c:v>
                </c:pt>
                <c:pt idx="1743">
                  <c:v>1.6850000000000001</c:v>
                </c:pt>
                <c:pt idx="1744">
                  <c:v>1.6809999999999996</c:v>
                </c:pt>
                <c:pt idx="1745">
                  <c:v>1.681</c:v>
                </c:pt>
                <c:pt idx="1746">
                  <c:v>1.6869999999999998</c:v>
                </c:pt>
                <c:pt idx="1747">
                  <c:v>1.7199999999999998</c:v>
                </c:pt>
                <c:pt idx="1748">
                  <c:v>1.6959999999999997</c:v>
                </c:pt>
                <c:pt idx="1749">
                  <c:v>1.6760000000000002</c:v>
                </c:pt>
                <c:pt idx="1750">
                  <c:v>1.6679999999999997</c:v>
                </c:pt>
                <c:pt idx="1751">
                  <c:v>1.6699999999999995</c:v>
                </c:pt>
                <c:pt idx="1752">
                  <c:v>1.6620000000000004</c:v>
                </c:pt>
                <c:pt idx="1753">
                  <c:v>1.7030000000000003</c:v>
                </c:pt>
                <c:pt idx="1754">
                  <c:v>1.7389999999999999</c:v>
                </c:pt>
                <c:pt idx="1755">
                  <c:v>1.7359999999999998</c:v>
                </c:pt>
                <c:pt idx="1756">
                  <c:v>1.8149999999999999</c:v>
                </c:pt>
                <c:pt idx="1757">
                  <c:v>1.85</c:v>
                </c:pt>
                <c:pt idx="1758">
                  <c:v>1.7289999999999996</c:v>
                </c:pt>
                <c:pt idx="1759">
                  <c:v>1.6850000000000001</c:v>
                </c:pt>
                <c:pt idx="1760">
                  <c:v>1.7250000000000005</c:v>
                </c:pt>
                <c:pt idx="1761">
                  <c:v>1.7080000000000002</c:v>
                </c:pt>
                <c:pt idx="1762">
                  <c:v>1.7379999999999995</c:v>
                </c:pt>
                <c:pt idx="1763">
                  <c:v>1.7980000000000005</c:v>
                </c:pt>
                <c:pt idx="1764">
                  <c:v>1.8030000000000004</c:v>
                </c:pt>
                <c:pt idx="1765">
                  <c:v>1.8150000000000004</c:v>
                </c:pt>
                <c:pt idx="1766">
                  <c:v>1.774</c:v>
                </c:pt>
                <c:pt idx="1767">
                  <c:v>1.8399999999999999</c:v>
                </c:pt>
                <c:pt idx="1768">
                  <c:v>1.7759999999999998</c:v>
                </c:pt>
                <c:pt idx="1769">
                  <c:v>1.79</c:v>
                </c:pt>
                <c:pt idx="1770">
                  <c:v>1.7489999999999997</c:v>
                </c:pt>
                <c:pt idx="1771">
                  <c:v>1.7489999999999997</c:v>
                </c:pt>
                <c:pt idx="1772">
                  <c:v>1.7919999999999998</c:v>
                </c:pt>
                <c:pt idx="1773">
                  <c:v>1.782</c:v>
                </c:pt>
                <c:pt idx="1774">
                  <c:v>1.7280000000000006</c:v>
                </c:pt>
                <c:pt idx="1775">
                  <c:v>1.726</c:v>
                </c:pt>
                <c:pt idx="1776">
                  <c:v>1.6580000000000004</c:v>
                </c:pt>
                <c:pt idx="1777">
                  <c:v>1.7030000000000003</c:v>
                </c:pt>
                <c:pt idx="1778">
                  <c:v>1.7519999999999998</c:v>
                </c:pt>
                <c:pt idx="1779">
                  <c:v>1.7489999999999997</c:v>
                </c:pt>
                <c:pt idx="1780">
                  <c:v>1.7140000000000004</c:v>
                </c:pt>
                <c:pt idx="1781">
                  <c:v>1.6539999999999999</c:v>
                </c:pt>
                <c:pt idx="1782">
                  <c:v>1.6669999999999998</c:v>
                </c:pt>
                <c:pt idx="1783">
                  <c:v>1.5039999999999996</c:v>
                </c:pt>
                <c:pt idx="1784">
                  <c:v>1.5670000000000002</c:v>
                </c:pt>
                <c:pt idx="1785">
                  <c:v>1.5410000000000004</c:v>
                </c:pt>
                <c:pt idx="1786">
                  <c:v>1.6440000000000001</c:v>
                </c:pt>
                <c:pt idx="1787">
                  <c:v>1.673</c:v>
                </c:pt>
                <c:pt idx="1788">
                  <c:v>1.6139999999999999</c:v>
                </c:pt>
                <c:pt idx="1789">
                  <c:v>1.6509999999999998</c:v>
                </c:pt>
                <c:pt idx="1790">
                  <c:v>1.569</c:v>
                </c:pt>
                <c:pt idx="1791">
                  <c:v>1.569</c:v>
                </c:pt>
                <c:pt idx="1792">
                  <c:v>1.4710000000000001</c:v>
                </c:pt>
                <c:pt idx="1793">
                  <c:v>1.4219999999999997</c:v>
                </c:pt>
                <c:pt idx="1794">
                  <c:v>1.4589999999999996</c:v>
                </c:pt>
                <c:pt idx="1795">
                  <c:v>1.468</c:v>
                </c:pt>
                <c:pt idx="1796">
                  <c:v>1.4939999999999998</c:v>
                </c:pt>
                <c:pt idx="1797">
                  <c:v>1.4219999999999997</c:v>
                </c:pt>
                <c:pt idx="1798">
                  <c:v>1.3680000000000003</c:v>
                </c:pt>
                <c:pt idx="1799">
                  <c:v>1.335</c:v>
                </c:pt>
                <c:pt idx="1800">
                  <c:v>1.351</c:v>
                </c:pt>
                <c:pt idx="1801">
                  <c:v>1.3479999999999999</c:v>
                </c:pt>
                <c:pt idx="1802">
                  <c:v>1.2709999999999999</c:v>
                </c:pt>
                <c:pt idx="1803">
                  <c:v>1.2149999999999999</c:v>
                </c:pt>
                <c:pt idx="1804">
                  <c:v>1.2149999999999999</c:v>
                </c:pt>
                <c:pt idx="1805">
                  <c:v>1.2969999999999997</c:v>
                </c:pt>
                <c:pt idx="1806">
                  <c:v>1.2809999999999997</c:v>
                </c:pt>
                <c:pt idx="1807">
                  <c:v>1.2570000000000006</c:v>
                </c:pt>
                <c:pt idx="1808">
                  <c:v>1.3629999999999995</c:v>
                </c:pt>
                <c:pt idx="1809">
                  <c:v>1.3600000000000003</c:v>
                </c:pt>
                <c:pt idx="1810">
                  <c:v>1.3579999999999997</c:v>
                </c:pt>
                <c:pt idx="1811">
                  <c:v>1.2519999999999998</c:v>
                </c:pt>
                <c:pt idx="1812">
                  <c:v>1.2229999999999999</c:v>
                </c:pt>
                <c:pt idx="1813">
                  <c:v>1.1859999999999999</c:v>
                </c:pt>
                <c:pt idx="1814">
                  <c:v>1.1480000000000006</c:v>
                </c:pt>
                <c:pt idx="1815">
                  <c:v>1.1440000000000001</c:v>
                </c:pt>
                <c:pt idx="1816">
                  <c:v>1.1660000000000004</c:v>
                </c:pt>
                <c:pt idx="1817">
                  <c:v>1.1859999999999999</c:v>
                </c:pt>
                <c:pt idx="1818">
                  <c:v>1.0970000000000004</c:v>
                </c:pt>
                <c:pt idx="1819">
                  <c:v>1.2530000000000001</c:v>
                </c:pt>
                <c:pt idx="1820">
                  <c:v>1.2890000000000006</c:v>
                </c:pt>
                <c:pt idx="1821">
                  <c:v>1.2409999999999997</c:v>
                </c:pt>
                <c:pt idx="1822">
                  <c:v>1.2350000000000003</c:v>
                </c:pt>
                <c:pt idx="1823">
                  <c:v>1.2350000000000003</c:v>
                </c:pt>
                <c:pt idx="1824">
                  <c:v>1.2250000000000005</c:v>
                </c:pt>
                <c:pt idx="1825">
                  <c:v>1.2169999999999996</c:v>
                </c:pt>
                <c:pt idx="1826">
                  <c:v>1.2960000000000003</c:v>
                </c:pt>
                <c:pt idx="1827">
                  <c:v>1.2469999999999999</c:v>
                </c:pt>
                <c:pt idx="1828">
                  <c:v>1.2469999999999999</c:v>
                </c:pt>
                <c:pt idx="1829">
                  <c:v>1.2450000000000001</c:v>
                </c:pt>
                <c:pt idx="1830">
                  <c:v>1.2139999999999995</c:v>
                </c:pt>
                <c:pt idx="1831">
                  <c:v>1.2210000000000001</c:v>
                </c:pt>
                <c:pt idx="1832">
                  <c:v>1.194</c:v>
                </c:pt>
                <c:pt idx="1833">
                  <c:v>1.2229999999999999</c:v>
                </c:pt>
                <c:pt idx="1834">
                  <c:v>1.2239999999999993</c:v>
                </c:pt>
                <c:pt idx="1835">
                  <c:v>1.3029999999999999</c:v>
                </c:pt>
                <c:pt idx="1836">
                  <c:v>1.3209999999999997</c:v>
                </c:pt>
                <c:pt idx="1837">
                  <c:v>1.2469999999999999</c:v>
                </c:pt>
                <c:pt idx="1838">
                  <c:v>1.2990000000000004</c:v>
                </c:pt>
                <c:pt idx="1839">
                  <c:v>1.2729999999999997</c:v>
                </c:pt>
                <c:pt idx="1840">
                  <c:v>1.1680000000000001</c:v>
                </c:pt>
                <c:pt idx="1841">
                  <c:v>1.1680000000000001</c:v>
                </c:pt>
                <c:pt idx="1842">
                  <c:v>1.1929999999999996</c:v>
                </c:pt>
                <c:pt idx="1843">
                  <c:v>1.17</c:v>
                </c:pt>
                <c:pt idx="1844">
                  <c:v>1.1830000000000007</c:v>
                </c:pt>
                <c:pt idx="1845">
                  <c:v>1.1920000000000002</c:v>
                </c:pt>
                <c:pt idx="1846">
                  <c:v>1.2279999999999998</c:v>
                </c:pt>
                <c:pt idx="1847">
                  <c:v>1.2229999999999999</c:v>
                </c:pt>
                <c:pt idx="1848">
                  <c:v>1.1849999999999996</c:v>
                </c:pt>
                <c:pt idx="1849">
                  <c:v>1.1639999999999997</c:v>
                </c:pt>
                <c:pt idx="1850">
                  <c:v>1.1399999999999997</c:v>
                </c:pt>
                <c:pt idx="1851">
                  <c:v>1.1319999999999997</c:v>
                </c:pt>
                <c:pt idx="1852">
                  <c:v>1.2110000000000003</c:v>
                </c:pt>
                <c:pt idx="1853">
                  <c:v>1.2530000000000001</c:v>
                </c:pt>
                <c:pt idx="1854">
                  <c:v>1.2290000000000001</c:v>
                </c:pt>
                <c:pt idx="1855">
                  <c:v>1.1859999999999999</c:v>
                </c:pt>
                <c:pt idx="1856">
                  <c:v>1.1789999999999994</c:v>
                </c:pt>
                <c:pt idx="1857">
                  <c:v>1.1740000000000004</c:v>
                </c:pt>
                <c:pt idx="1858">
                  <c:v>1.173</c:v>
                </c:pt>
                <c:pt idx="1859">
                  <c:v>1.3229999999999995</c:v>
                </c:pt>
                <c:pt idx="1860">
                  <c:v>1.327</c:v>
                </c:pt>
                <c:pt idx="1861">
                  <c:v>1.327</c:v>
                </c:pt>
                <c:pt idx="1862">
                  <c:v>1.2379999999999995</c:v>
                </c:pt>
                <c:pt idx="1863">
                  <c:v>1.2720000000000002</c:v>
                </c:pt>
                <c:pt idx="1864">
                  <c:v>1.2789999999999999</c:v>
                </c:pt>
                <c:pt idx="1865">
                  <c:v>1.3399999999999999</c:v>
                </c:pt>
                <c:pt idx="1866">
                  <c:v>1.351</c:v>
                </c:pt>
                <c:pt idx="1867">
                  <c:v>1.3180000000000005</c:v>
                </c:pt>
                <c:pt idx="1868">
                  <c:v>1.3170000000000002</c:v>
                </c:pt>
                <c:pt idx="1869">
                  <c:v>1.3029999999999999</c:v>
                </c:pt>
                <c:pt idx="1870">
                  <c:v>1.3520000000000003</c:v>
                </c:pt>
                <c:pt idx="1871">
                  <c:v>1.3879999999999999</c:v>
                </c:pt>
                <c:pt idx="1872">
                  <c:v>1.3019999999999996</c:v>
                </c:pt>
                <c:pt idx="1873">
                  <c:v>1.3010000000000002</c:v>
                </c:pt>
                <c:pt idx="1874">
                  <c:v>1.3579999999999997</c:v>
                </c:pt>
                <c:pt idx="1875">
                  <c:v>1.2999999999999998</c:v>
                </c:pt>
                <c:pt idx="1876">
                  <c:v>1.3559999999999999</c:v>
                </c:pt>
                <c:pt idx="1877">
                  <c:v>1.3230000000000004</c:v>
                </c:pt>
                <c:pt idx="1878">
                  <c:v>1.3280000000000003</c:v>
                </c:pt>
                <c:pt idx="1879">
                  <c:v>1.3770000000000007</c:v>
                </c:pt>
                <c:pt idx="1880">
                  <c:v>1.3579999999999997</c:v>
                </c:pt>
                <c:pt idx="1881">
                  <c:v>1.3520000000000003</c:v>
                </c:pt>
                <c:pt idx="1882">
                  <c:v>1.3839999999999995</c:v>
                </c:pt>
                <c:pt idx="1883">
                  <c:v>1.4210000000000003</c:v>
                </c:pt>
                <c:pt idx="1884">
                  <c:v>1.3620000000000001</c:v>
                </c:pt>
                <c:pt idx="1885">
                  <c:v>1.3620000000000001</c:v>
                </c:pt>
                <c:pt idx="1886">
                  <c:v>1.3540000000000001</c:v>
                </c:pt>
                <c:pt idx="1887">
                  <c:v>1.4009999999999998</c:v>
                </c:pt>
                <c:pt idx="1888">
                  <c:v>1.3879999999999999</c:v>
                </c:pt>
                <c:pt idx="1889">
                  <c:v>1.431</c:v>
                </c:pt>
                <c:pt idx="1890">
                  <c:v>1.5069999999999997</c:v>
                </c:pt>
                <c:pt idx="1891">
                  <c:v>1.4960000000000004</c:v>
                </c:pt>
                <c:pt idx="1892">
                  <c:v>1.4889999999999999</c:v>
                </c:pt>
                <c:pt idx="1893">
                  <c:v>1.5110000000000001</c:v>
                </c:pt>
                <c:pt idx="1894">
                  <c:v>1.5510000000000002</c:v>
                </c:pt>
                <c:pt idx="1895">
                  <c:v>1.5960000000000001</c:v>
                </c:pt>
                <c:pt idx="1896">
                  <c:v>1.5410000000000004</c:v>
                </c:pt>
                <c:pt idx="1897">
                  <c:v>1.4660000000000002</c:v>
                </c:pt>
                <c:pt idx="1898">
                  <c:v>1.6749999999999998</c:v>
                </c:pt>
                <c:pt idx="1899">
                  <c:v>1.4969999999999999</c:v>
                </c:pt>
                <c:pt idx="1900">
                  <c:v>1.5780000000000003</c:v>
                </c:pt>
                <c:pt idx="1901">
                  <c:v>1.6109999999999998</c:v>
                </c:pt>
                <c:pt idx="1902">
                  <c:v>1.5949999999999998</c:v>
                </c:pt>
                <c:pt idx="1903">
                  <c:v>1.6450000000000005</c:v>
                </c:pt>
                <c:pt idx="1904">
                  <c:v>1.5640000000000001</c:v>
                </c:pt>
                <c:pt idx="1905">
                  <c:v>1.5640000000000001</c:v>
                </c:pt>
                <c:pt idx="1906">
                  <c:v>1.4669999999999996</c:v>
                </c:pt>
                <c:pt idx="1907">
                  <c:v>1.4910000000000005</c:v>
                </c:pt>
                <c:pt idx="1908">
                  <c:v>1.431</c:v>
                </c:pt>
                <c:pt idx="1909">
                  <c:v>1.4649999999999999</c:v>
                </c:pt>
                <c:pt idx="1910">
                  <c:v>1.5090000000000003</c:v>
                </c:pt>
                <c:pt idx="1911">
                  <c:v>1.5250000000000004</c:v>
                </c:pt>
                <c:pt idx="1912">
                  <c:v>1.5389999999999997</c:v>
                </c:pt>
                <c:pt idx="1913">
                  <c:v>1.5459999999999994</c:v>
                </c:pt>
                <c:pt idx="1914">
                  <c:v>1.5040000000000004</c:v>
                </c:pt>
                <c:pt idx="1915">
                  <c:v>1.4580000000000002</c:v>
                </c:pt>
                <c:pt idx="1916">
                  <c:v>1.4359999999999999</c:v>
                </c:pt>
                <c:pt idx="1917">
                  <c:v>1.5740000000000007</c:v>
                </c:pt>
                <c:pt idx="1918">
                  <c:v>1.5590000000000002</c:v>
                </c:pt>
                <c:pt idx="1919">
                  <c:v>1.4580000000000002</c:v>
                </c:pt>
                <c:pt idx="1920">
                  <c:v>1.4720000000000004</c:v>
                </c:pt>
                <c:pt idx="1921">
                  <c:v>1.3890000000000002</c:v>
                </c:pt>
                <c:pt idx="1922">
                  <c:v>1.3680000000000003</c:v>
                </c:pt>
                <c:pt idx="1923">
                  <c:v>1.2959999999999994</c:v>
                </c:pt>
                <c:pt idx="1924">
                  <c:v>1.3780000000000001</c:v>
                </c:pt>
                <c:pt idx="1925">
                  <c:v>1.2999999999999998</c:v>
                </c:pt>
                <c:pt idx="1926">
                  <c:v>1.391</c:v>
                </c:pt>
                <c:pt idx="1927">
                  <c:v>1.3440000000000003</c:v>
                </c:pt>
                <c:pt idx="1928">
                  <c:v>1.3170000000000002</c:v>
                </c:pt>
                <c:pt idx="1929">
                  <c:v>1.4500000000000002</c:v>
                </c:pt>
                <c:pt idx="1930">
                  <c:v>1.4489999999999998</c:v>
                </c:pt>
                <c:pt idx="1931">
                  <c:v>1.4489999999999998</c:v>
                </c:pt>
                <c:pt idx="1932">
                  <c:v>1.4220000000000006</c:v>
                </c:pt>
                <c:pt idx="1933">
                  <c:v>1.3619999999999992</c:v>
                </c:pt>
                <c:pt idx="1934">
                  <c:v>1.3929999999999998</c:v>
                </c:pt>
                <c:pt idx="1935">
                  <c:v>1.375</c:v>
                </c:pt>
                <c:pt idx="1936">
                  <c:v>1.3519999999999994</c:v>
                </c:pt>
                <c:pt idx="1937">
                  <c:v>1.3489999999999993</c:v>
                </c:pt>
                <c:pt idx="1938">
                  <c:v>1.4089999999999998</c:v>
                </c:pt>
                <c:pt idx="1939">
                  <c:v>1.2940000000000005</c:v>
                </c:pt>
                <c:pt idx="1940">
                  <c:v>1.2130000000000001</c:v>
                </c:pt>
                <c:pt idx="1941">
                  <c:v>1.2720000000000002</c:v>
                </c:pt>
                <c:pt idx="1942">
                  <c:v>1.2969999999999997</c:v>
                </c:pt>
                <c:pt idx="1943">
                  <c:v>1.3470000000000004</c:v>
                </c:pt>
                <c:pt idx="1944">
                  <c:v>1.452</c:v>
                </c:pt>
                <c:pt idx="1945">
                  <c:v>1.5150000000000006</c:v>
                </c:pt>
                <c:pt idx="1946">
                  <c:v>1.3359999999999994</c:v>
                </c:pt>
                <c:pt idx="1947">
                  <c:v>1.3730000000000002</c:v>
                </c:pt>
                <c:pt idx="1948">
                  <c:v>1.2880000000000003</c:v>
                </c:pt>
                <c:pt idx="1949">
                  <c:v>1.2880000000000003</c:v>
                </c:pt>
                <c:pt idx="1950">
                  <c:v>1.3389999999999995</c:v>
                </c:pt>
                <c:pt idx="1951">
                  <c:v>1.2599999999999998</c:v>
                </c:pt>
                <c:pt idx="1952">
                  <c:v>1.2039999999999997</c:v>
                </c:pt>
                <c:pt idx="1953">
                  <c:v>1.2149999999999999</c:v>
                </c:pt>
                <c:pt idx="1954">
                  <c:v>1.1949999999999994</c:v>
                </c:pt>
                <c:pt idx="1955">
                  <c:v>1.1459999999999999</c:v>
                </c:pt>
                <c:pt idx="1956">
                  <c:v>1.1359999999999992</c:v>
                </c:pt>
                <c:pt idx="1957">
                  <c:v>1.0659999999999998</c:v>
                </c:pt>
                <c:pt idx="1958">
                  <c:v>1.0549999999999997</c:v>
                </c:pt>
                <c:pt idx="1959">
                  <c:v>1.0099999999999998</c:v>
                </c:pt>
                <c:pt idx="1960">
                  <c:v>1.0099999999999998</c:v>
                </c:pt>
                <c:pt idx="1961">
                  <c:v>1</c:v>
                </c:pt>
                <c:pt idx="1962">
                  <c:v>1.0200000000000005</c:v>
                </c:pt>
                <c:pt idx="1963">
                  <c:v>1.0839999999999996</c:v>
                </c:pt>
                <c:pt idx="1964">
                  <c:v>1.08</c:v>
                </c:pt>
                <c:pt idx="1965">
                  <c:v>1.0860000000000003</c:v>
                </c:pt>
                <c:pt idx="1966">
                  <c:v>1.0900000000000007</c:v>
                </c:pt>
                <c:pt idx="1967">
                  <c:v>1.0730000000000004</c:v>
                </c:pt>
                <c:pt idx="1968">
                  <c:v>1.1200000000000001</c:v>
                </c:pt>
                <c:pt idx="1969">
                  <c:v>1.1239999999999997</c:v>
                </c:pt>
                <c:pt idx="1970">
                  <c:v>1.1520000000000001</c:v>
                </c:pt>
                <c:pt idx="1971">
                  <c:v>1.1340000000000003</c:v>
                </c:pt>
                <c:pt idx="1972">
                  <c:v>1.1609999999999996</c:v>
                </c:pt>
                <c:pt idx="1973">
                  <c:v>1.1310000000000002</c:v>
                </c:pt>
                <c:pt idx="1974">
                  <c:v>1.1280000000000001</c:v>
                </c:pt>
                <c:pt idx="1975">
                  <c:v>1.1390000000000002</c:v>
                </c:pt>
                <c:pt idx="1976">
                  <c:v>1.0910000000000002</c:v>
                </c:pt>
                <c:pt idx="1977">
                  <c:v>1.1550000000000002</c:v>
                </c:pt>
                <c:pt idx="1978">
                  <c:v>1.1040000000000001</c:v>
                </c:pt>
                <c:pt idx="1979">
                  <c:v>1.0809999999999995</c:v>
                </c:pt>
                <c:pt idx="1980">
                  <c:v>1.1989999999999998</c:v>
                </c:pt>
                <c:pt idx="1981">
                  <c:v>1.2030000000000003</c:v>
                </c:pt>
                <c:pt idx="1982">
                  <c:v>1.1920000000000002</c:v>
                </c:pt>
                <c:pt idx="1983">
                  <c:v>1.1879999999999997</c:v>
                </c:pt>
                <c:pt idx="1984">
                  <c:v>1.1609999999999996</c:v>
                </c:pt>
                <c:pt idx="1985">
                  <c:v>1.125</c:v>
                </c:pt>
                <c:pt idx="1986">
                  <c:v>1.1210000000000004</c:v>
                </c:pt>
                <c:pt idx="1987">
                  <c:v>1.1339999999999995</c:v>
                </c:pt>
                <c:pt idx="1988">
                  <c:v>1.1309999999999993</c:v>
                </c:pt>
                <c:pt idx="1989">
                  <c:v>1.0760000000000005</c:v>
                </c:pt>
                <c:pt idx="1990">
                  <c:v>1.0609999999999999</c:v>
                </c:pt>
                <c:pt idx="1991">
                  <c:v>1.0300000000000002</c:v>
                </c:pt>
                <c:pt idx="1992">
                  <c:v>1.0429999999999993</c:v>
                </c:pt>
                <c:pt idx="1993">
                  <c:v>1.0630000000000006</c:v>
                </c:pt>
                <c:pt idx="1994">
                  <c:v>1.0410000000000004</c:v>
                </c:pt>
                <c:pt idx="1995">
                  <c:v>1.0629999999999997</c:v>
                </c:pt>
                <c:pt idx="1996">
                  <c:v>1.0730000000000004</c:v>
                </c:pt>
                <c:pt idx="1997">
                  <c:v>1.0690000000000008</c:v>
                </c:pt>
                <c:pt idx="1998">
                  <c:v>1.093</c:v>
                </c:pt>
                <c:pt idx="1999">
                  <c:v>1.0899999999999999</c:v>
                </c:pt>
                <c:pt idx="2000">
                  <c:v>1.0629999999999997</c:v>
                </c:pt>
                <c:pt idx="2001">
                  <c:v>1.0629999999999997</c:v>
                </c:pt>
                <c:pt idx="2002">
                  <c:v>1.0620000000000003</c:v>
                </c:pt>
                <c:pt idx="2003">
                  <c:v>1.0819999999999999</c:v>
                </c:pt>
                <c:pt idx="2004">
                  <c:v>1.0730000000000004</c:v>
                </c:pt>
                <c:pt idx="2005">
                  <c:v>1.048</c:v>
                </c:pt>
                <c:pt idx="2006">
                  <c:v>1.0739999999999998</c:v>
                </c:pt>
                <c:pt idx="2007">
                  <c:v>1.0659999999999998</c:v>
                </c:pt>
                <c:pt idx="2008">
                  <c:v>1.069</c:v>
                </c:pt>
                <c:pt idx="2009">
                  <c:v>1.0499999999999998</c:v>
                </c:pt>
                <c:pt idx="2010">
                  <c:v>1.0259999999999998</c:v>
                </c:pt>
                <c:pt idx="2011">
                  <c:v>1.0100000000000007</c:v>
                </c:pt>
                <c:pt idx="2012">
                  <c:v>1.0259999999999998</c:v>
                </c:pt>
                <c:pt idx="2013">
                  <c:v>0.9709999999999992</c:v>
                </c:pt>
                <c:pt idx="2014">
                  <c:v>0.99100000000000055</c:v>
                </c:pt>
                <c:pt idx="2015">
                  <c:v>1.0019999999999998</c:v>
                </c:pt>
                <c:pt idx="2016">
                  <c:v>0.98200000000000021</c:v>
                </c:pt>
                <c:pt idx="2017">
                  <c:v>1.0489999999999995</c:v>
                </c:pt>
                <c:pt idx="2018">
                  <c:v>0.99800000000000022</c:v>
                </c:pt>
                <c:pt idx="2019">
                  <c:v>1.0279999999999996</c:v>
                </c:pt>
                <c:pt idx="2020">
                  <c:v>1.024</c:v>
                </c:pt>
                <c:pt idx="2021">
                  <c:v>1.0470000000000006</c:v>
                </c:pt>
                <c:pt idx="2022">
                  <c:v>0.99699999999999989</c:v>
                </c:pt>
                <c:pt idx="2023">
                  <c:v>1.0389999999999997</c:v>
                </c:pt>
                <c:pt idx="2024">
                  <c:v>1.0600000000000005</c:v>
                </c:pt>
                <c:pt idx="2025">
                  <c:v>1.0220000000000002</c:v>
                </c:pt>
                <c:pt idx="2026">
                  <c:v>0.98500000000000032</c:v>
                </c:pt>
                <c:pt idx="2027">
                  <c:v>1.0140000000000002</c:v>
                </c:pt>
                <c:pt idx="2028">
                  <c:v>1.016</c:v>
                </c:pt>
                <c:pt idx="2029">
                  <c:v>0.92099999999999937</c:v>
                </c:pt>
                <c:pt idx="2030">
                  <c:v>1.0190000000000001</c:v>
                </c:pt>
                <c:pt idx="2031">
                  <c:v>1.0190000000000001</c:v>
                </c:pt>
                <c:pt idx="2032">
                  <c:v>1.0089999999999995</c:v>
                </c:pt>
                <c:pt idx="2033">
                  <c:v>0.97599999999999998</c:v>
                </c:pt>
                <c:pt idx="2034">
                  <c:v>1.0100000000000002</c:v>
                </c:pt>
                <c:pt idx="2035">
                  <c:v>0.94899999999999984</c:v>
                </c:pt>
                <c:pt idx="2036">
                  <c:v>0.96999999999999975</c:v>
                </c:pt>
                <c:pt idx="2037">
                  <c:v>0.95100000000000007</c:v>
                </c:pt>
                <c:pt idx="2038">
                  <c:v>0.96299999999999963</c:v>
                </c:pt>
                <c:pt idx="2039">
                  <c:v>0.91000000000000014</c:v>
                </c:pt>
                <c:pt idx="2040">
                  <c:v>0.90799999999999947</c:v>
                </c:pt>
                <c:pt idx="2041">
                  <c:v>0.90899999999999981</c:v>
                </c:pt>
                <c:pt idx="2042">
                  <c:v>0.89800000000000013</c:v>
                </c:pt>
                <c:pt idx="2043">
                  <c:v>0.79300000000000015</c:v>
                </c:pt>
                <c:pt idx="2044">
                  <c:v>0.8149999999999995</c:v>
                </c:pt>
                <c:pt idx="2045">
                  <c:v>0.83199999999999985</c:v>
                </c:pt>
                <c:pt idx="2046">
                  <c:v>0.78699999999999992</c:v>
                </c:pt>
                <c:pt idx="2047">
                  <c:v>0.83800000000000008</c:v>
                </c:pt>
                <c:pt idx="2048">
                  <c:v>0.79499999999999993</c:v>
                </c:pt>
                <c:pt idx="2049">
                  <c:v>0.85700000000000021</c:v>
                </c:pt>
                <c:pt idx="2050">
                  <c:v>0.84299999999999997</c:v>
                </c:pt>
                <c:pt idx="2051">
                  <c:v>0.83399999999999963</c:v>
                </c:pt>
                <c:pt idx="2052">
                  <c:v>0.83399999999999963</c:v>
                </c:pt>
                <c:pt idx="2053">
                  <c:v>0.86299999999999955</c:v>
                </c:pt>
                <c:pt idx="2054">
                  <c:v>0.81799999999999962</c:v>
                </c:pt>
                <c:pt idx="2055">
                  <c:v>0.79</c:v>
                </c:pt>
                <c:pt idx="2056">
                  <c:v>0.79100000000000037</c:v>
                </c:pt>
                <c:pt idx="2057">
                  <c:v>0.81500000000000039</c:v>
                </c:pt>
                <c:pt idx="2058">
                  <c:v>0.79999999999999982</c:v>
                </c:pt>
                <c:pt idx="2059">
                  <c:v>0.84999999999999964</c:v>
                </c:pt>
                <c:pt idx="2060">
                  <c:v>0.875</c:v>
                </c:pt>
                <c:pt idx="2061">
                  <c:v>0.89299999999999979</c:v>
                </c:pt>
                <c:pt idx="2062">
                  <c:v>0.94099999999999984</c:v>
                </c:pt>
                <c:pt idx="2063">
                  <c:v>0.93900000000000006</c:v>
                </c:pt>
                <c:pt idx="2064">
                  <c:v>0.93900000000000006</c:v>
                </c:pt>
                <c:pt idx="2065">
                  <c:v>0.92100000000000026</c:v>
                </c:pt>
                <c:pt idx="2066">
                  <c:v>0.87100000000000044</c:v>
                </c:pt>
                <c:pt idx="2067">
                  <c:v>0.88700000000000045</c:v>
                </c:pt>
                <c:pt idx="2068">
                  <c:v>0.88499999999999979</c:v>
                </c:pt>
                <c:pt idx="2069">
                  <c:v>0.85799999999999965</c:v>
                </c:pt>
                <c:pt idx="2070">
                  <c:v>0.82599999999999962</c:v>
                </c:pt>
                <c:pt idx="2071">
                  <c:v>0.83800000000000008</c:v>
                </c:pt>
                <c:pt idx="2072">
                  <c:v>0.83399999999999963</c:v>
                </c:pt>
                <c:pt idx="2073">
                  <c:v>0.88100000000000023</c:v>
                </c:pt>
                <c:pt idx="2074">
                  <c:v>0.86199999999999921</c:v>
                </c:pt>
                <c:pt idx="2075">
                  <c:v>0.86300000000000043</c:v>
                </c:pt>
                <c:pt idx="2076">
                  <c:v>0.88399999999999945</c:v>
                </c:pt>
                <c:pt idx="2077">
                  <c:v>0.91199999999999992</c:v>
                </c:pt>
                <c:pt idx="2078">
                  <c:v>0.90200000000000014</c:v>
                </c:pt>
                <c:pt idx="2079">
                  <c:v>0.90899999999999981</c:v>
                </c:pt>
                <c:pt idx="2080">
                  <c:v>0.89100000000000001</c:v>
                </c:pt>
                <c:pt idx="2081">
                  <c:v>0.875</c:v>
                </c:pt>
                <c:pt idx="2082">
                  <c:v>0.85899999999999999</c:v>
                </c:pt>
                <c:pt idx="2083">
                  <c:v>0.87699999999999978</c:v>
                </c:pt>
                <c:pt idx="2084">
                  <c:v>0.87699999999999978</c:v>
                </c:pt>
                <c:pt idx="2085">
                  <c:v>0.86800000000000033</c:v>
                </c:pt>
                <c:pt idx="2086">
                  <c:v>0.89800000000000058</c:v>
                </c:pt>
                <c:pt idx="2087">
                  <c:v>0.87899999999999956</c:v>
                </c:pt>
                <c:pt idx="2088">
                  <c:v>0.85099999999999998</c:v>
                </c:pt>
                <c:pt idx="2089">
                  <c:v>0.85099999999999998</c:v>
                </c:pt>
                <c:pt idx="2090">
                  <c:v>0.81899999999999995</c:v>
                </c:pt>
                <c:pt idx="2091">
                  <c:v>0.84600000000000009</c:v>
                </c:pt>
                <c:pt idx="2092">
                  <c:v>0.85599999999999987</c:v>
                </c:pt>
                <c:pt idx="2093">
                  <c:v>0.84699999999999953</c:v>
                </c:pt>
                <c:pt idx="2094">
                  <c:v>0.93400000000000016</c:v>
                </c:pt>
                <c:pt idx="2095">
                  <c:v>0.94799999999999951</c:v>
                </c:pt>
                <c:pt idx="2096">
                  <c:v>0.95800000000000018</c:v>
                </c:pt>
                <c:pt idx="2097">
                  <c:v>0.9480000000000004</c:v>
                </c:pt>
                <c:pt idx="2098">
                  <c:v>0.97799999999999976</c:v>
                </c:pt>
                <c:pt idx="2099">
                  <c:v>0.92899999999999938</c:v>
                </c:pt>
                <c:pt idx="2100">
                  <c:v>0.9009999999999998</c:v>
                </c:pt>
                <c:pt idx="2101">
                  <c:v>0.9009999999999998</c:v>
                </c:pt>
                <c:pt idx="2102">
                  <c:v>0.90000000000000036</c:v>
                </c:pt>
                <c:pt idx="2103">
                  <c:v>0.9350000000000005</c:v>
                </c:pt>
                <c:pt idx="2104">
                  <c:v>0.92799999999999994</c:v>
                </c:pt>
                <c:pt idx="2105">
                  <c:v>0.95199999999999996</c:v>
                </c:pt>
                <c:pt idx="2106">
                  <c:v>0.92900000000000027</c:v>
                </c:pt>
                <c:pt idx="2107">
                  <c:v>0.89799999999999969</c:v>
                </c:pt>
                <c:pt idx="2108">
                  <c:v>0.89800000000000058</c:v>
                </c:pt>
                <c:pt idx="2109">
                  <c:v>0.91300000000000026</c:v>
                </c:pt>
                <c:pt idx="2110">
                  <c:v>0.94700000000000006</c:v>
                </c:pt>
                <c:pt idx="2111">
                  <c:v>0.90000000000000036</c:v>
                </c:pt>
                <c:pt idx="2112">
                  <c:v>0.90599999999999969</c:v>
                </c:pt>
                <c:pt idx="2113">
                  <c:v>0.89100000000000001</c:v>
                </c:pt>
                <c:pt idx="2114">
                  <c:v>0.96799999999999997</c:v>
                </c:pt>
                <c:pt idx="2115">
                  <c:v>0.92899999999999938</c:v>
                </c:pt>
                <c:pt idx="2116">
                  <c:v>0.92599999999999927</c:v>
                </c:pt>
                <c:pt idx="2117">
                  <c:v>0.95300000000000029</c:v>
                </c:pt>
                <c:pt idx="2118">
                  <c:v>0.93100000000000005</c:v>
                </c:pt>
                <c:pt idx="2119">
                  <c:v>0.97900000000000009</c:v>
                </c:pt>
                <c:pt idx="2120">
                  <c:v>0.98399999999999999</c:v>
                </c:pt>
                <c:pt idx="2121">
                  <c:v>0.98399999999999999</c:v>
                </c:pt>
                <c:pt idx="2122">
                  <c:v>0.91900000000000048</c:v>
                </c:pt>
                <c:pt idx="2123">
                  <c:v>0.89500000000000046</c:v>
                </c:pt>
                <c:pt idx="2124">
                  <c:v>0.97000000000000064</c:v>
                </c:pt>
                <c:pt idx="2125">
                  <c:v>0.96499999999999986</c:v>
                </c:pt>
                <c:pt idx="2126">
                  <c:v>0.99599999999999955</c:v>
                </c:pt>
                <c:pt idx="2127">
                  <c:v>0.99300000000000033</c:v>
                </c:pt>
                <c:pt idx="2128">
                  <c:v>0.97699999999999942</c:v>
                </c:pt>
                <c:pt idx="2129">
                  <c:v>1.0360000000000005</c:v>
                </c:pt>
                <c:pt idx="2130">
                  <c:v>1.0910000000000002</c:v>
                </c:pt>
                <c:pt idx="2131">
                  <c:v>1.0140000000000002</c:v>
                </c:pt>
                <c:pt idx="2132">
                  <c:v>1.0300000000000002</c:v>
                </c:pt>
                <c:pt idx="2133">
                  <c:v>0.9610000000000003</c:v>
                </c:pt>
                <c:pt idx="2134">
                  <c:v>0.93100000000000005</c:v>
                </c:pt>
                <c:pt idx="2135">
                  <c:v>0.98500000000000032</c:v>
                </c:pt>
                <c:pt idx="2136">
                  <c:v>1.0830000000000002</c:v>
                </c:pt>
                <c:pt idx="2137">
                  <c:v>0.97999999999999954</c:v>
                </c:pt>
                <c:pt idx="2138">
                  <c:v>0.9529999999999994</c:v>
                </c:pt>
                <c:pt idx="2139">
                  <c:v>0.97500000000000053</c:v>
                </c:pt>
                <c:pt idx="2140">
                  <c:v>1.0110000000000001</c:v>
                </c:pt>
                <c:pt idx="2141">
                  <c:v>1.0309999999999997</c:v>
                </c:pt>
                <c:pt idx="2142">
                  <c:v>1.0149999999999997</c:v>
                </c:pt>
                <c:pt idx="2143">
                  <c:v>0.9579999999999993</c:v>
                </c:pt>
                <c:pt idx="2144">
                  <c:v>1.0389999999999997</c:v>
                </c:pt>
                <c:pt idx="2145">
                  <c:v>1.0250000000000004</c:v>
                </c:pt>
                <c:pt idx="2146">
                  <c:v>1.0750000000000002</c:v>
                </c:pt>
                <c:pt idx="2147">
                  <c:v>1.0680000000000005</c:v>
                </c:pt>
                <c:pt idx="2148">
                  <c:v>1.0040000000000004</c:v>
                </c:pt>
                <c:pt idx="2149">
                  <c:v>1.0069999999999997</c:v>
                </c:pt>
                <c:pt idx="2150">
                  <c:v>1.085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BB-4E53-9211-176B9D97916E}"/>
            </c:ext>
          </c:extLst>
        </c:ser>
        <c:ser>
          <c:idx val="1"/>
          <c:order val="1"/>
          <c:tx>
            <c:strRef>
              <c:f>'US IL Spread &amp; CDS'!$O$26</c:f>
              <c:strCache>
                <c:ptCount val="1"/>
                <c:pt idx="0">
                  <c:v>מרווח שקלי עשר שנים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2150"/>
              <c:layout>
                <c:manualLayout>
                  <c:x val="-9.6059195067173964E-3"/>
                  <c:y val="-2.0208280216580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BB-4E53-9211-176B9D97916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'US IL Spread &amp; CDS'!$O$27:$O$2177</c:f>
              <c:numCache>
                <c:formatCode>General</c:formatCode>
                <c:ptCount val="2151"/>
                <c:pt idx="0">
                  <c:v>-0.70600000000000018</c:v>
                </c:pt>
                <c:pt idx="1">
                  <c:v>-0.70600000000000018</c:v>
                </c:pt>
                <c:pt idx="2">
                  <c:v>-0.81400000000000006</c:v>
                </c:pt>
                <c:pt idx="3">
                  <c:v>-0.79299999999999993</c:v>
                </c:pt>
                <c:pt idx="4">
                  <c:v>-0.78799999999999981</c:v>
                </c:pt>
                <c:pt idx="5">
                  <c:v>-0.81199999999999983</c:v>
                </c:pt>
                <c:pt idx="6">
                  <c:v>-0.87599999999999989</c:v>
                </c:pt>
                <c:pt idx="7">
                  <c:v>-0.92399999999999993</c:v>
                </c:pt>
                <c:pt idx="8">
                  <c:v>-0.92799999999999994</c:v>
                </c:pt>
                <c:pt idx="9">
                  <c:v>-0.87299999999999978</c:v>
                </c:pt>
                <c:pt idx="10">
                  <c:v>-0.873</c:v>
                </c:pt>
                <c:pt idx="11">
                  <c:v>-0.93300000000000005</c:v>
                </c:pt>
                <c:pt idx="12">
                  <c:v>-0.92299999999999982</c:v>
                </c:pt>
                <c:pt idx="13">
                  <c:v>-0.9760000000000002</c:v>
                </c:pt>
                <c:pt idx="14">
                  <c:v>-0.99199999999999977</c:v>
                </c:pt>
                <c:pt idx="15">
                  <c:v>-1.0350000000000001</c:v>
                </c:pt>
                <c:pt idx="16">
                  <c:v>-0.99599999999999977</c:v>
                </c:pt>
                <c:pt idx="17">
                  <c:v>-0.96399999999999997</c:v>
                </c:pt>
                <c:pt idx="18">
                  <c:v>-0.97199999999999975</c:v>
                </c:pt>
                <c:pt idx="19">
                  <c:v>-0.94299999999999984</c:v>
                </c:pt>
                <c:pt idx="20">
                  <c:v>-0.98599999999999999</c:v>
                </c:pt>
                <c:pt idx="21">
                  <c:v>-0.97499999999999987</c:v>
                </c:pt>
                <c:pt idx="22">
                  <c:v>-1.006</c:v>
                </c:pt>
                <c:pt idx="23">
                  <c:v>-0.98099999999999987</c:v>
                </c:pt>
                <c:pt idx="24">
                  <c:v>-1.036</c:v>
                </c:pt>
                <c:pt idx="25">
                  <c:v>-1.0870000000000002</c:v>
                </c:pt>
                <c:pt idx="26">
                  <c:v>-0.95199999999999996</c:v>
                </c:pt>
                <c:pt idx="27">
                  <c:v>-0.98799999999999999</c:v>
                </c:pt>
                <c:pt idx="28">
                  <c:v>-0.99200000000000021</c:v>
                </c:pt>
                <c:pt idx="29">
                  <c:v>-0.96000000000000019</c:v>
                </c:pt>
                <c:pt idx="30">
                  <c:v>-0.97699999999999987</c:v>
                </c:pt>
                <c:pt idx="31">
                  <c:v>-0.93399999999999994</c:v>
                </c:pt>
                <c:pt idx="32">
                  <c:v>-0.90000000000000013</c:v>
                </c:pt>
                <c:pt idx="33">
                  <c:v>-0.94799999999999995</c:v>
                </c:pt>
                <c:pt idx="34">
                  <c:v>-0.9700000000000002</c:v>
                </c:pt>
                <c:pt idx="35">
                  <c:v>-0.93599999999999994</c:v>
                </c:pt>
                <c:pt idx="36">
                  <c:v>-1.0059999999999998</c:v>
                </c:pt>
                <c:pt idx="37">
                  <c:v>-1.0050000000000001</c:v>
                </c:pt>
                <c:pt idx="38">
                  <c:v>-1.0760000000000001</c:v>
                </c:pt>
                <c:pt idx="39">
                  <c:v>-1.0470000000000002</c:v>
                </c:pt>
                <c:pt idx="40">
                  <c:v>-0.99299999999999988</c:v>
                </c:pt>
                <c:pt idx="41">
                  <c:v>-1.048</c:v>
                </c:pt>
                <c:pt idx="42">
                  <c:v>-1.0890000000000002</c:v>
                </c:pt>
                <c:pt idx="43">
                  <c:v>-1.0870000000000002</c:v>
                </c:pt>
                <c:pt idx="44">
                  <c:v>-1.0340000000000003</c:v>
                </c:pt>
                <c:pt idx="45">
                  <c:v>-1.1050000000000002</c:v>
                </c:pt>
                <c:pt idx="46">
                  <c:v>-1.147</c:v>
                </c:pt>
                <c:pt idx="47">
                  <c:v>-1.1419999999999999</c:v>
                </c:pt>
                <c:pt idx="48">
                  <c:v>-1.129</c:v>
                </c:pt>
                <c:pt idx="49">
                  <c:v>-1.0830000000000002</c:v>
                </c:pt>
                <c:pt idx="50">
                  <c:v>-1.1100000000000001</c:v>
                </c:pt>
                <c:pt idx="51">
                  <c:v>-1.0890000000000002</c:v>
                </c:pt>
                <c:pt idx="52">
                  <c:v>-1.0780000000000001</c:v>
                </c:pt>
                <c:pt idx="53">
                  <c:v>-1.0630000000000002</c:v>
                </c:pt>
                <c:pt idx="54">
                  <c:v>-1.0640000000000003</c:v>
                </c:pt>
                <c:pt idx="55">
                  <c:v>-1.0750000000000002</c:v>
                </c:pt>
                <c:pt idx="56">
                  <c:v>-1.0959999999999999</c:v>
                </c:pt>
                <c:pt idx="57">
                  <c:v>-1.1519999999999997</c:v>
                </c:pt>
                <c:pt idx="58">
                  <c:v>-1.1389999999999998</c:v>
                </c:pt>
                <c:pt idx="59">
                  <c:v>-1.1450000000000002</c:v>
                </c:pt>
                <c:pt idx="60">
                  <c:v>-1.1340000000000001</c:v>
                </c:pt>
                <c:pt idx="61">
                  <c:v>-1.1880000000000002</c:v>
                </c:pt>
                <c:pt idx="62">
                  <c:v>-1.1009999999999998</c:v>
                </c:pt>
                <c:pt idx="63">
                  <c:v>-1.137</c:v>
                </c:pt>
                <c:pt idx="64">
                  <c:v>-1.0950000000000002</c:v>
                </c:pt>
                <c:pt idx="65">
                  <c:v>-1.0950000000000002</c:v>
                </c:pt>
                <c:pt idx="66">
                  <c:v>-1.0859999999999999</c:v>
                </c:pt>
                <c:pt idx="67">
                  <c:v>-1.1109999999999998</c:v>
                </c:pt>
                <c:pt idx="68">
                  <c:v>-1.1289999999999998</c:v>
                </c:pt>
                <c:pt idx="69">
                  <c:v>-1.1680000000000001</c:v>
                </c:pt>
                <c:pt idx="70">
                  <c:v>-1.109</c:v>
                </c:pt>
                <c:pt idx="71">
                  <c:v>-1.0849999999999997</c:v>
                </c:pt>
                <c:pt idx="72">
                  <c:v>-1.0669999999999999</c:v>
                </c:pt>
                <c:pt idx="73">
                  <c:v>-1.0469999999999999</c:v>
                </c:pt>
                <c:pt idx="74">
                  <c:v>-1.0870000000000002</c:v>
                </c:pt>
                <c:pt idx="75">
                  <c:v>-1.0779999999999998</c:v>
                </c:pt>
                <c:pt idx="76">
                  <c:v>-1.0829999999999997</c:v>
                </c:pt>
                <c:pt idx="77">
                  <c:v>-1.0740000000000003</c:v>
                </c:pt>
                <c:pt idx="78">
                  <c:v>-1.1190000000000002</c:v>
                </c:pt>
                <c:pt idx="79">
                  <c:v>-1.1560000000000001</c:v>
                </c:pt>
                <c:pt idx="80">
                  <c:v>-1.2009999999999998</c:v>
                </c:pt>
                <c:pt idx="81">
                  <c:v>-1.1059999999999999</c:v>
                </c:pt>
                <c:pt idx="82">
                  <c:v>-1.1100000000000001</c:v>
                </c:pt>
                <c:pt idx="83">
                  <c:v>-1.1420000000000001</c:v>
                </c:pt>
                <c:pt idx="84">
                  <c:v>-1.1470000000000002</c:v>
                </c:pt>
                <c:pt idx="85">
                  <c:v>-1.1330000000000002</c:v>
                </c:pt>
                <c:pt idx="86">
                  <c:v>-1.0990000000000002</c:v>
                </c:pt>
                <c:pt idx="87">
                  <c:v>-1.0999999999999999</c:v>
                </c:pt>
                <c:pt idx="88">
                  <c:v>-1.1120000000000001</c:v>
                </c:pt>
                <c:pt idx="89">
                  <c:v>-1.1020000000000001</c:v>
                </c:pt>
                <c:pt idx="90">
                  <c:v>-1.101</c:v>
                </c:pt>
                <c:pt idx="91">
                  <c:v>-1.091</c:v>
                </c:pt>
                <c:pt idx="92">
                  <c:v>-1.1019999999999999</c:v>
                </c:pt>
                <c:pt idx="93">
                  <c:v>-1.0899999999999999</c:v>
                </c:pt>
                <c:pt idx="94">
                  <c:v>-1.0730000000000002</c:v>
                </c:pt>
                <c:pt idx="95">
                  <c:v>-1.0810000000000002</c:v>
                </c:pt>
                <c:pt idx="96">
                  <c:v>-1.0780000000000001</c:v>
                </c:pt>
                <c:pt idx="97">
                  <c:v>-1.1079999999999999</c:v>
                </c:pt>
                <c:pt idx="98">
                  <c:v>-1.1319999999999999</c:v>
                </c:pt>
                <c:pt idx="99">
                  <c:v>-1.137</c:v>
                </c:pt>
                <c:pt idx="100">
                  <c:v>-1.087</c:v>
                </c:pt>
                <c:pt idx="101">
                  <c:v>-1.0959999999999999</c:v>
                </c:pt>
                <c:pt idx="102">
                  <c:v>-1.1059999999999999</c:v>
                </c:pt>
                <c:pt idx="103">
                  <c:v>-1.0640000000000003</c:v>
                </c:pt>
                <c:pt idx="104">
                  <c:v>-1.0830000000000002</c:v>
                </c:pt>
                <c:pt idx="105">
                  <c:v>-1.0269999999999999</c:v>
                </c:pt>
                <c:pt idx="106">
                  <c:v>-1.1019999999999999</c:v>
                </c:pt>
                <c:pt idx="107">
                  <c:v>-0.97700000000000009</c:v>
                </c:pt>
                <c:pt idx="108">
                  <c:v>-1.0459999999999998</c:v>
                </c:pt>
                <c:pt idx="109">
                  <c:v>-1.044</c:v>
                </c:pt>
                <c:pt idx="110">
                  <c:v>-1.0880000000000001</c:v>
                </c:pt>
                <c:pt idx="111">
                  <c:v>-1.083</c:v>
                </c:pt>
                <c:pt idx="112">
                  <c:v>-1.0839999999999999</c:v>
                </c:pt>
                <c:pt idx="113">
                  <c:v>-1.1179999999999999</c:v>
                </c:pt>
                <c:pt idx="114">
                  <c:v>-1.0459999999999998</c:v>
                </c:pt>
                <c:pt idx="115">
                  <c:v>-1.0820000000000001</c:v>
                </c:pt>
                <c:pt idx="116">
                  <c:v>-1.0879999999999999</c:v>
                </c:pt>
                <c:pt idx="117">
                  <c:v>-1.0970000000000002</c:v>
                </c:pt>
                <c:pt idx="118">
                  <c:v>-1.1020000000000001</c:v>
                </c:pt>
                <c:pt idx="119">
                  <c:v>-1.071</c:v>
                </c:pt>
                <c:pt idx="120">
                  <c:v>-1.0559999999999998</c:v>
                </c:pt>
                <c:pt idx="121">
                  <c:v>-1.0530000000000002</c:v>
                </c:pt>
                <c:pt idx="122">
                  <c:v>-1.0330000000000001</c:v>
                </c:pt>
                <c:pt idx="123">
                  <c:v>-1.075</c:v>
                </c:pt>
                <c:pt idx="124">
                  <c:v>-1.0330000000000001</c:v>
                </c:pt>
                <c:pt idx="125">
                  <c:v>-0.91599999999999993</c:v>
                </c:pt>
                <c:pt idx="126">
                  <c:v>-0.9009999999999998</c:v>
                </c:pt>
                <c:pt idx="127">
                  <c:v>-0.87800000000000011</c:v>
                </c:pt>
                <c:pt idx="128">
                  <c:v>-0.84099999999999997</c:v>
                </c:pt>
                <c:pt idx="129">
                  <c:v>-0.8620000000000001</c:v>
                </c:pt>
                <c:pt idx="130">
                  <c:v>-0.87600000000000011</c:v>
                </c:pt>
                <c:pt idx="131">
                  <c:v>-0.88699999999999979</c:v>
                </c:pt>
                <c:pt idx="132">
                  <c:v>-0.84699999999999975</c:v>
                </c:pt>
                <c:pt idx="133">
                  <c:v>-0.74699999999999989</c:v>
                </c:pt>
                <c:pt idx="134">
                  <c:v>-0.76500000000000012</c:v>
                </c:pt>
                <c:pt idx="135">
                  <c:v>-0.75800000000000001</c:v>
                </c:pt>
                <c:pt idx="136">
                  <c:v>-0.79200000000000026</c:v>
                </c:pt>
                <c:pt idx="137">
                  <c:v>-0.91599999999999993</c:v>
                </c:pt>
                <c:pt idx="138">
                  <c:v>-0.93500000000000005</c:v>
                </c:pt>
                <c:pt idx="139">
                  <c:v>-0.93199999999999994</c:v>
                </c:pt>
                <c:pt idx="140">
                  <c:v>-0.91299999999999981</c:v>
                </c:pt>
                <c:pt idx="141">
                  <c:v>-0.91399999999999992</c:v>
                </c:pt>
                <c:pt idx="142">
                  <c:v>-0.93600000000000017</c:v>
                </c:pt>
                <c:pt idx="143">
                  <c:v>-0.93500000000000005</c:v>
                </c:pt>
                <c:pt idx="144">
                  <c:v>-0.87399999999999989</c:v>
                </c:pt>
                <c:pt idx="145">
                  <c:v>-0.92400000000000015</c:v>
                </c:pt>
                <c:pt idx="146">
                  <c:v>-0.96099999999999985</c:v>
                </c:pt>
                <c:pt idx="147">
                  <c:v>-0.93900000000000006</c:v>
                </c:pt>
                <c:pt idx="148">
                  <c:v>-0.98</c:v>
                </c:pt>
                <c:pt idx="149">
                  <c:v>-1.0019999999999998</c:v>
                </c:pt>
                <c:pt idx="150">
                  <c:v>-0.98</c:v>
                </c:pt>
                <c:pt idx="151">
                  <c:v>-0.97900000000000009</c:v>
                </c:pt>
                <c:pt idx="152">
                  <c:v>-0.95100000000000007</c:v>
                </c:pt>
                <c:pt idx="153">
                  <c:v>-0.97700000000000031</c:v>
                </c:pt>
                <c:pt idx="154">
                  <c:v>-0.97199999999999998</c:v>
                </c:pt>
                <c:pt idx="155">
                  <c:v>-0.93500000000000005</c:v>
                </c:pt>
                <c:pt idx="156">
                  <c:v>-0.97</c:v>
                </c:pt>
                <c:pt idx="157">
                  <c:v>-1.0290000000000001</c:v>
                </c:pt>
                <c:pt idx="158">
                  <c:v>-1.0359999999999998</c:v>
                </c:pt>
                <c:pt idx="159">
                  <c:v>-0.99199999999999999</c:v>
                </c:pt>
                <c:pt idx="160">
                  <c:v>-0.94400000000000017</c:v>
                </c:pt>
                <c:pt idx="161">
                  <c:v>-0.91999999999999993</c:v>
                </c:pt>
                <c:pt idx="162">
                  <c:v>-0.89400000000000013</c:v>
                </c:pt>
                <c:pt idx="163">
                  <c:v>-0.86799999999999988</c:v>
                </c:pt>
                <c:pt idx="164">
                  <c:v>-0.91700000000000004</c:v>
                </c:pt>
                <c:pt idx="165">
                  <c:v>-0.91100000000000025</c:v>
                </c:pt>
                <c:pt idx="166">
                  <c:v>-0.9049999999999998</c:v>
                </c:pt>
                <c:pt idx="167">
                  <c:v>-0.90100000000000002</c:v>
                </c:pt>
                <c:pt idx="168">
                  <c:v>-0.9049999999999998</c:v>
                </c:pt>
                <c:pt idx="169">
                  <c:v>-0.91199999999999992</c:v>
                </c:pt>
                <c:pt idx="170">
                  <c:v>-0.89599999999999991</c:v>
                </c:pt>
                <c:pt idx="171">
                  <c:v>-0.93199999999999994</c:v>
                </c:pt>
                <c:pt idx="172">
                  <c:v>-0.97099999999999986</c:v>
                </c:pt>
                <c:pt idx="173">
                  <c:v>-0.95499999999999985</c:v>
                </c:pt>
                <c:pt idx="174">
                  <c:v>-0.90599999999999992</c:v>
                </c:pt>
                <c:pt idx="175">
                  <c:v>-0.91100000000000025</c:v>
                </c:pt>
                <c:pt idx="176">
                  <c:v>-0.90600000000000014</c:v>
                </c:pt>
                <c:pt idx="177">
                  <c:v>-0.90399999999999991</c:v>
                </c:pt>
                <c:pt idx="178">
                  <c:v>-0.87800000000000011</c:v>
                </c:pt>
                <c:pt idx="179">
                  <c:v>-0.85899999999999999</c:v>
                </c:pt>
                <c:pt idx="180">
                  <c:v>-0.91100000000000003</c:v>
                </c:pt>
                <c:pt idx="181">
                  <c:v>-0.90200000000000014</c:v>
                </c:pt>
                <c:pt idx="182">
                  <c:v>-0.94600000000000017</c:v>
                </c:pt>
                <c:pt idx="183">
                  <c:v>-0.91900000000000004</c:v>
                </c:pt>
                <c:pt idx="184">
                  <c:v>-0.95599999999999996</c:v>
                </c:pt>
                <c:pt idx="185">
                  <c:v>-0.97699999999999987</c:v>
                </c:pt>
                <c:pt idx="186">
                  <c:v>-1.018</c:v>
                </c:pt>
                <c:pt idx="187">
                  <c:v>-1.0860000000000001</c:v>
                </c:pt>
                <c:pt idx="188">
                  <c:v>-1.0940000000000001</c:v>
                </c:pt>
                <c:pt idx="189">
                  <c:v>-1.0740000000000001</c:v>
                </c:pt>
                <c:pt idx="190">
                  <c:v>-1.0740000000000001</c:v>
                </c:pt>
                <c:pt idx="191">
                  <c:v>-1.0999999999999999</c:v>
                </c:pt>
                <c:pt idx="192">
                  <c:v>-1.0870000000000002</c:v>
                </c:pt>
                <c:pt idx="193">
                  <c:v>-1.044</c:v>
                </c:pt>
                <c:pt idx="194">
                  <c:v>-1.0579999999999998</c:v>
                </c:pt>
                <c:pt idx="195">
                  <c:v>-1.0669999999999997</c:v>
                </c:pt>
                <c:pt idx="196">
                  <c:v>-1.0899999999999999</c:v>
                </c:pt>
                <c:pt idx="197">
                  <c:v>-1.069</c:v>
                </c:pt>
                <c:pt idx="198">
                  <c:v>-1.1829999999999998</c:v>
                </c:pt>
                <c:pt idx="199">
                  <c:v>-1.1230000000000002</c:v>
                </c:pt>
                <c:pt idx="200">
                  <c:v>-1.169</c:v>
                </c:pt>
                <c:pt idx="201">
                  <c:v>-1.1890000000000001</c:v>
                </c:pt>
                <c:pt idx="202">
                  <c:v>-1.1619999999999999</c:v>
                </c:pt>
                <c:pt idx="203">
                  <c:v>-1.1190000000000002</c:v>
                </c:pt>
                <c:pt idx="204">
                  <c:v>-1.1059999999999999</c:v>
                </c:pt>
                <c:pt idx="205">
                  <c:v>-1.117</c:v>
                </c:pt>
                <c:pt idx="206">
                  <c:v>-1.1120000000000001</c:v>
                </c:pt>
                <c:pt idx="207">
                  <c:v>-1.1190000000000002</c:v>
                </c:pt>
                <c:pt idx="208">
                  <c:v>-1.161</c:v>
                </c:pt>
                <c:pt idx="209">
                  <c:v>-1.1350000000000002</c:v>
                </c:pt>
                <c:pt idx="210">
                  <c:v>-1.1480000000000001</c:v>
                </c:pt>
                <c:pt idx="211">
                  <c:v>-1.1539999999999999</c:v>
                </c:pt>
                <c:pt idx="212">
                  <c:v>-0.89400000000000013</c:v>
                </c:pt>
                <c:pt idx="213">
                  <c:v>-0.82900000000000018</c:v>
                </c:pt>
                <c:pt idx="214">
                  <c:v>-0.84299999999999997</c:v>
                </c:pt>
                <c:pt idx="215">
                  <c:v>-0.80100000000000016</c:v>
                </c:pt>
                <c:pt idx="216">
                  <c:v>-0.81099999999999994</c:v>
                </c:pt>
                <c:pt idx="217">
                  <c:v>-0.8490000000000002</c:v>
                </c:pt>
                <c:pt idx="218">
                  <c:v>-0.86900000000000022</c:v>
                </c:pt>
                <c:pt idx="219">
                  <c:v>-0.7759999999999998</c:v>
                </c:pt>
                <c:pt idx="220">
                  <c:v>-0.8580000000000001</c:v>
                </c:pt>
                <c:pt idx="221">
                  <c:v>-0.84699999999999998</c:v>
                </c:pt>
                <c:pt idx="222">
                  <c:v>-0.87400000000000011</c:v>
                </c:pt>
                <c:pt idx="223">
                  <c:v>-0.88100000000000023</c:v>
                </c:pt>
                <c:pt idx="224">
                  <c:v>-0.83599999999999985</c:v>
                </c:pt>
                <c:pt idx="225">
                  <c:v>-0.78099999999999969</c:v>
                </c:pt>
                <c:pt idx="226">
                  <c:v>-0.80299999999999994</c:v>
                </c:pt>
                <c:pt idx="227">
                  <c:v>-0.74000000000000021</c:v>
                </c:pt>
                <c:pt idx="228">
                  <c:v>-0.7589999999999999</c:v>
                </c:pt>
                <c:pt idx="229">
                  <c:v>-0.79100000000000037</c:v>
                </c:pt>
                <c:pt idx="230">
                  <c:v>-0.74400000000000022</c:v>
                </c:pt>
                <c:pt idx="231">
                  <c:v>-0.7589999999999999</c:v>
                </c:pt>
                <c:pt idx="232">
                  <c:v>-0.78800000000000026</c:v>
                </c:pt>
                <c:pt idx="233">
                  <c:v>-0.79</c:v>
                </c:pt>
                <c:pt idx="234">
                  <c:v>-0.77400000000000002</c:v>
                </c:pt>
                <c:pt idx="235">
                  <c:v>-0.75099999999999989</c:v>
                </c:pt>
                <c:pt idx="236">
                  <c:v>-0.70899999999999963</c:v>
                </c:pt>
                <c:pt idx="237">
                  <c:v>-0.66299999999999981</c:v>
                </c:pt>
                <c:pt idx="238">
                  <c:v>-0.66500000000000004</c:v>
                </c:pt>
                <c:pt idx="239">
                  <c:v>-0.66199999999999992</c:v>
                </c:pt>
                <c:pt idx="240">
                  <c:v>-0.61899999999999977</c:v>
                </c:pt>
                <c:pt idx="241">
                  <c:v>-0.60099999999999998</c:v>
                </c:pt>
                <c:pt idx="242">
                  <c:v>-0.54400000000000004</c:v>
                </c:pt>
                <c:pt idx="243">
                  <c:v>-0.54400000000000004</c:v>
                </c:pt>
                <c:pt idx="244">
                  <c:v>-0.5259999999999998</c:v>
                </c:pt>
                <c:pt idx="245">
                  <c:v>-0.47699999999999987</c:v>
                </c:pt>
                <c:pt idx="246">
                  <c:v>-0.48899999999999988</c:v>
                </c:pt>
                <c:pt idx="247">
                  <c:v>-0.50999999999999979</c:v>
                </c:pt>
                <c:pt idx="248">
                  <c:v>-0.54</c:v>
                </c:pt>
                <c:pt idx="249">
                  <c:v>-0.54400000000000004</c:v>
                </c:pt>
                <c:pt idx="250">
                  <c:v>-0.52099999999999991</c:v>
                </c:pt>
                <c:pt idx="251">
                  <c:v>-0.48799999999999999</c:v>
                </c:pt>
                <c:pt idx="252">
                  <c:v>-0.44799999999999995</c:v>
                </c:pt>
                <c:pt idx="253">
                  <c:v>-0.38599999999999968</c:v>
                </c:pt>
                <c:pt idx="254">
                  <c:v>-0.43699999999999983</c:v>
                </c:pt>
                <c:pt idx="255">
                  <c:v>-0.42199999999999971</c:v>
                </c:pt>
                <c:pt idx="256">
                  <c:v>-0.42000000000000037</c:v>
                </c:pt>
                <c:pt idx="257">
                  <c:v>-0.42000000000000037</c:v>
                </c:pt>
                <c:pt idx="258">
                  <c:v>-0.48900000000000032</c:v>
                </c:pt>
                <c:pt idx="259">
                  <c:v>-0.44799999999999995</c:v>
                </c:pt>
                <c:pt idx="260">
                  <c:v>-0.40000000000000036</c:v>
                </c:pt>
                <c:pt idx="261">
                  <c:v>-0.36500000000000021</c:v>
                </c:pt>
                <c:pt idx="262">
                  <c:v>-0.39000000000000012</c:v>
                </c:pt>
                <c:pt idx="263">
                  <c:v>-0.32600000000000007</c:v>
                </c:pt>
                <c:pt idx="264">
                  <c:v>-0.2589999999999999</c:v>
                </c:pt>
                <c:pt idx="265">
                  <c:v>-0.37400000000000011</c:v>
                </c:pt>
                <c:pt idx="266">
                  <c:v>-0.40200000000000014</c:v>
                </c:pt>
                <c:pt idx="267">
                  <c:v>-0.43400000000000016</c:v>
                </c:pt>
                <c:pt idx="268">
                  <c:v>-0.41599999999999993</c:v>
                </c:pt>
                <c:pt idx="269">
                  <c:v>-0.44799999999999995</c:v>
                </c:pt>
                <c:pt idx="270">
                  <c:v>-0.40700000000000003</c:v>
                </c:pt>
                <c:pt idx="271">
                  <c:v>-0.40799999999999992</c:v>
                </c:pt>
                <c:pt idx="272">
                  <c:v>-0.41800000000000015</c:v>
                </c:pt>
                <c:pt idx="273">
                  <c:v>-0.57799999999999985</c:v>
                </c:pt>
                <c:pt idx="274">
                  <c:v>-0.59600000000000009</c:v>
                </c:pt>
                <c:pt idx="275">
                  <c:v>-0.63000000000000034</c:v>
                </c:pt>
                <c:pt idx="276">
                  <c:v>-0.60000000000000009</c:v>
                </c:pt>
                <c:pt idx="277">
                  <c:v>-0.53800000000000026</c:v>
                </c:pt>
                <c:pt idx="278">
                  <c:v>-0.54700000000000015</c:v>
                </c:pt>
                <c:pt idx="279">
                  <c:v>-0.56200000000000028</c:v>
                </c:pt>
                <c:pt idx="280">
                  <c:v>-0.60400000000000009</c:v>
                </c:pt>
                <c:pt idx="281">
                  <c:v>-0.59100000000000019</c:v>
                </c:pt>
                <c:pt idx="282">
                  <c:v>-0.57099999999999973</c:v>
                </c:pt>
                <c:pt idx="283">
                  <c:v>-0.54300000000000015</c:v>
                </c:pt>
                <c:pt idx="284">
                  <c:v>-0.55499999999999972</c:v>
                </c:pt>
                <c:pt idx="285">
                  <c:v>-0.60000000000000009</c:v>
                </c:pt>
                <c:pt idx="286">
                  <c:v>-0.5990000000000002</c:v>
                </c:pt>
                <c:pt idx="287">
                  <c:v>-0.60399999999999965</c:v>
                </c:pt>
                <c:pt idx="288">
                  <c:v>-0.63100000000000023</c:v>
                </c:pt>
                <c:pt idx="289">
                  <c:v>-0.62299999999999978</c:v>
                </c:pt>
                <c:pt idx="290">
                  <c:v>-0.60600000000000032</c:v>
                </c:pt>
                <c:pt idx="291">
                  <c:v>-0.59999999999999964</c:v>
                </c:pt>
                <c:pt idx="292">
                  <c:v>-0.61900000000000022</c:v>
                </c:pt>
                <c:pt idx="293">
                  <c:v>-0.6379999999999999</c:v>
                </c:pt>
                <c:pt idx="294">
                  <c:v>-0.63999999999999968</c:v>
                </c:pt>
                <c:pt idx="295">
                  <c:v>-0.64700000000000024</c:v>
                </c:pt>
                <c:pt idx="296">
                  <c:v>-0.64900000000000002</c:v>
                </c:pt>
                <c:pt idx="297">
                  <c:v>-0.63499999999999979</c:v>
                </c:pt>
                <c:pt idx="298">
                  <c:v>-0.66599999999999993</c:v>
                </c:pt>
                <c:pt idx="299">
                  <c:v>-0.68300000000000027</c:v>
                </c:pt>
                <c:pt idx="300">
                  <c:v>-0.64400000000000013</c:v>
                </c:pt>
                <c:pt idx="301">
                  <c:v>-0.65400000000000036</c:v>
                </c:pt>
                <c:pt idx="302">
                  <c:v>-0.62700000000000022</c:v>
                </c:pt>
                <c:pt idx="303">
                  <c:v>-0.67300000000000004</c:v>
                </c:pt>
                <c:pt idx="304">
                  <c:v>-0.70600000000000041</c:v>
                </c:pt>
                <c:pt idx="305">
                  <c:v>-0.74500000000000011</c:v>
                </c:pt>
                <c:pt idx="306">
                  <c:v>-0.69799999999999995</c:v>
                </c:pt>
                <c:pt idx="307">
                  <c:v>-0.67899999999999983</c:v>
                </c:pt>
                <c:pt idx="308">
                  <c:v>-0.67399999999999993</c:v>
                </c:pt>
                <c:pt idx="309">
                  <c:v>-0.66500000000000004</c:v>
                </c:pt>
                <c:pt idx="310">
                  <c:v>-0.6549999999999998</c:v>
                </c:pt>
                <c:pt idx="311">
                  <c:v>-0.61500000000000021</c:v>
                </c:pt>
                <c:pt idx="312">
                  <c:v>-0.59699999999999998</c:v>
                </c:pt>
                <c:pt idx="313">
                  <c:v>-0.64299999999999979</c:v>
                </c:pt>
                <c:pt idx="314">
                  <c:v>-0.65599999999999969</c:v>
                </c:pt>
                <c:pt idx="315">
                  <c:v>-0.61399999999999988</c:v>
                </c:pt>
                <c:pt idx="316">
                  <c:v>-0.61499999999999999</c:v>
                </c:pt>
                <c:pt idx="317">
                  <c:v>-0.62799999999999989</c:v>
                </c:pt>
                <c:pt idx="318">
                  <c:v>-0.56200000000000006</c:v>
                </c:pt>
                <c:pt idx="319">
                  <c:v>-0.57400000000000007</c:v>
                </c:pt>
                <c:pt idx="320">
                  <c:v>-0.47599999999999976</c:v>
                </c:pt>
                <c:pt idx="321">
                  <c:v>-0.52499999999999991</c:v>
                </c:pt>
                <c:pt idx="322">
                  <c:v>-0.56399999999999983</c:v>
                </c:pt>
                <c:pt idx="323">
                  <c:v>-0.57299999999999995</c:v>
                </c:pt>
                <c:pt idx="324">
                  <c:v>-0.59099999999999997</c:v>
                </c:pt>
                <c:pt idx="325">
                  <c:v>-0.6010000000000002</c:v>
                </c:pt>
                <c:pt idx="326">
                  <c:v>-0.61699999999999977</c:v>
                </c:pt>
                <c:pt idx="327">
                  <c:v>-0.53500000000000014</c:v>
                </c:pt>
                <c:pt idx="328">
                  <c:v>-0.56199999999999983</c:v>
                </c:pt>
                <c:pt idx="329">
                  <c:v>-0.53600000000000003</c:v>
                </c:pt>
                <c:pt idx="330">
                  <c:v>-0.51600000000000001</c:v>
                </c:pt>
                <c:pt idx="331">
                  <c:v>-0.58300000000000018</c:v>
                </c:pt>
                <c:pt idx="332">
                  <c:v>-0.56199999999999983</c:v>
                </c:pt>
                <c:pt idx="333">
                  <c:v>-0.59200000000000008</c:v>
                </c:pt>
                <c:pt idx="334">
                  <c:v>-0.62800000000000011</c:v>
                </c:pt>
                <c:pt idx="335">
                  <c:v>-0.69599999999999973</c:v>
                </c:pt>
                <c:pt idx="336">
                  <c:v>-0.66000000000000014</c:v>
                </c:pt>
                <c:pt idx="337">
                  <c:v>-0.74600000000000022</c:v>
                </c:pt>
                <c:pt idx="338">
                  <c:v>-0.75000000000000022</c:v>
                </c:pt>
                <c:pt idx="339">
                  <c:v>-0.73099999999999987</c:v>
                </c:pt>
                <c:pt idx="340">
                  <c:v>-0.73099999999999987</c:v>
                </c:pt>
                <c:pt idx="341">
                  <c:v>-0.7589999999999999</c:v>
                </c:pt>
                <c:pt idx="342">
                  <c:v>-0.74099999999999988</c:v>
                </c:pt>
                <c:pt idx="343">
                  <c:v>-0.70900000000000007</c:v>
                </c:pt>
                <c:pt idx="344">
                  <c:v>-0.72299999999999986</c:v>
                </c:pt>
                <c:pt idx="345">
                  <c:v>-0.68900000000000006</c:v>
                </c:pt>
                <c:pt idx="346">
                  <c:v>-0.69700000000000006</c:v>
                </c:pt>
                <c:pt idx="347">
                  <c:v>-0.66800000000000015</c:v>
                </c:pt>
                <c:pt idx="348">
                  <c:v>-0.67099999999999982</c:v>
                </c:pt>
                <c:pt idx="349">
                  <c:v>-0.68699999999999983</c:v>
                </c:pt>
                <c:pt idx="350">
                  <c:v>-0.67099999999999982</c:v>
                </c:pt>
                <c:pt idx="351">
                  <c:v>-0.58100000000000018</c:v>
                </c:pt>
                <c:pt idx="352">
                  <c:v>-0.56800000000000028</c:v>
                </c:pt>
                <c:pt idx="353">
                  <c:v>-0.59400000000000008</c:v>
                </c:pt>
                <c:pt idx="354">
                  <c:v>-0.55400000000000005</c:v>
                </c:pt>
                <c:pt idx="355">
                  <c:v>-0.57800000000000007</c:v>
                </c:pt>
                <c:pt idx="356">
                  <c:v>-0.53700000000000014</c:v>
                </c:pt>
                <c:pt idx="357">
                  <c:v>-0.54600000000000004</c:v>
                </c:pt>
                <c:pt idx="358">
                  <c:v>-0.50900000000000012</c:v>
                </c:pt>
                <c:pt idx="359">
                  <c:v>-0.60499999999999998</c:v>
                </c:pt>
                <c:pt idx="360">
                  <c:v>-0.60699999999999998</c:v>
                </c:pt>
                <c:pt idx="361">
                  <c:v>-0.6319999999999999</c:v>
                </c:pt>
                <c:pt idx="362">
                  <c:v>-0.67200000000000015</c:v>
                </c:pt>
                <c:pt idx="363">
                  <c:v>-0.6379999999999999</c:v>
                </c:pt>
                <c:pt idx="364">
                  <c:v>-0.62399999999999989</c:v>
                </c:pt>
                <c:pt idx="365">
                  <c:v>-0.62600000000000011</c:v>
                </c:pt>
                <c:pt idx="366">
                  <c:v>-0.65600000000000014</c:v>
                </c:pt>
                <c:pt idx="367">
                  <c:v>-0.60199999999999987</c:v>
                </c:pt>
                <c:pt idx="368">
                  <c:v>-0.60799999999999987</c:v>
                </c:pt>
                <c:pt idx="369">
                  <c:v>-0.5089999999999999</c:v>
                </c:pt>
                <c:pt idx="370">
                  <c:v>-0.41999999999999993</c:v>
                </c:pt>
                <c:pt idx="371">
                  <c:v>-0.4870000000000001</c:v>
                </c:pt>
                <c:pt idx="372">
                  <c:v>-0.53599999999999981</c:v>
                </c:pt>
                <c:pt idx="373">
                  <c:v>-0.55600000000000005</c:v>
                </c:pt>
                <c:pt idx="374">
                  <c:v>-0.54799999999999982</c:v>
                </c:pt>
                <c:pt idx="375">
                  <c:v>-0.52300000000000013</c:v>
                </c:pt>
                <c:pt idx="376">
                  <c:v>-0.54499999999999993</c:v>
                </c:pt>
                <c:pt idx="377">
                  <c:v>-0.51900000000000013</c:v>
                </c:pt>
                <c:pt idx="378">
                  <c:v>-0.51600000000000001</c:v>
                </c:pt>
                <c:pt idx="379">
                  <c:v>-0.50100000000000011</c:v>
                </c:pt>
                <c:pt idx="380">
                  <c:v>-0.48599999999999999</c:v>
                </c:pt>
                <c:pt idx="381">
                  <c:v>-0.50000000000000022</c:v>
                </c:pt>
                <c:pt idx="382">
                  <c:v>-0.4850000000000001</c:v>
                </c:pt>
                <c:pt idx="383">
                  <c:v>-0.44900000000000007</c:v>
                </c:pt>
                <c:pt idx="384">
                  <c:v>-0.52400000000000002</c:v>
                </c:pt>
                <c:pt idx="385">
                  <c:v>-0.53600000000000003</c:v>
                </c:pt>
                <c:pt idx="386">
                  <c:v>-0.45000000000000018</c:v>
                </c:pt>
                <c:pt idx="387">
                  <c:v>-0.43599999999999994</c:v>
                </c:pt>
                <c:pt idx="388">
                  <c:v>-0.47799999999999998</c:v>
                </c:pt>
                <c:pt idx="389">
                  <c:v>-0.43000000000000016</c:v>
                </c:pt>
                <c:pt idx="390">
                  <c:v>-0.42099999999999982</c:v>
                </c:pt>
                <c:pt idx="391">
                  <c:v>-0.43099999999999983</c:v>
                </c:pt>
                <c:pt idx="392">
                  <c:v>-0.40000000000000013</c:v>
                </c:pt>
                <c:pt idx="393">
                  <c:v>-0.37600000000000011</c:v>
                </c:pt>
                <c:pt idx="394">
                  <c:v>-0.37600000000000011</c:v>
                </c:pt>
                <c:pt idx="395">
                  <c:v>-0.46000000000000019</c:v>
                </c:pt>
                <c:pt idx="396">
                  <c:v>-0.47300000000000009</c:v>
                </c:pt>
                <c:pt idx="397">
                  <c:v>-0.49099999999999988</c:v>
                </c:pt>
                <c:pt idx="398">
                  <c:v>-0.54699999999999993</c:v>
                </c:pt>
                <c:pt idx="399">
                  <c:v>-0.62399999999999989</c:v>
                </c:pt>
                <c:pt idx="400">
                  <c:v>-0.60800000000000032</c:v>
                </c:pt>
                <c:pt idx="401">
                  <c:v>-0.57499999999999996</c:v>
                </c:pt>
                <c:pt idx="402">
                  <c:v>-0.66800000000000015</c:v>
                </c:pt>
                <c:pt idx="403">
                  <c:v>-0.62099999999999977</c:v>
                </c:pt>
                <c:pt idx="404">
                  <c:v>-0.59999999999999987</c:v>
                </c:pt>
                <c:pt idx="405">
                  <c:v>-0.63100000000000001</c:v>
                </c:pt>
                <c:pt idx="406">
                  <c:v>-0.65200000000000014</c:v>
                </c:pt>
                <c:pt idx="407">
                  <c:v>-0.69699999999999984</c:v>
                </c:pt>
                <c:pt idx="408">
                  <c:v>-0.72</c:v>
                </c:pt>
                <c:pt idx="409">
                  <c:v>-0.74699999999999989</c:v>
                </c:pt>
                <c:pt idx="410">
                  <c:v>-0.73600000000000021</c:v>
                </c:pt>
                <c:pt idx="411">
                  <c:v>-0.7609999999999999</c:v>
                </c:pt>
                <c:pt idx="412">
                  <c:v>-0.78400000000000025</c:v>
                </c:pt>
                <c:pt idx="413">
                  <c:v>-0.75500000000000012</c:v>
                </c:pt>
                <c:pt idx="414">
                  <c:v>-0.6339999999999999</c:v>
                </c:pt>
                <c:pt idx="415">
                  <c:v>-0.58699999999999997</c:v>
                </c:pt>
                <c:pt idx="416">
                  <c:v>-0.44900000000000007</c:v>
                </c:pt>
                <c:pt idx="417">
                  <c:v>-0.44399999999999995</c:v>
                </c:pt>
                <c:pt idx="418">
                  <c:v>-0.47500000000000009</c:v>
                </c:pt>
                <c:pt idx="419">
                  <c:v>-0.45799999999999996</c:v>
                </c:pt>
                <c:pt idx="420">
                  <c:v>-0.48599999999999999</c:v>
                </c:pt>
                <c:pt idx="421">
                  <c:v>-0.3859999999999999</c:v>
                </c:pt>
                <c:pt idx="422">
                  <c:v>-0.44500000000000006</c:v>
                </c:pt>
                <c:pt idx="423">
                  <c:v>-0.32000000000000006</c:v>
                </c:pt>
                <c:pt idx="424">
                  <c:v>-0.26899999999999991</c:v>
                </c:pt>
                <c:pt idx="425">
                  <c:v>-0.29499999999999993</c:v>
                </c:pt>
                <c:pt idx="426">
                  <c:v>-0.34699999999999998</c:v>
                </c:pt>
                <c:pt idx="427">
                  <c:v>-0.29600000000000004</c:v>
                </c:pt>
                <c:pt idx="428">
                  <c:v>-0.33000000000000007</c:v>
                </c:pt>
                <c:pt idx="429">
                  <c:v>-0.35499999999999998</c:v>
                </c:pt>
                <c:pt idx="430">
                  <c:v>-0.27600000000000002</c:v>
                </c:pt>
                <c:pt idx="431">
                  <c:v>-0.27600000000000002</c:v>
                </c:pt>
                <c:pt idx="432">
                  <c:v>-0.21300000000000008</c:v>
                </c:pt>
                <c:pt idx="433">
                  <c:v>-0.22100000000000009</c:v>
                </c:pt>
                <c:pt idx="434">
                  <c:v>-0.23599999999999999</c:v>
                </c:pt>
                <c:pt idx="435">
                  <c:v>-0.23799999999999999</c:v>
                </c:pt>
                <c:pt idx="436">
                  <c:v>-0.23799999999999999</c:v>
                </c:pt>
                <c:pt idx="437">
                  <c:v>-0.19799999999999995</c:v>
                </c:pt>
                <c:pt idx="438">
                  <c:v>-0.20700000000000007</c:v>
                </c:pt>
                <c:pt idx="439">
                  <c:v>-0.29899999999999993</c:v>
                </c:pt>
                <c:pt idx="440">
                  <c:v>-0.30099999999999993</c:v>
                </c:pt>
                <c:pt idx="441">
                  <c:v>-0.38500000000000001</c:v>
                </c:pt>
                <c:pt idx="442">
                  <c:v>-0.47199999999999998</c:v>
                </c:pt>
                <c:pt idx="443">
                  <c:v>-0.48</c:v>
                </c:pt>
                <c:pt idx="444">
                  <c:v>-0.51200000000000001</c:v>
                </c:pt>
                <c:pt idx="445">
                  <c:v>-0.6379999999999999</c:v>
                </c:pt>
                <c:pt idx="446">
                  <c:v>-0.58800000000000008</c:v>
                </c:pt>
                <c:pt idx="447">
                  <c:v>-0.54299999999999993</c:v>
                </c:pt>
                <c:pt idx="448">
                  <c:v>-0.53800000000000003</c:v>
                </c:pt>
                <c:pt idx="449">
                  <c:v>-0.52600000000000002</c:v>
                </c:pt>
                <c:pt idx="450">
                  <c:v>-0.46300000000000008</c:v>
                </c:pt>
                <c:pt idx="451">
                  <c:v>-0.46799999999999997</c:v>
                </c:pt>
                <c:pt idx="452">
                  <c:v>-0.3859999999999999</c:v>
                </c:pt>
                <c:pt idx="453">
                  <c:v>-0.47799999999999998</c:v>
                </c:pt>
                <c:pt idx="454">
                  <c:v>-0.43399999999999994</c:v>
                </c:pt>
                <c:pt idx="455">
                  <c:v>-0.42300000000000004</c:v>
                </c:pt>
                <c:pt idx="456">
                  <c:v>-0.40599999999999992</c:v>
                </c:pt>
                <c:pt idx="457">
                  <c:v>-0.377</c:v>
                </c:pt>
                <c:pt idx="458">
                  <c:v>-0.34000000000000008</c:v>
                </c:pt>
                <c:pt idx="459">
                  <c:v>-0.27499999999999991</c:v>
                </c:pt>
                <c:pt idx="460">
                  <c:v>-0.27</c:v>
                </c:pt>
                <c:pt idx="461">
                  <c:v>-0.30000000000000004</c:v>
                </c:pt>
                <c:pt idx="462">
                  <c:v>-0.27</c:v>
                </c:pt>
                <c:pt idx="463">
                  <c:v>-0.32499999999999996</c:v>
                </c:pt>
                <c:pt idx="464">
                  <c:v>-0.40999999999999992</c:v>
                </c:pt>
                <c:pt idx="465">
                  <c:v>-0.47100000000000009</c:v>
                </c:pt>
                <c:pt idx="466">
                  <c:v>-0.47100000000000009</c:v>
                </c:pt>
                <c:pt idx="467">
                  <c:v>-0.5129999999999999</c:v>
                </c:pt>
                <c:pt idx="468">
                  <c:v>-0.48</c:v>
                </c:pt>
                <c:pt idx="469">
                  <c:v>-0.49299999999999988</c:v>
                </c:pt>
                <c:pt idx="470">
                  <c:v>-0.49499999999999988</c:v>
                </c:pt>
                <c:pt idx="471">
                  <c:v>-0.54099999999999993</c:v>
                </c:pt>
                <c:pt idx="472">
                  <c:v>-0.502</c:v>
                </c:pt>
                <c:pt idx="473">
                  <c:v>-0.50499999999999989</c:v>
                </c:pt>
                <c:pt idx="474">
                  <c:v>-0.5069999999999999</c:v>
                </c:pt>
                <c:pt idx="475">
                  <c:v>-0.53600000000000003</c:v>
                </c:pt>
                <c:pt idx="476">
                  <c:v>-0.58299999999999996</c:v>
                </c:pt>
                <c:pt idx="477">
                  <c:v>-0.57899999999999996</c:v>
                </c:pt>
                <c:pt idx="478">
                  <c:v>-0.51200000000000001</c:v>
                </c:pt>
                <c:pt idx="479">
                  <c:v>-0.43199999999999994</c:v>
                </c:pt>
                <c:pt idx="480">
                  <c:v>-0.45100000000000007</c:v>
                </c:pt>
                <c:pt idx="481">
                  <c:v>-0.51800000000000002</c:v>
                </c:pt>
                <c:pt idx="482">
                  <c:v>-0.59899999999999998</c:v>
                </c:pt>
                <c:pt idx="483">
                  <c:v>-0.56899999999999995</c:v>
                </c:pt>
                <c:pt idx="484">
                  <c:v>-0.65799999999999992</c:v>
                </c:pt>
                <c:pt idx="485">
                  <c:v>-0.68300000000000005</c:v>
                </c:pt>
                <c:pt idx="486">
                  <c:v>-0.68300000000000005</c:v>
                </c:pt>
                <c:pt idx="487">
                  <c:v>-0.67599999999999993</c:v>
                </c:pt>
                <c:pt idx="488">
                  <c:v>-0.627</c:v>
                </c:pt>
                <c:pt idx="489">
                  <c:v>-0.56000000000000005</c:v>
                </c:pt>
                <c:pt idx="490">
                  <c:v>-0.57200000000000006</c:v>
                </c:pt>
                <c:pt idx="491">
                  <c:v>-0.55600000000000005</c:v>
                </c:pt>
                <c:pt idx="492">
                  <c:v>-0.52400000000000002</c:v>
                </c:pt>
                <c:pt idx="493">
                  <c:v>-0.4870000000000001</c:v>
                </c:pt>
                <c:pt idx="494">
                  <c:v>-0.51400000000000001</c:v>
                </c:pt>
                <c:pt idx="495">
                  <c:v>-0.5109999999999999</c:v>
                </c:pt>
                <c:pt idx="496">
                  <c:v>-0.496</c:v>
                </c:pt>
                <c:pt idx="497">
                  <c:v>-0.48199999999999998</c:v>
                </c:pt>
                <c:pt idx="498">
                  <c:v>-0.5069999999999999</c:v>
                </c:pt>
                <c:pt idx="499">
                  <c:v>-0.5069999999999999</c:v>
                </c:pt>
                <c:pt idx="500">
                  <c:v>-0.5169999999999999</c:v>
                </c:pt>
                <c:pt idx="501">
                  <c:v>-0.56000000000000005</c:v>
                </c:pt>
                <c:pt idx="502">
                  <c:v>-0.45700000000000007</c:v>
                </c:pt>
                <c:pt idx="503">
                  <c:v>-0.5149999999999999</c:v>
                </c:pt>
                <c:pt idx="504">
                  <c:v>-0.55099999999999993</c:v>
                </c:pt>
                <c:pt idx="505">
                  <c:v>-0.9830000000000001</c:v>
                </c:pt>
                <c:pt idx="506">
                  <c:v>-0.97000000000000008</c:v>
                </c:pt>
                <c:pt idx="507">
                  <c:v>-1.0220000000000002</c:v>
                </c:pt>
                <c:pt idx="508">
                  <c:v>-0.99799999999999989</c:v>
                </c:pt>
                <c:pt idx="509">
                  <c:v>-1.1080000000000001</c:v>
                </c:pt>
                <c:pt idx="510">
                  <c:v>-1.0379999999999998</c:v>
                </c:pt>
                <c:pt idx="511">
                  <c:v>-1.1120000000000001</c:v>
                </c:pt>
                <c:pt idx="512">
                  <c:v>-1.081</c:v>
                </c:pt>
                <c:pt idx="513">
                  <c:v>-1.0880000000000001</c:v>
                </c:pt>
                <c:pt idx="514">
                  <c:v>-1.0760000000000001</c:v>
                </c:pt>
                <c:pt idx="515">
                  <c:v>-1.073</c:v>
                </c:pt>
                <c:pt idx="516">
                  <c:v>-1.085</c:v>
                </c:pt>
                <c:pt idx="517">
                  <c:v>-1.046</c:v>
                </c:pt>
                <c:pt idx="518">
                  <c:v>-1.046</c:v>
                </c:pt>
                <c:pt idx="519">
                  <c:v>-1.04</c:v>
                </c:pt>
                <c:pt idx="520">
                  <c:v>-1.032</c:v>
                </c:pt>
                <c:pt idx="521">
                  <c:v>-1.0349999999999999</c:v>
                </c:pt>
                <c:pt idx="522">
                  <c:v>-1.0740000000000001</c:v>
                </c:pt>
                <c:pt idx="523">
                  <c:v>-1.0740000000000001</c:v>
                </c:pt>
                <c:pt idx="524">
                  <c:v>-1.0829999999999997</c:v>
                </c:pt>
                <c:pt idx="525">
                  <c:v>-0.99899999999999989</c:v>
                </c:pt>
                <c:pt idx="526">
                  <c:v>-1.0449999999999999</c:v>
                </c:pt>
                <c:pt idx="527">
                  <c:v>-1.0489999999999999</c:v>
                </c:pt>
                <c:pt idx="528">
                  <c:v>-1.1000000000000001</c:v>
                </c:pt>
                <c:pt idx="529">
                  <c:v>-0.95100000000000007</c:v>
                </c:pt>
                <c:pt idx="530">
                  <c:v>-0.91599999999999993</c:v>
                </c:pt>
                <c:pt idx="531">
                  <c:v>-0.96199999999999997</c:v>
                </c:pt>
                <c:pt idx="532">
                  <c:v>-0.92700000000000005</c:v>
                </c:pt>
                <c:pt idx="533">
                  <c:v>-0.88900000000000001</c:v>
                </c:pt>
                <c:pt idx="534">
                  <c:v>-0.90800000000000003</c:v>
                </c:pt>
                <c:pt idx="535">
                  <c:v>-0.91700000000000004</c:v>
                </c:pt>
                <c:pt idx="536">
                  <c:v>-0.91700000000000004</c:v>
                </c:pt>
                <c:pt idx="537">
                  <c:v>-0.8899999999999999</c:v>
                </c:pt>
                <c:pt idx="538">
                  <c:v>-0.89500000000000002</c:v>
                </c:pt>
                <c:pt idx="539">
                  <c:v>-0.8580000000000001</c:v>
                </c:pt>
                <c:pt idx="540">
                  <c:v>-0.80500000000000005</c:v>
                </c:pt>
                <c:pt idx="541">
                  <c:v>-0.74399999999999999</c:v>
                </c:pt>
                <c:pt idx="542">
                  <c:v>-0.77200000000000002</c:v>
                </c:pt>
                <c:pt idx="543">
                  <c:v>-0.68499999999999994</c:v>
                </c:pt>
                <c:pt idx="544">
                  <c:v>-0.68600000000000005</c:v>
                </c:pt>
                <c:pt idx="545">
                  <c:v>-0.60799999999999998</c:v>
                </c:pt>
                <c:pt idx="546">
                  <c:v>-0.63800000000000001</c:v>
                </c:pt>
                <c:pt idx="547">
                  <c:v>-0.71500000000000008</c:v>
                </c:pt>
                <c:pt idx="548">
                  <c:v>-0.7669999999999999</c:v>
                </c:pt>
                <c:pt idx="549">
                  <c:v>-0.77899999999999991</c:v>
                </c:pt>
                <c:pt idx="550">
                  <c:v>-0.71900000000000008</c:v>
                </c:pt>
                <c:pt idx="551">
                  <c:v>-0.73599999999999999</c:v>
                </c:pt>
                <c:pt idx="552">
                  <c:v>-0.79099999999999993</c:v>
                </c:pt>
                <c:pt idx="553">
                  <c:v>-0.84399999999999986</c:v>
                </c:pt>
                <c:pt idx="554">
                  <c:v>-0.83300000000000007</c:v>
                </c:pt>
                <c:pt idx="555">
                  <c:v>-0.80199999999999994</c:v>
                </c:pt>
                <c:pt idx="556">
                  <c:v>-0.84699999999999998</c:v>
                </c:pt>
                <c:pt idx="557">
                  <c:v>-0.79700000000000004</c:v>
                </c:pt>
                <c:pt idx="558">
                  <c:v>-0.80300000000000005</c:v>
                </c:pt>
                <c:pt idx="559">
                  <c:v>-0.76100000000000001</c:v>
                </c:pt>
                <c:pt idx="560">
                  <c:v>-0.71699999999999997</c:v>
                </c:pt>
                <c:pt idx="561">
                  <c:v>-0.70599999999999996</c:v>
                </c:pt>
                <c:pt idx="562">
                  <c:v>-0.70900000000000007</c:v>
                </c:pt>
                <c:pt idx="563">
                  <c:v>-0.68399999999999994</c:v>
                </c:pt>
                <c:pt idx="564">
                  <c:v>-0.64200000000000002</c:v>
                </c:pt>
                <c:pt idx="565">
                  <c:v>-0.53499999999999992</c:v>
                </c:pt>
                <c:pt idx="566">
                  <c:v>-0.55000000000000004</c:v>
                </c:pt>
                <c:pt idx="567">
                  <c:v>-0.42099999999999993</c:v>
                </c:pt>
                <c:pt idx="568">
                  <c:v>-0.629</c:v>
                </c:pt>
                <c:pt idx="569">
                  <c:v>-0.42900000000000005</c:v>
                </c:pt>
                <c:pt idx="570">
                  <c:v>-0.27900000000000003</c:v>
                </c:pt>
                <c:pt idx="571">
                  <c:v>8.1999999999999962E-2</c:v>
                </c:pt>
                <c:pt idx="572">
                  <c:v>-0.18000000000000005</c:v>
                </c:pt>
                <c:pt idx="573">
                  <c:v>-4.7000000000000042E-2</c:v>
                </c:pt>
                <c:pt idx="574">
                  <c:v>0.23899999999999999</c:v>
                </c:pt>
                <c:pt idx="575">
                  <c:v>8.6000000000000076E-2</c:v>
                </c:pt>
                <c:pt idx="576">
                  <c:v>0.35399999999999998</c:v>
                </c:pt>
                <c:pt idx="577">
                  <c:v>0.123</c:v>
                </c:pt>
                <c:pt idx="578">
                  <c:v>0.22499999999999987</c:v>
                </c:pt>
                <c:pt idx="579">
                  <c:v>0.18600000000000017</c:v>
                </c:pt>
                <c:pt idx="580">
                  <c:v>0.44200000000000006</c:v>
                </c:pt>
                <c:pt idx="581">
                  <c:v>0.31599999999999995</c:v>
                </c:pt>
                <c:pt idx="582">
                  <c:v>0.15499999999999992</c:v>
                </c:pt>
                <c:pt idx="583">
                  <c:v>8.4999999999999964E-2</c:v>
                </c:pt>
                <c:pt idx="584">
                  <c:v>9.5999999999999974E-2</c:v>
                </c:pt>
                <c:pt idx="585">
                  <c:v>0.2659999999999999</c:v>
                </c:pt>
                <c:pt idx="586">
                  <c:v>0.35599999999999998</c:v>
                </c:pt>
                <c:pt idx="587">
                  <c:v>0.43499999999999994</c:v>
                </c:pt>
                <c:pt idx="588">
                  <c:v>0.52100000000000002</c:v>
                </c:pt>
                <c:pt idx="589">
                  <c:v>0.52100000000000013</c:v>
                </c:pt>
                <c:pt idx="590">
                  <c:v>0.48799999999999999</c:v>
                </c:pt>
                <c:pt idx="591">
                  <c:v>0.20299999999999996</c:v>
                </c:pt>
                <c:pt idx="592">
                  <c:v>0.14600000000000002</c:v>
                </c:pt>
                <c:pt idx="593">
                  <c:v>8.6999999999999966E-2</c:v>
                </c:pt>
                <c:pt idx="594">
                  <c:v>0.13900000000000001</c:v>
                </c:pt>
                <c:pt idx="595">
                  <c:v>0.13900000000000001</c:v>
                </c:pt>
                <c:pt idx="596">
                  <c:v>8.5999999999999965E-2</c:v>
                </c:pt>
                <c:pt idx="597">
                  <c:v>1.6000000000000014E-2</c:v>
                </c:pt>
                <c:pt idx="598">
                  <c:v>0.13800000000000001</c:v>
                </c:pt>
                <c:pt idx="599">
                  <c:v>0.10699999999999998</c:v>
                </c:pt>
                <c:pt idx="600">
                  <c:v>8.6999999999999966E-2</c:v>
                </c:pt>
                <c:pt idx="601">
                  <c:v>0.15800000000000003</c:v>
                </c:pt>
                <c:pt idx="602">
                  <c:v>0.2340000000000001</c:v>
                </c:pt>
                <c:pt idx="603">
                  <c:v>0.18900000000000006</c:v>
                </c:pt>
                <c:pt idx="604">
                  <c:v>0.20200000000000007</c:v>
                </c:pt>
                <c:pt idx="605">
                  <c:v>0.20300000000000007</c:v>
                </c:pt>
                <c:pt idx="606">
                  <c:v>0.11899999999999999</c:v>
                </c:pt>
                <c:pt idx="607">
                  <c:v>0.16600000000000004</c:v>
                </c:pt>
                <c:pt idx="608">
                  <c:v>0.15200000000000002</c:v>
                </c:pt>
                <c:pt idx="609">
                  <c:v>0.15000000000000002</c:v>
                </c:pt>
                <c:pt idx="610">
                  <c:v>0.23099999999999998</c:v>
                </c:pt>
                <c:pt idx="611">
                  <c:v>0.24399999999999999</c:v>
                </c:pt>
                <c:pt idx="612">
                  <c:v>0.22199999999999998</c:v>
                </c:pt>
                <c:pt idx="613">
                  <c:v>0.19100000000000006</c:v>
                </c:pt>
                <c:pt idx="614">
                  <c:v>0.22799999999999998</c:v>
                </c:pt>
                <c:pt idx="615">
                  <c:v>0.18499999999999994</c:v>
                </c:pt>
                <c:pt idx="616">
                  <c:v>8.4000000000000075E-2</c:v>
                </c:pt>
                <c:pt idx="617">
                  <c:v>0.11899999999999999</c:v>
                </c:pt>
                <c:pt idx="618">
                  <c:v>0.10199999999999998</c:v>
                </c:pt>
                <c:pt idx="619">
                  <c:v>0.10699999999999998</c:v>
                </c:pt>
                <c:pt idx="620">
                  <c:v>9.099999999999997E-2</c:v>
                </c:pt>
                <c:pt idx="621">
                  <c:v>4.8000000000000043E-2</c:v>
                </c:pt>
                <c:pt idx="622">
                  <c:v>8.5000000000000075E-2</c:v>
                </c:pt>
                <c:pt idx="623">
                  <c:v>6.899999999999995E-2</c:v>
                </c:pt>
                <c:pt idx="624">
                  <c:v>5.1999999999999935E-2</c:v>
                </c:pt>
                <c:pt idx="625">
                  <c:v>8.9999999999999969E-2</c:v>
                </c:pt>
                <c:pt idx="626">
                  <c:v>8.4999999999999964E-2</c:v>
                </c:pt>
                <c:pt idx="627">
                  <c:v>3.7000000000000033E-2</c:v>
                </c:pt>
                <c:pt idx="628">
                  <c:v>6.1999999999999944E-2</c:v>
                </c:pt>
                <c:pt idx="629">
                  <c:v>5.8000000000000052E-2</c:v>
                </c:pt>
                <c:pt idx="630">
                  <c:v>9.6999999999999975E-2</c:v>
                </c:pt>
                <c:pt idx="631">
                  <c:v>0.10499999999999998</c:v>
                </c:pt>
                <c:pt idx="632">
                  <c:v>7.8999999999999959E-2</c:v>
                </c:pt>
                <c:pt idx="633">
                  <c:v>2.8000000000000025E-2</c:v>
                </c:pt>
                <c:pt idx="634">
                  <c:v>-2.9999999999999916E-2</c:v>
                </c:pt>
                <c:pt idx="635">
                  <c:v>-0.10099999999999998</c:v>
                </c:pt>
                <c:pt idx="636">
                  <c:v>-4.1000000000000036E-2</c:v>
                </c:pt>
                <c:pt idx="637">
                  <c:v>-2.0999999999999908E-2</c:v>
                </c:pt>
                <c:pt idx="638">
                  <c:v>5.7000000000000051E-2</c:v>
                </c:pt>
                <c:pt idx="639">
                  <c:v>6.899999999999995E-2</c:v>
                </c:pt>
                <c:pt idx="640">
                  <c:v>4.0000000000000036E-2</c:v>
                </c:pt>
                <c:pt idx="641">
                  <c:v>1.3000000000000012E-2</c:v>
                </c:pt>
                <c:pt idx="642">
                  <c:v>-3.400000000000003E-2</c:v>
                </c:pt>
                <c:pt idx="643">
                  <c:v>-4.9000000000000044E-2</c:v>
                </c:pt>
                <c:pt idx="644">
                  <c:v>-3.8999999999999924E-2</c:v>
                </c:pt>
                <c:pt idx="645">
                  <c:v>-1.9999999999999907E-2</c:v>
                </c:pt>
                <c:pt idx="646">
                  <c:v>-5.3999999999999937E-2</c:v>
                </c:pt>
                <c:pt idx="647">
                  <c:v>-6.7999999999999949E-2</c:v>
                </c:pt>
                <c:pt idx="648">
                  <c:v>-5.5000000000000049E-2</c:v>
                </c:pt>
                <c:pt idx="649">
                  <c:v>-6.6000000000000059E-2</c:v>
                </c:pt>
                <c:pt idx="650">
                  <c:v>-1.7000000000000015E-2</c:v>
                </c:pt>
                <c:pt idx="651">
                  <c:v>1.0000000000000009E-3</c:v>
                </c:pt>
                <c:pt idx="652">
                  <c:v>-2.7000000000000024E-2</c:v>
                </c:pt>
                <c:pt idx="653">
                  <c:v>-3.2000000000000028E-2</c:v>
                </c:pt>
                <c:pt idx="654">
                  <c:v>-3.5000000000000031E-2</c:v>
                </c:pt>
                <c:pt idx="655">
                  <c:v>-2.5000000000000022E-2</c:v>
                </c:pt>
                <c:pt idx="656">
                  <c:v>-6.3000000000000056E-2</c:v>
                </c:pt>
                <c:pt idx="657">
                  <c:v>-2.6000000000000023E-2</c:v>
                </c:pt>
                <c:pt idx="658">
                  <c:v>-3.0000000000000027E-2</c:v>
                </c:pt>
                <c:pt idx="659">
                  <c:v>2.6000000000000023E-2</c:v>
                </c:pt>
                <c:pt idx="660">
                  <c:v>-1.0000000000000009E-3</c:v>
                </c:pt>
                <c:pt idx="661">
                  <c:v>2.1000000000000019E-2</c:v>
                </c:pt>
                <c:pt idx="662">
                  <c:v>1.0000000000000009E-3</c:v>
                </c:pt>
                <c:pt idx="663">
                  <c:v>-6.0000000000000053E-3</c:v>
                </c:pt>
                <c:pt idx="664">
                  <c:v>7.0000000000000062E-3</c:v>
                </c:pt>
                <c:pt idx="665">
                  <c:v>8.0000000000000071E-3</c:v>
                </c:pt>
                <c:pt idx="666">
                  <c:v>4.3000000000000038E-2</c:v>
                </c:pt>
                <c:pt idx="667">
                  <c:v>5.3000000000000047E-2</c:v>
                </c:pt>
                <c:pt idx="668">
                  <c:v>4.6000000000000041E-2</c:v>
                </c:pt>
                <c:pt idx="669">
                  <c:v>6.6000000000000059E-2</c:v>
                </c:pt>
                <c:pt idx="670">
                  <c:v>6.0000000000000053E-2</c:v>
                </c:pt>
                <c:pt idx="671">
                  <c:v>2.4000000000000021E-2</c:v>
                </c:pt>
                <c:pt idx="672">
                  <c:v>7.0000000000000062E-2</c:v>
                </c:pt>
                <c:pt idx="673">
                  <c:v>6.9000000000000061E-2</c:v>
                </c:pt>
                <c:pt idx="674">
                  <c:v>9.6999999999999975E-2</c:v>
                </c:pt>
                <c:pt idx="675">
                  <c:v>0.11599999999999999</c:v>
                </c:pt>
                <c:pt idx="676">
                  <c:v>0.10899999999999999</c:v>
                </c:pt>
                <c:pt idx="677">
                  <c:v>0.15700000000000003</c:v>
                </c:pt>
                <c:pt idx="678">
                  <c:v>9.5999999999999974E-2</c:v>
                </c:pt>
                <c:pt idx="679">
                  <c:v>0.11299999999999999</c:v>
                </c:pt>
                <c:pt idx="680">
                  <c:v>9.000000000000008E-2</c:v>
                </c:pt>
                <c:pt idx="681">
                  <c:v>6.800000000000006E-2</c:v>
                </c:pt>
                <c:pt idx="682">
                  <c:v>1.3000000000000012E-2</c:v>
                </c:pt>
                <c:pt idx="683">
                  <c:v>-1.100000000000001E-2</c:v>
                </c:pt>
                <c:pt idx="684">
                  <c:v>-7.6999999999999957E-2</c:v>
                </c:pt>
                <c:pt idx="685">
                  <c:v>-6.9999999999999951E-2</c:v>
                </c:pt>
                <c:pt idx="686">
                  <c:v>-2.8999999999999915E-2</c:v>
                </c:pt>
                <c:pt idx="687">
                  <c:v>-5.0000000000000044E-3</c:v>
                </c:pt>
                <c:pt idx="688">
                  <c:v>-1.7000000000000015E-2</c:v>
                </c:pt>
                <c:pt idx="689">
                  <c:v>1.3000000000000012E-2</c:v>
                </c:pt>
                <c:pt idx="690">
                  <c:v>4.0000000000000036E-2</c:v>
                </c:pt>
                <c:pt idx="691">
                  <c:v>0</c:v>
                </c:pt>
                <c:pt idx="692">
                  <c:v>-4.0000000000000036E-3</c:v>
                </c:pt>
                <c:pt idx="693">
                  <c:v>1.0000000000000009E-3</c:v>
                </c:pt>
                <c:pt idx="694">
                  <c:v>-7.7999999999999958E-2</c:v>
                </c:pt>
                <c:pt idx="695">
                  <c:v>-5.8999999999999941E-2</c:v>
                </c:pt>
                <c:pt idx="696">
                  <c:v>-4.0999999999999925E-2</c:v>
                </c:pt>
                <c:pt idx="697">
                  <c:v>0</c:v>
                </c:pt>
                <c:pt idx="698">
                  <c:v>3.1000000000000028E-2</c:v>
                </c:pt>
                <c:pt idx="699">
                  <c:v>5.3999999999999937E-2</c:v>
                </c:pt>
                <c:pt idx="700">
                  <c:v>-2.4000000000000021E-2</c:v>
                </c:pt>
                <c:pt idx="701">
                  <c:v>6.0000000000000053E-3</c:v>
                </c:pt>
                <c:pt idx="702">
                  <c:v>1.4999999999999902E-2</c:v>
                </c:pt>
                <c:pt idx="703">
                  <c:v>8.0000000000000071E-3</c:v>
                </c:pt>
                <c:pt idx="704">
                  <c:v>5.699999999999994E-2</c:v>
                </c:pt>
                <c:pt idx="705">
                  <c:v>6.2999999999999945E-2</c:v>
                </c:pt>
                <c:pt idx="706">
                  <c:v>7.0999999999999952E-2</c:v>
                </c:pt>
                <c:pt idx="707">
                  <c:v>4.8999999999999932E-2</c:v>
                </c:pt>
                <c:pt idx="708">
                  <c:v>1.0000000000000009E-3</c:v>
                </c:pt>
                <c:pt idx="709">
                  <c:v>-1.4999999999999902E-2</c:v>
                </c:pt>
                <c:pt idx="710">
                  <c:v>-1.9999999999999907E-2</c:v>
                </c:pt>
                <c:pt idx="711">
                  <c:v>-2.7000000000000024E-2</c:v>
                </c:pt>
                <c:pt idx="712">
                  <c:v>-1.7000000000000015E-2</c:v>
                </c:pt>
                <c:pt idx="713">
                  <c:v>1.2000000000000011E-2</c:v>
                </c:pt>
                <c:pt idx="714">
                  <c:v>3.6999999999999922E-2</c:v>
                </c:pt>
                <c:pt idx="715">
                  <c:v>4.8999999999999932E-2</c:v>
                </c:pt>
                <c:pt idx="716">
                  <c:v>5.0999999999999934E-2</c:v>
                </c:pt>
                <c:pt idx="717">
                  <c:v>4.4999999999999929E-2</c:v>
                </c:pt>
                <c:pt idx="718">
                  <c:v>1.9999999999999907E-2</c:v>
                </c:pt>
                <c:pt idx="719">
                  <c:v>4.599999999999993E-2</c:v>
                </c:pt>
                <c:pt idx="720">
                  <c:v>2.300000000000002E-2</c:v>
                </c:pt>
                <c:pt idx="721">
                  <c:v>-3.3000000000000029E-2</c:v>
                </c:pt>
                <c:pt idx="722">
                  <c:v>3.9000000000000035E-2</c:v>
                </c:pt>
                <c:pt idx="723">
                  <c:v>1.2000000000000011E-2</c:v>
                </c:pt>
                <c:pt idx="724">
                  <c:v>-1.6000000000000014E-2</c:v>
                </c:pt>
                <c:pt idx="725">
                  <c:v>4.0000000000000036E-3</c:v>
                </c:pt>
                <c:pt idx="726">
                  <c:v>9.000000000000008E-3</c:v>
                </c:pt>
                <c:pt idx="727">
                  <c:v>2.200000000000002E-2</c:v>
                </c:pt>
                <c:pt idx="728">
                  <c:v>1.9000000000000017E-2</c:v>
                </c:pt>
                <c:pt idx="729">
                  <c:v>2.0000000000000018E-3</c:v>
                </c:pt>
                <c:pt idx="730">
                  <c:v>-1.100000000000001E-2</c:v>
                </c:pt>
                <c:pt idx="731">
                  <c:v>-3.1000000000000028E-2</c:v>
                </c:pt>
                <c:pt idx="732">
                  <c:v>-5.2000000000000046E-2</c:v>
                </c:pt>
                <c:pt idx="733">
                  <c:v>-7.8999999999999959E-2</c:v>
                </c:pt>
                <c:pt idx="734">
                  <c:v>-9.1999999999999971E-2</c:v>
                </c:pt>
                <c:pt idx="735">
                  <c:v>-7.8999999999999959E-2</c:v>
                </c:pt>
                <c:pt idx="736">
                  <c:v>-4.8000000000000043E-2</c:v>
                </c:pt>
                <c:pt idx="737">
                  <c:v>-9.000000000000008E-3</c:v>
                </c:pt>
                <c:pt idx="738">
                  <c:v>-3.0000000000000027E-3</c:v>
                </c:pt>
                <c:pt idx="739">
                  <c:v>-1.3999999999999901E-2</c:v>
                </c:pt>
                <c:pt idx="740">
                  <c:v>-6.4999999999999947E-2</c:v>
                </c:pt>
                <c:pt idx="741">
                  <c:v>2.0000000000000018E-2</c:v>
                </c:pt>
                <c:pt idx="742">
                  <c:v>-5.0000000000000044E-3</c:v>
                </c:pt>
                <c:pt idx="743">
                  <c:v>8.9999999999999969E-2</c:v>
                </c:pt>
                <c:pt idx="744">
                  <c:v>8.5999999999999965E-2</c:v>
                </c:pt>
                <c:pt idx="745">
                  <c:v>2.5000000000000022E-2</c:v>
                </c:pt>
                <c:pt idx="746">
                  <c:v>-1.9000000000000017E-2</c:v>
                </c:pt>
                <c:pt idx="747">
                  <c:v>-0.10099999999999998</c:v>
                </c:pt>
                <c:pt idx="748">
                  <c:v>-0.13300000000000001</c:v>
                </c:pt>
                <c:pt idx="749">
                  <c:v>-6.700000000000006E-2</c:v>
                </c:pt>
                <c:pt idx="750">
                  <c:v>-8.3000000000000074E-2</c:v>
                </c:pt>
                <c:pt idx="751">
                  <c:v>-0.10799999999999998</c:v>
                </c:pt>
                <c:pt idx="752">
                  <c:v>-6.899999999999995E-2</c:v>
                </c:pt>
                <c:pt idx="753">
                  <c:v>-8.5999999999999965E-2</c:v>
                </c:pt>
                <c:pt idx="754">
                  <c:v>-4.9999999999999933E-2</c:v>
                </c:pt>
                <c:pt idx="755">
                  <c:v>-3.499999999999992E-2</c:v>
                </c:pt>
                <c:pt idx="756">
                  <c:v>-6.9999999999999951E-2</c:v>
                </c:pt>
                <c:pt idx="757">
                  <c:v>-8.5999999999999965E-2</c:v>
                </c:pt>
                <c:pt idx="758">
                  <c:v>-8.1999999999999962E-2</c:v>
                </c:pt>
                <c:pt idx="759">
                  <c:v>-9.1999999999999971E-2</c:v>
                </c:pt>
                <c:pt idx="760">
                  <c:v>-5.3999999999999937E-2</c:v>
                </c:pt>
                <c:pt idx="761">
                  <c:v>-4.599999999999993E-2</c:v>
                </c:pt>
                <c:pt idx="762">
                  <c:v>-0.1130000000000001</c:v>
                </c:pt>
                <c:pt idx="763">
                  <c:v>-9.2000000000000082E-2</c:v>
                </c:pt>
                <c:pt idx="764">
                  <c:v>-7.7000000000000068E-2</c:v>
                </c:pt>
                <c:pt idx="765">
                  <c:v>-0.13800000000000001</c:v>
                </c:pt>
                <c:pt idx="766">
                  <c:v>-8.4000000000000075E-2</c:v>
                </c:pt>
                <c:pt idx="767">
                  <c:v>-8.5000000000000075E-2</c:v>
                </c:pt>
                <c:pt idx="768">
                  <c:v>-8.2000000000000073E-2</c:v>
                </c:pt>
                <c:pt idx="769">
                  <c:v>-4.3000000000000038E-2</c:v>
                </c:pt>
                <c:pt idx="770">
                  <c:v>-3.3000000000000029E-2</c:v>
                </c:pt>
                <c:pt idx="771">
                  <c:v>-2.4000000000000021E-2</c:v>
                </c:pt>
                <c:pt idx="772">
                  <c:v>-5.0000000000000044E-2</c:v>
                </c:pt>
                <c:pt idx="773">
                  <c:v>-4.8000000000000043E-2</c:v>
                </c:pt>
                <c:pt idx="774">
                  <c:v>-8.9000000000000079E-2</c:v>
                </c:pt>
                <c:pt idx="775">
                  <c:v>-0.10399999999999998</c:v>
                </c:pt>
                <c:pt idx="776">
                  <c:v>-0.13</c:v>
                </c:pt>
                <c:pt idx="777">
                  <c:v>-0.14300000000000002</c:v>
                </c:pt>
                <c:pt idx="778">
                  <c:v>-0.14999999999999991</c:v>
                </c:pt>
                <c:pt idx="779">
                  <c:v>-0.14600000000000002</c:v>
                </c:pt>
                <c:pt idx="780">
                  <c:v>-0.14600000000000002</c:v>
                </c:pt>
                <c:pt idx="781">
                  <c:v>-0.125</c:v>
                </c:pt>
                <c:pt idx="782">
                  <c:v>-0.15399999999999991</c:v>
                </c:pt>
                <c:pt idx="783">
                  <c:v>-0.15000000000000002</c:v>
                </c:pt>
                <c:pt idx="784">
                  <c:v>-0.14600000000000002</c:v>
                </c:pt>
                <c:pt idx="785">
                  <c:v>-0.14600000000000002</c:v>
                </c:pt>
                <c:pt idx="786">
                  <c:v>-0.13400000000000001</c:v>
                </c:pt>
                <c:pt idx="787">
                  <c:v>-0.18199999999999994</c:v>
                </c:pt>
                <c:pt idx="788">
                  <c:v>-0.23299999999999998</c:v>
                </c:pt>
                <c:pt idx="789">
                  <c:v>-0.23599999999999999</c:v>
                </c:pt>
                <c:pt idx="790">
                  <c:v>-0.27200000000000002</c:v>
                </c:pt>
                <c:pt idx="791">
                  <c:v>-0.247</c:v>
                </c:pt>
                <c:pt idx="792">
                  <c:v>-0.24499999999999988</c:v>
                </c:pt>
                <c:pt idx="793">
                  <c:v>-0.24400000000000011</c:v>
                </c:pt>
                <c:pt idx="794">
                  <c:v>-0.32999999999999985</c:v>
                </c:pt>
                <c:pt idx="795">
                  <c:v>-0.28400000000000003</c:v>
                </c:pt>
                <c:pt idx="796">
                  <c:v>-0.30400000000000005</c:v>
                </c:pt>
                <c:pt idx="797">
                  <c:v>-0.31399999999999995</c:v>
                </c:pt>
                <c:pt idx="798">
                  <c:v>-0.30099999999999993</c:v>
                </c:pt>
                <c:pt idx="799">
                  <c:v>-0.26700000000000002</c:v>
                </c:pt>
                <c:pt idx="800">
                  <c:v>-0.24199999999999999</c:v>
                </c:pt>
                <c:pt idx="801">
                  <c:v>-0.23599999999999988</c:v>
                </c:pt>
                <c:pt idx="802">
                  <c:v>-0.23099999999999998</c:v>
                </c:pt>
                <c:pt idx="803">
                  <c:v>-0.23299999999999998</c:v>
                </c:pt>
                <c:pt idx="804">
                  <c:v>-0.23699999999999988</c:v>
                </c:pt>
                <c:pt idx="805">
                  <c:v>-0.2569999999999999</c:v>
                </c:pt>
                <c:pt idx="806">
                  <c:v>-0.24099999999999999</c:v>
                </c:pt>
                <c:pt idx="807">
                  <c:v>-0.22300000000000009</c:v>
                </c:pt>
                <c:pt idx="808">
                  <c:v>-0.249</c:v>
                </c:pt>
                <c:pt idx="809">
                  <c:v>-0.26100000000000001</c:v>
                </c:pt>
                <c:pt idx="810">
                  <c:v>-0.28500000000000003</c:v>
                </c:pt>
                <c:pt idx="811">
                  <c:v>-0.25600000000000001</c:v>
                </c:pt>
                <c:pt idx="812">
                  <c:v>-0.28400000000000003</c:v>
                </c:pt>
                <c:pt idx="813">
                  <c:v>-0.253</c:v>
                </c:pt>
                <c:pt idx="814">
                  <c:v>-0.30599999999999994</c:v>
                </c:pt>
                <c:pt idx="815">
                  <c:v>-0.35100000000000009</c:v>
                </c:pt>
                <c:pt idx="816">
                  <c:v>-0.25100000000000011</c:v>
                </c:pt>
                <c:pt idx="817">
                  <c:v>-0.30600000000000005</c:v>
                </c:pt>
                <c:pt idx="818">
                  <c:v>-0.27700000000000002</c:v>
                </c:pt>
                <c:pt idx="819">
                  <c:v>-0.27100000000000013</c:v>
                </c:pt>
                <c:pt idx="820">
                  <c:v>-0.31400000000000006</c:v>
                </c:pt>
                <c:pt idx="821">
                  <c:v>-0.28600000000000003</c:v>
                </c:pt>
                <c:pt idx="822">
                  <c:v>-0.248</c:v>
                </c:pt>
                <c:pt idx="823">
                  <c:v>-0.23199999999999998</c:v>
                </c:pt>
                <c:pt idx="824">
                  <c:v>-0.35799999999999987</c:v>
                </c:pt>
                <c:pt idx="825">
                  <c:v>-0.24199999999999999</c:v>
                </c:pt>
                <c:pt idx="826">
                  <c:v>-0.31899999999999995</c:v>
                </c:pt>
                <c:pt idx="827">
                  <c:v>-0.31299999999999994</c:v>
                </c:pt>
                <c:pt idx="828">
                  <c:v>-0.36299999999999999</c:v>
                </c:pt>
                <c:pt idx="829">
                  <c:v>-0.45100000000000007</c:v>
                </c:pt>
                <c:pt idx="830">
                  <c:v>-0.44799999999999995</c:v>
                </c:pt>
                <c:pt idx="831">
                  <c:v>-0.43200000000000016</c:v>
                </c:pt>
                <c:pt idx="832">
                  <c:v>-0.40799999999999992</c:v>
                </c:pt>
                <c:pt idx="833">
                  <c:v>-0.40500000000000003</c:v>
                </c:pt>
                <c:pt idx="834">
                  <c:v>-0.43899999999999983</c:v>
                </c:pt>
                <c:pt idx="835">
                  <c:v>-0.52099999999999991</c:v>
                </c:pt>
                <c:pt idx="836">
                  <c:v>-0.44100000000000006</c:v>
                </c:pt>
                <c:pt idx="837">
                  <c:v>-0.46500000000000008</c:v>
                </c:pt>
                <c:pt idx="838">
                  <c:v>-0.47</c:v>
                </c:pt>
                <c:pt idx="839">
                  <c:v>-0.5</c:v>
                </c:pt>
                <c:pt idx="840">
                  <c:v>-0.62800000000000011</c:v>
                </c:pt>
                <c:pt idx="841">
                  <c:v>-0.56099999999999994</c:v>
                </c:pt>
                <c:pt idx="842">
                  <c:v>-0.4870000000000001</c:v>
                </c:pt>
                <c:pt idx="843">
                  <c:v>-0.52500000000000013</c:v>
                </c:pt>
                <c:pt idx="844">
                  <c:v>-0.61599999999999988</c:v>
                </c:pt>
                <c:pt idx="845">
                  <c:v>-0.65799999999999992</c:v>
                </c:pt>
                <c:pt idx="846">
                  <c:v>-0.69500000000000006</c:v>
                </c:pt>
                <c:pt idx="847">
                  <c:v>-0.60099999999999998</c:v>
                </c:pt>
                <c:pt idx="848">
                  <c:v>-0.64700000000000002</c:v>
                </c:pt>
                <c:pt idx="849">
                  <c:v>-0.58699999999999997</c:v>
                </c:pt>
                <c:pt idx="850">
                  <c:v>-0.63900000000000001</c:v>
                </c:pt>
                <c:pt idx="851">
                  <c:v>-0.61699999999999999</c:v>
                </c:pt>
                <c:pt idx="852">
                  <c:v>-0.57799999999999985</c:v>
                </c:pt>
                <c:pt idx="853">
                  <c:v>-0.59499999999999997</c:v>
                </c:pt>
                <c:pt idx="854">
                  <c:v>-0.55600000000000005</c:v>
                </c:pt>
                <c:pt idx="855">
                  <c:v>-0.59499999999999997</c:v>
                </c:pt>
                <c:pt idx="856">
                  <c:v>-0.58299999999999996</c:v>
                </c:pt>
                <c:pt idx="857">
                  <c:v>-0.53600000000000003</c:v>
                </c:pt>
                <c:pt idx="858">
                  <c:v>-0.55299999999999994</c:v>
                </c:pt>
                <c:pt idx="859">
                  <c:v>-0.498</c:v>
                </c:pt>
                <c:pt idx="860">
                  <c:v>-0.502</c:v>
                </c:pt>
                <c:pt idx="861">
                  <c:v>-0.56100000000000017</c:v>
                </c:pt>
                <c:pt idx="862">
                  <c:v>-0.53600000000000003</c:v>
                </c:pt>
                <c:pt idx="863">
                  <c:v>-0.54100000000000015</c:v>
                </c:pt>
                <c:pt idx="864">
                  <c:v>-0.52500000000000013</c:v>
                </c:pt>
                <c:pt idx="865">
                  <c:v>-0.54500000000000015</c:v>
                </c:pt>
                <c:pt idx="866">
                  <c:v>-0.55800000000000005</c:v>
                </c:pt>
                <c:pt idx="867">
                  <c:v>-0.58299999999999996</c:v>
                </c:pt>
                <c:pt idx="868">
                  <c:v>-0.52500000000000013</c:v>
                </c:pt>
                <c:pt idx="869">
                  <c:v>-0.50600000000000001</c:v>
                </c:pt>
                <c:pt idx="870">
                  <c:v>-0.498</c:v>
                </c:pt>
                <c:pt idx="871">
                  <c:v>-0.49500000000000011</c:v>
                </c:pt>
                <c:pt idx="872">
                  <c:v>-0.5129999999999999</c:v>
                </c:pt>
                <c:pt idx="873">
                  <c:v>-0.46799999999999997</c:v>
                </c:pt>
                <c:pt idx="874">
                  <c:v>-0.41599999999999993</c:v>
                </c:pt>
                <c:pt idx="875">
                  <c:v>-0.42399999999999993</c:v>
                </c:pt>
                <c:pt idx="876">
                  <c:v>-0.38300000000000001</c:v>
                </c:pt>
                <c:pt idx="877">
                  <c:v>-0.31800000000000006</c:v>
                </c:pt>
                <c:pt idx="878">
                  <c:v>-0.40900000000000003</c:v>
                </c:pt>
                <c:pt idx="879">
                  <c:v>-0.38300000000000001</c:v>
                </c:pt>
                <c:pt idx="880">
                  <c:v>-0.34999999999999987</c:v>
                </c:pt>
                <c:pt idx="881">
                  <c:v>-0.371</c:v>
                </c:pt>
                <c:pt idx="882">
                  <c:v>-0.44399999999999995</c:v>
                </c:pt>
                <c:pt idx="883">
                  <c:v>-0.48399999999999999</c:v>
                </c:pt>
                <c:pt idx="884">
                  <c:v>-0.45199999999999996</c:v>
                </c:pt>
                <c:pt idx="885">
                  <c:v>-0.44700000000000006</c:v>
                </c:pt>
                <c:pt idx="886">
                  <c:v>-0.44300000000000006</c:v>
                </c:pt>
                <c:pt idx="887">
                  <c:v>-0.40500000000000003</c:v>
                </c:pt>
                <c:pt idx="888">
                  <c:v>-0.42199999999999993</c:v>
                </c:pt>
                <c:pt idx="889">
                  <c:v>-0.42399999999999993</c:v>
                </c:pt>
                <c:pt idx="890">
                  <c:v>-0.41100000000000003</c:v>
                </c:pt>
                <c:pt idx="891">
                  <c:v>-0.42100000000000004</c:v>
                </c:pt>
                <c:pt idx="892">
                  <c:v>-0.3819999999999999</c:v>
                </c:pt>
                <c:pt idx="893">
                  <c:v>-0.36299999999999999</c:v>
                </c:pt>
                <c:pt idx="894">
                  <c:v>-0.42700000000000005</c:v>
                </c:pt>
                <c:pt idx="895">
                  <c:v>-0.35499999999999998</c:v>
                </c:pt>
                <c:pt idx="896">
                  <c:v>-0.31000000000000005</c:v>
                </c:pt>
                <c:pt idx="897">
                  <c:v>-0.25100000000000011</c:v>
                </c:pt>
                <c:pt idx="898">
                  <c:v>-0.252</c:v>
                </c:pt>
                <c:pt idx="899">
                  <c:v>-0.17399999999999993</c:v>
                </c:pt>
                <c:pt idx="900">
                  <c:v>-0.19300000000000006</c:v>
                </c:pt>
                <c:pt idx="901">
                  <c:v>-0.27099999999999991</c:v>
                </c:pt>
                <c:pt idx="902">
                  <c:v>-0.26300000000000012</c:v>
                </c:pt>
                <c:pt idx="903">
                  <c:v>-0.41800000000000015</c:v>
                </c:pt>
                <c:pt idx="904">
                  <c:v>-0.31699999999999995</c:v>
                </c:pt>
                <c:pt idx="905">
                  <c:v>-0.25</c:v>
                </c:pt>
                <c:pt idx="906">
                  <c:v>-0.32000000000000006</c:v>
                </c:pt>
                <c:pt idx="907">
                  <c:v>-0.29500000000000015</c:v>
                </c:pt>
                <c:pt idx="908">
                  <c:v>-0.3470000000000002</c:v>
                </c:pt>
                <c:pt idx="909">
                  <c:v>-0.38300000000000001</c:v>
                </c:pt>
                <c:pt idx="910">
                  <c:v>-0.41499999999999981</c:v>
                </c:pt>
                <c:pt idx="911">
                  <c:v>-0.34800000000000009</c:v>
                </c:pt>
                <c:pt idx="912">
                  <c:v>-0.34100000000000019</c:v>
                </c:pt>
                <c:pt idx="913">
                  <c:v>-0.34899999999999998</c:v>
                </c:pt>
                <c:pt idx="914">
                  <c:v>-0.35899999999999999</c:v>
                </c:pt>
                <c:pt idx="915">
                  <c:v>-0.32599999999999985</c:v>
                </c:pt>
                <c:pt idx="916">
                  <c:v>-0.33599999999999985</c:v>
                </c:pt>
                <c:pt idx="917">
                  <c:v>-0.27</c:v>
                </c:pt>
                <c:pt idx="918">
                  <c:v>-0.2669999999999999</c:v>
                </c:pt>
                <c:pt idx="919">
                  <c:v>-0.26400000000000001</c:v>
                </c:pt>
                <c:pt idx="920">
                  <c:v>-0.33099999999999996</c:v>
                </c:pt>
                <c:pt idx="921">
                  <c:v>-0.30600000000000005</c:v>
                </c:pt>
                <c:pt idx="922">
                  <c:v>-0.31200000000000006</c:v>
                </c:pt>
                <c:pt idx="923">
                  <c:v>-0.2330000000000001</c:v>
                </c:pt>
                <c:pt idx="924">
                  <c:v>-0.20999999999999996</c:v>
                </c:pt>
                <c:pt idx="925">
                  <c:v>-0.20199999999999996</c:v>
                </c:pt>
                <c:pt idx="926">
                  <c:v>-0.13500000000000001</c:v>
                </c:pt>
                <c:pt idx="927">
                  <c:v>-0.19900000000000007</c:v>
                </c:pt>
                <c:pt idx="928">
                  <c:v>-0.21500000000000008</c:v>
                </c:pt>
                <c:pt idx="929">
                  <c:v>-0.2350000000000001</c:v>
                </c:pt>
                <c:pt idx="930">
                  <c:v>-0.2330000000000001</c:v>
                </c:pt>
                <c:pt idx="931">
                  <c:v>-0.2609999999999999</c:v>
                </c:pt>
                <c:pt idx="932">
                  <c:v>-0.22300000000000009</c:v>
                </c:pt>
                <c:pt idx="933">
                  <c:v>-0.21399999999999997</c:v>
                </c:pt>
                <c:pt idx="934">
                  <c:v>-0.24500000000000011</c:v>
                </c:pt>
                <c:pt idx="935">
                  <c:v>-0.19900000000000007</c:v>
                </c:pt>
                <c:pt idx="936">
                  <c:v>-0.20299999999999996</c:v>
                </c:pt>
                <c:pt idx="937">
                  <c:v>-0.21800000000000008</c:v>
                </c:pt>
                <c:pt idx="938">
                  <c:v>-0.24899999999999989</c:v>
                </c:pt>
                <c:pt idx="939">
                  <c:v>-0.30399999999999994</c:v>
                </c:pt>
                <c:pt idx="940">
                  <c:v>-0.37899999999999989</c:v>
                </c:pt>
                <c:pt idx="941">
                  <c:v>-0.35499999999999998</c:v>
                </c:pt>
                <c:pt idx="942">
                  <c:v>-0.33600000000000008</c:v>
                </c:pt>
                <c:pt idx="943">
                  <c:v>-0.30200000000000005</c:v>
                </c:pt>
                <c:pt idx="944">
                  <c:v>-0.32099999999999995</c:v>
                </c:pt>
                <c:pt idx="945">
                  <c:v>-0.23799999999999999</c:v>
                </c:pt>
                <c:pt idx="946">
                  <c:v>-0.2669999999999999</c:v>
                </c:pt>
                <c:pt idx="947">
                  <c:v>-0.2679999999999999</c:v>
                </c:pt>
                <c:pt idx="948">
                  <c:v>-0.27</c:v>
                </c:pt>
                <c:pt idx="949">
                  <c:v>-0.26900000000000002</c:v>
                </c:pt>
                <c:pt idx="950">
                  <c:v>-0.28100000000000003</c:v>
                </c:pt>
                <c:pt idx="951">
                  <c:v>-0.27799999999999991</c:v>
                </c:pt>
                <c:pt idx="952">
                  <c:v>-0.31100000000000005</c:v>
                </c:pt>
                <c:pt idx="953">
                  <c:v>-0.33700000000000019</c:v>
                </c:pt>
                <c:pt idx="954">
                  <c:v>-0.35599999999999998</c:v>
                </c:pt>
                <c:pt idx="955">
                  <c:v>-0.31399999999999995</c:v>
                </c:pt>
                <c:pt idx="956">
                  <c:v>-0.34599999999999986</c:v>
                </c:pt>
                <c:pt idx="957">
                  <c:v>-0.37000000000000011</c:v>
                </c:pt>
                <c:pt idx="958">
                  <c:v>-0.30999999999999994</c:v>
                </c:pt>
                <c:pt idx="959">
                  <c:v>-0.25900000000000012</c:v>
                </c:pt>
                <c:pt idx="960">
                  <c:v>-0.29900000000000015</c:v>
                </c:pt>
                <c:pt idx="961">
                  <c:v>-0.29900000000000015</c:v>
                </c:pt>
                <c:pt idx="962">
                  <c:v>-0.3490000000000002</c:v>
                </c:pt>
                <c:pt idx="963">
                  <c:v>-0.31400000000000006</c:v>
                </c:pt>
                <c:pt idx="964">
                  <c:v>-0.23399999999999999</c:v>
                </c:pt>
                <c:pt idx="965">
                  <c:v>-0.27900000000000014</c:v>
                </c:pt>
                <c:pt idx="966">
                  <c:v>-0.26800000000000002</c:v>
                </c:pt>
                <c:pt idx="967">
                  <c:v>-0.25499999999999989</c:v>
                </c:pt>
                <c:pt idx="968">
                  <c:v>-0.27099999999999991</c:v>
                </c:pt>
                <c:pt idx="969">
                  <c:v>-0.30899999999999994</c:v>
                </c:pt>
                <c:pt idx="970">
                  <c:v>-0.33400000000000007</c:v>
                </c:pt>
                <c:pt idx="971">
                  <c:v>-0.28200000000000003</c:v>
                </c:pt>
                <c:pt idx="972">
                  <c:v>-0.29400000000000004</c:v>
                </c:pt>
                <c:pt idx="973">
                  <c:v>-0.22799999999999998</c:v>
                </c:pt>
                <c:pt idx="974">
                  <c:v>-0.37199999999999989</c:v>
                </c:pt>
                <c:pt idx="975">
                  <c:v>-0.39300000000000002</c:v>
                </c:pt>
                <c:pt idx="976">
                  <c:v>-0.42799999999999994</c:v>
                </c:pt>
                <c:pt idx="977">
                  <c:v>-0.47899999999999987</c:v>
                </c:pt>
                <c:pt idx="978">
                  <c:v>-0.37800000000000011</c:v>
                </c:pt>
                <c:pt idx="979">
                  <c:v>-0.29800000000000004</c:v>
                </c:pt>
                <c:pt idx="980">
                  <c:v>-0.27200000000000002</c:v>
                </c:pt>
                <c:pt idx="981">
                  <c:v>-0.25499999999999989</c:v>
                </c:pt>
                <c:pt idx="982">
                  <c:v>-0.29699999999999993</c:v>
                </c:pt>
                <c:pt idx="983">
                  <c:v>-0.30099999999999993</c:v>
                </c:pt>
                <c:pt idx="984">
                  <c:v>-0.35899999999999999</c:v>
                </c:pt>
                <c:pt idx="985">
                  <c:v>-0.39900000000000002</c:v>
                </c:pt>
                <c:pt idx="986">
                  <c:v>-0.379</c:v>
                </c:pt>
                <c:pt idx="987">
                  <c:v>-0.38900000000000001</c:v>
                </c:pt>
                <c:pt idx="988">
                  <c:v>-0.38800000000000012</c:v>
                </c:pt>
                <c:pt idx="989">
                  <c:v>-0.40199999999999991</c:v>
                </c:pt>
                <c:pt idx="990">
                  <c:v>-0.46199999999999997</c:v>
                </c:pt>
                <c:pt idx="991">
                  <c:v>-0.40200000000000014</c:v>
                </c:pt>
                <c:pt idx="992">
                  <c:v>-0.43900000000000006</c:v>
                </c:pt>
                <c:pt idx="993">
                  <c:v>-0.47799999999999998</c:v>
                </c:pt>
                <c:pt idx="994">
                  <c:v>-0.4830000000000001</c:v>
                </c:pt>
                <c:pt idx="995">
                  <c:v>-0.41399999999999992</c:v>
                </c:pt>
                <c:pt idx="996">
                  <c:v>-0.373</c:v>
                </c:pt>
                <c:pt idx="997">
                  <c:v>-0.33899999999999997</c:v>
                </c:pt>
                <c:pt idx="998">
                  <c:v>-0.29299999999999993</c:v>
                </c:pt>
                <c:pt idx="999">
                  <c:v>-0.34099999999999997</c:v>
                </c:pt>
                <c:pt idx="1000">
                  <c:v>-0.31499999999999995</c:v>
                </c:pt>
                <c:pt idx="1001">
                  <c:v>-0.28699999999999992</c:v>
                </c:pt>
                <c:pt idx="1002">
                  <c:v>-0.30099999999999993</c:v>
                </c:pt>
                <c:pt idx="1003">
                  <c:v>-0.34000000000000008</c:v>
                </c:pt>
                <c:pt idx="1004">
                  <c:v>-0.29899999999999993</c:v>
                </c:pt>
                <c:pt idx="1005">
                  <c:v>-0.22399999999999998</c:v>
                </c:pt>
                <c:pt idx="1006">
                  <c:v>-0.28100000000000014</c:v>
                </c:pt>
                <c:pt idx="1007">
                  <c:v>-0.25800000000000001</c:v>
                </c:pt>
                <c:pt idx="1008">
                  <c:v>-0.32200000000000006</c:v>
                </c:pt>
                <c:pt idx="1009">
                  <c:v>-0.30200000000000005</c:v>
                </c:pt>
                <c:pt idx="1010">
                  <c:v>-0.31400000000000006</c:v>
                </c:pt>
                <c:pt idx="1011">
                  <c:v>-0.39600000000000013</c:v>
                </c:pt>
                <c:pt idx="1012">
                  <c:v>-0.49</c:v>
                </c:pt>
                <c:pt idx="1013">
                  <c:v>-0.48</c:v>
                </c:pt>
                <c:pt idx="1014">
                  <c:v>-0.54100000000000015</c:v>
                </c:pt>
                <c:pt idx="1015">
                  <c:v>-0.504</c:v>
                </c:pt>
                <c:pt idx="1016">
                  <c:v>-0.61499999999999999</c:v>
                </c:pt>
                <c:pt idx="1017">
                  <c:v>-0.60799999999999987</c:v>
                </c:pt>
                <c:pt idx="1018">
                  <c:v>-0.58699999999999997</c:v>
                </c:pt>
                <c:pt idx="1019">
                  <c:v>-0.65200000000000002</c:v>
                </c:pt>
                <c:pt idx="1020">
                  <c:v>-0.49099999999999999</c:v>
                </c:pt>
                <c:pt idx="1021">
                  <c:v>-0.57099999999999984</c:v>
                </c:pt>
                <c:pt idx="1022">
                  <c:v>-0.57700000000000007</c:v>
                </c:pt>
                <c:pt idx="1023">
                  <c:v>-0.47499999999999998</c:v>
                </c:pt>
                <c:pt idx="1024">
                  <c:v>-0.55099999999999993</c:v>
                </c:pt>
                <c:pt idx="1025">
                  <c:v>-0.44999999999999996</c:v>
                </c:pt>
                <c:pt idx="1026">
                  <c:v>-0.58099999999999996</c:v>
                </c:pt>
                <c:pt idx="1027">
                  <c:v>-0.57599999999999996</c:v>
                </c:pt>
                <c:pt idx="1028">
                  <c:v>-0.57299999999999995</c:v>
                </c:pt>
                <c:pt idx="1029">
                  <c:v>-0.58099999999999985</c:v>
                </c:pt>
                <c:pt idx="1030">
                  <c:v>-0.56500000000000006</c:v>
                </c:pt>
                <c:pt idx="1031">
                  <c:v>-0.497</c:v>
                </c:pt>
                <c:pt idx="1032">
                  <c:v>-0.4830000000000001</c:v>
                </c:pt>
                <c:pt idx="1033">
                  <c:v>-0.47900000000000009</c:v>
                </c:pt>
                <c:pt idx="1034">
                  <c:v>-0.44699999999999995</c:v>
                </c:pt>
                <c:pt idx="1035">
                  <c:v>-0.43899999999999995</c:v>
                </c:pt>
                <c:pt idx="1036">
                  <c:v>-0.495</c:v>
                </c:pt>
                <c:pt idx="1037">
                  <c:v>-0.4930000000000001</c:v>
                </c:pt>
                <c:pt idx="1038">
                  <c:v>-0.45800000000000007</c:v>
                </c:pt>
                <c:pt idx="1039">
                  <c:v>-0.46900000000000008</c:v>
                </c:pt>
                <c:pt idx="1040">
                  <c:v>-0.46900000000000008</c:v>
                </c:pt>
                <c:pt idx="1041">
                  <c:v>-0.46300000000000008</c:v>
                </c:pt>
                <c:pt idx="1042">
                  <c:v>-0.4880000000000001</c:v>
                </c:pt>
                <c:pt idx="1043">
                  <c:v>-0.53200000000000003</c:v>
                </c:pt>
                <c:pt idx="1044">
                  <c:v>-0.49099999999999988</c:v>
                </c:pt>
                <c:pt idx="1045">
                  <c:v>-0.49199999999999999</c:v>
                </c:pt>
                <c:pt idx="1046">
                  <c:v>-0.60499999999999998</c:v>
                </c:pt>
                <c:pt idx="1047">
                  <c:v>-0.629</c:v>
                </c:pt>
                <c:pt idx="1048">
                  <c:v>-0.70200000000000018</c:v>
                </c:pt>
                <c:pt idx="1049">
                  <c:v>-0.66300000000000003</c:v>
                </c:pt>
                <c:pt idx="1050">
                  <c:v>-0.70399999999999996</c:v>
                </c:pt>
                <c:pt idx="1051">
                  <c:v>-0.621</c:v>
                </c:pt>
                <c:pt idx="1052">
                  <c:v>-0.58700000000000019</c:v>
                </c:pt>
                <c:pt idx="1053">
                  <c:v>-0.58000000000000007</c:v>
                </c:pt>
                <c:pt idx="1054">
                  <c:v>-0.53600000000000003</c:v>
                </c:pt>
                <c:pt idx="1055">
                  <c:v>-0.61699999999999999</c:v>
                </c:pt>
                <c:pt idx="1056">
                  <c:v>-0.5069999999999999</c:v>
                </c:pt>
                <c:pt idx="1057">
                  <c:v>-0.58499999999999996</c:v>
                </c:pt>
                <c:pt idx="1058">
                  <c:v>-0.58600000000000008</c:v>
                </c:pt>
                <c:pt idx="1059">
                  <c:v>-0.55600000000000005</c:v>
                </c:pt>
                <c:pt idx="1060">
                  <c:v>-0.51</c:v>
                </c:pt>
                <c:pt idx="1061">
                  <c:v>-0.44199999999999995</c:v>
                </c:pt>
                <c:pt idx="1062">
                  <c:v>-0.44099999999999984</c:v>
                </c:pt>
                <c:pt idx="1063">
                  <c:v>-0.52600000000000002</c:v>
                </c:pt>
                <c:pt idx="1064">
                  <c:v>-0.22599999999999998</c:v>
                </c:pt>
                <c:pt idx="1065">
                  <c:v>-0.19700000000000006</c:v>
                </c:pt>
                <c:pt idx="1066">
                  <c:v>-0.16300000000000003</c:v>
                </c:pt>
                <c:pt idx="1067">
                  <c:v>-0.15900000000000003</c:v>
                </c:pt>
                <c:pt idx="1068">
                  <c:v>-0.1319999999999999</c:v>
                </c:pt>
                <c:pt idx="1069">
                  <c:v>-0.18700000000000006</c:v>
                </c:pt>
                <c:pt idx="1070">
                  <c:v>-0.26600000000000001</c:v>
                </c:pt>
                <c:pt idx="1071">
                  <c:v>-0.27200000000000002</c:v>
                </c:pt>
                <c:pt idx="1072">
                  <c:v>-0.32000000000000006</c:v>
                </c:pt>
                <c:pt idx="1073">
                  <c:v>-0.29699999999999993</c:v>
                </c:pt>
                <c:pt idx="1074">
                  <c:v>-0.38700000000000001</c:v>
                </c:pt>
                <c:pt idx="1075">
                  <c:v>-0.29600000000000004</c:v>
                </c:pt>
                <c:pt idx="1076">
                  <c:v>-0.254</c:v>
                </c:pt>
                <c:pt idx="1077">
                  <c:v>-0.31499999999999995</c:v>
                </c:pt>
                <c:pt idx="1078">
                  <c:v>-0.32000000000000006</c:v>
                </c:pt>
                <c:pt idx="1079">
                  <c:v>-0.29300000000000015</c:v>
                </c:pt>
                <c:pt idx="1080">
                  <c:v>-0.26100000000000012</c:v>
                </c:pt>
                <c:pt idx="1081">
                  <c:v>-0.21599999999999997</c:v>
                </c:pt>
                <c:pt idx="1082">
                  <c:v>-0.14600000000000013</c:v>
                </c:pt>
                <c:pt idx="1083">
                  <c:v>-0.10200000000000009</c:v>
                </c:pt>
                <c:pt idx="1084">
                  <c:v>-8.0999999999999961E-2</c:v>
                </c:pt>
                <c:pt idx="1085">
                  <c:v>-7.8999999999999959E-2</c:v>
                </c:pt>
                <c:pt idx="1086">
                  <c:v>9.8000000000000087E-2</c:v>
                </c:pt>
                <c:pt idx="1087">
                  <c:v>0.14500000000000002</c:v>
                </c:pt>
                <c:pt idx="1088">
                  <c:v>6.0000000000000053E-3</c:v>
                </c:pt>
                <c:pt idx="1089">
                  <c:v>8.7999999999999856E-2</c:v>
                </c:pt>
                <c:pt idx="1090">
                  <c:v>0.19699999999999984</c:v>
                </c:pt>
                <c:pt idx="1091">
                  <c:v>0.20399999999999996</c:v>
                </c:pt>
                <c:pt idx="1092">
                  <c:v>0.13700000000000001</c:v>
                </c:pt>
                <c:pt idx="1093">
                  <c:v>4.9999999999998934E-3</c:v>
                </c:pt>
                <c:pt idx="1094">
                  <c:v>1.4999999999999902E-2</c:v>
                </c:pt>
                <c:pt idx="1095">
                  <c:v>9.9999999999997868E-3</c:v>
                </c:pt>
                <c:pt idx="1096">
                  <c:v>-0.12999999999999989</c:v>
                </c:pt>
                <c:pt idx="1097">
                  <c:v>-7.099999999999973E-2</c:v>
                </c:pt>
                <c:pt idx="1098">
                  <c:v>-6.800000000000006E-2</c:v>
                </c:pt>
                <c:pt idx="1099">
                  <c:v>-5.2999999999999936E-2</c:v>
                </c:pt>
                <c:pt idx="1100">
                  <c:v>-3.2000000000000028E-2</c:v>
                </c:pt>
                <c:pt idx="1101">
                  <c:v>-0.1469999999999998</c:v>
                </c:pt>
                <c:pt idx="1102">
                  <c:v>-0.15899999999999981</c:v>
                </c:pt>
                <c:pt idx="1103">
                  <c:v>-8.4000000000000075E-2</c:v>
                </c:pt>
                <c:pt idx="1104">
                  <c:v>-0.10899999999999999</c:v>
                </c:pt>
                <c:pt idx="1105">
                  <c:v>-0.21199999999999974</c:v>
                </c:pt>
                <c:pt idx="1106">
                  <c:v>-0.10599999999999987</c:v>
                </c:pt>
                <c:pt idx="1107">
                  <c:v>-8.1999999999999851E-2</c:v>
                </c:pt>
                <c:pt idx="1108">
                  <c:v>-0.10699999999999976</c:v>
                </c:pt>
                <c:pt idx="1109">
                  <c:v>-0.17600000000000016</c:v>
                </c:pt>
                <c:pt idx="1110">
                  <c:v>-0.21999999999999975</c:v>
                </c:pt>
                <c:pt idx="1111">
                  <c:v>-0.2330000000000001</c:v>
                </c:pt>
                <c:pt idx="1112">
                  <c:v>-0.379</c:v>
                </c:pt>
                <c:pt idx="1113">
                  <c:v>-0.43000000000000016</c:v>
                </c:pt>
                <c:pt idx="1114">
                  <c:v>-0.39500000000000002</c:v>
                </c:pt>
                <c:pt idx="1115">
                  <c:v>-0.43999999999999995</c:v>
                </c:pt>
                <c:pt idx="1116">
                  <c:v>-0.5169999999999999</c:v>
                </c:pt>
                <c:pt idx="1117">
                  <c:v>-0.29900000000000038</c:v>
                </c:pt>
                <c:pt idx="1118">
                  <c:v>-0.30200000000000005</c:v>
                </c:pt>
                <c:pt idx="1119">
                  <c:v>-0.43900000000000006</c:v>
                </c:pt>
                <c:pt idx="1120">
                  <c:v>-0.43900000000000006</c:v>
                </c:pt>
                <c:pt idx="1121">
                  <c:v>-0.46599999999999975</c:v>
                </c:pt>
                <c:pt idx="1122">
                  <c:v>-0.59399999999999986</c:v>
                </c:pt>
                <c:pt idx="1123">
                  <c:v>-0.41999999999999993</c:v>
                </c:pt>
                <c:pt idx="1124">
                  <c:v>-0.49699999999999989</c:v>
                </c:pt>
                <c:pt idx="1125">
                  <c:v>-0.4870000000000001</c:v>
                </c:pt>
                <c:pt idx="1126">
                  <c:v>-0.39800000000000013</c:v>
                </c:pt>
                <c:pt idx="1127">
                  <c:v>-0.32799999999999985</c:v>
                </c:pt>
                <c:pt idx="1128">
                  <c:v>-0.41900000000000004</c:v>
                </c:pt>
                <c:pt idx="1129">
                  <c:v>-0.45999999999999996</c:v>
                </c:pt>
                <c:pt idx="1130">
                  <c:v>-0.57199999999999962</c:v>
                </c:pt>
                <c:pt idx="1131">
                  <c:v>-0.54499999999999993</c:v>
                </c:pt>
                <c:pt idx="1132">
                  <c:v>-0.57500000000000018</c:v>
                </c:pt>
                <c:pt idx="1133">
                  <c:v>-0.53200000000000003</c:v>
                </c:pt>
                <c:pt idx="1134">
                  <c:v>-0.63500000000000023</c:v>
                </c:pt>
                <c:pt idx="1135">
                  <c:v>-0.72599999999999998</c:v>
                </c:pt>
                <c:pt idx="1136">
                  <c:v>-0.44700000000000006</c:v>
                </c:pt>
                <c:pt idx="1137">
                  <c:v>-0.41900000000000004</c:v>
                </c:pt>
                <c:pt idx="1138">
                  <c:v>-0.3620000000000001</c:v>
                </c:pt>
                <c:pt idx="1139">
                  <c:v>-0.2759999999999998</c:v>
                </c:pt>
                <c:pt idx="1140">
                  <c:v>-0.34599999999999964</c:v>
                </c:pt>
                <c:pt idx="1141">
                  <c:v>-0.26999999999999957</c:v>
                </c:pt>
                <c:pt idx="1142">
                  <c:v>-0.38300000000000001</c:v>
                </c:pt>
                <c:pt idx="1143">
                  <c:v>-0.29199999999999982</c:v>
                </c:pt>
                <c:pt idx="1144">
                  <c:v>-0.30499999999999972</c:v>
                </c:pt>
                <c:pt idx="1145">
                  <c:v>-0.24799999999999978</c:v>
                </c:pt>
                <c:pt idx="1146">
                  <c:v>-0.24800000000000022</c:v>
                </c:pt>
                <c:pt idx="1147">
                  <c:v>-0.12800000000000011</c:v>
                </c:pt>
                <c:pt idx="1148">
                  <c:v>-0.19199999999999973</c:v>
                </c:pt>
                <c:pt idx="1149">
                  <c:v>-0.21499999999999986</c:v>
                </c:pt>
                <c:pt idx="1150">
                  <c:v>-0.20500000000000007</c:v>
                </c:pt>
                <c:pt idx="1151">
                  <c:v>-0.19500000000000028</c:v>
                </c:pt>
                <c:pt idx="1152">
                  <c:v>-0.24199999999999999</c:v>
                </c:pt>
                <c:pt idx="1153">
                  <c:v>-0.24399999999999977</c:v>
                </c:pt>
                <c:pt idx="1154">
                  <c:v>-0.18500000000000005</c:v>
                </c:pt>
                <c:pt idx="1155">
                  <c:v>-0.21199999999999974</c:v>
                </c:pt>
                <c:pt idx="1156">
                  <c:v>-0.20699999999999985</c:v>
                </c:pt>
                <c:pt idx="1157">
                  <c:v>-9.1000000000000192E-2</c:v>
                </c:pt>
                <c:pt idx="1158">
                  <c:v>-3.8000000000000256E-2</c:v>
                </c:pt>
                <c:pt idx="1159">
                  <c:v>-6.899999999999995E-2</c:v>
                </c:pt>
                <c:pt idx="1160">
                  <c:v>-0.18299999999999983</c:v>
                </c:pt>
                <c:pt idx="1161">
                  <c:v>-0.14000000000000012</c:v>
                </c:pt>
                <c:pt idx="1162">
                  <c:v>-0.22599999999999998</c:v>
                </c:pt>
                <c:pt idx="1163">
                  <c:v>-6.2999999999999723E-2</c:v>
                </c:pt>
                <c:pt idx="1164">
                  <c:v>5.699999999999994E-2</c:v>
                </c:pt>
                <c:pt idx="1165">
                  <c:v>2.6999999999999691E-2</c:v>
                </c:pt>
                <c:pt idx="1166">
                  <c:v>-0.12800000000000011</c:v>
                </c:pt>
                <c:pt idx="1167">
                  <c:v>-0.19300000000000006</c:v>
                </c:pt>
                <c:pt idx="1168">
                  <c:v>-0.22500000000000009</c:v>
                </c:pt>
                <c:pt idx="1169">
                  <c:v>-0.18600000000000039</c:v>
                </c:pt>
                <c:pt idx="1170">
                  <c:v>-0.22999999999999998</c:v>
                </c:pt>
                <c:pt idx="1171">
                  <c:v>-0.36799999999999988</c:v>
                </c:pt>
                <c:pt idx="1172">
                  <c:v>-0.30899999999999972</c:v>
                </c:pt>
                <c:pt idx="1173">
                  <c:v>-0.29700000000000015</c:v>
                </c:pt>
                <c:pt idx="1174">
                  <c:v>-0.30100000000000016</c:v>
                </c:pt>
                <c:pt idx="1175">
                  <c:v>-0.16700000000000026</c:v>
                </c:pt>
                <c:pt idx="1176">
                  <c:v>-0.25700000000000012</c:v>
                </c:pt>
                <c:pt idx="1177">
                  <c:v>-0.23799999999999999</c:v>
                </c:pt>
                <c:pt idx="1178">
                  <c:v>-0.31699999999999973</c:v>
                </c:pt>
                <c:pt idx="1179">
                  <c:v>-0.34699999999999998</c:v>
                </c:pt>
                <c:pt idx="1180">
                  <c:v>-0.43199999999999994</c:v>
                </c:pt>
                <c:pt idx="1181">
                  <c:v>-0.27</c:v>
                </c:pt>
                <c:pt idx="1182">
                  <c:v>-0.35099999999999998</c:v>
                </c:pt>
                <c:pt idx="1183">
                  <c:v>-0.28500000000000014</c:v>
                </c:pt>
                <c:pt idx="1184">
                  <c:v>-0.34200000000000008</c:v>
                </c:pt>
                <c:pt idx="1185">
                  <c:v>-0.29899999999999993</c:v>
                </c:pt>
                <c:pt idx="1186">
                  <c:v>-0.37199999999999989</c:v>
                </c:pt>
                <c:pt idx="1187">
                  <c:v>-0.40799999999999992</c:v>
                </c:pt>
                <c:pt idx="1188">
                  <c:v>-0.43700000000000028</c:v>
                </c:pt>
                <c:pt idx="1189">
                  <c:v>-0.29699999999999971</c:v>
                </c:pt>
                <c:pt idx="1190">
                  <c:v>-0.17199999999999971</c:v>
                </c:pt>
                <c:pt idx="1191">
                  <c:v>-0.26800000000000024</c:v>
                </c:pt>
                <c:pt idx="1192">
                  <c:v>-0.28900000000000015</c:v>
                </c:pt>
                <c:pt idx="1193">
                  <c:v>-0.27299999999999969</c:v>
                </c:pt>
                <c:pt idx="1194">
                  <c:v>-0.17700000000000005</c:v>
                </c:pt>
                <c:pt idx="1195">
                  <c:v>-0.1509999999999998</c:v>
                </c:pt>
                <c:pt idx="1196">
                  <c:v>-7.6000000000000068E-2</c:v>
                </c:pt>
                <c:pt idx="1197">
                  <c:v>-0.31899999999999995</c:v>
                </c:pt>
                <c:pt idx="1198">
                  <c:v>-0.20599999999999996</c:v>
                </c:pt>
                <c:pt idx="1199">
                  <c:v>-0.21899999999999986</c:v>
                </c:pt>
                <c:pt idx="1200">
                  <c:v>-0.35999999999999988</c:v>
                </c:pt>
                <c:pt idx="1201">
                  <c:v>-0.28799999999999981</c:v>
                </c:pt>
                <c:pt idx="1202">
                  <c:v>-0.29999999999999982</c:v>
                </c:pt>
                <c:pt idx="1203">
                  <c:v>-0.35499999999999998</c:v>
                </c:pt>
                <c:pt idx="1204">
                  <c:v>-0.51899999999999968</c:v>
                </c:pt>
                <c:pt idx="1205">
                  <c:v>-0.46399999999999997</c:v>
                </c:pt>
                <c:pt idx="1206">
                  <c:v>-0.46900000000000031</c:v>
                </c:pt>
                <c:pt idx="1207">
                  <c:v>-0.48500000000000032</c:v>
                </c:pt>
                <c:pt idx="1208">
                  <c:v>-0.33999999999999986</c:v>
                </c:pt>
                <c:pt idx="1209">
                  <c:v>-0.40300000000000002</c:v>
                </c:pt>
                <c:pt idx="1210">
                  <c:v>-0.49500000000000011</c:v>
                </c:pt>
                <c:pt idx="1211">
                  <c:v>-0.36699999999999999</c:v>
                </c:pt>
                <c:pt idx="1212">
                  <c:v>-0.33800000000000008</c:v>
                </c:pt>
                <c:pt idx="1213">
                  <c:v>-0.34200000000000008</c:v>
                </c:pt>
                <c:pt idx="1214">
                  <c:v>-0.23799999999999999</c:v>
                </c:pt>
                <c:pt idx="1215">
                  <c:v>-0.25300000000000011</c:v>
                </c:pt>
                <c:pt idx="1216">
                  <c:v>-0.27</c:v>
                </c:pt>
                <c:pt idx="1217">
                  <c:v>-0.254</c:v>
                </c:pt>
                <c:pt idx="1218">
                  <c:v>-0.29000000000000004</c:v>
                </c:pt>
                <c:pt idx="1219">
                  <c:v>-0.29499999999999993</c:v>
                </c:pt>
                <c:pt idx="1220">
                  <c:v>-0.23200000000000021</c:v>
                </c:pt>
                <c:pt idx="1221">
                  <c:v>-0.23200000000000021</c:v>
                </c:pt>
                <c:pt idx="1222">
                  <c:v>-0.32000000000000028</c:v>
                </c:pt>
                <c:pt idx="1223">
                  <c:v>-0.24000000000000021</c:v>
                </c:pt>
                <c:pt idx="1224">
                  <c:v>-0.30399999999999983</c:v>
                </c:pt>
                <c:pt idx="1225">
                  <c:v>-0.29800000000000004</c:v>
                </c:pt>
                <c:pt idx="1226">
                  <c:v>-0.375</c:v>
                </c:pt>
                <c:pt idx="1227">
                  <c:v>-0.33899999999999997</c:v>
                </c:pt>
                <c:pt idx="1228">
                  <c:v>-0.30499999999999972</c:v>
                </c:pt>
                <c:pt idx="1229">
                  <c:v>-0.32600000000000007</c:v>
                </c:pt>
                <c:pt idx="1230">
                  <c:v>-0.32699999999999996</c:v>
                </c:pt>
                <c:pt idx="1231">
                  <c:v>-0.38600000000000012</c:v>
                </c:pt>
                <c:pt idx="1232">
                  <c:v>-0.38900000000000023</c:v>
                </c:pt>
                <c:pt idx="1233">
                  <c:v>-0.37199999999999989</c:v>
                </c:pt>
                <c:pt idx="1234">
                  <c:v>-0.5349999999999997</c:v>
                </c:pt>
                <c:pt idx="1235">
                  <c:v>-0.5089999999999999</c:v>
                </c:pt>
                <c:pt idx="1236">
                  <c:v>-0.746</c:v>
                </c:pt>
                <c:pt idx="1237">
                  <c:v>-0.7669999999999999</c:v>
                </c:pt>
                <c:pt idx="1238">
                  <c:v>-0.55299999999999994</c:v>
                </c:pt>
                <c:pt idx="1239">
                  <c:v>-0.60899999999999999</c:v>
                </c:pt>
                <c:pt idx="1240">
                  <c:v>-0.65199999999999969</c:v>
                </c:pt>
                <c:pt idx="1241">
                  <c:v>-0.33599999999999985</c:v>
                </c:pt>
                <c:pt idx="1242">
                  <c:v>-0.32999999999999963</c:v>
                </c:pt>
                <c:pt idx="1243">
                  <c:v>-0.45099999999999962</c:v>
                </c:pt>
                <c:pt idx="1244">
                  <c:v>-0.55500000000000016</c:v>
                </c:pt>
                <c:pt idx="1245">
                  <c:v>-0.61299999999999999</c:v>
                </c:pt>
                <c:pt idx="1246">
                  <c:v>-0.61299999999999999</c:v>
                </c:pt>
                <c:pt idx="1247">
                  <c:v>-0.6339999999999999</c:v>
                </c:pt>
                <c:pt idx="1248">
                  <c:v>-0.58199999999999985</c:v>
                </c:pt>
                <c:pt idx="1249">
                  <c:v>-0.621</c:v>
                </c:pt>
                <c:pt idx="1250">
                  <c:v>-0.69599999999999973</c:v>
                </c:pt>
                <c:pt idx="1251">
                  <c:v>-0.68699999999999939</c:v>
                </c:pt>
                <c:pt idx="1252">
                  <c:v>-0.63900000000000023</c:v>
                </c:pt>
                <c:pt idx="1253">
                  <c:v>-0.72100000000000009</c:v>
                </c:pt>
                <c:pt idx="1254">
                  <c:v>-0.80900000000000016</c:v>
                </c:pt>
                <c:pt idx="1255">
                  <c:v>-0.79999999999999982</c:v>
                </c:pt>
                <c:pt idx="1256">
                  <c:v>-0.87399999999999967</c:v>
                </c:pt>
                <c:pt idx="1257">
                  <c:v>-0.79299999999999971</c:v>
                </c:pt>
                <c:pt idx="1258">
                  <c:v>-0.79999999999999982</c:v>
                </c:pt>
                <c:pt idx="1259">
                  <c:v>-0.71599999999999975</c:v>
                </c:pt>
                <c:pt idx="1260">
                  <c:v>-0.81099999999999994</c:v>
                </c:pt>
                <c:pt idx="1261">
                  <c:v>-0.84499999999999975</c:v>
                </c:pt>
                <c:pt idx="1262">
                  <c:v>-0.76399999999999979</c:v>
                </c:pt>
                <c:pt idx="1263">
                  <c:v>-0.83899999999999997</c:v>
                </c:pt>
                <c:pt idx="1264">
                  <c:v>-0.84399999999999986</c:v>
                </c:pt>
                <c:pt idx="1265">
                  <c:v>-0.85499999999999998</c:v>
                </c:pt>
                <c:pt idx="1266">
                  <c:v>-0.85600000000000032</c:v>
                </c:pt>
                <c:pt idx="1267">
                  <c:v>-0.80699999999999994</c:v>
                </c:pt>
                <c:pt idx="1268">
                  <c:v>-0.77499999999999991</c:v>
                </c:pt>
                <c:pt idx="1269">
                  <c:v>-0.53900000000000015</c:v>
                </c:pt>
                <c:pt idx="1270">
                  <c:v>-0.53900000000000015</c:v>
                </c:pt>
                <c:pt idx="1271">
                  <c:v>-0.64599999999999991</c:v>
                </c:pt>
                <c:pt idx="1272">
                  <c:v>-0.58199999999999985</c:v>
                </c:pt>
                <c:pt idx="1273">
                  <c:v>-0.51200000000000001</c:v>
                </c:pt>
                <c:pt idx="1274">
                  <c:v>-0.5479999999999996</c:v>
                </c:pt>
                <c:pt idx="1275">
                  <c:v>-0.60999999999999988</c:v>
                </c:pt>
                <c:pt idx="1276">
                  <c:v>-0.60999999999999988</c:v>
                </c:pt>
                <c:pt idx="1277">
                  <c:v>-0.57200000000000006</c:v>
                </c:pt>
                <c:pt idx="1278">
                  <c:v>-0.5</c:v>
                </c:pt>
                <c:pt idx="1279">
                  <c:v>-0.50999999999999979</c:v>
                </c:pt>
                <c:pt idx="1280">
                  <c:v>-0.49699999999999989</c:v>
                </c:pt>
                <c:pt idx="1281">
                  <c:v>-0.44299999999999962</c:v>
                </c:pt>
                <c:pt idx="1282">
                  <c:v>-0.46600000000000019</c:v>
                </c:pt>
                <c:pt idx="1283">
                  <c:v>-0.30200000000000005</c:v>
                </c:pt>
                <c:pt idx="1284">
                  <c:v>-0.24800000000000022</c:v>
                </c:pt>
                <c:pt idx="1285">
                  <c:v>-0.22900000000000009</c:v>
                </c:pt>
                <c:pt idx="1286">
                  <c:v>-0.29099999999999993</c:v>
                </c:pt>
                <c:pt idx="1287">
                  <c:v>-0.24799999999999978</c:v>
                </c:pt>
                <c:pt idx="1288">
                  <c:v>-0.1339999999999999</c:v>
                </c:pt>
                <c:pt idx="1289">
                  <c:v>-0.19899999999999984</c:v>
                </c:pt>
                <c:pt idx="1290">
                  <c:v>-0.29699999999999971</c:v>
                </c:pt>
                <c:pt idx="1291">
                  <c:v>-0.32799999999999985</c:v>
                </c:pt>
                <c:pt idx="1292">
                  <c:v>-0.24300000000000033</c:v>
                </c:pt>
                <c:pt idx="1293">
                  <c:v>-0.20999999999999996</c:v>
                </c:pt>
                <c:pt idx="1294">
                  <c:v>-0.19899999999999984</c:v>
                </c:pt>
                <c:pt idx="1295">
                  <c:v>-0.23799999999999999</c:v>
                </c:pt>
                <c:pt idx="1296">
                  <c:v>-0.28700000000000037</c:v>
                </c:pt>
                <c:pt idx="1297">
                  <c:v>-0.34099999999999975</c:v>
                </c:pt>
                <c:pt idx="1298">
                  <c:v>-0.26400000000000023</c:v>
                </c:pt>
                <c:pt idx="1299">
                  <c:v>-0.25600000000000023</c:v>
                </c:pt>
                <c:pt idx="1300">
                  <c:v>-0.32400000000000029</c:v>
                </c:pt>
                <c:pt idx="1301">
                  <c:v>-0.32400000000000029</c:v>
                </c:pt>
                <c:pt idx="1302">
                  <c:v>-0.31400000000000006</c:v>
                </c:pt>
                <c:pt idx="1303">
                  <c:v>-0.31499999999999995</c:v>
                </c:pt>
                <c:pt idx="1304">
                  <c:v>-0.23200000000000021</c:v>
                </c:pt>
                <c:pt idx="1305">
                  <c:v>-0.29199999999999982</c:v>
                </c:pt>
                <c:pt idx="1306">
                  <c:v>-0.29199999999999982</c:v>
                </c:pt>
                <c:pt idx="1307">
                  <c:v>-0.18100000000000005</c:v>
                </c:pt>
                <c:pt idx="1308">
                  <c:v>-0.17600000000000016</c:v>
                </c:pt>
                <c:pt idx="1309">
                  <c:v>-0.28000000000000025</c:v>
                </c:pt>
                <c:pt idx="1310">
                  <c:v>-0.12000000000000011</c:v>
                </c:pt>
                <c:pt idx="1311">
                  <c:v>-9.6000000000000085E-2</c:v>
                </c:pt>
                <c:pt idx="1312">
                  <c:v>-0.32200000000000006</c:v>
                </c:pt>
                <c:pt idx="1313">
                  <c:v>-0.28699999999999992</c:v>
                </c:pt>
                <c:pt idx="1314">
                  <c:v>-0.23499999999999988</c:v>
                </c:pt>
                <c:pt idx="1315">
                  <c:v>-0.29499999999999993</c:v>
                </c:pt>
                <c:pt idx="1316">
                  <c:v>-0.29999999999999982</c:v>
                </c:pt>
                <c:pt idx="1317">
                  <c:v>-0.34100000000000019</c:v>
                </c:pt>
                <c:pt idx="1318">
                  <c:v>-0.25300000000000011</c:v>
                </c:pt>
                <c:pt idx="1319">
                  <c:v>-0.24799999999999978</c:v>
                </c:pt>
                <c:pt idx="1320">
                  <c:v>-0.33599999999999985</c:v>
                </c:pt>
                <c:pt idx="1321">
                  <c:v>-0.28500000000000014</c:v>
                </c:pt>
                <c:pt idx="1322">
                  <c:v>-0.18500000000000005</c:v>
                </c:pt>
                <c:pt idx="1323">
                  <c:v>-0.15399999999999991</c:v>
                </c:pt>
                <c:pt idx="1324">
                  <c:v>-0.1509999999999998</c:v>
                </c:pt>
                <c:pt idx="1325">
                  <c:v>-0.1549999999999998</c:v>
                </c:pt>
                <c:pt idx="1326">
                  <c:v>-0.18900000000000006</c:v>
                </c:pt>
                <c:pt idx="1327">
                  <c:v>-0.2110000000000003</c:v>
                </c:pt>
                <c:pt idx="1328">
                  <c:v>-0.17999999999999972</c:v>
                </c:pt>
                <c:pt idx="1329">
                  <c:v>-0.23499999999999988</c:v>
                </c:pt>
                <c:pt idx="1330">
                  <c:v>-0.36599999999999966</c:v>
                </c:pt>
                <c:pt idx="1331">
                  <c:v>-0.38300000000000001</c:v>
                </c:pt>
                <c:pt idx="1332">
                  <c:v>-0.40600000000000014</c:v>
                </c:pt>
                <c:pt idx="1333">
                  <c:v>-0.29899999999999993</c:v>
                </c:pt>
                <c:pt idx="1334">
                  <c:v>-0.34100000000000019</c:v>
                </c:pt>
                <c:pt idx="1335">
                  <c:v>-0.41900000000000004</c:v>
                </c:pt>
                <c:pt idx="1336">
                  <c:v>-0.28299999999999992</c:v>
                </c:pt>
                <c:pt idx="1337">
                  <c:v>-0.32600000000000007</c:v>
                </c:pt>
                <c:pt idx="1338">
                  <c:v>-0.31799999999999962</c:v>
                </c:pt>
                <c:pt idx="1339">
                  <c:v>-0.24899999999999967</c:v>
                </c:pt>
                <c:pt idx="1340">
                  <c:v>-0.20499999999999963</c:v>
                </c:pt>
                <c:pt idx="1341">
                  <c:v>-0.17499999999999982</c:v>
                </c:pt>
                <c:pt idx="1342">
                  <c:v>-0.16999999999999993</c:v>
                </c:pt>
                <c:pt idx="1343">
                  <c:v>-4.4000000000000039E-2</c:v>
                </c:pt>
                <c:pt idx="1344">
                  <c:v>-5.5999999999999606E-2</c:v>
                </c:pt>
                <c:pt idx="1345">
                  <c:v>-0.12199999999999989</c:v>
                </c:pt>
                <c:pt idx="1346">
                  <c:v>8.8999999999999968E-2</c:v>
                </c:pt>
                <c:pt idx="1347">
                  <c:v>0.10200000000000031</c:v>
                </c:pt>
                <c:pt idx="1348">
                  <c:v>-2.4999999999999911E-2</c:v>
                </c:pt>
                <c:pt idx="1349">
                  <c:v>-4.0000000000004476E-3</c:v>
                </c:pt>
                <c:pt idx="1350">
                  <c:v>9.9999999999999645E-2</c:v>
                </c:pt>
                <c:pt idx="1351">
                  <c:v>0.10400000000000054</c:v>
                </c:pt>
                <c:pt idx="1352">
                  <c:v>9.8000000000000309E-2</c:v>
                </c:pt>
                <c:pt idx="1353">
                  <c:v>7.1000000000000174E-2</c:v>
                </c:pt>
                <c:pt idx="1354">
                  <c:v>1.8999999999999684E-2</c:v>
                </c:pt>
                <c:pt idx="1355">
                  <c:v>0.22399999999999975</c:v>
                </c:pt>
                <c:pt idx="1356">
                  <c:v>0.17999999999999972</c:v>
                </c:pt>
                <c:pt idx="1357">
                  <c:v>7.2000000000000064E-2</c:v>
                </c:pt>
                <c:pt idx="1358">
                  <c:v>0.2669999999999999</c:v>
                </c:pt>
                <c:pt idx="1359">
                  <c:v>9.3999999999999861E-2</c:v>
                </c:pt>
                <c:pt idx="1360">
                  <c:v>0.24299999999999988</c:v>
                </c:pt>
                <c:pt idx="1361">
                  <c:v>0.27700000000000014</c:v>
                </c:pt>
                <c:pt idx="1362">
                  <c:v>0.2629999999999999</c:v>
                </c:pt>
                <c:pt idx="1363">
                  <c:v>0.48799999999999999</c:v>
                </c:pt>
                <c:pt idx="1364">
                  <c:v>0.48600000000000021</c:v>
                </c:pt>
                <c:pt idx="1365">
                  <c:v>0.53699999999999992</c:v>
                </c:pt>
                <c:pt idx="1366">
                  <c:v>0.21200000000000019</c:v>
                </c:pt>
                <c:pt idx="1367">
                  <c:v>0.11399999999999988</c:v>
                </c:pt>
                <c:pt idx="1368">
                  <c:v>0.13300000000000001</c:v>
                </c:pt>
                <c:pt idx="1369">
                  <c:v>0.18299999999999983</c:v>
                </c:pt>
                <c:pt idx="1370">
                  <c:v>0.26499999999999968</c:v>
                </c:pt>
                <c:pt idx="1371">
                  <c:v>0.36499999999999977</c:v>
                </c:pt>
                <c:pt idx="1372">
                  <c:v>0.43399999999999972</c:v>
                </c:pt>
                <c:pt idx="1373">
                  <c:v>0.46199999999999974</c:v>
                </c:pt>
                <c:pt idx="1374">
                  <c:v>0.46700000000000008</c:v>
                </c:pt>
                <c:pt idx="1375">
                  <c:v>0.37999999999999989</c:v>
                </c:pt>
                <c:pt idx="1376">
                  <c:v>0.35499999999999998</c:v>
                </c:pt>
                <c:pt idx="1377">
                  <c:v>0.35700000000000021</c:v>
                </c:pt>
                <c:pt idx="1378">
                  <c:v>0.39200000000000035</c:v>
                </c:pt>
                <c:pt idx="1379">
                  <c:v>0.37199999999999989</c:v>
                </c:pt>
                <c:pt idx="1380">
                  <c:v>0.30399999999999983</c:v>
                </c:pt>
                <c:pt idx="1381">
                  <c:v>0.37800000000000011</c:v>
                </c:pt>
                <c:pt idx="1382">
                  <c:v>0.35200000000000031</c:v>
                </c:pt>
                <c:pt idx="1383">
                  <c:v>0.12199999999999989</c:v>
                </c:pt>
                <c:pt idx="1384">
                  <c:v>0.17999999999999972</c:v>
                </c:pt>
                <c:pt idx="1385">
                  <c:v>0.14100000000000001</c:v>
                </c:pt>
                <c:pt idx="1386">
                  <c:v>0.3919999999999999</c:v>
                </c:pt>
                <c:pt idx="1387">
                  <c:v>0.48299999999999965</c:v>
                </c:pt>
                <c:pt idx="1388">
                  <c:v>0.43499999999999961</c:v>
                </c:pt>
                <c:pt idx="1389">
                  <c:v>0.34200000000000008</c:v>
                </c:pt>
                <c:pt idx="1390">
                  <c:v>0.44000000000000039</c:v>
                </c:pt>
                <c:pt idx="1391">
                  <c:v>0.29000000000000004</c:v>
                </c:pt>
                <c:pt idx="1392">
                  <c:v>0.42300000000000004</c:v>
                </c:pt>
                <c:pt idx="1393">
                  <c:v>0.375</c:v>
                </c:pt>
                <c:pt idx="1394">
                  <c:v>0.28900000000000015</c:v>
                </c:pt>
                <c:pt idx="1395">
                  <c:v>0.22999999999999998</c:v>
                </c:pt>
                <c:pt idx="1396">
                  <c:v>0.18500000000000005</c:v>
                </c:pt>
                <c:pt idx="1397">
                  <c:v>0.16900000000000004</c:v>
                </c:pt>
                <c:pt idx="1398">
                  <c:v>0.19600000000000017</c:v>
                </c:pt>
                <c:pt idx="1399">
                  <c:v>0.16800000000000015</c:v>
                </c:pt>
                <c:pt idx="1400">
                  <c:v>8.8999999999999968E-2</c:v>
                </c:pt>
                <c:pt idx="1401">
                  <c:v>9.5000000000000195E-2</c:v>
                </c:pt>
                <c:pt idx="1402">
                  <c:v>0.15700000000000003</c:v>
                </c:pt>
                <c:pt idx="1403">
                  <c:v>0.16299999999999981</c:v>
                </c:pt>
                <c:pt idx="1404">
                  <c:v>0.23599999999999977</c:v>
                </c:pt>
                <c:pt idx="1405">
                  <c:v>0.20999999999999996</c:v>
                </c:pt>
                <c:pt idx="1406">
                  <c:v>0.16699999999999982</c:v>
                </c:pt>
                <c:pt idx="1407">
                  <c:v>0.22999999999999998</c:v>
                </c:pt>
                <c:pt idx="1408">
                  <c:v>0.16999999999999993</c:v>
                </c:pt>
                <c:pt idx="1409">
                  <c:v>0.11500000000000021</c:v>
                </c:pt>
                <c:pt idx="1410">
                  <c:v>0.13500000000000023</c:v>
                </c:pt>
                <c:pt idx="1411">
                  <c:v>0.14500000000000002</c:v>
                </c:pt>
                <c:pt idx="1412">
                  <c:v>0.22699999999999987</c:v>
                </c:pt>
                <c:pt idx="1413">
                  <c:v>0.129</c:v>
                </c:pt>
                <c:pt idx="1414">
                  <c:v>0.16199999999999992</c:v>
                </c:pt>
                <c:pt idx="1415">
                  <c:v>6.4999999999999947E-2</c:v>
                </c:pt>
                <c:pt idx="1416">
                  <c:v>0.16000000000000014</c:v>
                </c:pt>
                <c:pt idx="1417">
                  <c:v>0.18300000000000027</c:v>
                </c:pt>
                <c:pt idx="1418">
                  <c:v>1.2000000000000011E-2</c:v>
                </c:pt>
                <c:pt idx="1419">
                  <c:v>0.11499999999999977</c:v>
                </c:pt>
                <c:pt idx="1420">
                  <c:v>9.2000000000000082E-2</c:v>
                </c:pt>
                <c:pt idx="1421">
                  <c:v>-2.4000000000000021E-2</c:v>
                </c:pt>
                <c:pt idx="1422">
                  <c:v>-0.10099999999999998</c:v>
                </c:pt>
                <c:pt idx="1423">
                  <c:v>-2.4000000000000021E-2</c:v>
                </c:pt>
                <c:pt idx="1424">
                  <c:v>6.0000000000002274E-3</c:v>
                </c:pt>
                <c:pt idx="1425">
                  <c:v>-4.0999999999999925E-2</c:v>
                </c:pt>
                <c:pt idx="1426">
                  <c:v>-7.1000000000000174E-2</c:v>
                </c:pt>
                <c:pt idx="1427">
                  <c:v>-3.4000000000000252E-2</c:v>
                </c:pt>
                <c:pt idx="1428">
                  <c:v>-6.7000000000000171E-2</c:v>
                </c:pt>
                <c:pt idx="1429">
                  <c:v>-0.1120000000000001</c:v>
                </c:pt>
                <c:pt idx="1430">
                  <c:v>-5.1000000000000156E-2</c:v>
                </c:pt>
                <c:pt idx="1431">
                  <c:v>-7.7999999999999847E-2</c:v>
                </c:pt>
                <c:pt idx="1432">
                  <c:v>-7.6999999999999957E-2</c:v>
                </c:pt>
                <c:pt idx="1433">
                  <c:v>-1.5000000000000124E-2</c:v>
                </c:pt>
                <c:pt idx="1434">
                  <c:v>-7.1000000000000174E-2</c:v>
                </c:pt>
                <c:pt idx="1435">
                  <c:v>-6.999999999999984E-2</c:v>
                </c:pt>
                <c:pt idx="1436">
                  <c:v>-8.7000000000000188E-2</c:v>
                </c:pt>
                <c:pt idx="1437">
                  <c:v>-5.2000000000000046E-2</c:v>
                </c:pt>
                <c:pt idx="1438">
                  <c:v>-0.15900000000000025</c:v>
                </c:pt>
                <c:pt idx="1439">
                  <c:v>-0.19700000000000006</c:v>
                </c:pt>
                <c:pt idx="1440">
                  <c:v>-0.23299999999999965</c:v>
                </c:pt>
                <c:pt idx="1441">
                  <c:v>-0.11699999999999999</c:v>
                </c:pt>
                <c:pt idx="1442">
                  <c:v>-0.10699999999999976</c:v>
                </c:pt>
                <c:pt idx="1443">
                  <c:v>-9.9999999999997868E-3</c:v>
                </c:pt>
                <c:pt idx="1444">
                  <c:v>-1.1000000000000121E-2</c:v>
                </c:pt>
                <c:pt idx="1445">
                  <c:v>-7.9000000000000181E-2</c:v>
                </c:pt>
                <c:pt idx="1446">
                  <c:v>-0.15500000000000025</c:v>
                </c:pt>
                <c:pt idx="1447">
                  <c:v>-0.14799999999999969</c:v>
                </c:pt>
                <c:pt idx="1448">
                  <c:v>-0.14999999999999991</c:v>
                </c:pt>
                <c:pt idx="1449">
                  <c:v>-0.24800000000000022</c:v>
                </c:pt>
                <c:pt idx="1450">
                  <c:v>-0.23399999999999999</c:v>
                </c:pt>
                <c:pt idx="1451">
                  <c:v>-0.11900000000000022</c:v>
                </c:pt>
                <c:pt idx="1452">
                  <c:v>8.0000000000000071E-3</c:v>
                </c:pt>
                <c:pt idx="1453">
                  <c:v>-2.4999999999999911E-2</c:v>
                </c:pt>
                <c:pt idx="1454">
                  <c:v>-0.15699999999999958</c:v>
                </c:pt>
                <c:pt idx="1455">
                  <c:v>-0.10799999999999965</c:v>
                </c:pt>
                <c:pt idx="1456">
                  <c:v>-0.13700000000000001</c:v>
                </c:pt>
                <c:pt idx="1457">
                  <c:v>-0.20599999999999996</c:v>
                </c:pt>
                <c:pt idx="1458">
                  <c:v>-0.20699999999999985</c:v>
                </c:pt>
                <c:pt idx="1459">
                  <c:v>-0.30299999999999994</c:v>
                </c:pt>
                <c:pt idx="1460">
                  <c:v>-0.16199999999999992</c:v>
                </c:pt>
                <c:pt idx="1461">
                  <c:v>-0.22299999999999986</c:v>
                </c:pt>
                <c:pt idx="1462">
                  <c:v>-0.17099999999999982</c:v>
                </c:pt>
                <c:pt idx="1463">
                  <c:v>-0.15300000000000002</c:v>
                </c:pt>
                <c:pt idx="1464">
                  <c:v>-0.22299999999999986</c:v>
                </c:pt>
                <c:pt idx="1465">
                  <c:v>-0.27000000000000046</c:v>
                </c:pt>
                <c:pt idx="1466">
                  <c:v>-0.23799999999999955</c:v>
                </c:pt>
                <c:pt idx="1467">
                  <c:v>-0.25999999999999979</c:v>
                </c:pt>
                <c:pt idx="1468">
                  <c:v>-0.32199999999999962</c:v>
                </c:pt>
                <c:pt idx="1469">
                  <c:v>-0.32299999999999951</c:v>
                </c:pt>
                <c:pt idx="1470">
                  <c:v>-0.30100000000000016</c:v>
                </c:pt>
                <c:pt idx="1471">
                  <c:v>-0.35099999999999998</c:v>
                </c:pt>
                <c:pt idx="1472">
                  <c:v>-0.34200000000000008</c:v>
                </c:pt>
                <c:pt idx="1473">
                  <c:v>-0.24000000000000021</c:v>
                </c:pt>
                <c:pt idx="1474">
                  <c:v>-0.28300000000000036</c:v>
                </c:pt>
                <c:pt idx="1475">
                  <c:v>-0.28200000000000003</c:v>
                </c:pt>
                <c:pt idx="1476">
                  <c:v>-0.25</c:v>
                </c:pt>
                <c:pt idx="1477">
                  <c:v>-0.16800000000000015</c:v>
                </c:pt>
                <c:pt idx="1478">
                  <c:v>-0.16099999999999959</c:v>
                </c:pt>
                <c:pt idx="1479">
                  <c:v>-0.28399999999999981</c:v>
                </c:pt>
                <c:pt idx="1480">
                  <c:v>-0.35499999999999954</c:v>
                </c:pt>
                <c:pt idx="1481">
                  <c:v>-0.2849999999999997</c:v>
                </c:pt>
                <c:pt idx="1482">
                  <c:v>-0.36299999999999999</c:v>
                </c:pt>
                <c:pt idx="1483">
                  <c:v>-0.35700000000000021</c:v>
                </c:pt>
                <c:pt idx="1484">
                  <c:v>-0.28200000000000003</c:v>
                </c:pt>
                <c:pt idx="1485">
                  <c:v>-0.30200000000000049</c:v>
                </c:pt>
                <c:pt idx="1486">
                  <c:v>-0.35199999999999987</c:v>
                </c:pt>
                <c:pt idx="1487">
                  <c:v>-0.37800000000000056</c:v>
                </c:pt>
                <c:pt idx="1488">
                  <c:v>-0.31600000000000028</c:v>
                </c:pt>
                <c:pt idx="1489">
                  <c:v>-0.36899999999999977</c:v>
                </c:pt>
                <c:pt idx="1490">
                  <c:v>-0.4139999999999997</c:v>
                </c:pt>
                <c:pt idx="1491">
                  <c:v>-0.32400000000000029</c:v>
                </c:pt>
                <c:pt idx="1492">
                  <c:v>-0.38500000000000023</c:v>
                </c:pt>
                <c:pt idx="1493">
                  <c:v>-0.43399999999999972</c:v>
                </c:pt>
                <c:pt idx="1494">
                  <c:v>-0.52100000000000035</c:v>
                </c:pt>
                <c:pt idx="1495">
                  <c:v>-0.45999999999999952</c:v>
                </c:pt>
                <c:pt idx="1496">
                  <c:v>-0.56000000000000005</c:v>
                </c:pt>
                <c:pt idx="1497">
                  <c:v>-0.4319999999999995</c:v>
                </c:pt>
                <c:pt idx="1498">
                  <c:v>-0.4139999999999997</c:v>
                </c:pt>
                <c:pt idx="1499">
                  <c:v>-0.33599999999999941</c:v>
                </c:pt>
                <c:pt idx="1500">
                  <c:v>-0.33199999999999985</c:v>
                </c:pt>
                <c:pt idx="1501">
                  <c:v>-0.51499999999999968</c:v>
                </c:pt>
                <c:pt idx="1502">
                  <c:v>-0.53699999999999992</c:v>
                </c:pt>
                <c:pt idx="1503">
                  <c:v>-0.39900000000000002</c:v>
                </c:pt>
                <c:pt idx="1504">
                  <c:v>-0.4449999999999994</c:v>
                </c:pt>
                <c:pt idx="1505">
                  <c:v>-0.52799999999999958</c:v>
                </c:pt>
                <c:pt idx="1506">
                  <c:v>-0.29800000000000004</c:v>
                </c:pt>
                <c:pt idx="1507">
                  <c:v>-0.14900000000000002</c:v>
                </c:pt>
                <c:pt idx="1508">
                  <c:v>-5.400000000000027E-2</c:v>
                </c:pt>
                <c:pt idx="1509">
                  <c:v>-0.19399999999999995</c:v>
                </c:pt>
                <c:pt idx="1510">
                  <c:v>-0.10800000000000054</c:v>
                </c:pt>
                <c:pt idx="1511">
                  <c:v>-0.56700000000000017</c:v>
                </c:pt>
                <c:pt idx="1512">
                  <c:v>-0.55600000000000005</c:v>
                </c:pt>
                <c:pt idx="1513">
                  <c:v>-0.63600000000000012</c:v>
                </c:pt>
                <c:pt idx="1514">
                  <c:v>-0.61099999999999977</c:v>
                </c:pt>
                <c:pt idx="1515">
                  <c:v>-0.53600000000000048</c:v>
                </c:pt>
                <c:pt idx="1516">
                  <c:v>-0.39100000000000001</c:v>
                </c:pt>
                <c:pt idx="1517">
                  <c:v>-0.37000000000000011</c:v>
                </c:pt>
                <c:pt idx="1518">
                  <c:v>-0.49699999999999989</c:v>
                </c:pt>
                <c:pt idx="1519">
                  <c:v>-0.26100000000000012</c:v>
                </c:pt>
                <c:pt idx="1520">
                  <c:v>-0.25199999999999978</c:v>
                </c:pt>
                <c:pt idx="1521">
                  <c:v>-0.23999999999999932</c:v>
                </c:pt>
                <c:pt idx="1522">
                  <c:v>-0.33700000000000063</c:v>
                </c:pt>
                <c:pt idx="1523">
                  <c:v>-0.20500000000000007</c:v>
                </c:pt>
                <c:pt idx="1524">
                  <c:v>-0.27000000000000046</c:v>
                </c:pt>
                <c:pt idx="1525">
                  <c:v>-0.18300000000000072</c:v>
                </c:pt>
                <c:pt idx="1526">
                  <c:v>-0.40399999999999991</c:v>
                </c:pt>
                <c:pt idx="1527">
                  <c:v>-0.34799999999999986</c:v>
                </c:pt>
                <c:pt idx="1528">
                  <c:v>-0.30399999999999938</c:v>
                </c:pt>
                <c:pt idx="1529">
                  <c:v>-0.35600000000000076</c:v>
                </c:pt>
                <c:pt idx="1530">
                  <c:v>-0.38300000000000001</c:v>
                </c:pt>
                <c:pt idx="1531">
                  <c:v>-0.22599999999999998</c:v>
                </c:pt>
                <c:pt idx="1532">
                  <c:v>-5.8000000000000718E-2</c:v>
                </c:pt>
                <c:pt idx="1533">
                  <c:v>-0.14200000000000035</c:v>
                </c:pt>
                <c:pt idx="1534">
                  <c:v>-0.1670000000000007</c:v>
                </c:pt>
                <c:pt idx="1535">
                  <c:v>-0.16600000000000037</c:v>
                </c:pt>
                <c:pt idx="1536">
                  <c:v>-0.18599999999999994</c:v>
                </c:pt>
                <c:pt idx="1537">
                  <c:v>-0.25900000000000034</c:v>
                </c:pt>
                <c:pt idx="1538">
                  <c:v>-0.26100000000000012</c:v>
                </c:pt>
                <c:pt idx="1539">
                  <c:v>-0.20099999999999962</c:v>
                </c:pt>
                <c:pt idx="1540">
                  <c:v>-0.2629999999999999</c:v>
                </c:pt>
                <c:pt idx="1541">
                  <c:v>-0.15799999999999947</c:v>
                </c:pt>
                <c:pt idx="1542">
                  <c:v>-0.10200000000000031</c:v>
                </c:pt>
                <c:pt idx="1543">
                  <c:v>-0.13100000000000023</c:v>
                </c:pt>
                <c:pt idx="1544">
                  <c:v>-0.15200000000000014</c:v>
                </c:pt>
                <c:pt idx="1545">
                  <c:v>-2.2000000000000242E-2</c:v>
                </c:pt>
                <c:pt idx="1546">
                  <c:v>-0.125</c:v>
                </c:pt>
                <c:pt idx="1547">
                  <c:v>-0.10600000000000076</c:v>
                </c:pt>
                <c:pt idx="1548">
                  <c:v>-4.5000000000000817E-2</c:v>
                </c:pt>
                <c:pt idx="1549">
                  <c:v>-9.0000000000000746E-2</c:v>
                </c:pt>
                <c:pt idx="1550">
                  <c:v>-0.1670000000000007</c:v>
                </c:pt>
                <c:pt idx="1551">
                  <c:v>-0.10899999999999999</c:v>
                </c:pt>
                <c:pt idx="1552">
                  <c:v>-0.13699999999999957</c:v>
                </c:pt>
                <c:pt idx="1553">
                  <c:v>8.0000000000000071E-3</c:v>
                </c:pt>
                <c:pt idx="1554">
                  <c:v>-0.10200000000000031</c:v>
                </c:pt>
                <c:pt idx="1555">
                  <c:v>-9.2000000000000082E-2</c:v>
                </c:pt>
                <c:pt idx="1556">
                  <c:v>-0.11799999999999988</c:v>
                </c:pt>
                <c:pt idx="1557">
                  <c:v>-0.13700000000000001</c:v>
                </c:pt>
                <c:pt idx="1558">
                  <c:v>-5.2999999999999936E-2</c:v>
                </c:pt>
                <c:pt idx="1559">
                  <c:v>-0.10399999999999965</c:v>
                </c:pt>
                <c:pt idx="1560">
                  <c:v>-0.11099999999999977</c:v>
                </c:pt>
                <c:pt idx="1561">
                  <c:v>-0.11099999999999977</c:v>
                </c:pt>
                <c:pt idx="1562">
                  <c:v>-0.11299999999999999</c:v>
                </c:pt>
                <c:pt idx="1563">
                  <c:v>5.0000000000000266E-2</c:v>
                </c:pt>
                <c:pt idx="1564">
                  <c:v>9.9999999999999645E-2</c:v>
                </c:pt>
                <c:pt idx="1565">
                  <c:v>6.4999999999999947E-2</c:v>
                </c:pt>
                <c:pt idx="1566">
                  <c:v>5.0000000000000266E-2</c:v>
                </c:pt>
                <c:pt idx="1567">
                  <c:v>-1.6000000000000014E-2</c:v>
                </c:pt>
                <c:pt idx="1568">
                  <c:v>9.6999999999999531E-2</c:v>
                </c:pt>
                <c:pt idx="1569">
                  <c:v>1.3999999999999346E-2</c:v>
                </c:pt>
                <c:pt idx="1570">
                  <c:v>-3.2000000000000028E-2</c:v>
                </c:pt>
                <c:pt idx="1571">
                  <c:v>7.4000000000000732E-2</c:v>
                </c:pt>
                <c:pt idx="1572">
                  <c:v>0.10099999999999998</c:v>
                </c:pt>
                <c:pt idx="1573">
                  <c:v>7.6000000000000512E-2</c:v>
                </c:pt>
                <c:pt idx="1574">
                  <c:v>0.15300000000000002</c:v>
                </c:pt>
                <c:pt idx="1575">
                  <c:v>0.17900000000000027</c:v>
                </c:pt>
                <c:pt idx="1576">
                  <c:v>0.20399999999999974</c:v>
                </c:pt>
                <c:pt idx="1577">
                  <c:v>0.13600000000000012</c:v>
                </c:pt>
                <c:pt idx="1578">
                  <c:v>0.1509999999999998</c:v>
                </c:pt>
                <c:pt idx="1579">
                  <c:v>0.11699999999999999</c:v>
                </c:pt>
                <c:pt idx="1580">
                  <c:v>0.13600000000000012</c:v>
                </c:pt>
                <c:pt idx="1581">
                  <c:v>0.26400000000000023</c:v>
                </c:pt>
                <c:pt idx="1582">
                  <c:v>0.26499999999999968</c:v>
                </c:pt>
                <c:pt idx="1583">
                  <c:v>0.15800000000000036</c:v>
                </c:pt>
                <c:pt idx="1584">
                  <c:v>0.21600000000000019</c:v>
                </c:pt>
                <c:pt idx="1585">
                  <c:v>0.19700000000000006</c:v>
                </c:pt>
                <c:pt idx="1586">
                  <c:v>0.12000000000000011</c:v>
                </c:pt>
                <c:pt idx="1587">
                  <c:v>0.1769999999999996</c:v>
                </c:pt>
                <c:pt idx="1588">
                  <c:v>0.24200000000000044</c:v>
                </c:pt>
                <c:pt idx="1589">
                  <c:v>0.23900000000000032</c:v>
                </c:pt>
                <c:pt idx="1590">
                  <c:v>9.7999999999999865E-2</c:v>
                </c:pt>
                <c:pt idx="1591">
                  <c:v>6.5999999999999837E-2</c:v>
                </c:pt>
                <c:pt idx="1592">
                  <c:v>6.4000000000000057E-2</c:v>
                </c:pt>
                <c:pt idx="1593">
                  <c:v>3.0000000000001137E-3</c:v>
                </c:pt>
                <c:pt idx="1594">
                  <c:v>4.9999999999999822E-2</c:v>
                </c:pt>
                <c:pt idx="1595">
                  <c:v>2.8999999999999915E-2</c:v>
                </c:pt>
                <c:pt idx="1596">
                  <c:v>2.5000000000000355E-2</c:v>
                </c:pt>
                <c:pt idx="1597">
                  <c:v>-7.5000000000000178E-2</c:v>
                </c:pt>
                <c:pt idx="1598">
                  <c:v>1.8000000000000682E-2</c:v>
                </c:pt>
                <c:pt idx="1599">
                  <c:v>1.2999999999999901E-2</c:v>
                </c:pt>
                <c:pt idx="1600">
                  <c:v>-3.5999999999999588E-2</c:v>
                </c:pt>
                <c:pt idx="1601">
                  <c:v>-8.599999999999941E-2</c:v>
                </c:pt>
                <c:pt idx="1602">
                  <c:v>-8.0999999999999517E-2</c:v>
                </c:pt>
                <c:pt idx="1603">
                  <c:v>-0.125</c:v>
                </c:pt>
                <c:pt idx="1604">
                  <c:v>-9.8000000000000753E-2</c:v>
                </c:pt>
                <c:pt idx="1605">
                  <c:v>-2.4000000000000021E-2</c:v>
                </c:pt>
                <c:pt idx="1606">
                  <c:v>-0.10500000000000043</c:v>
                </c:pt>
                <c:pt idx="1607">
                  <c:v>-0.12900000000000045</c:v>
                </c:pt>
                <c:pt idx="1608">
                  <c:v>-8.9999999999999858E-2</c:v>
                </c:pt>
                <c:pt idx="1609">
                  <c:v>-0.10600000000000076</c:v>
                </c:pt>
                <c:pt idx="1610">
                  <c:v>-3.700000000000081E-2</c:v>
                </c:pt>
                <c:pt idx="1611">
                  <c:v>-7.9000000000000625E-2</c:v>
                </c:pt>
                <c:pt idx="1612">
                  <c:v>-2.7999999999999581E-2</c:v>
                </c:pt>
                <c:pt idx="1613">
                  <c:v>1.000000000000334E-3</c:v>
                </c:pt>
                <c:pt idx="1614">
                  <c:v>2.0000000000000462E-2</c:v>
                </c:pt>
                <c:pt idx="1615">
                  <c:v>2.9000000000000803E-2</c:v>
                </c:pt>
                <c:pt idx="1616">
                  <c:v>3.5999999999999588E-2</c:v>
                </c:pt>
                <c:pt idx="1617">
                  <c:v>2.2000000000000242E-2</c:v>
                </c:pt>
                <c:pt idx="1618">
                  <c:v>2.4000000000000021E-2</c:v>
                </c:pt>
                <c:pt idx="1619">
                  <c:v>-4.6000000000000263E-2</c:v>
                </c:pt>
                <c:pt idx="1620">
                  <c:v>-6.2000000000000277E-2</c:v>
                </c:pt>
                <c:pt idx="1621">
                  <c:v>0</c:v>
                </c:pt>
                <c:pt idx="1622">
                  <c:v>6.1000000000000831E-2</c:v>
                </c:pt>
                <c:pt idx="1623">
                  <c:v>3.0999999999999694E-2</c:v>
                </c:pt>
                <c:pt idx="1624">
                  <c:v>-3.2999999999999474E-2</c:v>
                </c:pt>
                <c:pt idx="1625">
                  <c:v>3.6000000000000476E-2</c:v>
                </c:pt>
                <c:pt idx="1626">
                  <c:v>-1.1000000000000121E-2</c:v>
                </c:pt>
                <c:pt idx="1627">
                  <c:v>9.7000000000000419E-2</c:v>
                </c:pt>
                <c:pt idx="1628">
                  <c:v>0.12400000000000055</c:v>
                </c:pt>
                <c:pt idx="1629">
                  <c:v>0.10400000000000009</c:v>
                </c:pt>
                <c:pt idx="1630">
                  <c:v>0.10400000000000009</c:v>
                </c:pt>
                <c:pt idx="1631">
                  <c:v>0.15399999999999991</c:v>
                </c:pt>
                <c:pt idx="1632">
                  <c:v>0.19000000000000039</c:v>
                </c:pt>
                <c:pt idx="1633">
                  <c:v>0.19200000000000017</c:v>
                </c:pt>
                <c:pt idx="1634">
                  <c:v>0.26500000000000057</c:v>
                </c:pt>
                <c:pt idx="1635">
                  <c:v>0.17100000000000026</c:v>
                </c:pt>
                <c:pt idx="1636">
                  <c:v>0.15300000000000047</c:v>
                </c:pt>
                <c:pt idx="1637">
                  <c:v>0.25199999999999978</c:v>
                </c:pt>
                <c:pt idx="1638">
                  <c:v>0.11500000000000021</c:v>
                </c:pt>
                <c:pt idx="1639">
                  <c:v>0.11599999999999966</c:v>
                </c:pt>
                <c:pt idx="1640">
                  <c:v>0.18200000000000038</c:v>
                </c:pt>
                <c:pt idx="1641">
                  <c:v>0.18700000000000028</c:v>
                </c:pt>
                <c:pt idx="1642">
                  <c:v>0.16199999999999992</c:v>
                </c:pt>
                <c:pt idx="1643">
                  <c:v>0.28699999999999992</c:v>
                </c:pt>
                <c:pt idx="1644">
                  <c:v>0.22100000000000009</c:v>
                </c:pt>
                <c:pt idx="1645">
                  <c:v>0.23300000000000054</c:v>
                </c:pt>
                <c:pt idx="1646">
                  <c:v>0.23999999999999932</c:v>
                </c:pt>
                <c:pt idx="1647">
                  <c:v>0.24899999999999967</c:v>
                </c:pt>
                <c:pt idx="1648">
                  <c:v>0.13700000000000045</c:v>
                </c:pt>
                <c:pt idx="1649">
                  <c:v>8.4999999999999964E-2</c:v>
                </c:pt>
                <c:pt idx="1650">
                  <c:v>0.125</c:v>
                </c:pt>
                <c:pt idx="1651">
                  <c:v>0.17499999999999982</c:v>
                </c:pt>
                <c:pt idx="1652">
                  <c:v>8.8999999999999524E-2</c:v>
                </c:pt>
                <c:pt idx="1653">
                  <c:v>0.13100000000000023</c:v>
                </c:pt>
                <c:pt idx="1654">
                  <c:v>0.11800000000000033</c:v>
                </c:pt>
                <c:pt idx="1655">
                  <c:v>0.19000000000000039</c:v>
                </c:pt>
                <c:pt idx="1656">
                  <c:v>0.18699999999999939</c:v>
                </c:pt>
                <c:pt idx="1657">
                  <c:v>0.15200000000000014</c:v>
                </c:pt>
                <c:pt idx="1658">
                  <c:v>0.125</c:v>
                </c:pt>
                <c:pt idx="1659">
                  <c:v>0.17100000000000026</c:v>
                </c:pt>
                <c:pt idx="1660">
                  <c:v>0.12800000000000011</c:v>
                </c:pt>
                <c:pt idx="1661">
                  <c:v>0.1379999999999999</c:v>
                </c:pt>
                <c:pt idx="1662">
                  <c:v>0.18499999999999961</c:v>
                </c:pt>
                <c:pt idx="1663">
                  <c:v>0.26900000000000013</c:v>
                </c:pt>
                <c:pt idx="1664">
                  <c:v>0.31400000000000006</c:v>
                </c:pt>
                <c:pt idx="1665">
                  <c:v>0.26800000000000068</c:v>
                </c:pt>
                <c:pt idx="1666">
                  <c:v>0.39999999999999947</c:v>
                </c:pt>
                <c:pt idx="1667">
                  <c:v>0.38699999999999957</c:v>
                </c:pt>
                <c:pt idx="1668">
                  <c:v>0.43599999999999994</c:v>
                </c:pt>
                <c:pt idx="1669">
                  <c:v>0.43200000000000038</c:v>
                </c:pt>
                <c:pt idx="1670">
                  <c:v>0.44399999999999995</c:v>
                </c:pt>
                <c:pt idx="1671">
                  <c:v>0.44399999999999995</c:v>
                </c:pt>
                <c:pt idx="1672">
                  <c:v>0.44899999999999984</c:v>
                </c:pt>
                <c:pt idx="1673">
                  <c:v>0.45600000000000041</c:v>
                </c:pt>
                <c:pt idx="1674">
                  <c:v>0.47299999999999986</c:v>
                </c:pt>
                <c:pt idx="1675">
                  <c:v>0.51999999999999957</c:v>
                </c:pt>
                <c:pt idx="1676">
                  <c:v>0.61599999999999966</c:v>
                </c:pt>
                <c:pt idx="1677">
                  <c:v>0.50300000000000011</c:v>
                </c:pt>
                <c:pt idx="1678">
                  <c:v>0.58900000000000041</c:v>
                </c:pt>
                <c:pt idx="1679">
                  <c:v>0.61699999999999999</c:v>
                </c:pt>
                <c:pt idx="1680">
                  <c:v>0.47100000000000009</c:v>
                </c:pt>
                <c:pt idx="1681">
                  <c:v>0.54699999999999971</c:v>
                </c:pt>
                <c:pt idx="1682">
                  <c:v>0.66000000000000014</c:v>
                </c:pt>
                <c:pt idx="1683">
                  <c:v>0.74800000000000022</c:v>
                </c:pt>
                <c:pt idx="1684">
                  <c:v>0.71</c:v>
                </c:pt>
                <c:pt idx="1685">
                  <c:v>0.73299999999999965</c:v>
                </c:pt>
                <c:pt idx="1686">
                  <c:v>0.61299999999999955</c:v>
                </c:pt>
                <c:pt idx="1687">
                  <c:v>0.62099999999999955</c:v>
                </c:pt>
                <c:pt idx="1688">
                  <c:v>0.57099999999999973</c:v>
                </c:pt>
                <c:pt idx="1689">
                  <c:v>0.55400000000000027</c:v>
                </c:pt>
                <c:pt idx="1690">
                  <c:v>0.55800000000000072</c:v>
                </c:pt>
                <c:pt idx="1691">
                  <c:v>0.65200000000000014</c:v>
                </c:pt>
                <c:pt idx="1692">
                  <c:v>0.62600000000000033</c:v>
                </c:pt>
                <c:pt idx="1693">
                  <c:v>0.60499999999999954</c:v>
                </c:pt>
                <c:pt idx="1694">
                  <c:v>0.6980000000000004</c:v>
                </c:pt>
                <c:pt idx="1695">
                  <c:v>0.58800000000000008</c:v>
                </c:pt>
                <c:pt idx="1696">
                  <c:v>0.67799999999999994</c:v>
                </c:pt>
                <c:pt idx="1697">
                  <c:v>0.75700000000000056</c:v>
                </c:pt>
                <c:pt idx="1698">
                  <c:v>0.75999999999999979</c:v>
                </c:pt>
                <c:pt idx="1699">
                  <c:v>0.6899999999999995</c:v>
                </c:pt>
                <c:pt idx="1700">
                  <c:v>0.77099999999999991</c:v>
                </c:pt>
                <c:pt idx="1701">
                  <c:v>0.64999999999999947</c:v>
                </c:pt>
                <c:pt idx="1702">
                  <c:v>0.60800000000000054</c:v>
                </c:pt>
                <c:pt idx="1703">
                  <c:v>0.59499999999999975</c:v>
                </c:pt>
                <c:pt idx="1704">
                  <c:v>0.56400000000000006</c:v>
                </c:pt>
                <c:pt idx="1705">
                  <c:v>0.59100000000000019</c:v>
                </c:pt>
                <c:pt idx="1706">
                  <c:v>0.5</c:v>
                </c:pt>
                <c:pt idx="1707">
                  <c:v>0.56099999999999994</c:v>
                </c:pt>
                <c:pt idx="1708">
                  <c:v>0.56099999999999994</c:v>
                </c:pt>
                <c:pt idx="1709">
                  <c:v>0.52700000000000014</c:v>
                </c:pt>
                <c:pt idx="1710">
                  <c:v>0.49000000000000021</c:v>
                </c:pt>
                <c:pt idx="1711">
                  <c:v>0.55600000000000005</c:v>
                </c:pt>
                <c:pt idx="1712">
                  <c:v>0.51799999999999979</c:v>
                </c:pt>
                <c:pt idx="1713">
                  <c:v>0.45500000000000007</c:v>
                </c:pt>
                <c:pt idx="1714">
                  <c:v>0.49300000000000033</c:v>
                </c:pt>
                <c:pt idx="1715">
                  <c:v>0.54</c:v>
                </c:pt>
                <c:pt idx="1716">
                  <c:v>0.75499999999999989</c:v>
                </c:pt>
                <c:pt idx="1717">
                  <c:v>0.78500000000000014</c:v>
                </c:pt>
                <c:pt idx="1718">
                  <c:v>0.89799999999999969</c:v>
                </c:pt>
                <c:pt idx="1719">
                  <c:v>0.96300000000000052</c:v>
                </c:pt>
                <c:pt idx="1720">
                  <c:v>1.1490000000000005</c:v>
                </c:pt>
                <c:pt idx="1721">
                  <c:v>0.8109999999999995</c:v>
                </c:pt>
                <c:pt idx="1722">
                  <c:v>0.74699999999999989</c:v>
                </c:pt>
                <c:pt idx="1723">
                  <c:v>0.67600000000000016</c:v>
                </c:pt>
                <c:pt idx="1724">
                  <c:v>0.64499999999999957</c:v>
                </c:pt>
                <c:pt idx="1725">
                  <c:v>0.69399999999999995</c:v>
                </c:pt>
                <c:pt idx="1726">
                  <c:v>0.83500000000000041</c:v>
                </c:pt>
                <c:pt idx="1727">
                  <c:v>0.89600000000000035</c:v>
                </c:pt>
                <c:pt idx="1728">
                  <c:v>0.88299999999999956</c:v>
                </c:pt>
                <c:pt idx="1729">
                  <c:v>0.82600000000000007</c:v>
                </c:pt>
                <c:pt idx="1730">
                  <c:v>0.85600000000000032</c:v>
                </c:pt>
                <c:pt idx="1731">
                  <c:v>0.89299999999999979</c:v>
                </c:pt>
                <c:pt idx="1732">
                  <c:v>0.94700000000000006</c:v>
                </c:pt>
                <c:pt idx="1733">
                  <c:v>1.0230000000000001</c:v>
                </c:pt>
                <c:pt idx="1734">
                  <c:v>0.99699999999999944</c:v>
                </c:pt>
                <c:pt idx="1735">
                  <c:v>1.0499999999999998</c:v>
                </c:pt>
                <c:pt idx="1736">
                  <c:v>0.95800000000000018</c:v>
                </c:pt>
                <c:pt idx="1737">
                  <c:v>0.97199999999999998</c:v>
                </c:pt>
                <c:pt idx="1738">
                  <c:v>0.94900000000000029</c:v>
                </c:pt>
                <c:pt idx="1739">
                  <c:v>0.97299999999999986</c:v>
                </c:pt>
                <c:pt idx="1740">
                  <c:v>0.93100000000000005</c:v>
                </c:pt>
                <c:pt idx="1741">
                  <c:v>1.0110000000000001</c:v>
                </c:pt>
                <c:pt idx="1742">
                  <c:v>1.0730000000000004</c:v>
                </c:pt>
                <c:pt idx="1743">
                  <c:v>1.1040000000000005</c:v>
                </c:pt>
                <c:pt idx="1744">
                  <c:v>1.0669999999999997</c:v>
                </c:pt>
                <c:pt idx="1745">
                  <c:v>1.085</c:v>
                </c:pt>
                <c:pt idx="1746">
                  <c:v>1.1540000000000004</c:v>
                </c:pt>
                <c:pt idx="1747">
                  <c:v>1.1909999999999998</c:v>
                </c:pt>
                <c:pt idx="1748">
                  <c:v>1.1660000000000004</c:v>
                </c:pt>
                <c:pt idx="1749">
                  <c:v>1.1349999999999998</c:v>
                </c:pt>
                <c:pt idx="1750">
                  <c:v>1.1569999999999996</c:v>
                </c:pt>
                <c:pt idx="1751">
                  <c:v>1.2810000000000001</c:v>
                </c:pt>
                <c:pt idx="1752">
                  <c:v>1.3430000000000004</c:v>
                </c:pt>
                <c:pt idx="1753">
                  <c:v>1.2699999999999996</c:v>
                </c:pt>
                <c:pt idx="1754">
                  <c:v>1.2850000000000001</c:v>
                </c:pt>
                <c:pt idx="1755">
                  <c:v>1.258</c:v>
                </c:pt>
                <c:pt idx="1756">
                  <c:v>1.3540000000000005</c:v>
                </c:pt>
                <c:pt idx="1757">
                  <c:v>1.355</c:v>
                </c:pt>
                <c:pt idx="1758">
                  <c:v>1.1990000000000003</c:v>
                </c:pt>
                <c:pt idx="1759">
                  <c:v>1.0479999999999996</c:v>
                </c:pt>
                <c:pt idx="1760">
                  <c:v>1.093</c:v>
                </c:pt>
                <c:pt idx="1761">
                  <c:v>1.093</c:v>
                </c:pt>
                <c:pt idx="1762">
                  <c:v>1.1529999999999996</c:v>
                </c:pt>
                <c:pt idx="1763">
                  <c:v>1.1019999999999999</c:v>
                </c:pt>
                <c:pt idx="1764">
                  <c:v>1.0379999999999998</c:v>
                </c:pt>
                <c:pt idx="1765">
                  <c:v>0.91699999999999982</c:v>
                </c:pt>
                <c:pt idx="1766">
                  <c:v>0.96300000000000008</c:v>
                </c:pt>
                <c:pt idx="1767">
                  <c:v>0.92700000000000049</c:v>
                </c:pt>
                <c:pt idx="1768">
                  <c:v>0.84100000000000019</c:v>
                </c:pt>
                <c:pt idx="1769">
                  <c:v>0.89700000000000024</c:v>
                </c:pt>
                <c:pt idx="1770">
                  <c:v>0.85899999999999999</c:v>
                </c:pt>
                <c:pt idx="1771">
                  <c:v>0.92900000000000027</c:v>
                </c:pt>
                <c:pt idx="1772">
                  <c:v>0.97100000000000009</c:v>
                </c:pt>
                <c:pt idx="1773">
                  <c:v>0.97100000000000009</c:v>
                </c:pt>
                <c:pt idx="1774">
                  <c:v>0.89300000000000068</c:v>
                </c:pt>
                <c:pt idx="1775">
                  <c:v>0.90100000000000069</c:v>
                </c:pt>
                <c:pt idx="1776">
                  <c:v>0.68299999999999983</c:v>
                </c:pt>
                <c:pt idx="1777">
                  <c:v>0.75600000000000023</c:v>
                </c:pt>
                <c:pt idx="1778">
                  <c:v>0.71799999999999997</c:v>
                </c:pt>
                <c:pt idx="1779">
                  <c:v>0.75199999999999978</c:v>
                </c:pt>
                <c:pt idx="1780">
                  <c:v>0.7240000000000002</c:v>
                </c:pt>
                <c:pt idx="1781">
                  <c:v>0.64199999999999946</c:v>
                </c:pt>
                <c:pt idx="1782">
                  <c:v>0.60000000000000053</c:v>
                </c:pt>
                <c:pt idx="1783">
                  <c:v>0.46399999999999952</c:v>
                </c:pt>
                <c:pt idx="1784">
                  <c:v>0.53000000000000025</c:v>
                </c:pt>
                <c:pt idx="1785">
                  <c:v>0.4300000000000006</c:v>
                </c:pt>
                <c:pt idx="1786">
                  <c:v>0.54900000000000038</c:v>
                </c:pt>
                <c:pt idx="1787">
                  <c:v>0.55700000000000038</c:v>
                </c:pt>
                <c:pt idx="1788">
                  <c:v>0.43200000000000038</c:v>
                </c:pt>
                <c:pt idx="1789">
                  <c:v>0.4870000000000001</c:v>
                </c:pt>
                <c:pt idx="1790">
                  <c:v>0.51000000000000068</c:v>
                </c:pt>
                <c:pt idx="1791">
                  <c:v>0.46499999999999986</c:v>
                </c:pt>
                <c:pt idx="1792">
                  <c:v>0.38600000000000012</c:v>
                </c:pt>
                <c:pt idx="1793">
                  <c:v>0.36800000000000033</c:v>
                </c:pt>
                <c:pt idx="1794">
                  <c:v>0.37800000000000011</c:v>
                </c:pt>
                <c:pt idx="1795">
                  <c:v>0.375</c:v>
                </c:pt>
                <c:pt idx="1796">
                  <c:v>0.31500000000000039</c:v>
                </c:pt>
                <c:pt idx="1797">
                  <c:v>0.31799999999999962</c:v>
                </c:pt>
                <c:pt idx="1798">
                  <c:v>0.23299999999999965</c:v>
                </c:pt>
                <c:pt idx="1799">
                  <c:v>0.19200000000000017</c:v>
                </c:pt>
                <c:pt idx="1800">
                  <c:v>0.21400000000000041</c:v>
                </c:pt>
                <c:pt idx="1801">
                  <c:v>0.1949999999999994</c:v>
                </c:pt>
                <c:pt idx="1802">
                  <c:v>0.18799999999999972</c:v>
                </c:pt>
                <c:pt idx="1803">
                  <c:v>0.22599999999999998</c:v>
                </c:pt>
                <c:pt idx="1804">
                  <c:v>0.25099999999999945</c:v>
                </c:pt>
                <c:pt idx="1805">
                  <c:v>0.34499999999999975</c:v>
                </c:pt>
                <c:pt idx="1806">
                  <c:v>0.35799999999999965</c:v>
                </c:pt>
                <c:pt idx="1807">
                  <c:v>0.35000000000000053</c:v>
                </c:pt>
                <c:pt idx="1808">
                  <c:v>0.39400000000000013</c:v>
                </c:pt>
                <c:pt idx="1809">
                  <c:v>0.36800000000000033</c:v>
                </c:pt>
                <c:pt idx="1810">
                  <c:v>0.39100000000000001</c:v>
                </c:pt>
                <c:pt idx="1811">
                  <c:v>0.21799999999999997</c:v>
                </c:pt>
                <c:pt idx="1812">
                  <c:v>0.16799999999999926</c:v>
                </c:pt>
                <c:pt idx="1813">
                  <c:v>0.11799999999999944</c:v>
                </c:pt>
                <c:pt idx="1814">
                  <c:v>3.1000000000000583E-2</c:v>
                </c:pt>
                <c:pt idx="1815">
                  <c:v>-3.7999999999999368E-2</c:v>
                </c:pt>
                <c:pt idx="1816">
                  <c:v>-2.8999999999999915E-2</c:v>
                </c:pt>
                <c:pt idx="1817">
                  <c:v>-2.5000000000000355E-2</c:v>
                </c:pt>
                <c:pt idx="1818">
                  <c:v>-0.13600000000000012</c:v>
                </c:pt>
                <c:pt idx="1819">
                  <c:v>-0.10899999999999999</c:v>
                </c:pt>
                <c:pt idx="1820">
                  <c:v>-6.7999999999999616E-2</c:v>
                </c:pt>
                <c:pt idx="1821">
                  <c:v>-0.10799999999999965</c:v>
                </c:pt>
                <c:pt idx="1822">
                  <c:v>-8.9999999999999858E-2</c:v>
                </c:pt>
                <c:pt idx="1823">
                  <c:v>-9.9999999999999645E-2</c:v>
                </c:pt>
                <c:pt idx="1824">
                  <c:v>-5.8999999999999275E-2</c:v>
                </c:pt>
                <c:pt idx="1825">
                  <c:v>-0.10099999999999998</c:v>
                </c:pt>
                <c:pt idx="1826">
                  <c:v>-3.8999999999999702E-2</c:v>
                </c:pt>
                <c:pt idx="1827">
                  <c:v>-0.1120000000000001</c:v>
                </c:pt>
                <c:pt idx="1828">
                  <c:v>-0.1120000000000001</c:v>
                </c:pt>
                <c:pt idx="1829">
                  <c:v>-0.10999999999999943</c:v>
                </c:pt>
                <c:pt idx="1830">
                  <c:v>-0.14900000000000002</c:v>
                </c:pt>
                <c:pt idx="1831">
                  <c:v>-0.19099999999999984</c:v>
                </c:pt>
                <c:pt idx="1832">
                  <c:v>-0.24599999999999955</c:v>
                </c:pt>
                <c:pt idx="1833">
                  <c:v>-0.21099999999999941</c:v>
                </c:pt>
                <c:pt idx="1834">
                  <c:v>-0.22500000000000053</c:v>
                </c:pt>
                <c:pt idx="1835">
                  <c:v>-0.29499999999999993</c:v>
                </c:pt>
                <c:pt idx="1836">
                  <c:v>-0.22500000000000053</c:v>
                </c:pt>
                <c:pt idx="1837">
                  <c:v>-0.22299999999999986</c:v>
                </c:pt>
                <c:pt idx="1838">
                  <c:v>-0.14900000000000002</c:v>
                </c:pt>
                <c:pt idx="1839">
                  <c:v>-0.14400000000000013</c:v>
                </c:pt>
                <c:pt idx="1840">
                  <c:v>-0.15800000000000036</c:v>
                </c:pt>
                <c:pt idx="1841">
                  <c:v>-0.1980000000000004</c:v>
                </c:pt>
                <c:pt idx="1842">
                  <c:v>-0.13699999999999957</c:v>
                </c:pt>
                <c:pt idx="1843">
                  <c:v>-0.17700000000000049</c:v>
                </c:pt>
                <c:pt idx="1844">
                  <c:v>-0.16499999999999915</c:v>
                </c:pt>
                <c:pt idx="1845">
                  <c:v>-0.14199999999999946</c:v>
                </c:pt>
                <c:pt idx="1846">
                  <c:v>-4.4999999999999929E-2</c:v>
                </c:pt>
                <c:pt idx="1847">
                  <c:v>-6.3000000000000611E-2</c:v>
                </c:pt>
                <c:pt idx="1848">
                  <c:v>-9.5000000000000639E-2</c:v>
                </c:pt>
                <c:pt idx="1849">
                  <c:v>-0.10700000000000021</c:v>
                </c:pt>
                <c:pt idx="1850">
                  <c:v>-0.13100000000000023</c:v>
                </c:pt>
                <c:pt idx="1851">
                  <c:v>-0.18200000000000038</c:v>
                </c:pt>
                <c:pt idx="1852">
                  <c:v>-0.17300000000000004</c:v>
                </c:pt>
                <c:pt idx="1853">
                  <c:v>-0.16899999999999959</c:v>
                </c:pt>
                <c:pt idx="1854">
                  <c:v>-0.18499999999999961</c:v>
                </c:pt>
                <c:pt idx="1855">
                  <c:v>-0.24600000000000044</c:v>
                </c:pt>
                <c:pt idx="1856">
                  <c:v>-0.23800000000000043</c:v>
                </c:pt>
                <c:pt idx="1857">
                  <c:v>-0.26600000000000001</c:v>
                </c:pt>
                <c:pt idx="1858">
                  <c:v>-0.29499999999999993</c:v>
                </c:pt>
                <c:pt idx="1859">
                  <c:v>-0.24000000000000021</c:v>
                </c:pt>
                <c:pt idx="1860">
                  <c:v>-0.18700000000000028</c:v>
                </c:pt>
                <c:pt idx="1861">
                  <c:v>-0.19700000000000006</c:v>
                </c:pt>
                <c:pt idx="1862">
                  <c:v>-0.27099999999999991</c:v>
                </c:pt>
                <c:pt idx="1863">
                  <c:v>-0.21399999999999952</c:v>
                </c:pt>
                <c:pt idx="1864">
                  <c:v>-0.22100000000000009</c:v>
                </c:pt>
                <c:pt idx="1865">
                  <c:v>-0.14700000000000024</c:v>
                </c:pt>
                <c:pt idx="1866">
                  <c:v>-0.10099999999999998</c:v>
                </c:pt>
                <c:pt idx="1867">
                  <c:v>1.499999999999968E-2</c:v>
                </c:pt>
                <c:pt idx="1868">
                  <c:v>5.2999999999999936E-2</c:v>
                </c:pt>
                <c:pt idx="1869">
                  <c:v>4.3999999999999595E-2</c:v>
                </c:pt>
                <c:pt idx="1870">
                  <c:v>9.6000000000000085E-2</c:v>
                </c:pt>
                <c:pt idx="1871">
                  <c:v>0.14400000000000013</c:v>
                </c:pt>
                <c:pt idx="1872">
                  <c:v>2.4999999999999467E-2</c:v>
                </c:pt>
                <c:pt idx="1873">
                  <c:v>1.9999999999999574E-2</c:v>
                </c:pt>
                <c:pt idx="1874">
                  <c:v>7.6000000000000512E-2</c:v>
                </c:pt>
                <c:pt idx="1875">
                  <c:v>5.200000000000049E-2</c:v>
                </c:pt>
                <c:pt idx="1876">
                  <c:v>0.13499999999999979</c:v>
                </c:pt>
                <c:pt idx="1877">
                  <c:v>5.9000000000000163E-2</c:v>
                </c:pt>
                <c:pt idx="1878">
                  <c:v>4.7000000000000597E-2</c:v>
                </c:pt>
                <c:pt idx="1879">
                  <c:v>9.0000000000000746E-2</c:v>
                </c:pt>
                <c:pt idx="1880">
                  <c:v>4.6000000000000263E-2</c:v>
                </c:pt>
                <c:pt idx="1881">
                  <c:v>2.5000000000000355E-2</c:v>
                </c:pt>
                <c:pt idx="1882">
                  <c:v>4.4999999999999929E-2</c:v>
                </c:pt>
                <c:pt idx="1883">
                  <c:v>0.10099999999999998</c:v>
                </c:pt>
                <c:pt idx="1884">
                  <c:v>0.10599999999999987</c:v>
                </c:pt>
                <c:pt idx="1885">
                  <c:v>0.10199999999999942</c:v>
                </c:pt>
                <c:pt idx="1886">
                  <c:v>0.16300000000000026</c:v>
                </c:pt>
                <c:pt idx="1887">
                  <c:v>0.19099999999999984</c:v>
                </c:pt>
                <c:pt idx="1888">
                  <c:v>0.1720000000000006</c:v>
                </c:pt>
                <c:pt idx="1889">
                  <c:v>0.17400000000000038</c:v>
                </c:pt>
                <c:pt idx="1890">
                  <c:v>0.28500000000000014</c:v>
                </c:pt>
                <c:pt idx="1891">
                  <c:v>0.26799999999999979</c:v>
                </c:pt>
                <c:pt idx="1892">
                  <c:v>0.29999999999999982</c:v>
                </c:pt>
                <c:pt idx="1893">
                  <c:v>0.34700000000000042</c:v>
                </c:pt>
                <c:pt idx="1894">
                  <c:v>0.35999999999999943</c:v>
                </c:pt>
                <c:pt idx="1895">
                  <c:v>0.39799999999999969</c:v>
                </c:pt>
                <c:pt idx="1896">
                  <c:v>0.15899999999999981</c:v>
                </c:pt>
                <c:pt idx="1897">
                  <c:v>8.4999999999999964E-2</c:v>
                </c:pt>
                <c:pt idx="1898">
                  <c:v>9.3999999999999417E-2</c:v>
                </c:pt>
                <c:pt idx="1899">
                  <c:v>-4.8000000000000043E-2</c:v>
                </c:pt>
                <c:pt idx="1900">
                  <c:v>-0.10700000000000021</c:v>
                </c:pt>
                <c:pt idx="1901">
                  <c:v>-1.6000000000000014E-2</c:v>
                </c:pt>
                <c:pt idx="1902">
                  <c:v>-1.6000000000000014E-2</c:v>
                </c:pt>
                <c:pt idx="1903">
                  <c:v>4.1000000000000369E-2</c:v>
                </c:pt>
                <c:pt idx="1904">
                  <c:v>2.4000000000000021E-2</c:v>
                </c:pt>
                <c:pt idx="1905">
                  <c:v>2.4000000000000021E-2</c:v>
                </c:pt>
                <c:pt idx="1906">
                  <c:v>-2.2000000000000242E-2</c:v>
                </c:pt>
                <c:pt idx="1907">
                  <c:v>-1.7999999999999794E-2</c:v>
                </c:pt>
                <c:pt idx="1908">
                  <c:v>-1.4000000000000234E-2</c:v>
                </c:pt>
                <c:pt idx="1909">
                  <c:v>5.2999999999999936E-2</c:v>
                </c:pt>
                <c:pt idx="1910">
                  <c:v>0.1379999999999999</c:v>
                </c:pt>
                <c:pt idx="1911">
                  <c:v>0.12999999999999989</c:v>
                </c:pt>
                <c:pt idx="1912">
                  <c:v>0.13099999999999934</c:v>
                </c:pt>
                <c:pt idx="1913">
                  <c:v>0.14699999999999935</c:v>
                </c:pt>
                <c:pt idx="1914">
                  <c:v>8.9999999999999858E-2</c:v>
                </c:pt>
                <c:pt idx="1915">
                  <c:v>1.0000000000000675E-2</c:v>
                </c:pt>
                <c:pt idx="1916">
                  <c:v>2.5000000000000355E-2</c:v>
                </c:pt>
                <c:pt idx="1917">
                  <c:v>8.3000000000000185E-2</c:v>
                </c:pt>
                <c:pt idx="1918">
                  <c:v>8.4000000000000519E-2</c:v>
                </c:pt>
                <c:pt idx="1919">
                  <c:v>-3.0000000000000249E-2</c:v>
                </c:pt>
                <c:pt idx="1920">
                  <c:v>-1.9999999999999574E-2</c:v>
                </c:pt>
                <c:pt idx="1921">
                  <c:v>-0.10799999999999965</c:v>
                </c:pt>
                <c:pt idx="1922">
                  <c:v>-9.6999999999999531E-2</c:v>
                </c:pt>
                <c:pt idx="1923">
                  <c:v>-0.20800000000000018</c:v>
                </c:pt>
                <c:pt idx="1924">
                  <c:v>-7.299999999999951E-2</c:v>
                </c:pt>
                <c:pt idx="1925">
                  <c:v>-0.11000000000000032</c:v>
                </c:pt>
                <c:pt idx="1926">
                  <c:v>-3.5000000000000142E-2</c:v>
                </c:pt>
                <c:pt idx="1927">
                  <c:v>-1.4000000000000234E-2</c:v>
                </c:pt>
                <c:pt idx="1928">
                  <c:v>-5.1000000000000156E-2</c:v>
                </c:pt>
                <c:pt idx="1929">
                  <c:v>5.9999999999999609E-2</c:v>
                </c:pt>
                <c:pt idx="1930">
                  <c:v>6.7000000000000171E-2</c:v>
                </c:pt>
                <c:pt idx="1931">
                  <c:v>1.7000000000000348E-2</c:v>
                </c:pt>
                <c:pt idx="1932">
                  <c:v>3.900000000000059E-2</c:v>
                </c:pt>
                <c:pt idx="1933">
                  <c:v>-2.0000000000000462E-2</c:v>
                </c:pt>
                <c:pt idx="1934">
                  <c:v>3.0000000000000249E-2</c:v>
                </c:pt>
                <c:pt idx="1935">
                  <c:v>5.7000000000000384E-2</c:v>
                </c:pt>
                <c:pt idx="1936">
                  <c:v>2.7999999999999581E-2</c:v>
                </c:pt>
                <c:pt idx="1937">
                  <c:v>6.3999999999999169E-2</c:v>
                </c:pt>
                <c:pt idx="1938">
                  <c:v>0.13400000000000034</c:v>
                </c:pt>
                <c:pt idx="1939">
                  <c:v>6.7000000000000171E-2</c:v>
                </c:pt>
                <c:pt idx="1940">
                  <c:v>-3.8000000000000256E-2</c:v>
                </c:pt>
                <c:pt idx="1941">
                  <c:v>3.8999999999999702E-2</c:v>
                </c:pt>
                <c:pt idx="1942">
                  <c:v>3.2999999999999474E-2</c:v>
                </c:pt>
                <c:pt idx="1943">
                  <c:v>0.10800000000000054</c:v>
                </c:pt>
                <c:pt idx="1944">
                  <c:v>0.21900000000000031</c:v>
                </c:pt>
                <c:pt idx="1945">
                  <c:v>0.17400000000000038</c:v>
                </c:pt>
                <c:pt idx="1946">
                  <c:v>7.6999999999999957E-2</c:v>
                </c:pt>
                <c:pt idx="1947">
                  <c:v>0.11899999999999977</c:v>
                </c:pt>
                <c:pt idx="1948">
                  <c:v>0.10700000000000021</c:v>
                </c:pt>
                <c:pt idx="1949">
                  <c:v>6.7000000000000171E-2</c:v>
                </c:pt>
                <c:pt idx="1950">
                  <c:v>9.1999999999999638E-2</c:v>
                </c:pt>
                <c:pt idx="1951">
                  <c:v>1.6000000000000014E-2</c:v>
                </c:pt>
                <c:pt idx="1952">
                  <c:v>-3.1000000000000583E-2</c:v>
                </c:pt>
                <c:pt idx="1953">
                  <c:v>-3.8000000000000256E-2</c:v>
                </c:pt>
                <c:pt idx="1954">
                  <c:v>-4.3000000000000149E-2</c:v>
                </c:pt>
                <c:pt idx="1955">
                  <c:v>-7.3999999999999844E-2</c:v>
                </c:pt>
                <c:pt idx="1956">
                  <c:v>-0.125</c:v>
                </c:pt>
                <c:pt idx="1957">
                  <c:v>-0.1379999999999999</c:v>
                </c:pt>
                <c:pt idx="1958">
                  <c:v>-0.17399999999999949</c:v>
                </c:pt>
                <c:pt idx="1959">
                  <c:v>-0.27799999999999958</c:v>
                </c:pt>
                <c:pt idx="1960">
                  <c:v>-0.28800000000000026</c:v>
                </c:pt>
                <c:pt idx="1961">
                  <c:v>-0.28600000000000048</c:v>
                </c:pt>
                <c:pt idx="1962">
                  <c:v>-0.25099999999999945</c:v>
                </c:pt>
                <c:pt idx="1963">
                  <c:v>-0.21799999999999997</c:v>
                </c:pt>
                <c:pt idx="1964">
                  <c:v>-0.26100000000000012</c:v>
                </c:pt>
                <c:pt idx="1965">
                  <c:v>-0.30599999999999916</c:v>
                </c:pt>
                <c:pt idx="1966">
                  <c:v>-0.25499999999999989</c:v>
                </c:pt>
                <c:pt idx="1967">
                  <c:v>-0.31299999999999972</c:v>
                </c:pt>
                <c:pt idx="1968">
                  <c:v>-0.25699999999999967</c:v>
                </c:pt>
                <c:pt idx="1969">
                  <c:v>-0.23800000000000043</c:v>
                </c:pt>
                <c:pt idx="1970">
                  <c:v>-0.20800000000000018</c:v>
                </c:pt>
                <c:pt idx="1971">
                  <c:v>-0.18899999999999917</c:v>
                </c:pt>
                <c:pt idx="1972">
                  <c:v>-0.14599999999999991</c:v>
                </c:pt>
                <c:pt idx="1973">
                  <c:v>-0.19299999999999962</c:v>
                </c:pt>
                <c:pt idx="1974">
                  <c:v>-0.18299999999999983</c:v>
                </c:pt>
                <c:pt idx="1975">
                  <c:v>-0.16500000000000004</c:v>
                </c:pt>
                <c:pt idx="1976">
                  <c:v>-0.13199999999999967</c:v>
                </c:pt>
                <c:pt idx="1977">
                  <c:v>-3.5999999999999588E-2</c:v>
                </c:pt>
                <c:pt idx="1978">
                  <c:v>-0.10700000000000021</c:v>
                </c:pt>
                <c:pt idx="1979">
                  <c:v>-9.6000000000000085E-2</c:v>
                </c:pt>
                <c:pt idx="1980">
                  <c:v>6.7000000000000171E-2</c:v>
                </c:pt>
                <c:pt idx="1981">
                  <c:v>2.5999999999999801E-2</c:v>
                </c:pt>
                <c:pt idx="1982">
                  <c:v>2.8000000000000469E-2</c:v>
                </c:pt>
                <c:pt idx="1983">
                  <c:v>-9.0000000000003411E-3</c:v>
                </c:pt>
                <c:pt idx="1984">
                  <c:v>-4.1000000000000369E-2</c:v>
                </c:pt>
                <c:pt idx="1985">
                  <c:v>-6.899999999999995E-2</c:v>
                </c:pt>
                <c:pt idx="1986">
                  <c:v>-6.2000000000000277E-2</c:v>
                </c:pt>
                <c:pt idx="1987">
                  <c:v>-6.0999999999999943E-2</c:v>
                </c:pt>
                <c:pt idx="1988">
                  <c:v>-6.0000000000000497E-2</c:v>
                </c:pt>
                <c:pt idx="1989">
                  <c:v>-0.12599999999999945</c:v>
                </c:pt>
                <c:pt idx="1990">
                  <c:v>-0.16899999999999959</c:v>
                </c:pt>
                <c:pt idx="1991">
                  <c:v>-0.19899999999999984</c:v>
                </c:pt>
                <c:pt idx="1992">
                  <c:v>-0.1720000000000006</c:v>
                </c:pt>
                <c:pt idx="1993">
                  <c:v>-0.13699999999999957</c:v>
                </c:pt>
                <c:pt idx="1994">
                  <c:v>-0.1639999999999997</c:v>
                </c:pt>
                <c:pt idx="1995">
                  <c:v>-8.9999999999999858E-2</c:v>
                </c:pt>
                <c:pt idx="1996">
                  <c:v>-0.15599999999999969</c:v>
                </c:pt>
                <c:pt idx="1997">
                  <c:v>-0.12699999999999978</c:v>
                </c:pt>
                <c:pt idx="1998">
                  <c:v>-9.5000000000000639E-2</c:v>
                </c:pt>
                <c:pt idx="1999">
                  <c:v>-9.4999999999999751E-2</c:v>
                </c:pt>
                <c:pt idx="2000">
                  <c:v>-0.11500000000000021</c:v>
                </c:pt>
                <c:pt idx="2001">
                  <c:v>-7.0000000000000284E-2</c:v>
                </c:pt>
                <c:pt idx="2002">
                  <c:v>-8.6999999999999744E-2</c:v>
                </c:pt>
                <c:pt idx="2003">
                  <c:v>-6.2999999999999723E-2</c:v>
                </c:pt>
                <c:pt idx="2004">
                  <c:v>-4.6999999999999709E-2</c:v>
                </c:pt>
                <c:pt idx="2005">
                  <c:v>4.4000000000000483E-2</c:v>
                </c:pt>
                <c:pt idx="2006">
                  <c:v>2.4000000000000021E-2</c:v>
                </c:pt>
                <c:pt idx="2007">
                  <c:v>6.9999999999996732E-3</c:v>
                </c:pt>
                <c:pt idx="2008">
                  <c:v>3.8000000000000256E-2</c:v>
                </c:pt>
                <c:pt idx="2009">
                  <c:v>4.8000000000000043E-2</c:v>
                </c:pt>
                <c:pt idx="2010">
                  <c:v>-1.9999999999997797E-3</c:v>
                </c:pt>
                <c:pt idx="2011">
                  <c:v>0.11600000000000055</c:v>
                </c:pt>
                <c:pt idx="2012">
                  <c:v>0.12600000000000033</c:v>
                </c:pt>
                <c:pt idx="2013">
                  <c:v>6.5999999999999837E-2</c:v>
                </c:pt>
                <c:pt idx="2014">
                  <c:v>4.9000000000000377E-2</c:v>
                </c:pt>
                <c:pt idx="2015">
                  <c:v>2.7000000000000135E-2</c:v>
                </c:pt>
                <c:pt idx="2016">
                  <c:v>4.2000000000000703E-2</c:v>
                </c:pt>
                <c:pt idx="2017">
                  <c:v>8.3000000000000185E-2</c:v>
                </c:pt>
                <c:pt idx="2018">
                  <c:v>4.2000000000000703E-2</c:v>
                </c:pt>
                <c:pt idx="2019">
                  <c:v>1.3999999999999346E-2</c:v>
                </c:pt>
                <c:pt idx="2020">
                  <c:v>8.9999999999994529E-3</c:v>
                </c:pt>
                <c:pt idx="2021">
                  <c:v>-4.9999999999998934E-3</c:v>
                </c:pt>
                <c:pt idx="2022">
                  <c:v>-5.600000000000005E-2</c:v>
                </c:pt>
                <c:pt idx="2023">
                  <c:v>1.1000000000000121E-2</c:v>
                </c:pt>
                <c:pt idx="2024">
                  <c:v>2.6000000000000689E-2</c:v>
                </c:pt>
                <c:pt idx="2025">
                  <c:v>-9.9999999999997868E-3</c:v>
                </c:pt>
                <c:pt idx="2026">
                  <c:v>-5.9000000000000163E-2</c:v>
                </c:pt>
                <c:pt idx="2027">
                  <c:v>-2.8999999999999915E-2</c:v>
                </c:pt>
                <c:pt idx="2028">
                  <c:v>-8.3999999999999631E-2</c:v>
                </c:pt>
                <c:pt idx="2029">
                  <c:v>-0.17900000000000027</c:v>
                </c:pt>
                <c:pt idx="2030">
                  <c:v>-7.8999999999999737E-2</c:v>
                </c:pt>
                <c:pt idx="2031">
                  <c:v>-7.8999999999999737E-2</c:v>
                </c:pt>
                <c:pt idx="2032">
                  <c:v>-7.8000000000000291E-2</c:v>
                </c:pt>
                <c:pt idx="2033">
                  <c:v>-0.14900000000000002</c:v>
                </c:pt>
                <c:pt idx="2034">
                  <c:v>-0.10999999999999988</c:v>
                </c:pt>
                <c:pt idx="2035">
                  <c:v>-0.14499999999999957</c:v>
                </c:pt>
                <c:pt idx="2036">
                  <c:v>-3.6000000000000032E-2</c:v>
                </c:pt>
                <c:pt idx="2037">
                  <c:v>-1.9000000000000128E-2</c:v>
                </c:pt>
                <c:pt idx="2038">
                  <c:v>-6.0000000000002274E-3</c:v>
                </c:pt>
                <c:pt idx="2039">
                  <c:v>-6.1999999999999833E-2</c:v>
                </c:pt>
                <c:pt idx="2040">
                  <c:v>-6.3000000000000167E-2</c:v>
                </c:pt>
                <c:pt idx="2041">
                  <c:v>-5.0999999999999712E-2</c:v>
                </c:pt>
                <c:pt idx="2042">
                  <c:v>-3.6999999999999922E-2</c:v>
                </c:pt>
                <c:pt idx="2043">
                  <c:v>-0.15300000000000047</c:v>
                </c:pt>
                <c:pt idx="2044">
                  <c:v>-0.16400000000000015</c:v>
                </c:pt>
                <c:pt idx="2045">
                  <c:v>-0.12800000000000011</c:v>
                </c:pt>
                <c:pt idx="2046">
                  <c:v>-0.14099999999999957</c:v>
                </c:pt>
                <c:pt idx="2047">
                  <c:v>-0.12100000000000044</c:v>
                </c:pt>
                <c:pt idx="2048">
                  <c:v>-0.16500000000000004</c:v>
                </c:pt>
                <c:pt idx="2049">
                  <c:v>-8.8999999999999524E-2</c:v>
                </c:pt>
                <c:pt idx="2050">
                  <c:v>-0.10299999999999976</c:v>
                </c:pt>
                <c:pt idx="2051">
                  <c:v>-0.12199999999999989</c:v>
                </c:pt>
                <c:pt idx="2052">
                  <c:v>-0.12199999999999989</c:v>
                </c:pt>
                <c:pt idx="2053">
                  <c:v>-0.12500000000000044</c:v>
                </c:pt>
                <c:pt idx="2054">
                  <c:v>-0.2150000000000003</c:v>
                </c:pt>
                <c:pt idx="2055">
                  <c:v>-0.23899999999999988</c:v>
                </c:pt>
                <c:pt idx="2056">
                  <c:v>-0.21499999999999986</c:v>
                </c:pt>
                <c:pt idx="2057">
                  <c:v>-0.17899999999999983</c:v>
                </c:pt>
                <c:pt idx="2058">
                  <c:v>-0.21300000000000008</c:v>
                </c:pt>
                <c:pt idx="2059">
                  <c:v>-0.14500000000000002</c:v>
                </c:pt>
                <c:pt idx="2060">
                  <c:v>-0.13000000000000034</c:v>
                </c:pt>
                <c:pt idx="2061">
                  <c:v>-9.5999999999999641E-2</c:v>
                </c:pt>
                <c:pt idx="2062">
                  <c:v>-6.1999999999999833E-2</c:v>
                </c:pt>
                <c:pt idx="2063">
                  <c:v>-5.500000000000016E-2</c:v>
                </c:pt>
                <c:pt idx="2064">
                  <c:v>-5.500000000000016E-2</c:v>
                </c:pt>
                <c:pt idx="2065">
                  <c:v>-6.999999999999984E-2</c:v>
                </c:pt>
                <c:pt idx="2066">
                  <c:v>-0.11199999999999966</c:v>
                </c:pt>
                <c:pt idx="2067">
                  <c:v>-8.1999999999999851E-2</c:v>
                </c:pt>
                <c:pt idx="2068">
                  <c:v>-6.4000000000000057E-2</c:v>
                </c:pt>
                <c:pt idx="2069">
                  <c:v>-9.4000000000000306E-2</c:v>
                </c:pt>
                <c:pt idx="2070">
                  <c:v>-0.13100000000000023</c:v>
                </c:pt>
                <c:pt idx="2071">
                  <c:v>-0.11500000000000021</c:v>
                </c:pt>
                <c:pt idx="2072">
                  <c:v>-0.13400000000000034</c:v>
                </c:pt>
                <c:pt idx="2073">
                  <c:v>-7.8999999999999737E-2</c:v>
                </c:pt>
                <c:pt idx="2074">
                  <c:v>-0.10800000000000054</c:v>
                </c:pt>
                <c:pt idx="2075">
                  <c:v>-0.13499999999999979</c:v>
                </c:pt>
                <c:pt idx="2076">
                  <c:v>-0.13400000000000034</c:v>
                </c:pt>
                <c:pt idx="2077">
                  <c:v>-0.11599999999999966</c:v>
                </c:pt>
                <c:pt idx="2078">
                  <c:v>-8.8999999999999524E-2</c:v>
                </c:pt>
                <c:pt idx="2079">
                  <c:v>-0.11300000000000043</c:v>
                </c:pt>
                <c:pt idx="2080">
                  <c:v>-0.1379999999999999</c:v>
                </c:pt>
                <c:pt idx="2081">
                  <c:v>-0.15000000000000036</c:v>
                </c:pt>
                <c:pt idx="2082">
                  <c:v>-0.14500000000000046</c:v>
                </c:pt>
                <c:pt idx="2083">
                  <c:v>-0.11600000000000055</c:v>
                </c:pt>
                <c:pt idx="2084">
                  <c:v>-0.11600000000000055</c:v>
                </c:pt>
                <c:pt idx="2085">
                  <c:v>-0.10899999999999999</c:v>
                </c:pt>
                <c:pt idx="2086">
                  <c:v>-0.12599999999999989</c:v>
                </c:pt>
                <c:pt idx="2087">
                  <c:v>-0.15800000000000036</c:v>
                </c:pt>
                <c:pt idx="2088">
                  <c:v>-0.20399999999999974</c:v>
                </c:pt>
                <c:pt idx="2089">
                  <c:v>-0.20399999999999974</c:v>
                </c:pt>
                <c:pt idx="2090">
                  <c:v>-0.2370000000000001</c:v>
                </c:pt>
                <c:pt idx="2091">
                  <c:v>-0.26200000000000001</c:v>
                </c:pt>
                <c:pt idx="2092">
                  <c:v>-0.32400000000000029</c:v>
                </c:pt>
                <c:pt idx="2093">
                  <c:v>-0.3450000000000002</c:v>
                </c:pt>
                <c:pt idx="2094">
                  <c:v>-0.36299999999999999</c:v>
                </c:pt>
                <c:pt idx="2095">
                  <c:v>-0.37100000000000044</c:v>
                </c:pt>
                <c:pt idx="2096">
                  <c:v>-0.36199999999999966</c:v>
                </c:pt>
                <c:pt idx="2097">
                  <c:v>-0.36999999999999966</c:v>
                </c:pt>
                <c:pt idx="2098">
                  <c:v>-0.30799999999999983</c:v>
                </c:pt>
                <c:pt idx="2099">
                  <c:v>-0.34600000000000009</c:v>
                </c:pt>
                <c:pt idx="2100">
                  <c:v>-0.41400000000000015</c:v>
                </c:pt>
                <c:pt idx="2101">
                  <c:v>-0.35899999999999999</c:v>
                </c:pt>
                <c:pt idx="2102">
                  <c:v>-0.40399999999999947</c:v>
                </c:pt>
                <c:pt idx="2103">
                  <c:v>-0.35399999999999965</c:v>
                </c:pt>
                <c:pt idx="2104">
                  <c:v>-0.38100000000000023</c:v>
                </c:pt>
                <c:pt idx="2105">
                  <c:v>-0.34600000000000009</c:v>
                </c:pt>
                <c:pt idx="2106">
                  <c:v>-0.34299999999999997</c:v>
                </c:pt>
                <c:pt idx="2107">
                  <c:v>-0.41999999999999993</c:v>
                </c:pt>
                <c:pt idx="2108">
                  <c:v>-0.42399999999999993</c:v>
                </c:pt>
                <c:pt idx="2109">
                  <c:v>-0.40299999999999958</c:v>
                </c:pt>
                <c:pt idx="2110">
                  <c:v>-0.3919999999999999</c:v>
                </c:pt>
                <c:pt idx="2111">
                  <c:v>-0.44399999999999995</c:v>
                </c:pt>
                <c:pt idx="2112">
                  <c:v>-0.43599999999999994</c:v>
                </c:pt>
                <c:pt idx="2113">
                  <c:v>-0.45099999999999962</c:v>
                </c:pt>
                <c:pt idx="2114">
                  <c:v>-0.35599999999999987</c:v>
                </c:pt>
                <c:pt idx="2115">
                  <c:v>-0.38800000000000034</c:v>
                </c:pt>
                <c:pt idx="2116">
                  <c:v>-0.38300000000000045</c:v>
                </c:pt>
                <c:pt idx="2117">
                  <c:v>-0.33499999999999952</c:v>
                </c:pt>
                <c:pt idx="2118">
                  <c:v>-0.36299999999999999</c:v>
                </c:pt>
                <c:pt idx="2119">
                  <c:v>-0.32499999999999973</c:v>
                </c:pt>
                <c:pt idx="2120">
                  <c:v>-0.27900000000000036</c:v>
                </c:pt>
                <c:pt idx="2121">
                  <c:v>-0.35400000000000054</c:v>
                </c:pt>
                <c:pt idx="2122">
                  <c:v>-0.37999999999999945</c:v>
                </c:pt>
                <c:pt idx="2123">
                  <c:v>-0.37399999999999967</c:v>
                </c:pt>
                <c:pt idx="2124">
                  <c:v>-0.33799999999999963</c:v>
                </c:pt>
                <c:pt idx="2125">
                  <c:v>-0.35499999999999998</c:v>
                </c:pt>
                <c:pt idx="2126">
                  <c:v>-0.30800000000000027</c:v>
                </c:pt>
                <c:pt idx="2127">
                  <c:v>-0.27099999999999991</c:v>
                </c:pt>
                <c:pt idx="2128">
                  <c:v>-0.27900000000000036</c:v>
                </c:pt>
                <c:pt idx="2129">
                  <c:v>-0.18500000000000005</c:v>
                </c:pt>
                <c:pt idx="2130">
                  <c:v>-0.10099999999999998</c:v>
                </c:pt>
                <c:pt idx="2131">
                  <c:v>-0.26099999999999968</c:v>
                </c:pt>
                <c:pt idx="2132">
                  <c:v>-0.28600000000000003</c:v>
                </c:pt>
                <c:pt idx="2133">
                  <c:v>-0.36299999999999999</c:v>
                </c:pt>
                <c:pt idx="2134">
                  <c:v>-0.36699999999999955</c:v>
                </c:pt>
                <c:pt idx="2135">
                  <c:v>-0.33499999999999952</c:v>
                </c:pt>
                <c:pt idx="2136">
                  <c:v>-0.20299999999999985</c:v>
                </c:pt>
                <c:pt idx="2137">
                  <c:v>-0.29300000000000015</c:v>
                </c:pt>
                <c:pt idx="2138">
                  <c:v>-0.31700000000000017</c:v>
                </c:pt>
                <c:pt idx="2139">
                  <c:v>-0.31299999999999972</c:v>
                </c:pt>
                <c:pt idx="2140">
                  <c:v>-0.30299999999999949</c:v>
                </c:pt>
                <c:pt idx="2141">
                  <c:v>-0.18799999999999972</c:v>
                </c:pt>
                <c:pt idx="2142">
                  <c:v>-0.2200000000000002</c:v>
                </c:pt>
                <c:pt idx="2143">
                  <c:v>-0.27700000000000014</c:v>
                </c:pt>
                <c:pt idx="2144">
                  <c:v>-0.23100000000000076</c:v>
                </c:pt>
                <c:pt idx="2145">
                  <c:v>-0.37199999999999989</c:v>
                </c:pt>
                <c:pt idx="2146">
                  <c:v>-0.35999999999999988</c:v>
                </c:pt>
                <c:pt idx="2147">
                  <c:v>-0.33899999999999952</c:v>
                </c:pt>
                <c:pt idx="2148">
                  <c:v>-0.31400000000000006</c:v>
                </c:pt>
                <c:pt idx="2149">
                  <c:v>-0.37000000000000011</c:v>
                </c:pt>
                <c:pt idx="2150">
                  <c:v>-0.27499999999999947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BB-4E53-9211-176B9D979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3"/>
        <c:axId val="200543"/>
      </c:lineChart>
      <c:dateAx>
        <c:axId val="1133"/>
        <c:scaling>
          <c:orientation val="minMax"/>
          <c:min val="45165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200543"/>
        <c:crosses val="autoZero"/>
        <c:auto val="1"/>
        <c:lblOffset val="100"/>
        <c:baseTimeUnit val="days"/>
        <c:majorUnit val="1"/>
        <c:majorTimeUnit val="months"/>
      </c:dateAx>
      <c:valAx>
        <c:axId val="200543"/>
        <c:scaling>
          <c:orientation val="minMax"/>
          <c:min val="-1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133"/>
        <c:crosses val="autoZero"/>
        <c:crossBetween val="between"/>
      </c:valAx>
      <c:spPr>
        <a:noFill/>
        <a:ln w="635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4509724008030394"/>
          <c:w val="1"/>
          <c:h val="4.7854193546962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 rot="0" vert="horz" wrap="square"/>
    <a:lstStyle/>
    <a:p>
      <a:pPr>
        <a:defRPr lang="en-US" sz="1050" u="none" baseline="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e-IL" sz="1200" b="1" dirty="0" smtClean="0">
                <a:solidFill>
                  <a:schemeClr val="tx1"/>
                </a:solidFill>
              </a:rPr>
              <a:t>איור 32: תחזיות </a:t>
            </a:r>
            <a:r>
              <a:rPr lang="he-IL" sz="1200" b="1" dirty="0">
                <a:solidFill>
                  <a:schemeClr val="tx1"/>
                </a:solidFill>
              </a:rPr>
              <a:t>הצמיחה - חציון בתי השקעות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endParaRPr lang="he-IL" sz="12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055894252758023"/>
          <c:y val="1.2755950779518611E-3"/>
        </c:manualLayout>
      </c:layout>
      <c:overlay val="0"/>
      <c:spPr>
        <a:noFill/>
        <a:ln w="9525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975E-2"/>
          <c:y val="0.1710950385449472"/>
          <c:w val="0.94525000000000003"/>
          <c:h val="0.7074049138024104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data!$B$4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8DA3"/>
            </a:solidFill>
            <a:ln w="9525" cap="flat" cmpd="sng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fld id="{0FCB5FF0-2D2D-4E8F-A565-9680BEB72FDB}" type="CELLRANGE">
                      <a:rPr lang="en-US"/>
                      <a:pPr algn="ctr">
                        <a:defRPr/>
                      </a:pPr>
                      <a:t>[CELLRANGE]</a:t>
                    </a:fld>
                    <a:endParaRPr lang="en-US"/>
                  </a:p>
                  <a:p>
                    <a:pPr algn="ctr">
                      <a:defRPr/>
                    </a:pPr>
                    <a:fld id="{3FB89765-C43F-4C3E-A42A-96A91CECD4AD}" type="VALUE">
                      <a:rPr lang="en-US"/>
                      <a:pPr algn="ctr">
                        <a:defRPr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094-40F9-9AD1-08D4CD5740E3}"/>
                </c:ext>
              </c:extLst>
            </c:dLbl>
            <c:dLbl>
              <c:idx val="1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fld id="{71811D98-2DC8-4C75-8ECF-D65AD9A572FF}" type="CELLRANGE">
                      <a:rPr lang="en-US"/>
                      <a:pPr algn="ctr">
                        <a:defRPr/>
                      </a:pPr>
                      <a:t>[CELLRANGE]</a:t>
                    </a:fld>
                    <a:endParaRPr lang="en-US"/>
                  </a:p>
                  <a:p>
                    <a:pPr algn="ctr">
                      <a:defRPr/>
                    </a:pPr>
                    <a:fld id="{DD4A94A0-A81E-4965-96C9-A944C9776F62}" type="VALUE">
                      <a:rPr lang="en-US"/>
                      <a:pPr algn="ctr">
                        <a:defRPr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094-40F9-9AD1-08D4CD5740E3}"/>
                </c:ext>
              </c:extLst>
            </c:dLbl>
            <c:dLbl>
              <c:idx val="2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fld id="{3A667170-CD61-454F-A35E-DAC65B9DC642}" type="CELLRANGE">
                      <a:rPr lang="en-US"/>
                      <a:pPr algn="ctr">
                        <a:defRPr/>
                      </a:pPr>
                      <a:t>[CELLRANGE]</a:t>
                    </a:fld>
                    <a:endParaRPr lang="en-US"/>
                  </a:p>
                  <a:p>
                    <a:pPr algn="ctr">
                      <a:defRPr/>
                    </a:pPr>
                    <a:fld id="{0A83A599-F60C-40AE-94B4-CC449E2394D5}" type="VALUE">
                      <a:rPr lang="en-US"/>
                      <a:pPr algn="ctr">
                        <a:defRPr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5094-40F9-9AD1-08D4CD5740E3}"/>
                </c:ext>
              </c:extLst>
            </c:dLbl>
            <c:dLbl>
              <c:idx val="3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fld id="{1CEB35FC-E58D-4CC0-93C6-05ADE152334D}" type="CELLRANGE">
                      <a:rPr lang="en-US"/>
                      <a:pPr algn="ctr">
                        <a:defRPr/>
                      </a:pPr>
                      <a:t>[CELLRANGE]</a:t>
                    </a:fld>
                    <a:endParaRPr lang="en-US"/>
                  </a:p>
                  <a:p>
                    <a:pPr algn="ctr">
                      <a:defRPr/>
                    </a:pPr>
                    <a:fld id="{2D55A432-033B-4214-93C6-A382CCB73D8E}" type="VALUE">
                      <a:rPr lang="en-US"/>
                      <a:pPr algn="ctr">
                        <a:defRPr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094-40F9-9AD1-08D4CD5740E3}"/>
                </c:ext>
              </c:extLst>
            </c:dLbl>
            <c:dLbl>
              <c:idx val="4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fld id="{D7168E65-548F-4493-B392-AC3F0721BDAA}" type="CELLRANGE">
                      <a:rPr lang="en-US"/>
                      <a:pPr algn="ctr">
                        <a:defRPr/>
                      </a:pPr>
                      <a:t>[CELLRANGE]</a:t>
                    </a:fld>
                    <a:endParaRPr lang="en-US"/>
                  </a:p>
                  <a:p>
                    <a:pPr algn="ctr">
                      <a:defRPr/>
                    </a:pPr>
                    <a:fld id="{C8ED5F1A-198B-4DE7-A326-6F1A03881EAC}" type="VALUE">
                      <a:rPr lang="en-US"/>
                      <a:pPr algn="ctr">
                        <a:defRPr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5094-40F9-9AD1-08D4CD5740E3}"/>
                </c:ext>
              </c:extLst>
            </c:dLbl>
            <c:spPr>
              <a:noFill/>
              <a:ln w="9525"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data!$Y$14:$Y$19</c:f>
              <c:strCache>
                <c:ptCount val="5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</c:strCache>
              <c:extLst/>
            </c:strRef>
          </c:cat>
          <c:val>
            <c:numRef>
              <c:f>data!$AC$14:$AC$19</c:f>
              <c:numCache>
                <c:formatCode>0.0</c:formatCode>
                <c:ptCount val="5"/>
                <c:pt idx="0">
                  <c:v>2.23</c:v>
                </c:pt>
                <c:pt idx="1">
                  <c:v>1.5</c:v>
                </c:pt>
                <c:pt idx="2">
                  <c:v>1.1000000000000001</c:v>
                </c:pt>
                <c:pt idx="3">
                  <c:v>5</c:v>
                </c:pt>
                <c:pt idx="4">
                  <c:v>3.2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data!$AF$14:$AF$19</c15:f>
                <c15:dlblRangeCache>
                  <c:ptCount val="6"/>
                </c15:dlblRangeCache>
              </c15:datalabelsRange>
            </c:ext>
            <c:ext xmlns:c16="http://schemas.microsoft.com/office/drawing/2014/chart" uri="{C3380CC4-5D6E-409C-BE32-E72D297353CC}">
              <c16:uniqueId val="{00000005-5094-40F9-9AD1-08D4CD5740E3}"/>
            </c:ext>
          </c:extLst>
        </c:ser>
        <c:ser>
          <c:idx val="2"/>
          <c:order val="1"/>
          <c:tx>
            <c:strRef>
              <c:f>data!$C$4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DA8F32"/>
            </a:solidFill>
            <a:ln w="9525" cap="flat" cmpd="sng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fld id="{980187F2-BD44-4CDB-8A45-13C2B68B4BF4}" type="CELLRANGE">
                      <a:rPr lang="en-US">
                        <a:solidFill>
                          <a:srgbClr val="FF0000"/>
                        </a:solidFill>
                      </a:rPr>
                      <a:pPr algn="ctr">
                        <a:defRPr/>
                      </a:pPr>
                      <a:t>[CELLRANGE]</a:t>
                    </a:fld>
                    <a:endParaRPr lang="en-US" dirty="0">
                      <a:solidFill>
                        <a:srgbClr val="FF0000"/>
                      </a:solidFill>
                    </a:endParaRPr>
                  </a:p>
                  <a:p>
                    <a:pPr algn="ctr">
                      <a:defRPr/>
                    </a:pPr>
                    <a:fld id="{46073759-E53D-4831-9AA6-676346A727D7}" type="VALUE">
                      <a:rPr lang="en-US"/>
                      <a:pPr algn="ctr">
                        <a:defRPr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5094-40F9-9AD1-08D4CD5740E3}"/>
                </c:ext>
              </c:extLst>
            </c:dLbl>
            <c:dLbl>
              <c:idx val="1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fld id="{B29A0372-02EA-48AC-B100-4D9531D21A9B}" type="CELLRANGE">
                      <a:rPr lang="en-US">
                        <a:solidFill>
                          <a:srgbClr val="FF0000"/>
                        </a:solidFill>
                      </a:rPr>
                      <a:pPr algn="ctr">
                        <a:defRPr/>
                      </a:pPr>
                      <a:t>[CELLRANGE]</a:t>
                    </a:fld>
                    <a:endParaRPr lang="en-US" dirty="0">
                      <a:solidFill>
                        <a:srgbClr val="FF0000"/>
                      </a:solidFill>
                    </a:endParaRPr>
                  </a:p>
                  <a:p>
                    <a:pPr algn="ctr">
                      <a:defRPr/>
                    </a:pPr>
                    <a:fld id="{F2001FE6-78FB-4946-8E58-89A9D2FB236C}" type="VALUE">
                      <a:rPr lang="en-US"/>
                      <a:pPr algn="ctr">
                        <a:defRPr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094-40F9-9AD1-08D4CD5740E3}"/>
                </c:ext>
              </c:extLst>
            </c:dLbl>
            <c:dLbl>
              <c:idx val="2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fld id="{F5890561-D67E-4965-BC99-AA4BF7CD9156}" type="CELLRANGE">
                      <a:rPr lang="en-US">
                        <a:solidFill>
                          <a:srgbClr val="FF0000"/>
                        </a:solidFill>
                      </a:rPr>
                      <a:pPr algn="ctr">
                        <a:defRPr/>
                      </a:pPr>
                      <a:t>[CELLRANGE]</a:t>
                    </a:fld>
                    <a:endParaRPr lang="en-US" dirty="0">
                      <a:solidFill>
                        <a:srgbClr val="FF0000"/>
                      </a:solidFill>
                    </a:endParaRPr>
                  </a:p>
                  <a:p>
                    <a:pPr algn="ctr">
                      <a:defRPr/>
                    </a:pPr>
                    <a:fld id="{8CD5D258-92E8-4EB1-845A-ED7B982C9E15}" type="VALUE">
                      <a:rPr lang="en-US"/>
                      <a:pPr algn="ctr">
                        <a:defRPr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5094-40F9-9AD1-08D4CD5740E3}"/>
                </c:ext>
              </c:extLst>
            </c:dLbl>
            <c:dLbl>
              <c:idx val="3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fld id="{C1382EC3-83A8-421D-BB99-3A07ECC03D77}" type="CELLRANGE">
                      <a:rPr lang="en-US">
                        <a:solidFill>
                          <a:srgbClr val="FF0000"/>
                        </a:solidFill>
                      </a:rPr>
                      <a:pPr algn="ctr">
                        <a:defRPr/>
                      </a:pPr>
                      <a:t>[CELLRANGE]</a:t>
                    </a:fld>
                    <a:endParaRPr lang="en-US" dirty="0">
                      <a:solidFill>
                        <a:srgbClr val="FF0000"/>
                      </a:solidFill>
                    </a:endParaRPr>
                  </a:p>
                  <a:p>
                    <a:pPr algn="ctr">
                      <a:defRPr/>
                    </a:pPr>
                    <a:fld id="{50B19559-F846-4FA2-A258-8F58BB0BA2E5}" type="VALUE">
                      <a:rPr lang="en-US"/>
                      <a:pPr algn="ctr">
                        <a:defRPr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094-40F9-9AD1-08D4CD5740E3}"/>
                </c:ext>
              </c:extLst>
            </c:dLbl>
            <c:dLbl>
              <c:idx val="4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fld id="{1B8309B4-FFA1-4470-8225-695D9DB40D99}" type="CELLRANGE">
                      <a:rPr lang="en-US">
                        <a:solidFill>
                          <a:srgbClr val="FF0000"/>
                        </a:solidFill>
                      </a:rPr>
                      <a:pPr algn="ctr">
                        <a:defRPr/>
                      </a:pPr>
                      <a:t>[CELLRANGE]</a:t>
                    </a:fld>
                    <a:endParaRPr lang="en-US" dirty="0">
                      <a:solidFill>
                        <a:srgbClr val="FF0000"/>
                      </a:solidFill>
                    </a:endParaRPr>
                  </a:p>
                  <a:p>
                    <a:pPr algn="ctr">
                      <a:defRPr/>
                    </a:pPr>
                    <a:fld id="{201827D9-E740-4AB1-8514-5816AD5EDA2B}" type="VALUE">
                      <a:rPr lang="en-US"/>
                      <a:pPr algn="ctr">
                        <a:defRPr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5094-40F9-9AD1-08D4CD5740E3}"/>
                </c:ext>
              </c:extLst>
            </c:dLbl>
            <c:spPr>
              <a:noFill/>
              <a:ln w="9525"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data!$Y$14:$Y$19</c:f>
              <c:strCache>
                <c:ptCount val="5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</c:strCache>
              <c:extLst/>
            </c:strRef>
          </c:cat>
          <c:val>
            <c:numRef>
              <c:f>data!$AD$14:$AD$19</c:f>
              <c:numCache>
                <c:formatCode>0.0</c:formatCode>
                <c:ptCount val="5"/>
                <c:pt idx="0">
                  <c:v>2.2999999999999998</c:v>
                </c:pt>
                <c:pt idx="1">
                  <c:v>1.2</c:v>
                </c:pt>
                <c:pt idx="2">
                  <c:v>0.8</c:v>
                </c:pt>
                <c:pt idx="3">
                  <c:v>4.5999999999999996</c:v>
                </c:pt>
                <c:pt idx="4">
                  <c:v>2.96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data!$AG$14:$AG$19</c15:f>
                <c15:dlblRangeCache>
                  <c:ptCount val="6"/>
                  <c:pt idx="0">
                    <c:v>-0.2</c:v>
                  </c:pt>
                  <c:pt idx="1">
                    <c:v>0.0</c:v>
                  </c:pt>
                  <c:pt idx="2">
                    <c:v>0.0</c:v>
                  </c:pt>
                  <c:pt idx="3">
                    <c:v>0.0</c:v>
                  </c:pt>
                  <c:pt idx="4">
                    <c:v>-0.1</c:v>
                  </c:pt>
                  <c:pt idx="5">
                    <c:v>0.4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5094-40F9-9AD1-08D4CD5740E3}"/>
            </c:ext>
          </c:extLst>
        </c:ser>
        <c:ser>
          <c:idx val="0"/>
          <c:order val="4"/>
          <c:tx>
            <c:strRef>
              <c:f>data!$AE$13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357C32"/>
            </a:solidFill>
            <a:ln w="9525" cap="flat" cmpd="sng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fld id="{A47DFB73-76AC-41D5-AAD7-30FE20DDE9CF}" type="CELLRANGE">
                      <a:rPr lang="en-US">
                        <a:solidFill>
                          <a:srgbClr val="FF0000"/>
                        </a:solidFill>
                      </a:rPr>
                      <a:pPr algn="ctr">
                        <a:defRPr/>
                      </a:pPr>
                      <a:t>[CELLRANGE]</a:t>
                    </a:fld>
                    <a:endParaRPr lang="en-US" dirty="0">
                      <a:solidFill>
                        <a:srgbClr val="FF0000"/>
                      </a:solidFill>
                    </a:endParaRPr>
                  </a:p>
                  <a:p>
                    <a:pPr algn="ctr">
                      <a:defRPr/>
                    </a:pPr>
                    <a:fld id="{92E99745-DAC7-4E82-A612-F646DE489739}" type="VALUE">
                      <a:rPr lang="en-US"/>
                      <a:pPr algn="ctr">
                        <a:defRPr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5094-40F9-9AD1-08D4CD5740E3}"/>
                </c:ext>
              </c:extLst>
            </c:dLbl>
            <c:dLbl>
              <c:idx val="1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fld id="{929C3D15-47B4-45AB-8960-E93E704A2ACA}" type="CELLRANGE">
                      <a:rPr lang="en-US">
                        <a:solidFill>
                          <a:srgbClr val="FF0000"/>
                        </a:solidFill>
                      </a:rPr>
                      <a:pPr algn="ctr">
                        <a:defRPr/>
                      </a:pPr>
                      <a:t>[CELLRANGE]</a:t>
                    </a:fld>
                    <a:endParaRPr lang="en-US" dirty="0">
                      <a:solidFill>
                        <a:srgbClr val="FF0000"/>
                      </a:solidFill>
                    </a:endParaRPr>
                  </a:p>
                  <a:p>
                    <a:pPr algn="ctr">
                      <a:defRPr/>
                    </a:pPr>
                    <a:fld id="{4B5061C8-5C45-457B-8630-1106E27F0864}" type="VALUE">
                      <a:rPr lang="en-US"/>
                      <a:pPr algn="ctr">
                        <a:defRPr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5094-40F9-9AD1-08D4CD5740E3}"/>
                </c:ext>
              </c:extLst>
            </c:dLbl>
            <c:dLbl>
              <c:idx val="2"/>
              <c:layout>
                <c:manualLayout>
                  <c:x val="2.3211026151241767E-3"/>
                  <c:y val="-8.8659846946281457E-17"/>
                </c:manualLayout>
              </c:layout>
              <c:tx>
                <c:rich>
                  <a:bodyPr rot="0" vert="horz"/>
                  <a:lstStyle/>
                  <a:p>
                    <a:pPr algn="ctr">
                      <a:defRPr/>
                    </a:pPr>
                    <a:fld id="{58C9281E-7963-4455-AE29-01456A02ECF1}" type="CELLRANGE">
                      <a:rPr lang="en-US">
                        <a:solidFill>
                          <a:srgbClr val="FF0000"/>
                        </a:solidFill>
                      </a:rPr>
                      <a:pPr algn="ctr">
                        <a:defRPr/>
                      </a:pPr>
                      <a:t>[CELLRANGE]</a:t>
                    </a:fld>
                    <a:endParaRPr lang="en-US" dirty="0">
                      <a:solidFill>
                        <a:srgbClr val="FF0000"/>
                      </a:solidFill>
                    </a:endParaRPr>
                  </a:p>
                  <a:p>
                    <a:pPr algn="ctr">
                      <a:defRPr/>
                    </a:pPr>
                    <a:fld id="{DBDA5718-B736-4049-B3DC-5897792AB8FC}" type="VALUE">
                      <a:rPr lang="en-US"/>
                      <a:pPr algn="ctr">
                        <a:defRPr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5094-40F9-9AD1-08D4CD5740E3}"/>
                </c:ext>
              </c:extLst>
            </c:dLbl>
            <c:dLbl>
              <c:idx val="3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fld id="{E02C2350-F97C-4DEB-89D5-E4D6AC79ABC6}" type="CELLRANGE">
                      <a:rPr lang="en-US">
                        <a:solidFill>
                          <a:srgbClr val="FF0000"/>
                        </a:solidFill>
                      </a:rPr>
                      <a:pPr algn="ctr">
                        <a:defRPr/>
                      </a:pPr>
                      <a:t>[CELLRANGE]</a:t>
                    </a:fld>
                    <a:endParaRPr lang="en-US" dirty="0">
                      <a:solidFill>
                        <a:srgbClr val="FF0000"/>
                      </a:solidFill>
                    </a:endParaRPr>
                  </a:p>
                  <a:p>
                    <a:pPr algn="ctr">
                      <a:defRPr/>
                    </a:pPr>
                    <a:fld id="{B7BF5172-36F9-4DCC-9C56-77779AD7BBC0}" type="VALUE">
                      <a:rPr lang="en-US"/>
                      <a:pPr algn="ctr">
                        <a:defRPr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5094-40F9-9AD1-08D4CD5740E3}"/>
                </c:ext>
              </c:extLst>
            </c:dLbl>
            <c:dLbl>
              <c:idx val="4"/>
              <c:tx>
                <c:rich>
                  <a:bodyPr rot="0" vert="horz"/>
                  <a:lstStyle/>
                  <a:p>
                    <a:pPr algn="ctr">
                      <a:defRPr/>
                    </a:pPr>
                    <a:fld id="{89DF58C0-07C1-4EC2-9ABC-AC77F9BC1DE9}" type="CELLRANGE">
                      <a:rPr lang="en-US">
                        <a:solidFill>
                          <a:srgbClr val="FF0000"/>
                        </a:solidFill>
                      </a:rPr>
                      <a:pPr algn="ctr">
                        <a:defRPr/>
                      </a:pPr>
                      <a:t>[CELLRANGE]</a:t>
                    </a:fld>
                    <a:endParaRPr lang="en-US" dirty="0">
                      <a:solidFill>
                        <a:srgbClr val="FF0000"/>
                      </a:solidFill>
                    </a:endParaRPr>
                  </a:p>
                  <a:p>
                    <a:pPr algn="ctr">
                      <a:defRPr/>
                    </a:pPr>
                    <a:fld id="{2D596318-519F-4F50-B544-A55088831518}" type="VALUE">
                      <a:rPr lang="en-US"/>
                      <a:pPr algn="ctr">
                        <a:defRPr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5094-40F9-9AD1-08D4CD5740E3}"/>
                </c:ext>
              </c:extLst>
            </c:dLbl>
            <c:spPr>
              <a:noFill/>
              <a:ln w="9525"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data!$Y$14:$Y$19</c:f>
              <c:strCache>
                <c:ptCount val="5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</c:strCache>
              <c:extLst/>
            </c:strRef>
          </c:cat>
          <c:val>
            <c:numRef>
              <c:f>data!$AE$14:$AE$19</c:f>
              <c:numCache>
                <c:formatCode>0.0</c:formatCode>
                <c:ptCount val="5"/>
                <c:pt idx="0">
                  <c:v>2</c:v>
                </c:pt>
                <c:pt idx="1">
                  <c:v>1.5</c:v>
                </c:pt>
                <c:pt idx="2">
                  <c:v>0.9</c:v>
                </c:pt>
                <c:pt idx="3">
                  <c:v>4.4000000000000004</c:v>
                </c:pt>
                <c:pt idx="4">
                  <c:v>3.1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data!$AH$14:$AH$19</c15:f>
                <c15:dlblRangeCache>
                  <c:ptCount val="6"/>
                  <c:pt idx="0">
                    <c:v>0.0</c:v>
                  </c:pt>
                  <c:pt idx="1">
                    <c:v>0.0</c:v>
                  </c:pt>
                  <c:pt idx="2">
                    <c:v>0.0</c:v>
                  </c:pt>
                  <c:pt idx="3">
                    <c:v>-0.1</c:v>
                  </c:pt>
                  <c:pt idx="4">
                    <c:v>0.0</c:v>
                  </c:pt>
                  <c:pt idx="5">
                    <c:v>-0.1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5094-40F9-9AD1-08D4CD574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2"/>
        <c:axId val="45922716"/>
        <c:axId val="57155911"/>
        <c:extLst/>
      </c:barChar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2"/>
        <c:axId val="28681809"/>
        <c:axId val="58800020"/>
        <c:extLst>
          <c:ext xmlns:c15="http://schemas.microsoft.com/office/drawing/2012/chart" uri="{02D57815-91ED-43cb-92C2-25804820EDAC}">
            <c15:filteredBarSeries>
              <c15:ser>
                <c:idx val="5"/>
                <c:order val="2"/>
                <c:tx>
                  <c:strRef>
                    <c:extLst>
                      <c:ext uri="{02D57815-91ED-43cb-92C2-25804820EDAC}">
                        <c15:formulaRef>
                          <c15:sqref>data!$AF$13</c15:sqref>
                        </c15:formulaRef>
                      </c:ext>
                    </c:extLst>
                    <c:strCache>
                      <c:ptCount val="1"/>
                      <c:pt idx="0">
                        <c:v>2025</c:v>
                      </c:pt>
                    </c:strCache>
                  </c:strRef>
                </c:tx>
                <c:spPr>
                  <a:noFill/>
                  <a:ln w="9525"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data!$Y$14:$Y$19</c15:sqref>
                        </c15:formulaRef>
                      </c:ext>
                    </c:extLst>
                    <c:strCache>
                      <c:ptCount val="5"/>
                      <c:pt idx="0">
                        <c:v>ארה"ב</c:v>
                      </c:pt>
                      <c:pt idx="1">
                        <c:v>גוש האירו</c:v>
                      </c:pt>
                      <c:pt idx="2">
                        <c:v>יפן</c:v>
                      </c:pt>
                      <c:pt idx="3">
                        <c:v>סין</c:v>
                      </c:pt>
                      <c:pt idx="4">
                        <c:v>עולמי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data!$AF$14:$AF$19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2-5094-40F9-9AD1-08D4CD5740E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data!$AG$13</c15:sqref>
                        </c15:formulaRef>
                      </c:ext>
                    </c:extLst>
                    <c:strCache>
                      <c:ptCount val="1"/>
                      <c:pt idx="0">
                        <c:v>2026</c:v>
                      </c:pt>
                    </c:strCache>
                  </c:strRef>
                </c:tx>
                <c:spPr>
                  <a:noFill/>
                  <a:ln w="9525"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data!$Y$14:$Y$19</c15:sqref>
                        </c15:formulaRef>
                      </c:ext>
                    </c:extLst>
                    <c:strCache>
                      <c:ptCount val="5"/>
                      <c:pt idx="0">
                        <c:v>ארה"ב</c:v>
                      </c:pt>
                      <c:pt idx="1">
                        <c:v>גוש האירו</c:v>
                      </c:pt>
                      <c:pt idx="2">
                        <c:v>יפן</c:v>
                      </c:pt>
                      <c:pt idx="3">
                        <c:v>סין</c:v>
                      </c:pt>
                      <c:pt idx="4">
                        <c:v>עולמי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data!$AG$14:$AG$19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-0.20000000000000018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-0.14000000000000012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5094-40F9-9AD1-08D4CD5740E3}"/>
                  </c:ext>
                </c:extLst>
              </c15:ser>
            </c15:filteredBarSeries>
            <c15:filteredBar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data!$AH$13</c15:sqref>
                        </c15:formulaRef>
                      </c:ext>
                    </c:extLst>
                    <c:strCache>
                      <c:ptCount val="1"/>
                      <c:pt idx="0">
                        <c:v>2027</c:v>
                      </c:pt>
                    </c:strCache>
                  </c:strRef>
                </c:tx>
                <c:spPr>
                  <a:solidFill>
                    <a:srgbClr val="FFFFFF">
                      <a:alpha val="0"/>
                    </a:srgbClr>
                  </a:solidFill>
                  <a:ln w="9525">
                    <a:noFill/>
                  </a:ln>
                  <a:effectLst/>
                </c:spPr>
                <c:invertIfNegative val="0"/>
                <c:dLbls>
                  <c:delete val="1"/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data!$AH$14:$AH$19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-0.1</c:v>
                      </c:pt>
                      <c:pt idx="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5094-40F9-9AD1-08D4CD5740E3}"/>
                  </c:ext>
                </c:extLst>
              </c15:ser>
            </c15:filteredBarSeries>
          </c:ext>
        </c:extLst>
      </c:barChart>
      <c:catAx>
        <c:axId val="459227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525">
            <a:noFill/>
          </a:ln>
          <a:effectLst/>
        </c:spPr>
        <c:txPr>
          <a:bodyPr rot="0" vert="horz"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he-IL"/>
          </a:p>
        </c:txPr>
        <c:crossAx val="57155911"/>
        <c:crosses val="autoZero"/>
        <c:auto val="1"/>
        <c:lblAlgn val="ctr"/>
        <c:lblOffset val="100"/>
        <c:noMultiLvlLbl val="0"/>
      </c:catAx>
      <c:valAx>
        <c:axId val="57155911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6.0778163359019295E-4"/>
              <c:y val="9.1763456502150301E-2"/>
            </c:manualLayout>
          </c:layout>
          <c:overlay val="0"/>
          <c:spPr>
            <a:noFill/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>
            <a:noFill/>
          </a:ln>
          <a:effectLst/>
        </c:spPr>
        <c:txPr>
          <a:bodyPr rot="0" vert="horz"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he-IL"/>
          </a:p>
        </c:txPr>
        <c:crossAx val="45922716"/>
        <c:crosses val="autoZero"/>
        <c:crossBetween val="between"/>
        <c:majorUnit val="1"/>
      </c:valAx>
      <c:catAx>
        <c:axId val="28681809"/>
        <c:scaling>
          <c:orientation val="minMax"/>
        </c:scaling>
        <c:delete val="1"/>
        <c:axPos val="b"/>
        <c:majorTickMark val="out"/>
        <c:minorTickMark val="none"/>
        <c:tickLblPos val="nextTo"/>
        <c:crossAx val="58800020"/>
        <c:crosses val="autoZero"/>
        <c:auto val="1"/>
        <c:lblAlgn val="ctr"/>
        <c:lblOffset val="100"/>
        <c:noMultiLvlLbl val="0"/>
      </c:catAx>
      <c:valAx>
        <c:axId val="58800020"/>
        <c:scaling>
          <c:orientation val="minMax"/>
        </c:scaling>
        <c:delete val="1"/>
        <c:axPos val="r"/>
        <c:majorTickMark val="out"/>
        <c:minorTickMark val="none"/>
        <c:tickLblPos val="nextTo"/>
        <c:crossAx val="28681809"/>
        <c:crosses val="max"/>
        <c:crossBetween val="between"/>
      </c:valAx>
      <c:spPr>
        <a:noFill/>
        <a:ln w="9525">
          <a:noFill/>
        </a:ln>
        <a:effectLst/>
      </c:spPr>
    </c:plotArea>
    <c:legend>
      <c:legendPos val="b"/>
      <c:layout>
        <c:manualLayout>
          <c:xMode val="edge"/>
          <c:yMode val="edge"/>
          <c:x val="0.20900907651642706"/>
          <c:y val="0.95549991073519114"/>
          <c:w val="0.57416082773809018"/>
          <c:h val="4.4499999999999998E-2"/>
        </c:manualLayout>
      </c:layout>
      <c:overlay val="1"/>
      <c:txPr>
        <a:bodyPr/>
        <a:lstStyle/>
        <a:p>
          <a:pPr>
            <a:defRPr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he-IL"/>
        </a:p>
      </c:txPr>
    </c:legend>
    <c:plotVisOnly val="1"/>
    <c:dispBlanksAs val="gap"/>
    <c:showDLblsOverMax val="0"/>
  </c:chart>
  <c:spPr>
    <a:ln w="9525">
      <a:noFill/>
    </a:ln>
    <a:effectLst/>
  </c:spPr>
  <c:txPr>
    <a:bodyPr rot="0" vert="horz" wrap="square"/>
    <a:lstStyle/>
    <a:p>
      <a:pPr>
        <a:defRPr lang="en-US" sz="1200" b="0" u="none" baseline="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33: </a:t>
            </a: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מחיר הנפט והמדד למחירי הסחורות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מרץ 2025 עד מרץ 2026</a:t>
            </a:r>
          </a:p>
        </c:rich>
      </c:tx>
      <c:layout>
        <c:manualLayout>
          <c:xMode val="edge"/>
          <c:yMode val="edge"/>
          <c:x val="0.3509264978241356"/>
          <c:y val="0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4.3817704605106172E-2"/>
          <c:y val="0.14029569536131217"/>
          <c:w val="0.91748485984706463"/>
          <c:h val="0.693765476285161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20 נתונים'!$G$3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22225">
              <a:solidFill>
                <a:srgbClr val="008DA3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45743</c:v>
                </c:pt>
                <c:pt idx="1">
                  <c:v>45744</c:v>
                </c:pt>
                <c:pt idx="2">
                  <c:v>45745</c:v>
                </c:pt>
                <c:pt idx="3">
                  <c:v>45746</c:v>
                </c:pt>
                <c:pt idx="4">
                  <c:v>45747</c:v>
                </c:pt>
                <c:pt idx="5">
                  <c:v>45748</c:v>
                </c:pt>
                <c:pt idx="6">
                  <c:v>45749</c:v>
                </c:pt>
                <c:pt idx="7">
                  <c:v>45750</c:v>
                </c:pt>
                <c:pt idx="8">
                  <c:v>45751</c:v>
                </c:pt>
                <c:pt idx="9">
                  <c:v>45752</c:v>
                </c:pt>
                <c:pt idx="10">
                  <c:v>45753</c:v>
                </c:pt>
                <c:pt idx="11">
                  <c:v>45754</c:v>
                </c:pt>
                <c:pt idx="12">
                  <c:v>45755</c:v>
                </c:pt>
                <c:pt idx="13">
                  <c:v>45756</c:v>
                </c:pt>
                <c:pt idx="14">
                  <c:v>45757</c:v>
                </c:pt>
                <c:pt idx="15">
                  <c:v>45758</c:v>
                </c:pt>
                <c:pt idx="16">
                  <c:v>45759</c:v>
                </c:pt>
                <c:pt idx="17">
                  <c:v>45760</c:v>
                </c:pt>
                <c:pt idx="18">
                  <c:v>45761</c:v>
                </c:pt>
                <c:pt idx="19">
                  <c:v>45762</c:v>
                </c:pt>
                <c:pt idx="20">
                  <c:v>45763</c:v>
                </c:pt>
                <c:pt idx="21">
                  <c:v>45764</c:v>
                </c:pt>
                <c:pt idx="22">
                  <c:v>45765</c:v>
                </c:pt>
                <c:pt idx="23">
                  <c:v>45766</c:v>
                </c:pt>
                <c:pt idx="24">
                  <c:v>45767</c:v>
                </c:pt>
                <c:pt idx="25">
                  <c:v>45768</c:v>
                </c:pt>
                <c:pt idx="26">
                  <c:v>45769</c:v>
                </c:pt>
                <c:pt idx="27">
                  <c:v>45770</c:v>
                </c:pt>
                <c:pt idx="28">
                  <c:v>45771</c:v>
                </c:pt>
                <c:pt idx="29">
                  <c:v>45772</c:v>
                </c:pt>
                <c:pt idx="30">
                  <c:v>45773</c:v>
                </c:pt>
                <c:pt idx="31">
                  <c:v>45774</c:v>
                </c:pt>
                <c:pt idx="32">
                  <c:v>45775</c:v>
                </c:pt>
                <c:pt idx="33">
                  <c:v>45776</c:v>
                </c:pt>
                <c:pt idx="34">
                  <c:v>45777</c:v>
                </c:pt>
                <c:pt idx="35">
                  <c:v>45778</c:v>
                </c:pt>
                <c:pt idx="36">
                  <c:v>45779</c:v>
                </c:pt>
                <c:pt idx="37">
                  <c:v>45780</c:v>
                </c:pt>
                <c:pt idx="38">
                  <c:v>45781</c:v>
                </c:pt>
                <c:pt idx="39">
                  <c:v>45782</c:v>
                </c:pt>
                <c:pt idx="40">
                  <c:v>45783</c:v>
                </c:pt>
                <c:pt idx="41">
                  <c:v>45784</c:v>
                </c:pt>
                <c:pt idx="42">
                  <c:v>45785</c:v>
                </c:pt>
                <c:pt idx="43">
                  <c:v>45786</c:v>
                </c:pt>
                <c:pt idx="44">
                  <c:v>45787</c:v>
                </c:pt>
                <c:pt idx="45">
                  <c:v>45788</c:v>
                </c:pt>
                <c:pt idx="46">
                  <c:v>45789</c:v>
                </c:pt>
                <c:pt idx="47">
                  <c:v>45790</c:v>
                </c:pt>
                <c:pt idx="48">
                  <c:v>45791</c:v>
                </c:pt>
                <c:pt idx="49">
                  <c:v>45792</c:v>
                </c:pt>
                <c:pt idx="50">
                  <c:v>45793</c:v>
                </c:pt>
                <c:pt idx="51">
                  <c:v>45794</c:v>
                </c:pt>
                <c:pt idx="52">
                  <c:v>45795</c:v>
                </c:pt>
                <c:pt idx="53">
                  <c:v>45796</c:v>
                </c:pt>
                <c:pt idx="54">
                  <c:v>45797</c:v>
                </c:pt>
                <c:pt idx="55">
                  <c:v>45798</c:v>
                </c:pt>
                <c:pt idx="56">
                  <c:v>45799</c:v>
                </c:pt>
                <c:pt idx="57">
                  <c:v>45800</c:v>
                </c:pt>
                <c:pt idx="58">
                  <c:v>45801</c:v>
                </c:pt>
                <c:pt idx="59">
                  <c:v>45802</c:v>
                </c:pt>
                <c:pt idx="60">
                  <c:v>45803</c:v>
                </c:pt>
                <c:pt idx="61">
                  <c:v>45804</c:v>
                </c:pt>
                <c:pt idx="62">
                  <c:v>45805</c:v>
                </c:pt>
                <c:pt idx="63">
                  <c:v>45806</c:v>
                </c:pt>
                <c:pt idx="64">
                  <c:v>45807</c:v>
                </c:pt>
                <c:pt idx="65">
                  <c:v>45808</c:v>
                </c:pt>
                <c:pt idx="66">
                  <c:v>45809</c:v>
                </c:pt>
                <c:pt idx="67">
                  <c:v>45810</c:v>
                </c:pt>
                <c:pt idx="68">
                  <c:v>45811</c:v>
                </c:pt>
                <c:pt idx="69">
                  <c:v>45812</c:v>
                </c:pt>
                <c:pt idx="70">
                  <c:v>45813</c:v>
                </c:pt>
                <c:pt idx="71">
                  <c:v>45814</c:v>
                </c:pt>
                <c:pt idx="72">
                  <c:v>45815</c:v>
                </c:pt>
                <c:pt idx="73">
                  <c:v>45816</c:v>
                </c:pt>
                <c:pt idx="74">
                  <c:v>45817</c:v>
                </c:pt>
                <c:pt idx="75">
                  <c:v>45818</c:v>
                </c:pt>
                <c:pt idx="76">
                  <c:v>45819</c:v>
                </c:pt>
                <c:pt idx="77">
                  <c:v>45820</c:v>
                </c:pt>
                <c:pt idx="78">
                  <c:v>45821</c:v>
                </c:pt>
                <c:pt idx="79">
                  <c:v>45822</c:v>
                </c:pt>
                <c:pt idx="80">
                  <c:v>45823</c:v>
                </c:pt>
                <c:pt idx="81">
                  <c:v>45824</c:v>
                </c:pt>
                <c:pt idx="82">
                  <c:v>45825</c:v>
                </c:pt>
                <c:pt idx="83">
                  <c:v>45826</c:v>
                </c:pt>
                <c:pt idx="84">
                  <c:v>45827</c:v>
                </c:pt>
                <c:pt idx="85">
                  <c:v>45828</c:v>
                </c:pt>
                <c:pt idx="86">
                  <c:v>45829</c:v>
                </c:pt>
                <c:pt idx="87">
                  <c:v>45830</c:v>
                </c:pt>
                <c:pt idx="88">
                  <c:v>45831</c:v>
                </c:pt>
                <c:pt idx="89">
                  <c:v>45832</c:v>
                </c:pt>
                <c:pt idx="90">
                  <c:v>45833</c:v>
                </c:pt>
                <c:pt idx="91">
                  <c:v>45834</c:v>
                </c:pt>
                <c:pt idx="92">
                  <c:v>45835</c:v>
                </c:pt>
                <c:pt idx="93">
                  <c:v>45836</c:v>
                </c:pt>
                <c:pt idx="94">
                  <c:v>45837</c:v>
                </c:pt>
                <c:pt idx="95">
                  <c:v>45838</c:v>
                </c:pt>
                <c:pt idx="96">
                  <c:v>45839</c:v>
                </c:pt>
                <c:pt idx="97">
                  <c:v>45840</c:v>
                </c:pt>
                <c:pt idx="98">
                  <c:v>45841</c:v>
                </c:pt>
                <c:pt idx="99">
                  <c:v>45842</c:v>
                </c:pt>
                <c:pt idx="100">
                  <c:v>45843</c:v>
                </c:pt>
                <c:pt idx="101">
                  <c:v>45844</c:v>
                </c:pt>
                <c:pt idx="102">
                  <c:v>45845</c:v>
                </c:pt>
                <c:pt idx="103">
                  <c:v>45846</c:v>
                </c:pt>
                <c:pt idx="104">
                  <c:v>45847</c:v>
                </c:pt>
                <c:pt idx="105">
                  <c:v>45848</c:v>
                </c:pt>
                <c:pt idx="106">
                  <c:v>45849</c:v>
                </c:pt>
                <c:pt idx="107">
                  <c:v>45850</c:v>
                </c:pt>
                <c:pt idx="108">
                  <c:v>45851</c:v>
                </c:pt>
                <c:pt idx="109">
                  <c:v>45852</c:v>
                </c:pt>
                <c:pt idx="110">
                  <c:v>45853</c:v>
                </c:pt>
                <c:pt idx="111">
                  <c:v>45854</c:v>
                </c:pt>
                <c:pt idx="112">
                  <c:v>45855</c:v>
                </c:pt>
                <c:pt idx="113">
                  <c:v>45856</c:v>
                </c:pt>
                <c:pt idx="114">
                  <c:v>45857</c:v>
                </c:pt>
                <c:pt idx="115">
                  <c:v>45858</c:v>
                </c:pt>
                <c:pt idx="116">
                  <c:v>45859</c:v>
                </c:pt>
                <c:pt idx="117">
                  <c:v>45860</c:v>
                </c:pt>
                <c:pt idx="118">
                  <c:v>45861</c:v>
                </c:pt>
                <c:pt idx="119">
                  <c:v>45862</c:v>
                </c:pt>
                <c:pt idx="120">
                  <c:v>45863</c:v>
                </c:pt>
                <c:pt idx="121">
                  <c:v>45864</c:v>
                </c:pt>
                <c:pt idx="122">
                  <c:v>45865</c:v>
                </c:pt>
                <c:pt idx="123">
                  <c:v>45866</c:v>
                </c:pt>
                <c:pt idx="124">
                  <c:v>45867</c:v>
                </c:pt>
                <c:pt idx="125">
                  <c:v>45868</c:v>
                </c:pt>
                <c:pt idx="126">
                  <c:v>45869</c:v>
                </c:pt>
                <c:pt idx="127">
                  <c:v>45870</c:v>
                </c:pt>
                <c:pt idx="128">
                  <c:v>45871</c:v>
                </c:pt>
                <c:pt idx="129">
                  <c:v>45872</c:v>
                </c:pt>
                <c:pt idx="130">
                  <c:v>45873</c:v>
                </c:pt>
                <c:pt idx="131">
                  <c:v>45874</c:v>
                </c:pt>
                <c:pt idx="132">
                  <c:v>45875</c:v>
                </c:pt>
                <c:pt idx="133">
                  <c:v>45876</c:v>
                </c:pt>
                <c:pt idx="134">
                  <c:v>45877</c:v>
                </c:pt>
                <c:pt idx="135">
                  <c:v>45878</c:v>
                </c:pt>
                <c:pt idx="136">
                  <c:v>45879</c:v>
                </c:pt>
                <c:pt idx="137">
                  <c:v>45880</c:v>
                </c:pt>
                <c:pt idx="138">
                  <c:v>45881</c:v>
                </c:pt>
                <c:pt idx="139">
                  <c:v>45882</c:v>
                </c:pt>
                <c:pt idx="140">
                  <c:v>45883</c:v>
                </c:pt>
                <c:pt idx="141">
                  <c:v>45884</c:v>
                </c:pt>
                <c:pt idx="142">
                  <c:v>45885</c:v>
                </c:pt>
                <c:pt idx="143">
                  <c:v>45886</c:v>
                </c:pt>
                <c:pt idx="144">
                  <c:v>45887</c:v>
                </c:pt>
                <c:pt idx="145">
                  <c:v>45888</c:v>
                </c:pt>
                <c:pt idx="146">
                  <c:v>45889</c:v>
                </c:pt>
                <c:pt idx="147">
                  <c:v>45890</c:v>
                </c:pt>
                <c:pt idx="148">
                  <c:v>45891</c:v>
                </c:pt>
                <c:pt idx="149">
                  <c:v>45892</c:v>
                </c:pt>
                <c:pt idx="150">
                  <c:v>45893</c:v>
                </c:pt>
                <c:pt idx="151">
                  <c:v>45894</c:v>
                </c:pt>
                <c:pt idx="152">
                  <c:v>45895</c:v>
                </c:pt>
                <c:pt idx="153">
                  <c:v>45896</c:v>
                </c:pt>
                <c:pt idx="154">
                  <c:v>45897</c:v>
                </c:pt>
                <c:pt idx="155">
                  <c:v>45898</c:v>
                </c:pt>
                <c:pt idx="156">
                  <c:v>45899</c:v>
                </c:pt>
                <c:pt idx="157">
                  <c:v>45900</c:v>
                </c:pt>
                <c:pt idx="158">
                  <c:v>45901</c:v>
                </c:pt>
                <c:pt idx="159">
                  <c:v>45902</c:v>
                </c:pt>
                <c:pt idx="160">
                  <c:v>45903</c:v>
                </c:pt>
                <c:pt idx="161">
                  <c:v>45904</c:v>
                </c:pt>
                <c:pt idx="162">
                  <c:v>45905</c:v>
                </c:pt>
                <c:pt idx="163">
                  <c:v>45906</c:v>
                </c:pt>
                <c:pt idx="164">
                  <c:v>45907</c:v>
                </c:pt>
                <c:pt idx="165">
                  <c:v>45908</c:v>
                </c:pt>
                <c:pt idx="166">
                  <c:v>45909</c:v>
                </c:pt>
                <c:pt idx="167">
                  <c:v>45910</c:v>
                </c:pt>
                <c:pt idx="168">
                  <c:v>45911</c:v>
                </c:pt>
                <c:pt idx="169">
                  <c:v>45912</c:v>
                </c:pt>
                <c:pt idx="170">
                  <c:v>45913</c:v>
                </c:pt>
                <c:pt idx="171">
                  <c:v>45914</c:v>
                </c:pt>
                <c:pt idx="172">
                  <c:v>45915</c:v>
                </c:pt>
                <c:pt idx="173">
                  <c:v>45916</c:v>
                </c:pt>
                <c:pt idx="174">
                  <c:v>45917</c:v>
                </c:pt>
                <c:pt idx="175">
                  <c:v>45918</c:v>
                </c:pt>
                <c:pt idx="176">
                  <c:v>45919</c:v>
                </c:pt>
                <c:pt idx="177">
                  <c:v>45920</c:v>
                </c:pt>
                <c:pt idx="178">
                  <c:v>45921</c:v>
                </c:pt>
                <c:pt idx="179">
                  <c:v>45922</c:v>
                </c:pt>
                <c:pt idx="180">
                  <c:v>45923</c:v>
                </c:pt>
                <c:pt idx="181">
                  <c:v>45924</c:v>
                </c:pt>
                <c:pt idx="182">
                  <c:v>45925</c:v>
                </c:pt>
                <c:pt idx="183">
                  <c:v>45926</c:v>
                </c:pt>
                <c:pt idx="184">
                  <c:v>45927</c:v>
                </c:pt>
                <c:pt idx="185">
                  <c:v>45928</c:v>
                </c:pt>
                <c:pt idx="186">
                  <c:v>45929</c:v>
                </c:pt>
                <c:pt idx="187">
                  <c:v>45930</c:v>
                </c:pt>
                <c:pt idx="188">
                  <c:v>45931</c:v>
                </c:pt>
                <c:pt idx="189">
                  <c:v>45932</c:v>
                </c:pt>
                <c:pt idx="190">
                  <c:v>45933</c:v>
                </c:pt>
                <c:pt idx="191">
                  <c:v>45934</c:v>
                </c:pt>
                <c:pt idx="192">
                  <c:v>45935</c:v>
                </c:pt>
                <c:pt idx="193">
                  <c:v>45936</c:v>
                </c:pt>
                <c:pt idx="194">
                  <c:v>45937</c:v>
                </c:pt>
                <c:pt idx="195">
                  <c:v>45938</c:v>
                </c:pt>
                <c:pt idx="196">
                  <c:v>45939</c:v>
                </c:pt>
                <c:pt idx="197">
                  <c:v>45940</c:v>
                </c:pt>
                <c:pt idx="198">
                  <c:v>45941</c:v>
                </c:pt>
                <c:pt idx="199">
                  <c:v>45942</c:v>
                </c:pt>
                <c:pt idx="200">
                  <c:v>45943</c:v>
                </c:pt>
                <c:pt idx="201">
                  <c:v>45944</c:v>
                </c:pt>
                <c:pt idx="202">
                  <c:v>45945</c:v>
                </c:pt>
                <c:pt idx="203">
                  <c:v>45946</c:v>
                </c:pt>
                <c:pt idx="204">
                  <c:v>45947</c:v>
                </c:pt>
                <c:pt idx="205">
                  <c:v>45948</c:v>
                </c:pt>
                <c:pt idx="206">
                  <c:v>45949</c:v>
                </c:pt>
                <c:pt idx="207">
                  <c:v>45950</c:v>
                </c:pt>
                <c:pt idx="208">
                  <c:v>45951</c:v>
                </c:pt>
                <c:pt idx="209">
                  <c:v>45952</c:v>
                </c:pt>
                <c:pt idx="210">
                  <c:v>45953</c:v>
                </c:pt>
                <c:pt idx="211">
                  <c:v>45954</c:v>
                </c:pt>
                <c:pt idx="212">
                  <c:v>45955</c:v>
                </c:pt>
                <c:pt idx="213">
                  <c:v>45956</c:v>
                </c:pt>
                <c:pt idx="214">
                  <c:v>45957</c:v>
                </c:pt>
                <c:pt idx="215">
                  <c:v>45958</c:v>
                </c:pt>
                <c:pt idx="216">
                  <c:v>45959</c:v>
                </c:pt>
                <c:pt idx="217">
                  <c:v>45960</c:v>
                </c:pt>
                <c:pt idx="218">
                  <c:v>45961</c:v>
                </c:pt>
                <c:pt idx="219">
                  <c:v>45962</c:v>
                </c:pt>
                <c:pt idx="220">
                  <c:v>45963</c:v>
                </c:pt>
                <c:pt idx="221">
                  <c:v>45964</c:v>
                </c:pt>
                <c:pt idx="222">
                  <c:v>45965</c:v>
                </c:pt>
                <c:pt idx="223">
                  <c:v>45966</c:v>
                </c:pt>
                <c:pt idx="224">
                  <c:v>45967</c:v>
                </c:pt>
                <c:pt idx="225">
                  <c:v>45968</c:v>
                </c:pt>
                <c:pt idx="226">
                  <c:v>45969</c:v>
                </c:pt>
                <c:pt idx="227">
                  <c:v>45970</c:v>
                </c:pt>
                <c:pt idx="228">
                  <c:v>45971</c:v>
                </c:pt>
                <c:pt idx="229">
                  <c:v>45972</c:v>
                </c:pt>
                <c:pt idx="230">
                  <c:v>45973</c:v>
                </c:pt>
                <c:pt idx="231">
                  <c:v>45974</c:v>
                </c:pt>
                <c:pt idx="232">
                  <c:v>45975</c:v>
                </c:pt>
                <c:pt idx="233">
                  <c:v>45976</c:v>
                </c:pt>
                <c:pt idx="234">
                  <c:v>45977</c:v>
                </c:pt>
                <c:pt idx="235">
                  <c:v>45978</c:v>
                </c:pt>
                <c:pt idx="236">
                  <c:v>45979</c:v>
                </c:pt>
                <c:pt idx="237">
                  <c:v>45980</c:v>
                </c:pt>
                <c:pt idx="238">
                  <c:v>45981</c:v>
                </c:pt>
                <c:pt idx="239">
                  <c:v>45982</c:v>
                </c:pt>
                <c:pt idx="240">
                  <c:v>45983</c:v>
                </c:pt>
                <c:pt idx="241">
                  <c:v>45984</c:v>
                </c:pt>
                <c:pt idx="242">
                  <c:v>45985</c:v>
                </c:pt>
                <c:pt idx="243">
                  <c:v>45986</c:v>
                </c:pt>
                <c:pt idx="244">
                  <c:v>45987</c:v>
                </c:pt>
                <c:pt idx="245">
                  <c:v>45988</c:v>
                </c:pt>
                <c:pt idx="246">
                  <c:v>45989</c:v>
                </c:pt>
                <c:pt idx="247">
                  <c:v>45990</c:v>
                </c:pt>
                <c:pt idx="248">
                  <c:v>45991</c:v>
                </c:pt>
                <c:pt idx="249">
                  <c:v>45992</c:v>
                </c:pt>
                <c:pt idx="250">
                  <c:v>45993</c:v>
                </c:pt>
                <c:pt idx="251">
                  <c:v>45994</c:v>
                </c:pt>
                <c:pt idx="252">
                  <c:v>45995</c:v>
                </c:pt>
                <c:pt idx="253">
                  <c:v>45996</c:v>
                </c:pt>
                <c:pt idx="254">
                  <c:v>45997</c:v>
                </c:pt>
                <c:pt idx="255">
                  <c:v>45998</c:v>
                </c:pt>
                <c:pt idx="256">
                  <c:v>45999</c:v>
                </c:pt>
                <c:pt idx="257">
                  <c:v>46000</c:v>
                </c:pt>
                <c:pt idx="258">
                  <c:v>46001</c:v>
                </c:pt>
                <c:pt idx="259">
                  <c:v>46002</c:v>
                </c:pt>
                <c:pt idx="260">
                  <c:v>46003</c:v>
                </c:pt>
                <c:pt idx="261">
                  <c:v>46004</c:v>
                </c:pt>
                <c:pt idx="262">
                  <c:v>46005</c:v>
                </c:pt>
                <c:pt idx="263">
                  <c:v>46006</c:v>
                </c:pt>
                <c:pt idx="264">
                  <c:v>46007</c:v>
                </c:pt>
                <c:pt idx="265">
                  <c:v>46008</c:v>
                </c:pt>
                <c:pt idx="266">
                  <c:v>46009</c:v>
                </c:pt>
                <c:pt idx="267">
                  <c:v>46010</c:v>
                </c:pt>
                <c:pt idx="268">
                  <c:v>46011</c:v>
                </c:pt>
                <c:pt idx="269">
                  <c:v>46012</c:v>
                </c:pt>
                <c:pt idx="270">
                  <c:v>46013</c:v>
                </c:pt>
                <c:pt idx="271">
                  <c:v>46014</c:v>
                </c:pt>
                <c:pt idx="272">
                  <c:v>46015</c:v>
                </c:pt>
                <c:pt idx="273">
                  <c:v>46016</c:v>
                </c:pt>
                <c:pt idx="274">
                  <c:v>46017</c:v>
                </c:pt>
                <c:pt idx="275">
                  <c:v>46018</c:v>
                </c:pt>
                <c:pt idx="276">
                  <c:v>46019</c:v>
                </c:pt>
                <c:pt idx="277">
                  <c:v>46020</c:v>
                </c:pt>
                <c:pt idx="278">
                  <c:v>46021</c:v>
                </c:pt>
                <c:pt idx="279">
                  <c:v>46022</c:v>
                </c:pt>
                <c:pt idx="280">
                  <c:v>46023</c:v>
                </c:pt>
                <c:pt idx="281">
                  <c:v>46024</c:v>
                </c:pt>
                <c:pt idx="282">
                  <c:v>46025</c:v>
                </c:pt>
                <c:pt idx="283">
                  <c:v>46026</c:v>
                </c:pt>
                <c:pt idx="284">
                  <c:v>46027</c:v>
                </c:pt>
                <c:pt idx="285">
                  <c:v>46028</c:v>
                </c:pt>
                <c:pt idx="286">
                  <c:v>46029</c:v>
                </c:pt>
                <c:pt idx="287">
                  <c:v>46030</c:v>
                </c:pt>
                <c:pt idx="288">
                  <c:v>46031</c:v>
                </c:pt>
                <c:pt idx="289">
                  <c:v>46032</c:v>
                </c:pt>
                <c:pt idx="290">
                  <c:v>46033</c:v>
                </c:pt>
                <c:pt idx="291">
                  <c:v>46034</c:v>
                </c:pt>
                <c:pt idx="292">
                  <c:v>46035</c:v>
                </c:pt>
                <c:pt idx="293">
                  <c:v>46036</c:v>
                </c:pt>
                <c:pt idx="294">
                  <c:v>46037</c:v>
                </c:pt>
                <c:pt idx="295">
                  <c:v>46038</c:v>
                </c:pt>
                <c:pt idx="296">
                  <c:v>46039</c:v>
                </c:pt>
                <c:pt idx="297">
                  <c:v>46040</c:v>
                </c:pt>
                <c:pt idx="298">
                  <c:v>46041</c:v>
                </c:pt>
                <c:pt idx="299">
                  <c:v>46042</c:v>
                </c:pt>
                <c:pt idx="300">
                  <c:v>46043</c:v>
                </c:pt>
                <c:pt idx="301">
                  <c:v>46044</c:v>
                </c:pt>
                <c:pt idx="302">
                  <c:v>46045</c:v>
                </c:pt>
                <c:pt idx="303">
                  <c:v>46046</c:v>
                </c:pt>
                <c:pt idx="304">
                  <c:v>46047</c:v>
                </c:pt>
                <c:pt idx="305">
                  <c:v>46048</c:v>
                </c:pt>
                <c:pt idx="306">
                  <c:v>46049</c:v>
                </c:pt>
                <c:pt idx="307">
                  <c:v>46050</c:v>
                </c:pt>
                <c:pt idx="308">
                  <c:v>46051</c:v>
                </c:pt>
                <c:pt idx="309">
                  <c:v>46052</c:v>
                </c:pt>
                <c:pt idx="310">
                  <c:v>46053</c:v>
                </c:pt>
                <c:pt idx="311">
                  <c:v>46054</c:v>
                </c:pt>
                <c:pt idx="312">
                  <c:v>46055</c:v>
                </c:pt>
                <c:pt idx="313">
                  <c:v>46056</c:v>
                </c:pt>
                <c:pt idx="314">
                  <c:v>46057</c:v>
                </c:pt>
                <c:pt idx="315">
                  <c:v>46058</c:v>
                </c:pt>
                <c:pt idx="316">
                  <c:v>46059</c:v>
                </c:pt>
                <c:pt idx="317">
                  <c:v>46060</c:v>
                </c:pt>
                <c:pt idx="318">
                  <c:v>46061</c:v>
                </c:pt>
                <c:pt idx="319">
                  <c:v>46062</c:v>
                </c:pt>
                <c:pt idx="320">
                  <c:v>46063</c:v>
                </c:pt>
                <c:pt idx="321">
                  <c:v>46064</c:v>
                </c:pt>
                <c:pt idx="322">
                  <c:v>46065</c:v>
                </c:pt>
                <c:pt idx="323">
                  <c:v>46066</c:v>
                </c:pt>
                <c:pt idx="324">
                  <c:v>46067</c:v>
                </c:pt>
                <c:pt idx="325">
                  <c:v>46068</c:v>
                </c:pt>
                <c:pt idx="326">
                  <c:v>46069</c:v>
                </c:pt>
                <c:pt idx="327">
                  <c:v>46070</c:v>
                </c:pt>
                <c:pt idx="328">
                  <c:v>46071</c:v>
                </c:pt>
                <c:pt idx="329">
                  <c:v>46072</c:v>
                </c:pt>
                <c:pt idx="330">
                  <c:v>46073</c:v>
                </c:pt>
                <c:pt idx="331">
                  <c:v>46074</c:v>
                </c:pt>
                <c:pt idx="332">
                  <c:v>46075</c:v>
                </c:pt>
                <c:pt idx="333">
                  <c:v>46076</c:v>
                </c:pt>
                <c:pt idx="334">
                  <c:v>46077</c:v>
                </c:pt>
                <c:pt idx="335">
                  <c:v>46078</c:v>
                </c:pt>
                <c:pt idx="336">
                  <c:v>46079</c:v>
                </c:pt>
                <c:pt idx="337">
                  <c:v>46080</c:v>
                </c:pt>
                <c:pt idx="338">
                  <c:v>46081</c:v>
                </c:pt>
                <c:pt idx="339">
                  <c:v>46082</c:v>
                </c:pt>
                <c:pt idx="340">
                  <c:v>46083</c:v>
                </c:pt>
                <c:pt idx="341">
                  <c:v>46084</c:v>
                </c:pt>
                <c:pt idx="342">
                  <c:v>46085</c:v>
                </c:pt>
                <c:pt idx="343">
                  <c:v>46086</c:v>
                </c:pt>
                <c:pt idx="344">
                  <c:v>46087</c:v>
                </c:pt>
                <c:pt idx="345">
                  <c:v>46088</c:v>
                </c:pt>
                <c:pt idx="346">
                  <c:v>46089</c:v>
                </c:pt>
                <c:pt idx="347">
                  <c:v>46090</c:v>
                </c:pt>
                <c:pt idx="348">
                  <c:v>46091</c:v>
                </c:pt>
                <c:pt idx="349">
                  <c:v>46092</c:v>
                </c:pt>
                <c:pt idx="350">
                  <c:v>46093</c:v>
                </c:pt>
                <c:pt idx="351">
                  <c:v>46094</c:v>
                </c:pt>
                <c:pt idx="352">
                  <c:v>46095</c:v>
                </c:pt>
                <c:pt idx="353">
                  <c:v>46096</c:v>
                </c:pt>
                <c:pt idx="354">
                  <c:v>46097</c:v>
                </c:pt>
                <c:pt idx="355">
                  <c:v>46098</c:v>
                </c:pt>
                <c:pt idx="356">
                  <c:v>46099</c:v>
                </c:pt>
                <c:pt idx="357">
                  <c:v>46100</c:v>
                </c:pt>
                <c:pt idx="358">
                  <c:v>46101</c:v>
                </c:pt>
                <c:pt idx="359">
                  <c:v>46102</c:v>
                </c:pt>
                <c:pt idx="360">
                  <c:v>46103</c:v>
                </c:pt>
                <c:pt idx="361">
                  <c:v>46104</c:v>
                </c:pt>
                <c:pt idx="362">
                  <c:v>46105</c:v>
                </c:pt>
                <c:pt idx="363">
                  <c:v>46106</c:v>
                </c:pt>
                <c:pt idx="364">
                  <c:v>46107</c:v>
                </c:pt>
                <c:pt idx="365">
                  <c:v>46108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נתונים'!$G$4:$G$4000</c:f>
              <c:numCache>
                <c:formatCode>0.00</c:formatCode>
                <c:ptCount val="3997"/>
                <c:pt idx="0">
                  <c:v>100</c:v>
                </c:pt>
                <c:pt idx="1">
                  <c:v>99.888978676041617</c:v>
                </c:pt>
                <c:pt idx="2">
                  <c:v>99.888978676041617</c:v>
                </c:pt>
                <c:pt idx="3">
                  <c:v>99.888978676041617</c:v>
                </c:pt>
                <c:pt idx="4">
                  <c:v>99.797958844672053</c:v>
                </c:pt>
                <c:pt idx="5">
                  <c:v>100.49518238873591</c:v>
                </c:pt>
                <c:pt idx="6">
                  <c:v>100.7166031246464</c:v>
                </c:pt>
                <c:pt idx="7">
                  <c:v>99.185917183789826</c:v>
                </c:pt>
                <c:pt idx="8">
                  <c:v>95.971695380277112</c:v>
                </c:pt>
                <c:pt idx="9">
                  <c:v>95.971695380277112</c:v>
                </c:pt>
                <c:pt idx="10">
                  <c:v>95.971695380277112</c:v>
                </c:pt>
                <c:pt idx="11">
                  <c:v>95.126055545168057</c:v>
                </c:pt>
                <c:pt idx="12">
                  <c:v>95.07806801229701</c:v>
                </c:pt>
                <c:pt idx="13">
                  <c:v>96.350680532228267</c:v>
                </c:pt>
                <c:pt idx="14">
                  <c:v>97.797689215724816</c:v>
                </c:pt>
                <c:pt idx="15">
                  <c:v>99.478416443513936</c:v>
                </c:pt>
                <c:pt idx="16">
                  <c:v>99.478416443513936</c:v>
                </c:pt>
                <c:pt idx="17">
                  <c:v>99.478416443513936</c:v>
                </c:pt>
                <c:pt idx="18">
                  <c:v>99.309617488005117</c:v>
                </c:pt>
                <c:pt idx="19">
                  <c:v>99.29882430544464</c:v>
                </c:pt>
                <c:pt idx="20">
                  <c:v>100.5308921749025</c:v>
                </c:pt>
                <c:pt idx="21">
                  <c:v>100.55456495449609</c:v>
                </c:pt>
                <c:pt idx="22">
                  <c:v>100.55456495449609</c:v>
                </c:pt>
                <c:pt idx="23">
                  <c:v>100.55456495449609</c:v>
                </c:pt>
                <c:pt idx="24">
                  <c:v>100.55456495449609</c:v>
                </c:pt>
                <c:pt idx="25">
                  <c:v>100.82214761061407</c:v>
                </c:pt>
                <c:pt idx="26">
                  <c:v>101.51734492523813</c:v>
                </c:pt>
                <c:pt idx="27">
                  <c:v>101.22819596567686</c:v>
                </c:pt>
                <c:pt idx="28">
                  <c:v>102.02229735097582</c:v>
                </c:pt>
                <c:pt idx="29">
                  <c:v>101.86820360516369</c:v>
                </c:pt>
                <c:pt idx="30">
                  <c:v>101.86820360516369</c:v>
                </c:pt>
                <c:pt idx="31">
                  <c:v>101.86820360516369</c:v>
                </c:pt>
                <c:pt idx="32">
                  <c:v>101.93492874493339</c:v>
                </c:pt>
                <c:pt idx="33">
                  <c:v>101.35671107252132</c:v>
                </c:pt>
                <c:pt idx="34">
                  <c:v>100.4377257440274</c:v>
                </c:pt>
                <c:pt idx="35">
                  <c:v>99.848795135765357</c:v>
                </c:pt>
                <c:pt idx="36">
                  <c:v>100.67884704736238</c:v>
                </c:pt>
                <c:pt idx="37">
                  <c:v>100.67884704736238</c:v>
                </c:pt>
                <c:pt idx="38">
                  <c:v>100.67884704736238</c:v>
                </c:pt>
                <c:pt idx="39">
                  <c:v>100.6763794610149</c:v>
                </c:pt>
                <c:pt idx="40">
                  <c:v>101.51056407820199</c:v>
                </c:pt>
                <c:pt idx="41">
                  <c:v>100.67976988453299</c:v>
                </c:pt>
                <c:pt idx="42">
                  <c:v>100.53167458032975</c:v>
                </c:pt>
                <c:pt idx="43">
                  <c:v>100.93567664427515</c:v>
                </c:pt>
                <c:pt idx="44">
                  <c:v>100.93567664427515</c:v>
                </c:pt>
                <c:pt idx="45">
                  <c:v>100.93567664427515</c:v>
                </c:pt>
                <c:pt idx="46">
                  <c:v>100.75881289436242</c:v>
                </c:pt>
                <c:pt idx="47">
                  <c:v>101.38686377398673</c:v>
                </c:pt>
                <c:pt idx="48">
                  <c:v>101.04083995836798</c:v>
                </c:pt>
                <c:pt idx="49">
                  <c:v>100.95764418127088</c:v>
                </c:pt>
                <c:pt idx="50">
                  <c:v>100.40203601953844</c:v>
                </c:pt>
                <c:pt idx="51">
                  <c:v>100.40203601953844</c:v>
                </c:pt>
                <c:pt idx="52">
                  <c:v>100.40203601953844</c:v>
                </c:pt>
                <c:pt idx="53">
                  <c:v>100.88080795597985</c:v>
                </c:pt>
                <c:pt idx="54">
                  <c:v>101.5367445674983</c:v>
                </c:pt>
                <c:pt idx="55">
                  <c:v>101.97278513060553</c:v>
                </c:pt>
                <c:pt idx="56">
                  <c:v>101.63213784458941</c:v>
                </c:pt>
                <c:pt idx="57">
                  <c:v>101.87741191519207</c:v>
                </c:pt>
                <c:pt idx="58">
                  <c:v>101.87741191519207</c:v>
                </c:pt>
                <c:pt idx="59">
                  <c:v>101.87741191519207</c:v>
                </c:pt>
                <c:pt idx="60">
                  <c:v>101.87741191519207</c:v>
                </c:pt>
                <c:pt idx="61">
                  <c:v>101.30884390971603</c:v>
                </c:pt>
                <c:pt idx="62">
                  <c:v>100.62375768061328</c:v>
                </c:pt>
                <c:pt idx="63">
                  <c:v>100.67894735575054</c:v>
                </c:pt>
                <c:pt idx="64">
                  <c:v>100.43337235998355</c:v>
                </c:pt>
                <c:pt idx="65">
                  <c:v>100.43337235998355</c:v>
                </c:pt>
                <c:pt idx="66">
                  <c:v>100.43337235998355</c:v>
                </c:pt>
                <c:pt idx="67">
                  <c:v>101.19720067375141</c:v>
                </c:pt>
                <c:pt idx="68">
                  <c:v>101.05682911543251</c:v>
                </c:pt>
                <c:pt idx="69">
                  <c:v>101.58882468260421</c:v>
                </c:pt>
                <c:pt idx="70">
                  <c:v>102.22199129002206</c:v>
                </c:pt>
                <c:pt idx="71">
                  <c:v>102.40403095276119</c:v>
                </c:pt>
                <c:pt idx="72">
                  <c:v>102.40403095276119</c:v>
                </c:pt>
                <c:pt idx="73">
                  <c:v>102.40403095276119</c:v>
                </c:pt>
                <c:pt idx="74">
                  <c:v>102.40052015917739</c:v>
                </c:pt>
                <c:pt idx="75">
                  <c:v>102.02606894636874</c:v>
                </c:pt>
                <c:pt idx="76">
                  <c:v>101.79527940700893</c:v>
                </c:pt>
                <c:pt idx="77">
                  <c:v>101.99256594474052</c:v>
                </c:pt>
                <c:pt idx="78">
                  <c:v>102.14521524976388</c:v>
                </c:pt>
                <c:pt idx="79">
                  <c:v>102.14521524976388</c:v>
                </c:pt>
                <c:pt idx="80">
                  <c:v>102.14521524976388</c:v>
                </c:pt>
                <c:pt idx="81">
                  <c:v>102.36035668057879</c:v>
                </c:pt>
                <c:pt idx="82">
                  <c:v>102.01746248666903</c:v>
                </c:pt>
                <c:pt idx="83">
                  <c:v>102.28654976860864</c:v>
                </c:pt>
                <c:pt idx="84">
                  <c:v>102.28654976860864</c:v>
                </c:pt>
                <c:pt idx="85">
                  <c:v>101.61618881088019</c:v>
                </c:pt>
                <c:pt idx="86">
                  <c:v>101.61618881088019</c:v>
                </c:pt>
                <c:pt idx="87">
                  <c:v>101.61618881088019</c:v>
                </c:pt>
                <c:pt idx="88">
                  <c:v>101.6879093083777</c:v>
                </c:pt>
                <c:pt idx="89">
                  <c:v>100.65872518470789</c:v>
                </c:pt>
                <c:pt idx="90">
                  <c:v>100.31557018898904</c:v>
                </c:pt>
                <c:pt idx="91">
                  <c:v>100.65282705148711</c:v>
                </c:pt>
                <c:pt idx="92">
                  <c:v>100.9350547322689</c:v>
                </c:pt>
                <c:pt idx="93">
                  <c:v>100.9350547322689</c:v>
                </c:pt>
                <c:pt idx="94">
                  <c:v>100.9350547322689</c:v>
                </c:pt>
                <c:pt idx="95">
                  <c:v>100.66741189111806</c:v>
                </c:pt>
                <c:pt idx="96">
                  <c:v>100.30878934195292</c:v>
                </c:pt>
                <c:pt idx="97">
                  <c:v>101.32770188668043</c:v>
                </c:pt>
                <c:pt idx="98">
                  <c:v>101.19080099859009</c:v>
                </c:pt>
                <c:pt idx="99">
                  <c:v>101.19080099859009</c:v>
                </c:pt>
                <c:pt idx="100">
                  <c:v>101.19080099859009</c:v>
                </c:pt>
                <c:pt idx="101">
                  <c:v>101.19080099859009</c:v>
                </c:pt>
                <c:pt idx="102">
                  <c:v>100.2898912416333</c:v>
                </c:pt>
                <c:pt idx="103">
                  <c:v>100.16025268084199</c:v>
                </c:pt>
                <c:pt idx="104">
                  <c:v>100.04630235195086</c:v>
                </c:pt>
                <c:pt idx="105">
                  <c:v>100.08785008630537</c:v>
                </c:pt>
                <c:pt idx="106">
                  <c:v>100.0280061019599</c:v>
                </c:pt>
                <c:pt idx="107">
                  <c:v>100.0280061019599</c:v>
                </c:pt>
                <c:pt idx="108">
                  <c:v>100.0280061019599</c:v>
                </c:pt>
                <c:pt idx="109">
                  <c:v>99.474343922956777</c:v>
                </c:pt>
                <c:pt idx="110">
                  <c:v>99.373754671361667</c:v>
                </c:pt>
                <c:pt idx="111">
                  <c:v>99.959294856105643</c:v>
                </c:pt>
                <c:pt idx="112">
                  <c:v>99.866148486908173</c:v>
                </c:pt>
                <c:pt idx="113">
                  <c:v>100.77442087955212</c:v>
                </c:pt>
                <c:pt idx="114">
                  <c:v>100.77442087955212</c:v>
                </c:pt>
                <c:pt idx="115">
                  <c:v>100.77442087955212</c:v>
                </c:pt>
                <c:pt idx="116">
                  <c:v>101.0822673226568</c:v>
                </c:pt>
                <c:pt idx="117">
                  <c:v>101.3973560313829</c:v>
                </c:pt>
                <c:pt idx="118">
                  <c:v>101.35861693189544</c:v>
                </c:pt>
                <c:pt idx="119">
                  <c:v>101.15368689498997</c:v>
                </c:pt>
                <c:pt idx="120">
                  <c:v>100.59450775464087</c:v>
                </c:pt>
                <c:pt idx="121">
                  <c:v>100.59450775464087</c:v>
                </c:pt>
                <c:pt idx="122">
                  <c:v>100.59450775464087</c:v>
                </c:pt>
                <c:pt idx="123">
                  <c:v>100.55025169380744</c:v>
                </c:pt>
                <c:pt idx="124">
                  <c:v>100.18486835928378</c:v>
                </c:pt>
                <c:pt idx="125">
                  <c:v>99.943305699041147</c:v>
                </c:pt>
                <c:pt idx="126">
                  <c:v>99.218617718313197</c:v>
                </c:pt>
                <c:pt idx="127">
                  <c:v>99.145733643513637</c:v>
                </c:pt>
                <c:pt idx="128">
                  <c:v>99.145733643513637</c:v>
                </c:pt>
                <c:pt idx="129">
                  <c:v>99.145733643513637</c:v>
                </c:pt>
                <c:pt idx="130">
                  <c:v>99.417669683675484</c:v>
                </c:pt>
                <c:pt idx="131">
                  <c:v>99.721162742736269</c:v>
                </c:pt>
                <c:pt idx="132">
                  <c:v>100.05250141033594</c:v>
                </c:pt>
                <c:pt idx="133">
                  <c:v>100.87212124956967</c:v>
                </c:pt>
                <c:pt idx="134">
                  <c:v>100.77430050948637</c:v>
                </c:pt>
                <c:pt idx="135">
                  <c:v>100.77430050948637</c:v>
                </c:pt>
                <c:pt idx="136">
                  <c:v>100.77430050948637</c:v>
                </c:pt>
                <c:pt idx="137">
                  <c:v>100.8858233753853</c:v>
                </c:pt>
                <c:pt idx="138">
                  <c:v>101.34627900015811</c:v>
                </c:pt>
                <c:pt idx="139">
                  <c:v>101.57795125333327</c:v>
                </c:pt>
                <c:pt idx="140">
                  <c:v>100.83077413199142</c:v>
                </c:pt>
                <c:pt idx="141">
                  <c:v>101.5750222484005</c:v>
                </c:pt>
                <c:pt idx="142">
                  <c:v>101.5750222484005</c:v>
                </c:pt>
                <c:pt idx="143">
                  <c:v>101.5750222484005</c:v>
                </c:pt>
                <c:pt idx="144">
                  <c:v>101.49475547623616</c:v>
                </c:pt>
                <c:pt idx="145">
                  <c:v>101.23192743771453</c:v>
                </c:pt>
                <c:pt idx="146">
                  <c:v>101.89454458788101</c:v>
                </c:pt>
                <c:pt idx="147">
                  <c:v>102.22656535251981</c:v>
                </c:pt>
                <c:pt idx="148">
                  <c:v>103.26774635940738</c:v>
                </c:pt>
                <c:pt idx="149">
                  <c:v>103.26774635940738</c:v>
                </c:pt>
                <c:pt idx="150">
                  <c:v>103.26774635940738</c:v>
                </c:pt>
                <c:pt idx="151">
                  <c:v>103.16669568922698</c:v>
                </c:pt>
                <c:pt idx="152">
                  <c:v>103.37228776149395</c:v>
                </c:pt>
                <c:pt idx="153">
                  <c:v>103.32373850164949</c:v>
                </c:pt>
                <c:pt idx="154">
                  <c:v>103.47935693496086</c:v>
                </c:pt>
                <c:pt idx="155">
                  <c:v>104.52071849694703</c:v>
                </c:pt>
                <c:pt idx="156">
                  <c:v>104.52071849694703</c:v>
                </c:pt>
                <c:pt idx="157">
                  <c:v>104.52071849694703</c:v>
                </c:pt>
                <c:pt idx="158">
                  <c:v>104.52071849694703</c:v>
                </c:pt>
                <c:pt idx="159">
                  <c:v>104.66945577483416</c:v>
                </c:pt>
                <c:pt idx="160">
                  <c:v>104.50414755123153</c:v>
                </c:pt>
                <c:pt idx="161">
                  <c:v>103.94725544213131</c:v>
                </c:pt>
                <c:pt idx="162">
                  <c:v>104.1070667660656</c:v>
                </c:pt>
                <c:pt idx="163">
                  <c:v>104.1070667660656</c:v>
                </c:pt>
                <c:pt idx="164">
                  <c:v>104.1070667660656</c:v>
                </c:pt>
                <c:pt idx="165">
                  <c:v>104.53895456190514</c:v>
                </c:pt>
                <c:pt idx="166">
                  <c:v>103.95205018308287</c:v>
                </c:pt>
                <c:pt idx="167">
                  <c:v>104.1022519634364</c:v>
                </c:pt>
                <c:pt idx="168">
                  <c:v>104.60246983325538</c:v>
                </c:pt>
                <c:pt idx="169">
                  <c:v>104.91422830349629</c:v>
                </c:pt>
                <c:pt idx="170">
                  <c:v>104.91422830349629</c:v>
                </c:pt>
                <c:pt idx="171">
                  <c:v>104.91422830349629</c:v>
                </c:pt>
                <c:pt idx="172">
                  <c:v>105.8245068639024</c:v>
                </c:pt>
                <c:pt idx="173">
                  <c:v>105.86302528493603</c:v>
                </c:pt>
                <c:pt idx="174">
                  <c:v>104.59562880118639</c:v>
                </c:pt>
                <c:pt idx="175">
                  <c:v>104.25777008835968</c:v>
                </c:pt>
                <c:pt idx="176">
                  <c:v>104.30816502254535</c:v>
                </c:pt>
                <c:pt idx="177">
                  <c:v>104.30816502254535</c:v>
                </c:pt>
                <c:pt idx="178">
                  <c:v>104.30816502254535</c:v>
                </c:pt>
                <c:pt idx="179">
                  <c:v>104.68588628880634</c:v>
                </c:pt>
                <c:pt idx="180">
                  <c:v>105.06053811839121</c:v>
                </c:pt>
                <c:pt idx="181">
                  <c:v>105.12577869401692</c:v>
                </c:pt>
                <c:pt idx="182">
                  <c:v>105.067920815756</c:v>
                </c:pt>
                <c:pt idx="183">
                  <c:v>105.27764559361303</c:v>
                </c:pt>
                <c:pt idx="184">
                  <c:v>105.27764559361303</c:v>
                </c:pt>
                <c:pt idx="185">
                  <c:v>105.27764559361303</c:v>
                </c:pt>
                <c:pt idx="186">
                  <c:v>105.77326933925663</c:v>
                </c:pt>
                <c:pt idx="187">
                  <c:v>105.38826568401895</c:v>
                </c:pt>
                <c:pt idx="188">
                  <c:v>105.66066314276611</c:v>
                </c:pt>
                <c:pt idx="189">
                  <c:v>105.66082363618709</c:v>
                </c:pt>
                <c:pt idx="190">
                  <c:v>106.39794985704049</c:v>
                </c:pt>
                <c:pt idx="191">
                  <c:v>106.39794985704049</c:v>
                </c:pt>
                <c:pt idx="192">
                  <c:v>106.39794985704049</c:v>
                </c:pt>
                <c:pt idx="193">
                  <c:v>106.92266303523553</c:v>
                </c:pt>
                <c:pt idx="194">
                  <c:v>107.07605462233089</c:v>
                </c:pt>
                <c:pt idx="195">
                  <c:v>107.60365668210345</c:v>
                </c:pt>
                <c:pt idx="196">
                  <c:v>107.2532594207632</c:v>
                </c:pt>
                <c:pt idx="197">
                  <c:v>106.50369495978435</c:v>
                </c:pt>
                <c:pt idx="198">
                  <c:v>106.50369495978435</c:v>
                </c:pt>
                <c:pt idx="199">
                  <c:v>106.50369495978435</c:v>
                </c:pt>
                <c:pt idx="200">
                  <c:v>107.87830104874426</c:v>
                </c:pt>
                <c:pt idx="201">
                  <c:v>107.9964041449031</c:v>
                </c:pt>
                <c:pt idx="202">
                  <c:v>108.32708077714125</c:v>
                </c:pt>
                <c:pt idx="203">
                  <c:v>109.3226014057619</c:v>
                </c:pt>
                <c:pt idx="204">
                  <c:v>108.15533275502207</c:v>
                </c:pt>
                <c:pt idx="205">
                  <c:v>108.15533275502207</c:v>
                </c:pt>
                <c:pt idx="206">
                  <c:v>108.15533275502207</c:v>
                </c:pt>
                <c:pt idx="207">
                  <c:v>109.38587593698068</c:v>
                </c:pt>
                <c:pt idx="208">
                  <c:v>107.97778690807021</c:v>
                </c:pt>
                <c:pt idx="209">
                  <c:v>107.68528764834613</c:v>
                </c:pt>
                <c:pt idx="210">
                  <c:v>108.80119840437445</c:v>
                </c:pt>
                <c:pt idx="211">
                  <c:v>108.04772191625941</c:v>
                </c:pt>
                <c:pt idx="212">
                  <c:v>108.04772191625941</c:v>
                </c:pt>
                <c:pt idx="213">
                  <c:v>108.04772191625941</c:v>
                </c:pt>
                <c:pt idx="214">
                  <c:v>107.06742810095361</c:v>
                </c:pt>
                <c:pt idx="215">
                  <c:v>106.82863395222276</c:v>
                </c:pt>
                <c:pt idx="216">
                  <c:v>107.69082467136971</c:v>
                </c:pt>
                <c:pt idx="217">
                  <c:v>107.21295551042128</c:v>
                </c:pt>
                <c:pt idx="218">
                  <c:v>107.33749840509667</c:v>
                </c:pt>
                <c:pt idx="219">
                  <c:v>107.33749840509667</c:v>
                </c:pt>
                <c:pt idx="220">
                  <c:v>107.33749840509667</c:v>
                </c:pt>
                <c:pt idx="221">
                  <c:v>108.265952845428</c:v>
                </c:pt>
                <c:pt idx="222">
                  <c:v>106.99364125066106</c:v>
                </c:pt>
                <c:pt idx="223">
                  <c:v>106.83597652623229</c:v>
                </c:pt>
                <c:pt idx="224">
                  <c:v>105.70776796182186</c:v>
                </c:pt>
                <c:pt idx="225">
                  <c:v>106.19837628806005</c:v>
                </c:pt>
                <c:pt idx="226">
                  <c:v>106.19837628806005</c:v>
                </c:pt>
                <c:pt idx="227">
                  <c:v>106.19837628806005</c:v>
                </c:pt>
                <c:pt idx="228">
                  <c:v>108.30770119655874</c:v>
                </c:pt>
                <c:pt idx="229">
                  <c:v>108.40413768088615</c:v>
                </c:pt>
                <c:pt idx="230">
                  <c:v>108.98151276283811</c:v>
                </c:pt>
                <c:pt idx="231">
                  <c:v>108.4612733387527</c:v>
                </c:pt>
                <c:pt idx="232">
                  <c:v>107.1566223196596</c:v>
                </c:pt>
                <c:pt idx="233">
                  <c:v>107.1566223196596</c:v>
                </c:pt>
                <c:pt idx="234">
                  <c:v>107.1566223196596</c:v>
                </c:pt>
                <c:pt idx="235">
                  <c:v>107.4750412668709</c:v>
                </c:pt>
                <c:pt idx="236">
                  <c:v>107.2046700375635</c:v>
                </c:pt>
                <c:pt idx="237">
                  <c:v>106.51990479530268</c:v>
                </c:pt>
                <c:pt idx="238">
                  <c:v>106.05116369767212</c:v>
                </c:pt>
                <c:pt idx="239">
                  <c:v>105.78227703250876</c:v>
                </c:pt>
                <c:pt idx="240">
                  <c:v>105.78227703250876</c:v>
                </c:pt>
                <c:pt idx="241">
                  <c:v>105.78227703250876</c:v>
                </c:pt>
                <c:pt idx="242">
                  <c:v>105.5152761650418</c:v>
                </c:pt>
                <c:pt idx="243">
                  <c:v>105.98806972155194</c:v>
                </c:pt>
                <c:pt idx="244">
                  <c:v>107.46996566243259</c:v>
                </c:pt>
                <c:pt idx="245">
                  <c:v>107.46996566243259</c:v>
                </c:pt>
                <c:pt idx="246">
                  <c:v>108.79170923085934</c:v>
                </c:pt>
                <c:pt idx="247">
                  <c:v>108.79170923085934</c:v>
                </c:pt>
                <c:pt idx="248">
                  <c:v>108.79170923085934</c:v>
                </c:pt>
                <c:pt idx="249">
                  <c:v>108.73816461328708</c:v>
                </c:pt>
                <c:pt idx="250">
                  <c:v>108.71625726132422</c:v>
                </c:pt>
                <c:pt idx="251">
                  <c:v>109.19940264348713</c:v>
                </c:pt>
                <c:pt idx="252">
                  <c:v>109.66100178388437</c:v>
                </c:pt>
                <c:pt idx="253">
                  <c:v>109.90954590793939</c:v>
                </c:pt>
                <c:pt idx="254">
                  <c:v>109.90954590793939</c:v>
                </c:pt>
                <c:pt idx="255">
                  <c:v>109.90954590793939</c:v>
                </c:pt>
                <c:pt idx="256">
                  <c:v>109.42563818202684</c:v>
                </c:pt>
                <c:pt idx="257">
                  <c:v>109.35951489258578</c:v>
                </c:pt>
                <c:pt idx="258">
                  <c:v>109.64543392204996</c:v>
                </c:pt>
                <c:pt idx="259">
                  <c:v>111.27602701746248</c:v>
                </c:pt>
                <c:pt idx="260">
                  <c:v>110.20407139710325</c:v>
                </c:pt>
                <c:pt idx="261">
                  <c:v>110.20407139710325</c:v>
                </c:pt>
                <c:pt idx="262">
                  <c:v>110.20407139710325</c:v>
                </c:pt>
                <c:pt idx="263">
                  <c:v>110.00851016364712</c:v>
                </c:pt>
                <c:pt idx="264">
                  <c:v>109.65099100675116</c:v>
                </c:pt>
                <c:pt idx="265">
                  <c:v>110.10667195225</c:v>
                </c:pt>
                <c:pt idx="266">
                  <c:v>110.0846442302214</c:v>
                </c:pt>
                <c:pt idx="267">
                  <c:v>110.79506835816032</c:v>
                </c:pt>
                <c:pt idx="268">
                  <c:v>110.79506835816032</c:v>
                </c:pt>
                <c:pt idx="269">
                  <c:v>110.79506835816032</c:v>
                </c:pt>
                <c:pt idx="270">
                  <c:v>111.74234065210081</c:v>
                </c:pt>
                <c:pt idx="271">
                  <c:v>112.28870038044964</c:v>
                </c:pt>
                <c:pt idx="272">
                  <c:v>112.5956039247061</c:v>
                </c:pt>
                <c:pt idx="273">
                  <c:v>112.5956039247061</c:v>
                </c:pt>
                <c:pt idx="274">
                  <c:v>113.08101627644027</c:v>
                </c:pt>
                <c:pt idx="275">
                  <c:v>113.08101627644027</c:v>
                </c:pt>
                <c:pt idx="276">
                  <c:v>113.08101627644027</c:v>
                </c:pt>
                <c:pt idx="277">
                  <c:v>111.60487803703705</c:v>
                </c:pt>
                <c:pt idx="278">
                  <c:v>112.70939376017627</c:v>
                </c:pt>
                <c:pt idx="279">
                  <c:v>111.96093269146664</c:v>
                </c:pt>
                <c:pt idx="280">
                  <c:v>111.96093269146664</c:v>
                </c:pt>
                <c:pt idx="281">
                  <c:v>112.26671278177628</c:v>
                </c:pt>
                <c:pt idx="282">
                  <c:v>112.26671278177628</c:v>
                </c:pt>
                <c:pt idx="283">
                  <c:v>112.26671278177628</c:v>
                </c:pt>
                <c:pt idx="284">
                  <c:v>114.63984875100006</c:v>
                </c:pt>
                <c:pt idx="285">
                  <c:v>115.83620683429132</c:v>
                </c:pt>
                <c:pt idx="286">
                  <c:v>114.89693914972187</c:v>
                </c:pt>
                <c:pt idx="287">
                  <c:v>114.69784706100432</c:v>
                </c:pt>
                <c:pt idx="288">
                  <c:v>115.24117747603228</c:v>
                </c:pt>
                <c:pt idx="289">
                  <c:v>115.24117747603228</c:v>
                </c:pt>
                <c:pt idx="290">
                  <c:v>115.24117747603228</c:v>
                </c:pt>
                <c:pt idx="291">
                  <c:v>116.02420481528408</c:v>
                </c:pt>
                <c:pt idx="292">
                  <c:v>116.25060084724475</c:v>
                </c:pt>
                <c:pt idx="293">
                  <c:v>116.89313625811194</c:v>
                </c:pt>
                <c:pt idx="294">
                  <c:v>116.99934277944112</c:v>
                </c:pt>
                <c:pt idx="295">
                  <c:v>115.97094106119854</c:v>
                </c:pt>
                <c:pt idx="296">
                  <c:v>115.97094106119854</c:v>
                </c:pt>
                <c:pt idx="297">
                  <c:v>115.97094106119854</c:v>
                </c:pt>
                <c:pt idx="298">
                  <c:v>115.97094106119854</c:v>
                </c:pt>
                <c:pt idx="299">
                  <c:v>116.47481015634469</c:v>
                </c:pt>
                <c:pt idx="300">
                  <c:v>116.89111002867214</c:v>
                </c:pt>
                <c:pt idx="301">
                  <c:v>117.64789669359479</c:v>
                </c:pt>
                <c:pt idx="302">
                  <c:v>119.27782775364581</c:v>
                </c:pt>
                <c:pt idx="303">
                  <c:v>119.27782775364581</c:v>
                </c:pt>
                <c:pt idx="304">
                  <c:v>119.27782775364581</c:v>
                </c:pt>
                <c:pt idx="305">
                  <c:v>120.55906679495439</c:v>
                </c:pt>
                <c:pt idx="306">
                  <c:v>120.10304480093599</c:v>
                </c:pt>
                <c:pt idx="307">
                  <c:v>121.75853443827705</c:v>
                </c:pt>
                <c:pt idx="308">
                  <c:v>122.34696350459855</c:v>
                </c:pt>
                <c:pt idx="309">
                  <c:v>116.58713548934847</c:v>
                </c:pt>
                <c:pt idx="310">
                  <c:v>116.58713548934847</c:v>
                </c:pt>
                <c:pt idx="311">
                  <c:v>116.58713548934847</c:v>
                </c:pt>
                <c:pt idx="312">
                  <c:v>115.42323720044907</c:v>
                </c:pt>
                <c:pt idx="313">
                  <c:v>118.22017610943082</c:v>
                </c:pt>
                <c:pt idx="314">
                  <c:v>117.68818054225912</c:v>
                </c:pt>
                <c:pt idx="315">
                  <c:v>116.62653662419743</c:v>
                </c:pt>
                <c:pt idx="316">
                  <c:v>117.25201960908618</c:v>
                </c:pt>
                <c:pt idx="317">
                  <c:v>117.25201960908618</c:v>
                </c:pt>
                <c:pt idx="318">
                  <c:v>117.25201960908618</c:v>
                </c:pt>
                <c:pt idx="319">
                  <c:v>118.38261551313356</c:v>
                </c:pt>
                <c:pt idx="320">
                  <c:v>117.72595668122074</c:v>
                </c:pt>
                <c:pt idx="321">
                  <c:v>118.64787101464741</c:v>
                </c:pt>
                <c:pt idx="322">
                  <c:v>117.43560402100215</c:v>
                </c:pt>
                <c:pt idx="323">
                  <c:v>117.61848627420139</c:v>
                </c:pt>
                <c:pt idx="324">
                  <c:v>117.61848627420139</c:v>
                </c:pt>
                <c:pt idx="325">
                  <c:v>117.61848627420139</c:v>
                </c:pt>
                <c:pt idx="326">
                  <c:v>117.61848627420139</c:v>
                </c:pt>
                <c:pt idx="327">
                  <c:v>116.06129885720657</c:v>
                </c:pt>
                <c:pt idx="328">
                  <c:v>117.57396941155888</c:v>
                </c:pt>
                <c:pt idx="329">
                  <c:v>117.57633668951824</c:v>
                </c:pt>
                <c:pt idx="330">
                  <c:v>118.73706523335341</c:v>
                </c:pt>
                <c:pt idx="331">
                  <c:v>118.73706523335341</c:v>
                </c:pt>
                <c:pt idx="332">
                  <c:v>118.73706523335341</c:v>
                </c:pt>
                <c:pt idx="333">
                  <c:v>118.98390411481057</c:v>
                </c:pt>
                <c:pt idx="334">
                  <c:v>119.46141216556178</c:v>
                </c:pt>
                <c:pt idx="335">
                  <c:v>120.58334142487662</c:v>
                </c:pt>
                <c:pt idx="336">
                  <c:v>119.84304545895903</c:v>
                </c:pt>
                <c:pt idx="337">
                  <c:v>120.22764788064426</c:v>
                </c:pt>
                <c:pt idx="338">
                  <c:v>120.22764788064426</c:v>
                </c:pt>
                <c:pt idx="339">
                  <c:v>120.22764788064426</c:v>
                </c:pt>
                <c:pt idx="340">
                  <c:v>120.03924866609904</c:v>
                </c:pt>
                <c:pt idx="341">
                  <c:v>118.98667262632235</c:v>
                </c:pt>
                <c:pt idx="342">
                  <c:v>119.88784318508823</c:v>
                </c:pt>
                <c:pt idx="343">
                  <c:v>119.49345066472362</c:v>
                </c:pt>
                <c:pt idx="344">
                  <c:v>121.35746137926441</c:v>
                </c:pt>
                <c:pt idx="345">
                  <c:v>121.35746137926441</c:v>
                </c:pt>
                <c:pt idx="346">
                  <c:v>121.35746137926441</c:v>
                </c:pt>
                <c:pt idx="347">
                  <c:v>120.63991535576977</c:v>
                </c:pt>
                <c:pt idx="348">
                  <c:v>122.17732195862959</c:v>
                </c:pt>
                <c:pt idx="349">
                  <c:v>121.82784753445991</c:v>
                </c:pt>
                <c:pt idx="350">
                  <c:v>122.11892241507287</c:v>
                </c:pt>
                <c:pt idx="351">
                  <c:v>121.181480343167</c:v>
                </c:pt>
                <c:pt idx="352">
                  <c:v>121.181480343167</c:v>
                </c:pt>
                <c:pt idx="353">
                  <c:v>121.181480343167</c:v>
                </c:pt>
                <c:pt idx="354">
                  <c:v>120.34926177038685</c:v>
                </c:pt>
                <c:pt idx="355">
                  <c:v>120.34821856315054</c:v>
                </c:pt>
                <c:pt idx="356">
                  <c:v>119.67547026578511</c:v>
                </c:pt>
                <c:pt idx="357">
                  <c:v>117.09210797676376</c:v>
                </c:pt>
                <c:pt idx="358">
                  <c:v>116.42417448202752</c:v>
                </c:pt>
                <c:pt idx="359">
                  <c:v>116.42417448202752</c:v>
                </c:pt>
                <c:pt idx="360">
                  <c:v>116.42417448202752</c:v>
                </c:pt>
                <c:pt idx="361">
                  <c:v>115.62836785413073</c:v>
                </c:pt>
                <c:pt idx="362">
                  <c:v>115.98077128323314</c:v>
                </c:pt>
                <c:pt idx="363">
                  <c:v>117.34466443634305</c:v>
                </c:pt>
                <c:pt idx="364">
                  <c:v>116.40298935045901</c:v>
                </c:pt>
                <c:pt idx="365">
                  <c:v>117.44186326442009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9A-4D60-897C-546EFB4D2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747136"/>
        <c:axId val="228748672"/>
      </c:lineChart>
      <c:lineChart>
        <c:grouping val="standard"/>
        <c:varyColors val="0"/>
        <c:ser>
          <c:idx val="0"/>
          <c:order val="1"/>
          <c:tx>
            <c:strRef>
              <c:f>'איור 20 נתונים'!$H$3</c:f>
              <c:strCache>
                <c:ptCount val="1"/>
                <c:pt idx="0">
                  <c:v>נפט מסוג "ברנט" (ציר ימני)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45743</c:v>
                </c:pt>
                <c:pt idx="1">
                  <c:v>45744</c:v>
                </c:pt>
                <c:pt idx="2">
                  <c:v>45745</c:v>
                </c:pt>
                <c:pt idx="3">
                  <c:v>45746</c:v>
                </c:pt>
                <c:pt idx="4">
                  <c:v>45747</c:v>
                </c:pt>
                <c:pt idx="5">
                  <c:v>45748</c:v>
                </c:pt>
                <c:pt idx="6">
                  <c:v>45749</c:v>
                </c:pt>
                <c:pt idx="7">
                  <c:v>45750</c:v>
                </c:pt>
                <c:pt idx="8">
                  <c:v>45751</c:v>
                </c:pt>
                <c:pt idx="9">
                  <c:v>45752</c:v>
                </c:pt>
                <c:pt idx="10">
                  <c:v>45753</c:v>
                </c:pt>
                <c:pt idx="11">
                  <c:v>45754</c:v>
                </c:pt>
                <c:pt idx="12">
                  <c:v>45755</c:v>
                </c:pt>
                <c:pt idx="13">
                  <c:v>45756</c:v>
                </c:pt>
                <c:pt idx="14">
                  <c:v>45757</c:v>
                </c:pt>
                <c:pt idx="15">
                  <c:v>45758</c:v>
                </c:pt>
                <c:pt idx="16">
                  <c:v>45759</c:v>
                </c:pt>
                <c:pt idx="17">
                  <c:v>45760</c:v>
                </c:pt>
                <c:pt idx="18">
                  <c:v>45761</c:v>
                </c:pt>
                <c:pt idx="19">
                  <c:v>45762</c:v>
                </c:pt>
                <c:pt idx="20">
                  <c:v>45763</c:v>
                </c:pt>
                <c:pt idx="21">
                  <c:v>45764</c:v>
                </c:pt>
                <c:pt idx="22">
                  <c:v>45765</c:v>
                </c:pt>
                <c:pt idx="23">
                  <c:v>45766</c:v>
                </c:pt>
                <c:pt idx="24">
                  <c:v>45767</c:v>
                </c:pt>
                <c:pt idx="25">
                  <c:v>45768</c:v>
                </c:pt>
                <c:pt idx="26">
                  <c:v>45769</c:v>
                </c:pt>
                <c:pt idx="27">
                  <c:v>45770</c:v>
                </c:pt>
                <c:pt idx="28">
                  <c:v>45771</c:v>
                </c:pt>
                <c:pt idx="29">
                  <c:v>45772</c:v>
                </c:pt>
                <c:pt idx="30">
                  <c:v>45773</c:v>
                </c:pt>
                <c:pt idx="31">
                  <c:v>45774</c:v>
                </c:pt>
                <c:pt idx="32">
                  <c:v>45775</c:v>
                </c:pt>
                <c:pt idx="33">
                  <c:v>45776</c:v>
                </c:pt>
                <c:pt idx="34">
                  <c:v>45777</c:v>
                </c:pt>
                <c:pt idx="35">
                  <c:v>45778</c:v>
                </c:pt>
                <c:pt idx="36">
                  <c:v>45779</c:v>
                </c:pt>
                <c:pt idx="37">
                  <c:v>45780</c:v>
                </c:pt>
                <c:pt idx="38">
                  <c:v>45781</c:v>
                </c:pt>
                <c:pt idx="39">
                  <c:v>45782</c:v>
                </c:pt>
                <c:pt idx="40">
                  <c:v>45783</c:v>
                </c:pt>
                <c:pt idx="41">
                  <c:v>45784</c:v>
                </c:pt>
                <c:pt idx="42">
                  <c:v>45785</c:v>
                </c:pt>
                <c:pt idx="43">
                  <c:v>45786</c:v>
                </c:pt>
                <c:pt idx="44">
                  <c:v>45787</c:v>
                </c:pt>
                <c:pt idx="45">
                  <c:v>45788</c:v>
                </c:pt>
                <c:pt idx="46">
                  <c:v>45789</c:v>
                </c:pt>
                <c:pt idx="47">
                  <c:v>45790</c:v>
                </c:pt>
                <c:pt idx="48">
                  <c:v>45791</c:v>
                </c:pt>
                <c:pt idx="49">
                  <c:v>45792</c:v>
                </c:pt>
                <c:pt idx="50">
                  <c:v>45793</c:v>
                </c:pt>
                <c:pt idx="51">
                  <c:v>45794</c:v>
                </c:pt>
                <c:pt idx="52">
                  <c:v>45795</c:v>
                </c:pt>
                <c:pt idx="53">
                  <c:v>45796</c:v>
                </c:pt>
                <c:pt idx="54">
                  <c:v>45797</c:v>
                </c:pt>
                <c:pt idx="55">
                  <c:v>45798</c:v>
                </c:pt>
                <c:pt idx="56">
                  <c:v>45799</c:v>
                </c:pt>
                <c:pt idx="57">
                  <c:v>45800</c:v>
                </c:pt>
                <c:pt idx="58">
                  <c:v>45801</c:v>
                </c:pt>
                <c:pt idx="59">
                  <c:v>45802</c:v>
                </c:pt>
                <c:pt idx="60">
                  <c:v>45803</c:v>
                </c:pt>
                <c:pt idx="61">
                  <c:v>45804</c:v>
                </c:pt>
                <c:pt idx="62">
                  <c:v>45805</c:v>
                </c:pt>
                <c:pt idx="63">
                  <c:v>45806</c:v>
                </c:pt>
                <c:pt idx="64">
                  <c:v>45807</c:v>
                </c:pt>
                <c:pt idx="65">
                  <c:v>45808</c:v>
                </c:pt>
                <c:pt idx="66">
                  <c:v>45809</c:v>
                </c:pt>
                <c:pt idx="67">
                  <c:v>45810</c:v>
                </c:pt>
                <c:pt idx="68">
                  <c:v>45811</c:v>
                </c:pt>
                <c:pt idx="69">
                  <c:v>45812</c:v>
                </c:pt>
                <c:pt idx="70">
                  <c:v>45813</c:v>
                </c:pt>
                <c:pt idx="71">
                  <c:v>45814</c:v>
                </c:pt>
                <c:pt idx="72">
                  <c:v>45815</c:v>
                </c:pt>
                <c:pt idx="73">
                  <c:v>45816</c:v>
                </c:pt>
                <c:pt idx="74">
                  <c:v>45817</c:v>
                </c:pt>
                <c:pt idx="75">
                  <c:v>45818</c:v>
                </c:pt>
                <c:pt idx="76">
                  <c:v>45819</c:v>
                </c:pt>
                <c:pt idx="77">
                  <c:v>45820</c:v>
                </c:pt>
                <c:pt idx="78">
                  <c:v>45821</c:v>
                </c:pt>
                <c:pt idx="79">
                  <c:v>45822</c:v>
                </c:pt>
                <c:pt idx="80">
                  <c:v>45823</c:v>
                </c:pt>
                <c:pt idx="81">
                  <c:v>45824</c:v>
                </c:pt>
                <c:pt idx="82">
                  <c:v>45825</c:v>
                </c:pt>
                <c:pt idx="83">
                  <c:v>45826</c:v>
                </c:pt>
                <c:pt idx="84">
                  <c:v>45827</c:v>
                </c:pt>
                <c:pt idx="85">
                  <c:v>45828</c:v>
                </c:pt>
                <c:pt idx="86">
                  <c:v>45829</c:v>
                </c:pt>
                <c:pt idx="87">
                  <c:v>45830</c:v>
                </c:pt>
                <c:pt idx="88">
                  <c:v>45831</c:v>
                </c:pt>
                <c:pt idx="89">
                  <c:v>45832</c:v>
                </c:pt>
                <c:pt idx="90">
                  <c:v>45833</c:v>
                </c:pt>
                <c:pt idx="91">
                  <c:v>45834</c:v>
                </c:pt>
                <c:pt idx="92">
                  <c:v>45835</c:v>
                </c:pt>
                <c:pt idx="93">
                  <c:v>45836</c:v>
                </c:pt>
                <c:pt idx="94">
                  <c:v>45837</c:v>
                </c:pt>
                <c:pt idx="95">
                  <c:v>45838</c:v>
                </c:pt>
                <c:pt idx="96">
                  <c:v>45839</c:v>
                </c:pt>
                <c:pt idx="97">
                  <c:v>45840</c:v>
                </c:pt>
                <c:pt idx="98">
                  <c:v>45841</c:v>
                </c:pt>
                <c:pt idx="99">
                  <c:v>45842</c:v>
                </c:pt>
                <c:pt idx="100">
                  <c:v>45843</c:v>
                </c:pt>
                <c:pt idx="101">
                  <c:v>45844</c:v>
                </c:pt>
                <c:pt idx="102">
                  <c:v>45845</c:v>
                </c:pt>
                <c:pt idx="103">
                  <c:v>45846</c:v>
                </c:pt>
                <c:pt idx="104">
                  <c:v>45847</c:v>
                </c:pt>
                <c:pt idx="105">
                  <c:v>45848</c:v>
                </c:pt>
                <c:pt idx="106">
                  <c:v>45849</c:v>
                </c:pt>
                <c:pt idx="107">
                  <c:v>45850</c:v>
                </c:pt>
                <c:pt idx="108">
                  <c:v>45851</c:v>
                </c:pt>
                <c:pt idx="109">
                  <c:v>45852</c:v>
                </c:pt>
                <c:pt idx="110">
                  <c:v>45853</c:v>
                </c:pt>
                <c:pt idx="111">
                  <c:v>45854</c:v>
                </c:pt>
                <c:pt idx="112">
                  <c:v>45855</c:v>
                </c:pt>
                <c:pt idx="113">
                  <c:v>45856</c:v>
                </c:pt>
                <c:pt idx="114">
                  <c:v>45857</c:v>
                </c:pt>
                <c:pt idx="115">
                  <c:v>45858</c:v>
                </c:pt>
                <c:pt idx="116">
                  <c:v>45859</c:v>
                </c:pt>
                <c:pt idx="117">
                  <c:v>45860</c:v>
                </c:pt>
                <c:pt idx="118">
                  <c:v>45861</c:v>
                </c:pt>
                <c:pt idx="119">
                  <c:v>45862</c:v>
                </c:pt>
                <c:pt idx="120">
                  <c:v>45863</c:v>
                </c:pt>
                <c:pt idx="121">
                  <c:v>45864</c:v>
                </c:pt>
                <c:pt idx="122">
                  <c:v>45865</c:v>
                </c:pt>
                <c:pt idx="123">
                  <c:v>45866</c:v>
                </c:pt>
                <c:pt idx="124">
                  <c:v>45867</c:v>
                </c:pt>
                <c:pt idx="125">
                  <c:v>45868</c:v>
                </c:pt>
                <c:pt idx="126">
                  <c:v>45869</c:v>
                </c:pt>
                <c:pt idx="127">
                  <c:v>45870</c:v>
                </c:pt>
                <c:pt idx="128">
                  <c:v>45871</c:v>
                </c:pt>
                <c:pt idx="129">
                  <c:v>45872</c:v>
                </c:pt>
                <c:pt idx="130">
                  <c:v>45873</c:v>
                </c:pt>
                <c:pt idx="131">
                  <c:v>45874</c:v>
                </c:pt>
                <c:pt idx="132">
                  <c:v>45875</c:v>
                </c:pt>
                <c:pt idx="133">
                  <c:v>45876</c:v>
                </c:pt>
                <c:pt idx="134">
                  <c:v>45877</c:v>
                </c:pt>
                <c:pt idx="135">
                  <c:v>45878</c:v>
                </c:pt>
                <c:pt idx="136">
                  <c:v>45879</c:v>
                </c:pt>
                <c:pt idx="137">
                  <c:v>45880</c:v>
                </c:pt>
                <c:pt idx="138">
                  <c:v>45881</c:v>
                </c:pt>
                <c:pt idx="139">
                  <c:v>45882</c:v>
                </c:pt>
                <c:pt idx="140">
                  <c:v>45883</c:v>
                </c:pt>
                <c:pt idx="141">
                  <c:v>45884</c:v>
                </c:pt>
                <c:pt idx="142">
                  <c:v>45885</c:v>
                </c:pt>
                <c:pt idx="143">
                  <c:v>45886</c:v>
                </c:pt>
                <c:pt idx="144">
                  <c:v>45887</c:v>
                </c:pt>
                <c:pt idx="145">
                  <c:v>45888</c:v>
                </c:pt>
                <c:pt idx="146">
                  <c:v>45889</c:v>
                </c:pt>
                <c:pt idx="147">
                  <c:v>45890</c:v>
                </c:pt>
                <c:pt idx="148">
                  <c:v>45891</c:v>
                </c:pt>
                <c:pt idx="149">
                  <c:v>45892</c:v>
                </c:pt>
                <c:pt idx="150">
                  <c:v>45893</c:v>
                </c:pt>
                <c:pt idx="151">
                  <c:v>45894</c:v>
                </c:pt>
                <c:pt idx="152">
                  <c:v>45895</c:v>
                </c:pt>
                <c:pt idx="153">
                  <c:v>45896</c:v>
                </c:pt>
                <c:pt idx="154">
                  <c:v>45897</c:v>
                </c:pt>
                <c:pt idx="155">
                  <c:v>45898</c:v>
                </c:pt>
                <c:pt idx="156">
                  <c:v>45899</c:v>
                </c:pt>
                <c:pt idx="157">
                  <c:v>45900</c:v>
                </c:pt>
                <c:pt idx="158">
                  <c:v>45901</c:v>
                </c:pt>
                <c:pt idx="159">
                  <c:v>45902</c:v>
                </c:pt>
                <c:pt idx="160">
                  <c:v>45903</c:v>
                </c:pt>
                <c:pt idx="161">
                  <c:v>45904</c:v>
                </c:pt>
                <c:pt idx="162">
                  <c:v>45905</c:v>
                </c:pt>
                <c:pt idx="163">
                  <c:v>45906</c:v>
                </c:pt>
                <c:pt idx="164">
                  <c:v>45907</c:v>
                </c:pt>
                <c:pt idx="165">
                  <c:v>45908</c:v>
                </c:pt>
                <c:pt idx="166">
                  <c:v>45909</c:v>
                </c:pt>
                <c:pt idx="167">
                  <c:v>45910</c:v>
                </c:pt>
                <c:pt idx="168">
                  <c:v>45911</c:v>
                </c:pt>
                <c:pt idx="169">
                  <c:v>45912</c:v>
                </c:pt>
                <c:pt idx="170">
                  <c:v>45913</c:v>
                </c:pt>
                <c:pt idx="171">
                  <c:v>45914</c:v>
                </c:pt>
                <c:pt idx="172">
                  <c:v>45915</c:v>
                </c:pt>
                <c:pt idx="173">
                  <c:v>45916</c:v>
                </c:pt>
                <c:pt idx="174">
                  <c:v>45917</c:v>
                </c:pt>
                <c:pt idx="175">
                  <c:v>45918</c:v>
                </c:pt>
                <c:pt idx="176">
                  <c:v>45919</c:v>
                </c:pt>
                <c:pt idx="177">
                  <c:v>45920</c:v>
                </c:pt>
                <c:pt idx="178">
                  <c:v>45921</c:v>
                </c:pt>
                <c:pt idx="179">
                  <c:v>45922</c:v>
                </c:pt>
                <c:pt idx="180">
                  <c:v>45923</c:v>
                </c:pt>
                <c:pt idx="181">
                  <c:v>45924</c:v>
                </c:pt>
                <c:pt idx="182">
                  <c:v>45925</c:v>
                </c:pt>
                <c:pt idx="183">
                  <c:v>45926</c:v>
                </c:pt>
                <c:pt idx="184">
                  <c:v>45927</c:v>
                </c:pt>
                <c:pt idx="185">
                  <c:v>45928</c:v>
                </c:pt>
                <c:pt idx="186">
                  <c:v>45929</c:v>
                </c:pt>
                <c:pt idx="187">
                  <c:v>45930</c:v>
                </c:pt>
                <c:pt idx="188">
                  <c:v>45931</c:v>
                </c:pt>
                <c:pt idx="189">
                  <c:v>45932</c:v>
                </c:pt>
                <c:pt idx="190">
                  <c:v>45933</c:v>
                </c:pt>
                <c:pt idx="191">
                  <c:v>45934</c:v>
                </c:pt>
                <c:pt idx="192">
                  <c:v>45935</c:v>
                </c:pt>
                <c:pt idx="193">
                  <c:v>45936</c:v>
                </c:pt>
                <c:pt idx="194">
                  <c:v>45937</c:v>
                </c:pt>
                <c:pt idx="195">
                  <c:v>45938</c:v>
                </c:pt>
                <c:pt idx="196">
                  <c:v>45939</c:v>
                </c:pt>
                <c:pt idx="197">
                  <c:v>45940</c:v>
                </c:pt>
                <c:pt idx="198">
                  <c:v>45941</c:v>
                </c:pt>
                <c:pt idx="199">
                  <c:v>45942</c:v>
                </c:pt>
                <c:pt idx="200">
                  <c:v>45943</c:v>
                </c:pt>
                <c:pt idx="201">
                  <c:v>45944</c:v>
                </c:pt>
                <c:pt idx="202">
                  <c:v>45945</c:v>
                </c:pt>
                <c:pt idx="203">
                  <c:v>45946</c:v>
                </c:pt>
                <c:pt idx="204">
                  <c:v>45947</c:v>
                </c:pt>
                <c:pt idx="205">
                  <c:v>45948</c:v>
                </c:pt>
                <c:pt idx="206">
                  <c:v>45949</c:v>
                </c:pt>
                <c:pt idx="207">
                  <c:v>45950</c:v>
                </c:pt>
                <c:pt idx="208">
                  <c:v>45951</c:v>
                </c:pt>
                <c:pt idx="209">
                  <c:v>45952</c:v>
                </c:pt>
                <c:pt idx="210">
                  <c:v>45953</c:v>
                </c:pt>
                <c:pt idx="211">
                  <c:v>45954</c:v>
                </c:pt>
                <c:pt idx="212">
                  <c:v>45955</c:v>
                </c:pt>
                <c:pt idx="213">
                  <c:v>45956</c:v>
                </c:pt>
                <c:pt idx="214">
                  <c:v>45957</c:v>
                </c:pt>
                <c:pt idx="215">
                  <c:v>45958</c:v>
                </c:pt>
                <c:pt idx="216">
                  <c:v>45959</c:v>
                </c:pt>
                <c:pt idx="217">
                  <c:v>45960</c:v>
                </c:pt>
                <c:pt idx="218">
                  <c:v>45961</c:v>
                </c:pt>
                <c:pt idx="219">
                  <c:v>45962</c:v>
                </c:pt>
                <c:pt idx="220">
                  <c:v>45963</c:v>
                </c:pt>
                <c:pt idx="221">
                  <c:v>45964</c:v>
                </c:pt>
                <c:pt idx="222">
                  <c:v>45965</c:v>
                </c:pt>
                <c:pt idx="223">
                  <c:v>45966</c:v>
                </c:pt>
                <c:pt idx="224">
                  <c:v>45967</c:v>
                </c:pt>
                <c:pt idx="225">
                  <c:v>45968</c:v>
                </c:pt>
                <c:pt idx="226">
                  <c:v>45969</c:v>
                </c:pt>
                <c:pt idx="227">
                  <c:v>45970</c:v>
                </c:pt>
                <c:pt idx="228">
                  <c:v>45971</c:v>
                </c:pt>
                <c:pt idx="229">
                  <c:v>45972</c:v>
                </c:pt>
                <c:pt idx="230">
                  <c:v>45973</c:v>
                </c:pt>
                <c:pt idx="231">
                  <c:v>45974</c:v>
                </c:pt>
                <c:pt idx="232">
                  <c:v>45975</c:v>
                </c:pt>
                <c:pt idx="233">
                  <c:v>45976</c:v>
                </c:pt>
                <c:pt idx="234">
                  <c:v>45977</c:v>
                </c:pt>
                <c:pt idx="235">
                  <c:v>45978</c:v>
                </c:pt>
                <c:pt idx="236">
                  <c:v>45979</c:v>
                </c:pt>
                <c:pt idx="237">
                  <c:v>45980</c:v>
                </c:pt>
                <c:pt idx="238">
                  <c:v>45981</c:v>
                </c:pt>
                <c:pt idx="239">
                  <c:v>45982</c:v>
                </c:pt>
                <c:pt idx="240">
                  <c:v>45983</c:v>
                </c:pt>
                <c:pt idx="241">
                  <c:v>45984</c:v>
                </c:pt>
                <c:pt idx="242">
                  <c:v>45985</c:v>
                </c:pt>
                <c:pt idx="243">
                  <c:v>45986</c:v>
                </c:pt>
                <c:pt idx="244">
                  <c:v>45987</c:v>
                </c:pt>
                <c:pt idx="245">
                  <c:v>45988</c:v>
                </c:pt>
                <c:pt idx="246">
                  <c:v>45989</c:v>
                </c:pt>
                <c:pt idx="247">
                  <c:v>45990</c:v>
                </c:pt>
                <c:pt idx="248">
                  <c:v>45991</c:v>
                </c:pt>
                <c:pt idx="249">
                  <c:v>45992</c:v>
                </c:pt>
                <c:pt idx="250">
                  <c:v>45993</c:v>
                </c:pt>
                <c:pt idx="251">
                  <c:v>45994</c:v>
                </c:pt>
                <c:pt idx="252">
                  <c:v>45995</c:v>
                </c:pt>
                <c:pt idx="253">
                  <c:v>45996</c:v>
                </c:pt>
                <c:pt idx="254">
                  <c:v>45997</c:v>
                </c:pt>
                <c:pt idx="255">
                  <c:v>45998</c:v>
                </c:pt>
                <c:pt idx="256">
                  <c:v>45999</c:v>
                </c:pt>
                <c:pt idx="257">
                  <c:v>46000</c:v>
                </c:pt>
                <c:pt idx="258">
                  <c:v>46001</c:v>
                </c:pt>
                <c:pt idx="259">
                  <c:v>46002</c:v>
                </c:pt>
                <c:pt idx="260">
                  <c:v>46003</c:v>
                </c:pt>
                <c:pt idx="261">
                  <c:v>46004</c:v>
                </c:pt>
                <c:pt idx="262">
                  <c:v>46005</c:v>
                </c:pt>
                <c:pt idx="263">
                  <c:v>46006</c:v>
                </c:pt>
                <c:pt idx="264">
                  <c:v>46007</c:v>
                </c:pt>
                <c:pt idx="265">
                  <c:v>46008</c:v>
                </c:pt>
                <c:pt idx="266">
                  <c:v>46009</c:v>
                </c:pt>
                <c:pt idx="267">
                  <c:v>46010</c:v>
                </c:pt>
                <c:pt idx="268">
                  <c:v>46011</c:v>
                </c:pt>
                <c:pt idx="269">
                  <c:v>46012</c:v>
                </c:pt>
                <c:pt idx="270">
                  <c:v>46013</c:v>
                </c:pt>
                <c:pt idx="271">
                  <c:v>46014</c:v>
                </c:pt>
                <c:pt idx="272">
                  <c:v>46015</c:v>
                </c:pt>
                <c:pt idx="273">
                  <c:v>46016</c:v>
                </c:pt>
                <c:pt idx="274">
                  <c:v>46017</c:v>
                </c:pt>
                <c:pt idx="275">
                  <c:v>46018</c:v>
                </c:pt>
                <c:pt idx="276">
                  <c:v>46019</c:v>
                </c:pt>
                <c:pt idx="277">
                  <c:v>46020</c:v>
                </c:pt>
                <c:pt idx="278">
                  <c:v>46021</c:v>
                </c:pt>
                <c:pt idx="279">
                  <c:v>46022</c:v>
                </c:pt>
                <c:pt idx="280">
                  <c:v>46023</c:v>
                </c:pt>
                <c:pt idx="281">
                  <c:v>46024</c:v>
                </c:pt>
                <c:pt idx="282">
                  <c:v>46025</c:v>
                </c:pt>
                <c:pt idx="283">
                  <c:v>46026</c:v>
                </c:pt>
                <c:pt idx="284">
                  <c:v>46027</c:v>
                </c:pt>
                <c:pt idx="285">
                  <c:v>46028</c:v>
                </c:pt>
                <c:pt idx="286">
                  <c:v>46029</c:v>
                </c:pt>
                <c:pt idx="287">
                  <c:v>46030</c:v>
                </c:pt>
                <c:pt idx="288">
                  <c:v>46031</c:v>
                </c:pt>
                <c:pt idx="289">
                  <c:v>46032</c:v>
                </c:pt>
                <c:pt idx="290">
                  <c:v>46033</c:v>
                </c:pt>
                <c:pt idx="291">
                  <c:v>46034</c:v>
                </c:pt>
                <c:pt idx="292">
                  <c:v>46035</c:v>
                </c:pt>
                <c:pt idx="293">
                  <c:v>46036</c:v>
                </c:pt>
                <c:pt idx="294">
                  <c:v>46037</c:v>
                </c:pt>
                <c:pt idx="295">
                  <c:v>46038</c:v>
                </c:pt>
                <c:pt idx="296">
                  <c:v>46039</c:v>
                </c:pt>
                <c:pt idx="297">
                  <c:v>46040</c:v>
                </c:pt>
                <c:pt idx="298">
                  <c:v>46041</c:v>
                </c:pt>
                <c:pt idx="299">
                  <c:v>46042</c:v>
                </c:pt>
                <c:pt idx="300">
                  <c:v>46043</c:v>
                </c:pt>
                <c:pt idx="301">
                  <c:v>46044</c:v>
                </c:pt>
                <c:pt idx="302">
                  <c:v>46045</c:v>
                </c:pt>
                <c:pt idx="303">
                  <c:v>46046</c:v>
                </c:pt>
                <c:pt idx="304">
                  <c:v>46047</c:v>
                </c:pt>
                <c:pt idx="305">
                  <c:v>46048</c:v>
                </c:pt>
                <c:pt idx="306">
                  <c:v>46049</c:v>
                </c:pt>
                <c:pt idx="307">
                  <c:v>46050</c:v>
                </c:pt>
                <c:pt idx="308">
                  <c:v>46051</c:v>
                </c:pt>
                <c:pt idx="309">
                  <c:v>46052</c:v>
                </c:pt>
                <c:pt idx="310">
                  <c:v>46053</c:v>
                </c:pt>
                <c:pt idx="311">
                  <c:v>46054</c:v>
                </c:pt>
                <c:pt idx="312">
                  <c:v>46055</c:v>
                </c:pt>
                <c:pt idx="313">
                  <c:v>46056</c:v>
                </c:pt>
                <c:pt idx="314">
                  <c:v>46057</c:v>
                </c:pt>
                <c:pt idx="315">
                  <c:v>46058</c:v>
                </c:pt>
                <c:pt idx="316">
                  <c:v>46059</c:v>
                </c:pt>
                <c:pt idx="317">
                  <c:v>46060</c:v>
                </c:pt>
                <c:pt idx="318">
                  <c:v>46061</c:v>
                </c:pt>
                <c:pt idx="319">
                  <c:v>46062</c:v>
                </c:pt>
                <c:pt idx="320">
                  <c:v>46063</c:v>
                </c:pt>
                <c:pt idx="321">
                  <c:v>46064</c:v>
                </c:pt>
                <c:pt idx="322">
                  <c:v>46065</c:v>
                </c:pt>
                <c:pt idx="323">
                  <c:v>46066</c:v>
                </c:pt>
                <c:pt idx="324">
                  <c:v>46067</c:v>
                </c:pt>
                <c:pt idx="325">
                  <c:v>46068</c:v>
                </c:pt>
                <c:pt idx="326">
                  <c:v>46069</c:v>
                </c:pt>
                <c:pt idx="327">
                  <c:v>46070</c:v>
                </c:pt>
                <c:pt idx="328">
                  <c:v>46071</c:v>
                </c:pt>
                <c:pt idx="329">
                  <c:v>46072</c:v>
                </c:pt>
                <c:pt idx="330">
                  <c:v>46073</c:v>
                </c:pt>
                <c:pt idx="331">
                  <c:v>46074</c:v>
                </c:pt>
                <c:pt idx="332">
                  <c:v>46075</c:v>
                </c:pt>
                <c:pt idx="333">
                  <c:v>46076</c:v>
                </c:pt>
                <c:pt idx="334">
                  <c:v>46077</c:v>
                </c:pt>
                <c:pt idx="335">
                  <c:v>46078</c:v>
                </c:pt>
                <c:pt idx="336">
                  <c:v>46079</c:v>
                </c:pt>
                <c:pt idx="337">
                  <c:v>46080</c:v>
                </c:pt>
                <c:pt idx="338">
                  <c:v>46081</c:v>
                </c:pt>
                <c:pt idx="339">
                  <c:v>46082</c:v>
                </c:pt>
                <c:pt idx="340">
                  <c:v>46083</c:v>
                </c:pt>
                <c:pt idx="341">
                  <c:v>46084</c:v>
                </c:pt>
                <c:pt idx="342">
                  <c:v>46085</c:v>
                </c:pt>
                <c:pt idx="343">
                  <c:v>46086</c:v>
                </c:pt>
                <c:pt idx="344">
                  <c:v>46087</c:v>
                </c:pt>
                <c:pt idx="345">
                  <c:v>46088</c:v>
                </c:pt>
                <c:pt idx="346">
                  <c:v>46089</c:v>
                </c:pt>
                <c:pt idx="347">
                  <c:v>46090</c:v>
                </c:pt>
                <c:pt idx="348">
                  <c:v>46091</c:v>
                </c:pt>
                <c:pt idx="349">
                  <c:v>46092</c:v>
                </c:pt>
                <c:pt idx="350">
                  <c:v>46093</c:v>
                </c:pt>
                <c:pt idx="351">
                  <c:v>46094</c:v>
                </c:pt>
                <c:pt idx="352">
                  <c:v>46095</c:v>
                </c:pt>
                <c:pt idx="353">
                  <c:v>46096</c:v>
                </c:pt>
                <c:pt idx="354">
                  <c:v>46097</c:v>
                </c:pt>
                <c:pt idx="355">
                  <c:v>46098</c:v>
                </c:pt>
                <c:pt idx="356">
                  <c:v>46099</c:v>
                </c:pt>
                <c:pt idx="357">
                  <c:v>46100</c:v>
                </c:pt>
                <c:pt idx="358">
                  <c:v>46101</c:v>
                </c:pt>
                <c:pt idx="359">
                  <c:v>46102</c:v>
                </c:pt>
                <c:pt idx="360">
                  <c:v>46103</c:v>
                </c:pt>
                <c:pt idx="361">
                  <c:v>46104</c:v>
                </c:pt>
                <c:pt idx="362">
                  <c:v>46105</c:v>
                </c:pt>
                <c:pt idx="363">
                  <c:v>46106</c:v>
                </c:pt>
                <c:pt idx="364">
                  <c:v>46107</c:v>
                </c:pt>
                <c:pt idx="365">
                  <c:v>46108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נתונים'!$H$4:$H$4000</c:f>
              <c:numCache>
                <c:formatCode>0.00</c:formatCode>
                <c:ptCount val="3997"/>
                <c:pt idx="0">
                  <c:v>74.03</c:v>
                </c:pt>
                <c:pt idx="1">
                  <c:v>73.63</c:v>
                </c:pt>
                <c:pt idx="2">
                  <c:v>73.63</c:v>
                </c:pt>
                <c:pt idx="3">
                  <c:v>73.63</c:v>
                </c:pt>
                <c:pt idx="4">
                  <c:v>74.739999999999995</c:v>
                </c:pt>
                <c:pt idx="5">
                  <c:v>74.489999999999995</c:v>
                </c:pt>
                <c:pt idx="6">
                  <c:v>74.95</c:v>
                </c:pt>
                <c:pt idx="7">
                  <c:v>70.14</c:v>
                </c:pt>
                <c:pt idx="8">
                  <c:v>65.58</c:v>
                </c:pt>
                <c:pt idx="9">
                  <c:v>65.58</c:v>
                </c:pt>
                <c:pt idx="10">
                  <c:v>65.58</c:v>
                </c:pt>
                <c:pt idx="11">
                  <c:v>64.209999999999994</c:v>
                </c:pt>
                <c:pt idx="12">
                  <c:v>62.82</c:v>
                </c:pt>
                <c:pt idx="13">
                  <c:v>65.48</c:v>
                </c:pt>
                <c:pt idx="14">
                  <c:v>63.33</c:v>
                </c:pt>
                <c:pt idx="15">
                  <c:v>64.760000000000005</c:v>
                </c:pt>
                <c:pt idx="16">
                  <c:v>64.760000000000005</c:v>
                </c:pt>
                <c:pt idx="17">
                  <c:v>64.760000000000005</c:v>
                </c:pt>
                <c:pt idx="18">
                  <c:v>64.88</c:v>
                </c:pt>
                <c:pt idx="19">
                  <c:v>64.67</c:v>
                </c:pt>
                <c:pt idx="20">
                  <c:v>65.849999999999994</c:v>
                </c:pt>
                <c:pt idx="21">
                  <c:v>67.959999999999994</c:v>
                </c:pt>
                <c:pt idx="22">
                  <c:v>67.959999999999994</c:v>
                </c:pt>
                <c:pt idx="23">
                  <c:v>67.959999999999994</c:v>
                </c:pt>
                <c:pt idx="24">
                  <c:v>67.959999999999994</c:v>
                </c:pt>
                <c:pt idx="25">
                  <c:v>66.260000000000005</c:v>
                </c:pt>
                <c:pt idx="26">
                  <c:v>67.44</c:v>
                </c:pt>
                <c:pt idx="27">
                  <c:v>66.12</c:v>
                </c:pt>
                <c:pt idx="28">
                  <c:v>66.55</c:v>
                </c:pt>
                <c:pt idx="29">
                  <c:v>66.87</c:v>
                </c:pt>
                <c:pt idx="30">
                  <c:v>66.87</c:v>
                </c:pt>
                <c:pt idx="31">
                  <c:v>66.87</c:v>
                </c:pt>
                <c:pt idx="32">
                  <c:v>65.86</c:v>
                </c:pt>
                <c:pt idx="33">
                  <c:v>64.25</c:v>
                </c:pt>
                <c:pt idx="34">
                  <c:v>63.12</c:v>
                </c:pt>
                <c:pt idx="35">
                  <c:v>62.13</c:v>
                </c:pt>
                <c:pt idx="36">
                  <c:v>61.29</c:v>
                </c:pt>
                <c:pt idx="37">
                  <c:v>61.29</c:v>
                </c:pt>
                <c:pt idx="38">
                  <c:v>61.29</c:v>
                </c:pt>
                <c:pt idx="39">
                  <c:v>60.23</c:v>
                </c:pt>
                <c:pt idx="40">
                  <c:v>62.15</c:v>
                </c:pt>
                <c:pt idx="41">
                  <c:v>61.12</c:v>
                </c:pt>
                <c:pt idx="42">
                  <c:v>62.84</c:v>
                </c:pt>
                <c:pt idx="43">
                  <c:v>63.91</c:v>
                </c:pt>
                <c:pt idx="44">
                  <c:v>63.91</c:v>
                </c:pt>
                <c:pt idx="45">
                  <c:v>63.91</c:v>
                </c:pt>
                <c:pt idx="46">
                  <c:v>64.959999999999994</c:v>
                </c:pt>
                <c:pt idx="47">
                  <c:v>66.63</c:v>
                </c:pt>
                <c:pt idx="48">
                  <c:v>66.09</c:v>
                </c:pt>
                <c:pt idx="49">
                  <c:v>64.53</c:v>
                </c:pt>
                <c:pt idx="50">
                  <c:v>65.41</c:v>
                </c:pt>
                <c:pt idx="51">
                  <c:v>65.41</c:v>
                </c:pt>
                <c:pt idx="52">
                  <c:v>65.41</c:v>
                </c:pt>
                <c:pt idx="53">
                  <c:v>65.540000000000006</c:v>
                </c:pt>
                <c:pt idx="54">
                  <c:v>65.38</c:v>
                </c:pt>
                <c:pt idx="55">
                  <c:v>64.91</c:v>
                </c:pt>
                <c:pt idx="56">
                  <c:v>64.44</c:v>
                </c:pt>
                <c:pt idx="57">
                  <c:v>64.78</c:v>
                </c:pt>
                <c:pt idx="58">
                  <c:v>64.78</c:v>
                </c:pt>
                <c:pt idx="59">
                  <c:v>64.78</c:v>
                </c:pt>
                <c:pt idx="60">
                  <c:v>64.739999999999995</c:v>
                </c:pt>
                <c:pt idx="61">
                  <c:v>64.09</c:v>
                </c:pt>
                <c:pt idx="62">
                  <c:v>64.900000000000006</c:v>
                </c:pt>
                <c:pt idx="63">
                  <c:v>64.150000000000006</c:v>
                </c:pt>
                <c:pt idx="64">
                  <c:v>63.9</c:v>
                </c:pt>
                <c:pt idx="65">
                  <c:v>63.9</c:v>
                </c:pt>
                <c:pt idx="66">
                  <c:v>63.9</c:v>
                </c:pt>
                <c:pt idx="67">
                  <c:v>64.63</c:v>
                </c:pt>
                <c:pt idx="68">
                  <c:v>65.63</c:v>
                </c:pt>
                <c:pt idx="69">
                  <c:v>64.86</c:v>
                </c:pt>
                <c:pt idx="70">
                  <c:v>65.34</c:v>
                </c:pt>
                <c:pt idx="71">
                  <c:v>66.47</c:v>
                </c:pt>
                <c:pt idx="72">
                  <c:v>66.47</c:v>
                </c:pt>
                <c:pt idx="73">
                  <c:v>66.47</c:v>
                </c:pt>
                <c:pt idx="74">
                  <c:v>67.040000000000006</c:v>
                </c:pt>
                <c:pt idx="75">
                  <c:v>66.87</c:v>
                </c:pt>
                <c:pt idx="76">
                  <c:v>69.77</c:v>
                </c:pt>
                <c:pt idx="77">
                  <c:v>69.36</c:v>
                </c:pt>
                <c:pt idx="78">
                  <c:v>74.23</c:v>
                </c:pt>
                <c:pt idx="79">
                  <c:v>74.23</c:v>
                </c:pt>
                <c:pt idx="80">
                  <c:v>74.23</c:v>
                </c:pt>
                <c:pt idx="81">
                  <c:v>73.23</c:v>
                </c:pt>
                <c:pt idx="82">
                  <c:v>76.45</c:v>
                </c:pt>
                <c:pt idx="83">
                  <c:v>76.7</c:v>
                </c:pt>
                <c:pt idx="84">
                  <c:v>78.849999999999994</c:v>
                </c:pt>
                <c:pt idx="85">
                  <c:v>77.010000000000005</c:v>
                </c:pt>
                <c:pt idx="86">
                  <c:v>77.010000000000005</c:v>
                </c:pt>
                <c:pt idx="87">
                  <c:v>77.010000000000005</c:v>
                </c:pt>
                <c:pt idx="88">
                  <c:v>71.48</c:v>
                </c:pt>
                <c:pt idx="89">
                  <c:v>67.14</c:v>
                </c:pt>
                <c:pt idx="90">
                  <c:v>67.680000000000007</c:v>
                </c:pt>
                <c:pt idx="91">
                  <c:v>67.73</c:v>
                </c:pt>
                <c:pt idx="92">
                  <c:v>67.77</c:v>
                </c:pt>
                <c:pt idx="93">
                  <c:v>67.77</c:v>
                </c:pt>
                <c:pt idx="94">
                  <c:v>67.77</c:v>
                </c:pt>
                <c:pt idx="95">
                  <c:v>67.61</c:v>
                </c:pt>
                <c:pt idx="96">
                  <c:v>67.11</c:v>
                </c:pt>
                <c:pt idx="97">
                  <c:v>69.11</c:v>
                </c:pt>
                <c:pt idx="98">
                  <c:v>68.8</c:v>
                </c:pt>
                <c:pt idx="99">
                  <c:v>68.3</c:v>
                </c:pt>
                <c:pt idx="100">
                  <c:v>68.3</c:v>
                </c:pt>
                <c:pt idx="101">
                  <c:v>68.3</c:v>
                </c:pt>
                <c:pt idx="102">
                  <c:v>69.58</c:v>
                </c:pt>
                <c:pt idx="103">
                  <c:v>70.150000000000006</c:v>
                </c:pt>
                <c:pt idx="104">
                  <c:v>70.19</c:v>
                </c:pt>
                <c:pt idx="105">
                  <c:v>68.64</c:v>
                </c:pt>
                <c:pt idx="106">
                  <c:v>70.36</c:v>
                </c:pt>
                <c:pt idx="107">
                  <c:v>70.36</c:v>
                </c:pt>
                <c:pt idx="108">
                  <c:v>70.36</c:v>
                </c:pt>
                <c:pt idx="109">
                  <c:v>69.209999999999994</c:v>
                </c:pt>
                <c:pt idx="110">
                  <c:v>68.709999999999994</c:v>
                </c:pt>
                <c:pt idx="111">
                  <c:v>68.52</c:v>
                </c:pt>
                <c:pt idx="112">
                  <c:v>69.52</c:v>
                </c:pt>
                <c:pt idx="113">
                  <c:v>69.28</c:v>
                </c:pt>
                <c:pt idx="114">
                  <c:v>69.28</c:v>
                </c:pt>
                <c:pt idx="115">
                  <c:v>69.28</c:v>
                </c:pt>
                <c:pt idx="116">
                  <c:v>69.209999999999994</c:v>
                </c:pt>
                <c:pt idx="117">
                  <c:v>68.59</c:v>
                </c:pt>
                <c:pt idx="118">
                  <c:v>68.510000000000005</c:v>
                </c:pt>
                <c:pt idx="119">
                  <c:v>69.180000000000007</c:v>
                </c:pt>
                <c:pt idx="120">
                  <c:v>68.44</c:v>
                </c:pt>
                <c:pt idx="121">
                  <c:v>68.44</c:v>
                </c:pt>
                <c:pt idx="122">
                  <c:v>68.44</c:v>
                </c:pt>
                <c:pt idx="123">
                  <c:v>70.040000000000006</c:v>
                </c:pt>
                <c:pt idx="124">
                  <c:v>72.510000000000005</c:v>
                </c:pt>
                <c:pt idx="125">
                  <c:v>73.239999999999995</c:v>
                </c:pt>
                <c:pt idx="126">
                  <c:v>72.53</c:v>
                </c:pt>
                <c:pt idx="127">
                  <c:v>69.67</c:v>
                </c:pt>
                <c:pt idx="128">
                  <c:v>69.67</c:v>
                </c:pt>
                <c:pt idx="129">
                  <c:v>69.67</c:v>
                </c:pt>
                <c:pt idx="130">
                  <c:v>68.760000000000005</c:v>
                </c:pt>
                <c:pt idx="131">
                  <c:v>67.64</c:v>
                </c:pt>
                <c:pt idx="132">
                  <c:v>66.89</c:v>
                </c:pt>
                <c:pt idx="133">
                  <c:v>66.430000000000007</c:v>
                </c:pt>
                <c:pt idx="134">
                  <c:v>66.59</c:v>
                </c:pt>
                <c:pt idx="135">
                  <c:v>66.59</c:v>
                </c:pt>
                <c:pt idx="136">
                  <c:v>66.59</c:v>
                </c:pt>
                <c:pt idx="137">
                  <c:v>66.63</c:v>
                </c:pt>
                <c:pt idx="138">
                  <c:v>66.12</c:v>
                </c:pt>
                <c:pt idx="139">
                  <c:v>65.63</c:v>
                </c:pt>
                <c:pt idx="140">
                  <c:v>66.84</c:v>
                </c:pt>
                <c:pt idx="141">
                  <c:v>65.849999999999994</c:v>
                </c:pt>
                <c:pt idx="142">
                  <c:v>65.849999999999994</c:v>
                </c:pt>
                <c:pt idx="143">
                  <c:v>65.849999999999994</c:v>
                </c:pt>
                <c:pt idx="144">
                  <c:v>66.599999999999994</c:v>
                </c:pt>
                <c:pt idx="145">
                  <c:v>65.790000000000006</c:v>
                </c:pt>
                <c:pt idx="146">
                  <c:v>66.84</c:v>
                </c:pt>
                <c:pt idx="147">
                  <c:v>67.67</c:v>
                </c:pt>
                <c:pt idx="148">
                  <c:v>67.73</c:v>
                </c:pt>
                <c:pt idx="149">
                  <c:v>67.73</c:v>
                </c:pt>
                <c:pt idx="150">
                  <c:v>67.73</c:v>
                </c:pt>
                <c:pt idx="151">
                  <c:v>68.8</c:v>
                </c:pt>
                <c:pt idx="152">
                  <c:v>67.22</c:v>
                </c:pt>
                <c:pt idx="153">
                  <c:v>68.05</c:v>
                </c:pt>
                <c:pt idx="154">
                  <c:v>68.62</c:v>
                </c:pt>
                <c:pt idx="155">
                  <c:v>68.12</c:v>
                </c:pt>
                <c:pt idx="156">
                  <c:v>68.12</c:v>
                </c:pt>
                <c:pt idx="157">
                  <c:v>68.12</c:v>
                </c:pt>
                <c:pt idx="158">
                  <c:v>68.150000000000006</c:v>
                </c:pt>
                <c:pt idx="159">
                  <c:v>69.14</c:v>
                </c:pt>
                <c:pt idx="160">
                  <c:v>67.599999999999994</c:v>
                </c:pt>
                <c:pt idx="161">
                  <c:v>66.989999999999995</c:v>
                </c:pt>
                <c:pt idx="162">
                  <c:v>65.5</c:v>
                </c:pt>
                <c:pt idx="163">
                  <c:v>65.5</c:v>
                </c:pt>
                <c:pt idx="164">
                  <c:v>65.5</c:v>
                </c:pt>
                <c:pt idx="165">
                  <c:v>66.02</c:v>
                </c:pt>
                <c:pt idx="166">
                  <c:v>66.39</c:v>
                </c:pt>
                <c:pt idx="167">
                  <c:v>67.489999999999995</c:v>
                </c:pt>
                <c:pt idx="168">
                  <c:v>66.37</c:v>
                </c:pt>
                <c:pt idx="169">
                  <c:v>66.989999999999995</c:v>
                </c:pt>
                <c:pt idx="170">
                  <c:v>66.989999999999995</c:v>
                </c:pt>
                <c:pt idx="171">
                  <c:v>66.989999999999995</c:v>
                </c:pt>
                <c:pt idx="172">
                  <c:v>67.44</c:v>
                </c:pt>
                <c:pt idx="173">
                  <c:v>68.47</c:v>
                </c:pt>
                <c:pt idx="174">
                  <c:v>67.95</c:v>
                </c:pt>
                <c:pt idx="175">
                  <c:v>67.44</c:v>
                </c:pt>
                <c:pt idx="176">
                  <c:v>66.680000000000007</c:v>
                </c:pt>
                <c:pt idx="177">
                  <c:v>66.680000000000007</c:v>
                </c:pt>
                <c:pt idx="178">
                  <c:v>66.680000000000007</c:v>
                </c:pt>
                <c:pt idx="179">
                  <c:v>66.569999999999993</c:v>
                </c:pt>
                <c:pt idx="180">
                  <c:v>67.63</c:v>
                </c:pt>
                <c:pt idx="181">
                  <c:v>69.31</c:v>
                </c:pt>
                <c:pt idx="182">
                  <c:v>69.42</c:v>
                </c:pt>
                <c:pt idx="183">
                  <c:v>70.13</c:v>
                </c:pt>
                <c:pt idx="184">
                  <c:v>70.13</c:v>
                </c:pt>
                <c:pt idx="185">
                  <c:v>70.13</c:v>
                </c:pt>
                <c:pt idx="186">
                  <c:v>67.97</c:v>
                </c:pt>
                <c:pt idx="187">
                  <c:v>67.02</c:v>
                </c:pt>
                <c:pt idx="188">
                  <c:v>65.349999999999994</c:v>
                </c:pt>
                <c:pt idx="189">
                  <c:v>64.11</c:v>
                </c:pt>
                <c:pt idx="190">
                  <c:v>64.53</c:v>
                </c:pt>
                <c:pt idx="191">
                  <c:v>64.53</c:v>
                </c:pt>
                <c:pt idx="192">
                  <c:v>64.53</c:v>
                </c:pt>
                <c:pt idx="193">
                  <c:v>65.47</c:v>
                </c:pt>
                <c:pt idx="194">
                  <c:v>65.45</c:v>
                </c:pt>
                <c:pt idx="195">
                  <c:v>66.25</c:v>
                </c:pt>
                <c:pt idx="196">
                  <c:v>65.22</c:v>
                </c:pt>
                <c:pt idx="197">
                  <c:v>62.73</c:v>
                </c:pt>
                <c:pt idx="198">
                  <c:v>62.73</c:v>
                </c:pt>
                <c:pt idx="199">
                  <c:v>62.73</c:v>
                </c:pt>
                <c:pt idx="200">
                  <c:v>63.32</c:v>
                </c:pt>
                <c:pt idx="201">
                  <c:v>62.39</c:v>
                </c:pt>
                <c:pt idx="202">
                  <c:v>61.91</c:v>
                </c:pt>
                <c:pt idx="203">
                  <c:v>61.06</c:v>
                </c:pt>
                <c:pt idx="204">
                  <c:v>61.29</c:v>
                </c:pt>
                <c:pt idx="205">
                  <c:v>61.29</c:v>
                </c:pt>
                <c:pt idx="206">
                  <c:v>61.29</c:v>
                </c:pt>
                <c:pt idx="207">
                  <c:v>61.01</c:v>
                </c:pt>
                <c:pt idx="208">
                  <c:v>61.32</c:v>
                </c:pt>
                <c:pt idx="209">
                  <c:v>62.59</c:v>
                </c:pt>
                <c:pt idx="210">
                  <c:v>65.989999999999995</c:v>
                </c:pt>
                <c:pt idx="211">
                  <c:v>65.94</c:v>
                </c:pt>
                <c:pt idx="212">
                  <c:v>65.94</c:v>
                </c:pt>
                <c:pt idx="213">
                  <c:v>65.94</c:v>
                </c:pt>
                <c:pt idx="214">
                  <c:v>65.62</c:v>
                </c:pt>
                <c:pt idx="215">
                  <c:v>64.400000000000006</c:v>
                </c:pt>
                <c:pt idx="216">
                  <c:v>64.92</c:v>
                </c:pt>
                <c:pt idx="217">
                  <c:v>65</c:v>
                </c:pt>
                <c:pt idx="218">
                  <c:v>65.069999999999993</c:v>
                </c:pt>
                <c:pt idx="219">
                  <c:v>65.069999999999993</c:v>
                </c:pt>
                <c:pt idx="220">
                  <c:v>65.069999999999993</c:v>
                </c:pt>
                <c:pt idx="221">
                  <c:v>64.89</c:v>
                </c:pt>
                <c:pt idx="222">
                  <c:v>64.44</c:v>
                </c:pt>
                <c:pt idx="223">
                  <c:v>63.52</c:v>
                </c:pt>
                <c:pt idx="224">
                  <c:v>63.38</c:v>
                </c:pt>
                <c:pt idx="225">
                  <c:v>63.63</c:v>
                </c:pt>
                <c:pt idx="226">
                  <c:v>63.63</c:v>
                </c:pt>
                <c:pt idx="227">
                  <c:v>63.63</c:v>
                </c:pt>
                <c:pt idx="228">
                  <c:v>64.06</c:v>
                </c:pt>
                <c:pt idx="229">
                  <c:v>65.16</c:v>
                </c:pt>
                <c:pt idx="230">
                  <c:v>62.71</c:v>
                </c:pt>
                <c:pt idx="231">
                  <c:v>63.01</c:v>
                </c:pt>
                <c:pt idx="232">
                  <c:v>64.39</c:v>
                </c:pt>
                <c:pt idx="233">
                  <c:v>64.39</c:v>
                </c:pt>
                <c:pt idx="234">
                  <c:v>64.39</c:v>
                </c:pt>
                <c:pt idx="235">
                  <c:v>64.2</c:v>
                </c:pt>
                <c:pt idx="236">
                  <c:v>64.89</c:v>
                </c:pt>
                <c:pt idx="237">
                  <c:v>63.51</c:v>
                </c:pt>
                <c:pt idx="238">
                  <c:v>63.38</c:v>
                </c:pt>
                <c:pt idx="239">
                  <c:v>62.56</c:v>
                </c:pt>
                <c:pt idx="240">
                  <c:v>62.56</c:v>
                </c:pt>
                <c:pt idx="241">
                  <c:v>62.56</c:v>
                </c:pt>
                <c:pt idx="242">
                  <c:v>63.37</c:v>
                </c:pt>
                <c:pt idx="243">
                  <c:v>62.48</c:v>
                </c:pt>
                <c:pt idx="244">
                  <c:v>63.13</c:v>
                </c:pt>
                <c:pt idx="245">
                  <c:v>63.34</c:v>
                </c:pt>
                <c:pt idx="246">
                  <c:v>63.2</c:v>
                </c:pt>
                <c:pt idx="247">
                  <c:v>63.2</c:v>
                </c:pt>
                <c:pt idx="248">
                  <c:v>63.2</c:v>
                </c:pt>
                <c:pt idx="249">
                  <c:v>63.17</c:v>
                </c:pt>
                <c:pt idx="250">
                  <c:v>62.45</c:v>
                </c:pt>
                <c:pt idx="251">
                  <c:v>62.67</c:v>
                </c:pt>
                <c:pt idx="252">
                  <c:v>63.26</c:v>
                </c:pt>
                <c:pt idx="253">
                  <c:v>63.75</c:v>
                </c:pt>
                <c:pt idx="254">
                  <c:v>63.75</c:v>
                </c:pt>
                <c:pt idx="255">
                  <c:v>63.75</c:v>
                </c:pt>
                <c:pt idx="256">
                  <c:v>62.49</c:v>
                </c:pt>
                <c:pt idx="257">
                  <c:v>61.94</c:v>
                </c:pt>
                <c:pt idx="258">
                  <c:v>62.21</c:v>
                </c:pt>
                <c:pt idx="259">
                  <c:v>61.28</c:v>
                </c:pt>
                <c:pt idx="260">
                  <c:v>61.12</c:v>
                </c:pt>
                <c:pt idx="261">
                  <c:v>61.12</c:v>
                </c:pt>
                <c:pt idx="262">
                  <c:v>61.12</c:v>
                </c:pt>
                <c:pt idx="263">
                  <c:v>60.56</c:v>
                </c:pt>
                <c:pt idx="264">
                  <c:v>58.92</c:v>
                </c:pt>
                <c:pt idx="265">
                  <c:v>59.68</c:v>
                </c:pt>
                <c:pt idx="266">
                  <c:v>59.82</c:v>
                </c:pt>
                <c:pt idx="267">
                  <c:v>60.47</c:v>
                </c:pt>
                <c:pt idx="268">
                  <c:v>60.47</c:v>
                </c:pt>
                <c:pt idx="269">
                  <c:v>60.47</c:v>
                </c:pt>
                <c:pt idx="270">
                  <c:v>62.07</c:v>
                </c:pt>
                <c:pt idx="271">
                  <c:v>62.38</c:v>
                </c:pt>
                <c:pt idx="272">
                  <c:v>62.24</c:v>
                </c:pt>
                <c:pt idx="273">
                  <c:v>62.24</c:v>
                </c:pt>
                <c:pt idx="274">
                  <c:v>60.64</c:v>
                </c:pt>
                <c:pt idx="275">
                  <c:v>60.64</c:v>
                </c:pt>
                <c:pt idx="276">
                  <c:v>60.64</c:v>
                </c:pt>
                <c:pt idx="277">
                  <c:v>61.94</c:v>
                </c:pt>
                <c:pt idx="278">
                  <c:v>61.92</c:v>
                </c:pt>
                <c:pt idx="279">
                  <c:v>60.85</c:v>
                </c:pt>
                <c:pt idx="280">
                  <c:v>60.85</c:v>
                </c:pt>
                <c:pt idx="281">
                  <c:v>60.75</c:v>
                </c:pt>
                <c:pt idx="282">
                  <c:v>60.75</c:v>
                </c:pt>
                <c:pt idx="283">
                  <c:v>60.75</c:v>
                </c:pt>
                <c:pt idx="284">
                  <c:v>61.76</c:v>
                </c:pt>
                <c:pt idx="285">
                  <c:v>60.7</c:v>
                </c:pt>
                <c:pt idx="286">
                  <c:v>59.96</c:v>
                </c:pt>
                <c:pt idx="287">
                  <c:v>61.99</c:v>
                </c:pt>
                <c:pt idx="288">
                  <c:v>63.34</c:v>
                </c:pt>
                <c:pt idx="289">
                  <c:v>63.34</c:v>
                </c:pt>
                <c:pt idx="290">
                  <c:v>63.34</c:v>
                </c:pt>
                <c:pt idx="291">
                  <c:v>63.87</c:v>
                </c:pt>
                <c:pt idx="292">
                  <c:v>65.47</c:v>
                </c:pt>
                <c:pt idx="293">
                  <c:v>66.52</c:v>
                </c:pt>
                <c:pt idx="294">
                  <c:v>63.76</c:v>
                </c:pt>
                <c:pt idx="295">
                  <c:v>64.13</c:v>
                </c:pt>
                <c:pt idx="296">
                  <c:v>64.13</c:v>
                </c:pt>
                <c:pt idx="297">
                  <c:v>64.13</c:v>
                </c:pt>
                <c:pt idx="298">
                  <c:v>63.94</c:v>
                </c:pt>
                <c:pt idx="299">
                  <c:v>64.92</c:v>
                </c:pt>
                <c:pt idx="300">
                  <c:v>65.239999999999995</c:v>
                </c:pt>
                <c:pt idx="301">
                  <c:v>64.06</c:v>
                </c:pt>
                <c:pt idx="302">
                  <c:v>65.88</c:v>
                </c:pt>
                <c:pt idx="303">
                  <c:v>65.88</c:v>
                </c:pt>
                <c:pt idx="304">
                  <c:v>65.88</c:v>
                </c:pt>
                <c:pt idx="305">
                  <c:v>65.59</c:v>
                </c:pt>
                <c:pt idx="306">
                  <c:v>67.569999999999993</c:v>
                </c:pt>
                <c:pt idx="307">
                  <c:v>68.400000000000006</c:v>
                </c:pt>
                <c:pt idx="308">
                  <c:v>70.709999999999994</c:v>
                </c:pt>
                <c:pt idx="309">
                  <c:v>70.69</c:v>
                </c:pt>
                <c:pt idx="310">
                  <c:v>70.69</c:v>
                </c:pt>
                <c:pt idx="311">
                  <c:v>70.69</c:v>
                </c:pt>
                <c:pt idx="312">
                  <c:v>66.3</c:v>
                </c:pt>
                <c:pt idx="313">
                  <c:v>67.33</c:v>
                </c:pt>
                <c:pt idx="314">
                  <c:v>69.459999999999994</c:v>
                </c:pt>
                <c:pt idx="315">
                  <c:v>67.55</c:v>
                </c:pt>
                <c:pt idx="316">
                  <c:v>68.05</c:v>
                </c:pt>
                <c:pt idx="317">
                  <c:v>68.05</c:v>
                </c:pt>
                <c:pt idx="318">
                  <c:v>68.05</c:v>
                </c:pt>
                <c:pt idx="319">
                  <c:v>69.040000000000006</c:v>
                </c:pt>
                <c:pt idx="320">
                  <c:v>68.8</c:v>
                </c:pt>
                <c:pt idx="321">
                  <c:v>69.400000000000006</c:v>
                </c:pt>
                <c:pt idx="322">
                  <c:v>67.52</c:v>
                </c:pt>
                <c:pt idx="323">
                  <c:v>67.75</c:v>
                </c:pt>
                <c:pt idx="324">
                  <c:v>67.75</c:v>
                </c:pt>
                <c:pt idx="325">
                  <c:v>67.75</c:v>
                </c:pt>
                <c:pt idx="326">
                  <c:v>68.650000000000006</c:v>
                </c:pt>
                <c:pt idx="327">
                  <c:v>67.42</c:v>
                </c:pt>
                <c:pt idx="328">
                  <c:v>70.349999999999994</c:v>
                </c:pt>
                <c:pt idx="329">
                  <c:v>71.66</c:v>
                </c:pt>
                <c:pt idx="330">
                  <c:v>71.760000000000005</c:v>
                </c:pt>
                <c:pt idx="331">
                  <c:v>71.760000000000005</c:v>
                </c:pt>
                <c:pt idx="332">
                  <c:v>71.760000000000005</c:v>
                </c:pt>
                <c:pt idx="333">
                  <c:v>71.489999999999995</c:v>
                </c:pt>
                <c:pt idx="334">
                  <c:v>70.77</c:v>
                </c:pt>
                <c:pt idx="335">
                  <c:v>70.849999999999994</c:v>
                </c:pt>
                <c:pt idx="336">
                  <c:v>70.75</c:v>
                </c:pt>
                <c:pt idx="337">
                  <c:v>72.48</c:v>
                </c:pt>
                <c:pt idx="338">
                  <c:v>72.48</c:v>
                </c:pt>
                <c:pt idx="339">
                  <c:v>72.48</c:v>
                </c:pt>
                <c:pt idx="340">
                  <c:v>77.739999999999995</c:v>
                </c:pt>
                <c:pt idx="341">
                  <c:v>81.400000000000006</c:v>
                </c:pt>
                <c:pt idx="342">
                  <c:v>81.400000000000006</c:v>
                </c:pt>
                <c:pt idx="343">
                  <c:v>85.41</c:v>
                </c:pt>
                <c:pt idx="344">
                  <c:v>92.69</c:v>
                </c:pt>
                <c:pt idx="345">
                  <c:v>92.69</c:v>
                </c:pt>
                <c:pt idx="346">
                  <c:v>92.69</c:v>
                </c:pt>
                <c:pt idx="347">
                  <c:v>98.96</c:v>
                </c:pt>
                <c:pt idx="348">
                  <c:v>87.8</c:v>
                </c:pt>
                <c:pt idx="349">
                  <c:v>91.98</c:v>
                </c:pt>
                <c:pt idx="350">
                  <c:v>100.46</c:v>
                </c:pt>
                <c:pt idx="351">
                  <c:v>103.14</c:v>
                </c:pt>
                <c:pt idx="352">
                  <c:v>103.14</c:v>
                </c:pt>
                <c:pt idx="353">
                  <c:v>103.14</c:v>
                </c:pt>
                <c:pt idx="354">
                  <c:v>100.21</c:v>
                </c:pt>
                <c:pt idx="355">
                  <c:v>103.42</c:v>
                </c:pt>
                <c:pt idx="356">
                  <c:v>107.38</c:v>
                </c:pt>
                <c:pt idx="357">
                  <c:v>108.65</c:v>
                </c:pt>
                <c:pt idx="358">
                  <c:v>112.19</c:v>
                </c:pt>
                <c:pt idx="359">
                  <c:v>112.19</c:v>
                </c:pt>
                <c:pt idx="360">
                  <c:v>112.19</c:v>
                </c:pt>
                <c:pt idx="361">
                  <c:v>99.94</c:v>
                </c:pt>
                <c:pt idx="362">
                  <c:v>104.49</c:v>
                </c:pt>
                <c:pt idx="363">
                  <c:v>102.22</c:v>
                </c:pt>
                <c:pt idx="364">
                  <c:v>108.01</c:v>
                </c:pt>
                <c:pt idx="365">
                  <c:v>112.57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9A-4D60-897C-546EFB4D29D5}"/>
            </c:ext>
          </c:extLst>
        </c:ser>
        <c:ser>
          <c:idx val="2"/>
          <c:order val="2"/>
          <c:tx>
            <c:strRef>
              <c:f>'איור 20 נתונים'!$I$3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  <c:extLst>
              <c:ext xmlns:c16="http://schemas.microsoft.com/office/drawing/2014/chart" uri="{C3380CC4-5D6E-409C-BE32-E72D297353CC}">
                <c16:uniqueId val="{00000002-0B9A-4D60-897C-546EFB4D29D5}"/>
              </c:ext>
            </c:extLst>
          </c:dPt>
          <c:dPt>
            <c:idx val="3958"/>
            <c:marker>
              <c:symbol val="picture"/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 w="9525">
                  <a:solidFill>
                    <a:srgbClr val="00B05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B9A-4D60-897C-546EFB4D29D5}"/>
              </c:ext>
            </c:extLst>
          </c:dPt>
          <c:val>
            <c:numRef>
              <c:f>'איור 20 נתונים'!$I$4:$I$4000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200</c:v>
                </c:pt>
                <c:pt idx="334">
                  <c:v>-100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B9A-4D60-897C-546EFB4D2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938592"/>
        <c:axId val="1091924816"/>
      </c:lineChart>
      <c:dateAx>
        <c:axId val="228747136"/>
        <c:scaling>
          <c:orientation val="minMax"/>
          <c:max val="46108"/>
          <c:min val="45743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8748672"/>
        <c:crosses val="autoZero"/>
        <c:auto val="0"/>
        <c:lblOffset val="100"/>
        <c:baseTimeUnit val="days"/>
      </c:dateAx>
      <c:valAx>
        <c:axId val="228748672"/>
        <c:scaling>
          <c:orientation val="minMax"/>
          <c:min val="9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8747136"/>
        <c:crosses val="autoZero"/>
        <c:crossBetween val="between"/>
        <c:majorUnit val="10"/>
      </c:valAx>
      <c:valAx>
        <c:axId val="1091924816"/>
        <c:scaling>
          <c:orientation val="minMax"/>
          <c:max val="155"/>
          <c:min val="55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 sz="12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USD</a:t>
                </a:r>
                <a:endParaRPr lang="he-IL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95005889872144245"/>
              <c:y val="6.1153151755300957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1091938592"/>
        <c:crosses val="max"/>
        <c:crossBetween val="between"/>
      </c:valAx>
      <c:dateAx>
        <c:axId val="109193859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91924816"/>
        <c:crosses val="autoZero"/>
        <c:auto val="0"/>
        <c:lblOffset val="100"/>
        <c:baseTimeUnit val="days"/>
        <c:majorUnit val="1"/>
        <c:minorUnit val="1"/>
      </c:dateAx>
      <c:spPr>
        <a:noFill/>
        <a:ln w="12700">
          <a:noFill/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7.1985547261137817E-2"/>
          <c:y val="0.95133223943948086"/>
          <c:w val="0.85007347551733237"/>
          <c:h val="4.415326667640406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rtl="1">
              <a:defRPr/>
            </a:pPr>
            <a:r>
              <a:rPr lang="he-IL" sz="1200" b="1" i="0" baseline="0" dirty="0" smtClean="0">
                <a:solidFill>
                  <a:schemeClr val="tx1"/>
                </a:solidFill>
                <a:effectLst/>
              </a:rPr>
              <a:t>איור 34: הסחר העולמי ורכיב הזמנות ליצוא</a:t>
            </a:r>
            <a:endParaRPr lang="he-IL" sz="1200" dirty="0" smtClean="0">
              <a:solidFill>
                <a:schemeClr val="tx1"/>
              </a:solidFill>
              <a:effectLst/>
            </a:endParaRPr>
          </a:p>
          <a:p>
            <a:pPr rtl="1">
              <a:defRPr/>
            </a:pPr>
            <a:r>
              <a:rPr lang="he-IL" sz="1200" b="0" i="0" baseline="0" dirty="0" smtClean="0">
                <a:solidFill>
                  <a:schemeClr val="tx1"/>
                </a:solidFill>
                <a:effectLst/>
              </a:rPr>
              <a:t>פברואר 2017 עד פברואר 2026, הסחר העולמי עד דצמבר 2025</a:t>
            </a:r>
            <a:endParaRPr lang="he-IL" sz="12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31194428330754531"/>
          <c:y val="0"/>
        </c:manualLayout>
      </c:layout>
      <c:overlay val="0"/>
      <c:spPr>
        <a:noFill/>
        <a:ln w="635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0489738944492296E-2"/>
          <c:y val="0.13010209459168062"/>
          <c:w val="0.91848104851698453"/>
          <c:h val="0.71488261084905158"/>
        </c:manualLayout>
      </c:layout>
      <c:lineChart>
        <c:grouping val="standard"/>
        <c:varyColors val="0"/>
        <c:ser>
          <c:idx val="3"/>
          <c:order val="1"/>
          <c:tx>
            <c:strRef>
              <c:f>'עיבוד וגרף'!$B$2</c:f>
              <c:strCache>
                <c:ptCount val="1"/>
                <c:pt idx="0">
                  <c:v>סחר עולמי (ציר שמאלי)</c:v>
                </c:pt>
              </c:strCache>
            </c:strRef>
          </c:tx>
          <c:spPr>
            <a:ln w="22225" cap="rnd" cmpd="sng" algn="ctr">
              <a:solidFill>
                <a:srgbClr val="008DA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</c:spPr>
          <c:marker>
            <c:symbol val="none"/>
          </c:marker>
          <c:dLbls>
            <c:dLbl>
              <c:idx val="103"/>
              <c:layout>
                <c:manualLayout>
                  <c:x val="2.7853228836206397E-2"/>
                  <c:y val="-2.7017132575216263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008DA3"/>
                        </a:solidFill>
                      </a:rPr>
                      <a:t>5.2%</a:t>
                    </a:r>
                    <a:endParaRPr lang="en-US" sz="1100" b="1" dirty="0">
                      <a:solidFill>
                        <a:srgbClr val="008DA3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5F-43A3-917C-764EED9BDE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8DA3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'עיבוד וגרף'!$A$201:$A$316</c:f>
              <c:numCache>
                <c:formatCode>mm/yy</c:formatCode>
                <c:ptCount val="111"/>
                <c:pt idx="0">
                  <c:v>42705</c:v>
                </c:pt>
                <c:pt idx="1">
                  <c:v>42736</c:v>
                </c:pt>
                <c:pt idx="2">
                  <c:v>42767</c:v>
                </c:pt>
                <c:pt idx="3">
                  <c:v>42795</c:v>
                </c:pt>
                <c:pt idx="4">
                  <c:v>42826</c:v>
                </c:pt>
                <c:pt idx="5">
                  <c:v>42856</c:v>
                </c:pt>
                <c:pt idx="6">
                  <c:v>42887</c:v>
                </c:pt>
                <c:pt idx="7">
                  <c:v>42917</c:v>
                </c:pt>
                <c:pt idx="8">
                  <c:v>42948</c:v>
                </c:pt>
                <c:pt idx="9">
                  <c:v>42979</c:v>
                </c:pt>
                <c:pt idx="10">
                  <c:v>43009</c:v>
                </c:pt>
                <c:pt idx="11">
                  <c:v>43040</c:v>
                </c:pt>
                <c:pt idx="12">
                  <c:v>43070</c:v>
                </c:pt>
                <c:pt idx="13">
                  <c:v>43101</c:v>
                </c:pt>
                <c:pt idx="14">
                  <c:v>43132</c:v>
                </c:pt>
                <c:pt idx="15">
                  <c:v>43160</c:v>
                </c:pt>
                <c:pt idx="16">
                  <c:v>43191</c:v>
                </c:pt>
                <c:pt idx="17">
                  <c:v>43221</c:v>
                </c:pt>
                <c:pt idx="18">
                  <c:v>43252</c:v>
                </c:pt>
                <c:pt idx="19">
                  <c:v>43282</c:v>
                </c:pt>
                <c:pt idx="20">
                  <c:v>43313</c:v>
                </c:pt>
                <c:pt idx="21">
                  <c:v>43344</c:v>
                </c:pt>
                <c:pt idx="22">
                  <c:v>43374</c:v>
                </c:pt>
                <c:pt idx="23">
                  <c:v>43405</c:v>
                </c:pt>
                <c:pt idx="24">
                  <c:v>43435</c:v>
                </c:pt>
                <c:pt idx="25">
                  <c:v>43466</c:v>
                </c:pt>
                <c:pt idx="26">
                  <c:v>43497</c:v>
                </c:pt>
                <c:pt idx="27">
                  <c:v>43525</c:v>
                </c:pt>
                <c:pt idx="28">
                  <c:v>43556</c:v>
                </c:pt>
                <c:pt idx="29">
                  <c:v>43586</c:v>
                </c:pt>
                <c:pt idx="30">
                  <c:v>43617</c:v>
                </c:pt>
                <c:pt idx="31">
                  <c:v>43647</c:v>
                </c:pt>
                <c:pt idx="32">
                  <c:v>43678</c:v>
                </c:pt>
                <c:pt idx="33">
                  <c:v>43709</c:v>
                </c:pt>
                <c:pt idx="34">
                  <c:v>43739</c:v>
                </c:pt>
                <c:pt idx="35">
                  <c:v>43770</c:v>
                </c:pt>
                <c:pt idx="36">
                  <c:v>43800</c:v>
                </c:pt>
                <c:pt idx="37">
                  <c:v>43831</c:v>
                </c:pt>
                <c:pt idx="38">
                  <c:v>43862</c:v>
                </c:pt>
                <c:pt idx="39">
                  <c:v>43891</c:v>
                </c:pt>
                <c:pt idx="40">
                  <c:v>43922</c:v>
                </c:pt>
                <c:pt idx="41">
                  <c:v>43952</c:v>
                </c:pt>
                <c:pt idx="42">
                  <c:v>43983</c:v>
                </c:pt>
                <c:pt idx="43">
                  <c:v>44013</c:v>
                </c:pt>
                <c:pt idx="44">
                  <c:v>44044</c:v>
                </c:pt>
                <c:pt idx="45">
                  <c:v>44075</c:v>
                </c:pt>
                <c:pt idx="46">
                  <c:v>44105</c:v>
                </c:pt>
                <c:pt idx="47">
                  <c:v>44136</c:v>
                </c:pt>
                <c:pt idx="48">
                  <c:v>44166</c:v>
                </c:pt>
                <c:pt idx="49">
                  <c:v>44197</c:v>
                </c:pt>
                <c:pt idx="50">
                  <c:v>44228</c:v>
                </c:pt>
                <c:pt idx="51">
                  <c:v>44256</c:v>
                </c:pt>
                <c:pt idx="52">
                  <c:v>44287</c:v>
                </c:pt>
                <c:pt idx="53">
                  <c:v>44317</c:v>
                </c:pt>
                <c:pt idx="54">
                  <c:v>44348</c:v>
                </c:pt>
                <c:pt idx="55">
                  <c:v>44378</c:v>
                </c:pt>
                <c:pt idx="56">
                  <c:v>44409</c:v>
                </c:pt>
                <c:pt idx="57">
                  <c:v>44440</c:v>
                </c:pt>
                <c:pt idx="58">
                  <c:v>44470</c:v>
                </c:pt>
                <c:pt idx="59">
                  <c:v>44501</c:v>
                </c:pt>
                <c:pt idx="60">
                  <c:v>44531</c:v>
                </c:pt>
                <c:pt idx="61">
                  <c:v>44562</c:v>
                </c:pt>
                <c:pt idx="62">
                  <c:v>44593</c:v>
                </c:pt>
                <c:pt idx="63">
                  <c:v>44621</c:v>
                </c:pt>
                <c:pt idx="64">
                  <c:v>44652</c:v>
                </c:pt>
                <c:pt idx="65">
                  <c:v>44682</c:v>
                </c:pt>
                <c:pt idx="66">
                  <c:v>44713</c:v>
                </c:pt>
                <c:pt idx="67">
                  <c:v>44743</c:v>
                </c:pt>
                <c:pt idx="68">
                  <c:v>44774</c:v>
                </c:pt>
                <c:pt idx="69">
                  <c:v>44805</c:v>
                </c:pt>
                <c:pt idx="70">
                  <c:v>44835</c:v>
                </c:pt>
                <c:pt idx="71">
                  <c:v>44866</c:v>
                </c:pt>
                <c:pt idx="72">
                  <c:v>44896</c:v>
                </c:pt>
                <c:pt idx="73">
                  <c:v>44927</c:v>
                </c:pt>
                <c:pt idx="74">
                  <c:v>44958</c:v>
                </c:pt>
                <c:pt idx="75">
                  <c:v>44986</c:v>
                </c:pt>
                <c:pt idx="76">
                  <c:v>45017</c:v>
                </c:pt>
                <c:pt idx="77">
                  <c:v>45047</c:v>
                </c:pt>
                <c:pt idx="78">
                  <c:v>45078</c:v>
                </c:pt>
                <c:pt idx="79">
                  <c:v>45108</c:v>
                </c:pt>
                <c:pt idx="80">
                  <c:v>45139</c:v>
                </c:pt>
                <c:pt idx="81">
                  <c:v>45170</c:v>
                </c:pt>
                <c:pt idx="82">
                  <c:v>45200</c:v>
                </c:pt>
                <c:pt idx="83">
                  <c:v>45231</c:v>
                </c:pt>
                <c:pt idx="84">
                  <c:v>45261</c:v>
                </c:pt>
                <c:pt idx="85">
                  <c:v>45292</c:v>
                </c:pt>
                <c:pt idx="86">
                  <c:v>45324</c:v>
                </c:pt>
                <c:pt idx="87">
                  <c:v>45354</c:v>
                </c:pt>
                <c:pt idx="88">
                  <c:v>45386</c:v>
                </c:pt>
                <c:pt idx="89">
                  <c:v>45414</c:v>
                </c:pt>
                <c:pt idx="90">
                  <c:v>45446</c:v>
                </c:pt>
                <c:pt idx="91">
                  <c:v>45474</c:v>
                </c:pt>
                <c:pt idx="92">
                  <c:v>45505</c:v>
                </c:pt>
                <c:pt idx="93">
                  <c:v>45536</c:v>
                </c:pt>
                <c:pt idx="94">
                  <c:v>45566</c:v>
                </c:pt>
                <c:pt idx="95">
                  <c:v>45597</c:v>
                </c:pt>
                <c:pt idx="96">
                  <c:v>45627</c:v>
                </c:pt>
                <c:pt idx="97">
                  <c:v>45658</c:v>
                </c:pt>
                <c:pt idx="98">
                  <c:v>45689</c:v>
                </c:pt>
                <c:pt idx="99">
                  <c:v>45717</c:v>
                </c:pt>
                <c:pt idx="100">
                  <c:v>45748</c:v>
                </c:pt>
                <c:pt idx="101">
                  <c:v>45778</c:v>
                </c:pt>
                <c:pt idx="102">
                  <c:v>45809</c:v>
                </c:pt>
                <c:pt idx="103">
                  <c:v>45839</c:v>
                </c:pt>
                <c:pt idx="104">
                  <c:v>45870</c:v>
                </c:pt>
                <c:pt idx="105">
                  <c:v>45901</c:v>
                </c:pt>
                <c:pt idx="106">
                  <c:v>45931</c:v>
                </c:pt>
                <c:pt idx="107">
                  <c:v>45962</c:v>
                </c:pt>
                <c:pt idx="108">
                  <c:v>45992</c:v>
                </c:pt>
                <c:pt idx="109">
                  <c:v>46023</c:v>
                </c:pt>
                <c:pt idx="110">
                  <c:v>46054</c:v>
                </c:pt>
              </c:numCache>
              <c:extLst/>
            </c:numRef>
          </c:cat>
          <c:val>
            <c:numRef>
              <c:f>'עיבוד וגרף'!$E$201:$E$316</c:f>
              <c:numCache>
                <c:formatCode>0.00%</c:formatCode>
                <c:ptCount val="111"/>
                <c:pt idx="0">
                  <c:v>3.6122373755989923E-2</c:v>
                </c:pt>
                <c:pt idx="1">
                  <c:v>2.9933481152993435E-2</c:v>
                </c:pt>
                <c:pt idx="2">
                  <c:v>2.3281596452328079E-2</c:v>
                </c:pt>
                <c:pt idx="3">
                  <c:v>4.6096654275092908E-2</c:v>
                </c:pt>
                <c:pt idx="4">
                  <c:v>4.3964232488822752E-2</c:v>
                </c:pt>
                <c:pt idx="5">
                  <c:v>5.8691588785046767E-2</c:v>
                </c:pt>
                <c:pt idx="6">
                  <c:v>5.396352809825089E-2</c:v>
                </c:pt>
                <c:pt idx="7">
                  <c:v>5.0167224080267525E-2</c:v>
                </c:pt>
                <c:pt idx="8">
                  <c:v>5.0165990409442918E-2</c:v>
                </c:pt>
                <c:pt idx="9">
                  <c:v>5.2592865023906032E-2</c:v>
                </c:pt>
                <c:pt idx="10">
                  <c:v>3.7701317715959082E-2</c:v>
                </c:pt>
                <c:pt idx="11">
                  <c:v>5.8566751546016871E-2</c:v>
                </c:pt>
                <c:pt idx="12">
                  <c:v>6.3400576368876305E-2</c:v>
                </c:pt>
                <c:pt idx="13">
                  <c:v>4.1517537580529895E-2</c:v>
                </c:pt>
                <c:pt idx="14">
                  <c:v>4.3384725708139005E-2</c:v>
                </c:pt>
                <c:pt idx="15">
                  <c:v>3.0107526881720359E-2</c:v>
                </c:pt>
                <c:pt idx="16">
                  <c:v>3.2558139534883734E-2</c:v>
                </c:pt>
                <c:pt idx="17">
                  <c:v>3.7642045454545414E-2</c:v>
                </c:pt>
                <c:pt idx="18">
                  <c:v>3.7562012756909846E-2</c:v>
                </c:pt>
                <c:pt idx="19">
                  <c:v>4.4169611307420586E-2</c:v>
                </c:pt>
                <c:pt idx="20">
                  <c:v>3.9153439153439162E-2</c:v>
                </c:pt>
                <c:pt idx="21">
                  <c:v>3.3391915641476366E-2</c:v>
                </c:pt>
                <c:pt idx="22">
                  <c:v>4.1783707865168607E-2</c:v>
                </c:pt>
                <c:pt idx="23">
                  <c:v>1.7427675148135258E-2</c:v>
                </c:pt>
                <c:pt idx="24">
                  <c:v>-5.5191445325973865E-3</c:v>
                </c:pt>
                <c:pt idx="25">
                  <c:v>-2.7359781121749638E-3</c:v>
                </c:pt>
                <c:pt idx="26">
                  <c:v>-1.0943912448700188E-2</c:v>
                </c:pt>
                <c:pt idx="27">
                  <c:v>7.246376811594013E-3</c:v>
                </c:pt>
                <c:pt idx="28">
                  <c:v>7.9584775086505299E-3</c:v>
                </c:pt>
                <c:pt idx="29">
                  <c:v>1.6931582584657878E-2</c:v>
                </c:pt>
                <c:pt idx="30">
                  <c:v>-6.8681318681319548E-3</c:v>
                </c:pt>
                <c:pt idx="31">
                  <c:v>-5.4514480408858201E-3</c:v>
                </c:pt>
                <c:pt idx="32">
                  <c:v>-4.0774719673802862E-3</c:v>
                </c:pt>
                <c:pt idx="33">
                  <c:v>-1.1537156430268092E-2</c:v>
                </c:pt>
                <c:pt idx="34">
                  <c:v>-1.1860386309725524E-2</c:v>
                </c:pt>
                <c:pt idx="35">
                  <c:v>-1.597552685248127E-2</c:v>
                </c:pt>
                <c:pt idx="36">
                  <c:v>-8.5528566541224205E-3</c:v>
                </c:pt>
                <c:pt idx="37">
                  <c:v>-3.5788024776324701E-2</c:v>
                </c:pt>
                <c:pt idx="38">
                  <c:v>-2.86503279254402E-2</c:v>
                </c:pt>
                <c:pt idx="39">
                  <c:v>-6.5658301821932108E-2</c:v>
                </c:pt>
                <c:pt idx="40">
                  <c:v>-0.17984869325997244</c:v>
                </c:pt>
                <c:pt idx="41">
                  <c:v>-0.17230769230769227</c:v>
                </c:pt>
                <c:pt idx="42">
                  <c:v>-0.11008230452674894</c:v>
                </c:pt>
                <c:pt idx="43">
                  <c:v>-6.751199451679224E-2</c:v>
                </c:pt>
                <c:pt idx="44">
                  <c:v>-4.4612216884008182E-2</c:v>
                </c:pt>
                <c:pt idx="45">
                  <c:v>-2.6360835330366372E-2</c:v>
                </c:pt>
                <c:pt idx="46">
                  <c:v>-1.9863013698630083E-2</c:v>
                </c:pt>
                <c:pt idx="47">
                  <c:v>2.7510316368637433E-3</c:v>
                </c:pt>
                <c:pt idx="48">
                  <c:v>9.6451946262487986E-3</c:v>
                </c:pt>
                <c:pt idx="49">
                  <c:v>2.7225130890052407E-2</c:v>
                </c:pt>
                <c:pt idx="50">
                  <c:v>3.488372093023262E-2</c:v>
                </c:pt>
                <c:pt idx="51">
                  <c:v>8.2073434125270239E-2</c:v>
                </c:pt>
                <c:pt idx="52">
                  <c:v>0.13793103448275867</c:v>
                </c:pt>
                <c:pt idx="53">
                  <c:v>0.18181818181818166</c:v>
                </c:pt>
                <c:pt idx="54">
                  <c:v>0.20997162545601955</c:v>
                </c:pt>
                <c:pt idx="55">
                  <c:v>0.15160915083365656</c:v>
                </c:pt>
                <c:pt idx="56">
                  <c:v>0.10555555555555562</c:v>
                </c:pt>
                <c:pt idx="57">
                  <c:v>6.7193675889328119E-2</c:v>
                </c:pt>
                <c:pt idx="58">
                  <c:v>6.3250883392226065E-2</c:v>
                </c:pt>
                <c:pt idx="59">
                  <c:v>7.7244258872651406E-2</c:v>
                </c:pt>
                <c:pt idx="60">
                  <c:v>7.9917326903203634E-2</c:v>
                </c:pt>
                <c:pt idx="61">
                  <c:v>5.5631399317406016E-2</c:v>
                </c:pt>
                <c:pt idx="62">
                  <c:v>5.4136874361593312E-2</c:v>
                </c:pt>
                <c:pt idx="63">
                  <c:v>2.5995948683322112E-2</c:v>
                </c:pt>
                <c:pt idx="64">
                  <c:v>2.7162977867202898E-2</c:v>
                </c:pt>
                <c:pt idx="65">
                  <c:v>4.212637913741224E-2</c:v>
                </c:pt>
                <c:pt idx="66">
                  <c:v>4.4571045576407675E-2</c:v>
                </c:pt>
                <c:pt idx="67">
                  <c:v>4.8435923309787965E-2</c:v>
                </c:pt>
                <c:pt idx="68">
                  <c:v>5.0000000000000044E-2</c:v>
                </c:pt>
                <c:pt idx="69">
                  <c:v>5.8823529411764719E-2</c:v>
                </c:pt>
                <c:pt idx="70">
                  <c:v>4.417670682730912E-2</c:v>
                </c:pt>
                <c:pt idx="71">
                  <c:v>1.4545454545454639E-2</c:v>
                </c:pt>
                <c:pt idx="72">
                  <c:v>-1.0389610389610504E-2</c:v>
                </c:pt>
                <c:pt idx="73">
                  <c:v>-2.220077220077199E-2</c:v>
                </c:pt>
                <c:pt idx="74">
                  <c:v>-2.1235521235521304E-2</c:v>
                </c:pt>
                <c:pt idx="75">
                  <c:v>7.4772431729517308E-3</c:v>
                </c:pt>
                <c:pt idx="76">
                  <c:v>-5.8708414872798986E-3</c:v>
                </c:pt>
                <c:pt idx="77">
                  <c:v>1.6270745200130943E-3</c:v>
                </c:pt>
                <c:pt idx="78">
                  <c:v>-1.3552758954501365E-2</c:v>
                </c:pt>
                <c:pt idx="79">
                  <c:v>-1.7324350336862637E-2</c:v>
                </c:pt>
                <c:pt idx="80">
                  <c:v>-1.5700096123037577E-2</c:v>
                </c:pt>
                <c:pt idx="81">
                  <c:v>-2.011494252873558E-2</c:v>
                </c:pt>
                <c:pt idx="82">
                  <c:v>-1.1809766996488946E-2</c:v>
                </c:pt>
                <c:pt idx="83">
                  <c:v>-1.4134275618374548E-2</c:v>
                </c:pt>
                <c:pt idx="84">
                  <c:v>4.5469308216954385E-3</c:v>
                </c:pt>
                <c:pt idx="85">
                  <c:v>8.5190039318479016E-3</c:v>
                </c:pt>
                <c:pt idx="86">
                  <c:v>2.6289845547157409E-2</c:v>
                </c:pt>
                <c:pt idx="87">
                  <c:v>9.8039215686274161E-3</c:v>
                </c:pt>
                <c:pt idx="88">
                  <c:v>2.252693437806097E-2</c:v>
                </c:pt>
                <c:pt idx="89">
                  <c:v>1.5609756097560989E-2</c:v>
                </c:pt>
                <c:pt idx="90">
                  <c:v>2.8095393662201928E-2</c:v>
                </c:pt>
                <c:pt idx="91">
                  <c:v>2.3483365949119372E-2</c:v>
                </c:pt>
                <c:pt idx="92">
                  <c:v>4.1775456919060261E-2</c:v>
                </c:pt>
                <c:pt idx="93">
                  <c:v>3.2594524119947899E-2</c:v>
                </c:pt>
                <c:pt idx="94">
                  <c:v>3.2802858070802188E-2</c:v>
                </c:pt>
                <c:pt idx="95">
                  <c:v>3.5087719298245501E-2</c:v>
                </c:pt>
                <c:pt idx="96">
                  <c:v>3.5320803629293573E-2</c:v>
                </c:pt>
                <c:pt idx="97">
                  <c:v>4.1233766233766289E-2</c:v>
                </c:pt>
                <c:pt idx="98">
                  <c:v>3.9057456423499115E-2</c:v>
                </c:pt>
                <c:pt idx="99">
                  <c:v>6.7484662576687171E-2</c:v>
                </c:pt>
                <c:pt idx="100">
                  <c:v>5.1685393258427137E-2</c:v>
                </c:pt>
                <c:pt idx="101">
                  <c:v>4.7833065810593878E-2</c:v>
                </c:pt>
                <c:pt idx="102">
                  <c:v>3.6694320357370858E-2</c:v>
                </c:pt>
                <c:pt idx="103">
                  <c:v>5.2295918367346816E-2</c:v>
                </c:pt>
                <c:pt idx="104">
                  <c:v>3.9886039886039892E-2</c:v>
                </c:pt>
                <c:pt idx="105">
                  <c:v>4.9905243209096506E-2</c:v>
                </c:pt>
                <c:pt idx="106">
                  <c:v>3.1132075471698162E-2</c:v>
                </c:pt>
                <c:pt idx="107">
                  <c:v>5.0660792951541689E-2</c:v>
                </c:pt>
                <c:pt idx="108">
                  <c:v>5.1459052400376626E-2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BF5F-43A3-917C-764EED9BD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85836"/>
        <c:axId val="57458663"/>
      </c:lineChart>
      <c:lineChart>
        <c:grouping val="standard"/>
        <c:varyColors val="0"/>
        <c:ser>
          <c:idx val="0"/>
          <c:order val="0"/>
          <c:tx>
            <c:strRef>
              <c:f>'עיבוד וגרף'!$J$2</c:f>
              <c:strCache>
                <c:ptCount val="1"/>
                <c:pt idx="0">
                  <c:v>רכיב הזמנות ליצוא (ציר ימני) </c:v>
                </c:pt>
              </c:strCache>
            </c:strRef>
          </c:tx>
          <c:spPr>
            <a:ln w="22225" cap="rnd" cmpd="sng" algn="ctr">
              <a:solidFill>
                <a:srgbClr val="DA8F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</c:spPr>
          <c:marker>
            <c:symbol val="none"/>
          </c:marker>
          <c:dLbls>
            <c:dLbl>
              <c:idx val="105"/>
              <c:layout>
                <c:manualLayout>
                  <c:x val="2.5532126433189181E-2"/>
                  <c:y val="-4.9122059227665944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A8F32"/>
                        </a:solidFill>
                      </a:rPr>
                      <a:t>51.4</a:t>
                    </a:r>
                    <a:endParaRPr lang="en-US" sz="1100" b="1" dirty="0">
                      <a:solidFill>
                        <a:srgbClr val="DA8F3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5F-43A3-917C-764EED9BDE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'עיבוד וגרף'!$A$201:$A$316</c:f>
              <c:numCache>
                <c:formatCode>mm/yy</c:formatCode>
                <c:ptCount val="111"/>
                <c:pt idx="0">
                  <c:v>42705</c:v>
                </c:pt>
                <c:pt idx="1">
                  <c:v>42736</c:v>
                </c:pt>
                <c:pt idx="2">
                  <c:v>42767</c:v>
                </c:pt>
                <c:pt idx="3">
                  <c:v>42795</c:v>
                </c:pt>
                <c:pt idx="4">
                  <c:v>42826</c:v>
                </c:pt>
                <c:pt idx="5">
                  <c:v>42856</c:v>
                </c:pt>
                <c:pt idx="6">
                  <c:v>42887</c:v>
                </c:pt>
                <c:pt idx="7">
                  <c:v>42917</c:v>
                </c:pt>
                <c:pt idx="8">
                  <c:v>42948</c:v>
                </c:pt>
                <c:pt idx="9">
                  <c:v>42979</c:v>
                </c:pt>
                <c:pt idx="10">
                  <c:v>43009</c:v>
                </c:pt>
                <c:pt idx="11">
                  <c:v>43040</c:v>
                </c:pt>
                <c:pt idx="12">
                  <c:v>43070</c:v>
                </c:pt>
                <c:pt idx="13">
                  <c:v>43101</c:v>
                </c:pt>
                <c:pt idx="14">
                  <c:v>43132</c:v>
                </c:pt>
                <c:pt idx="15">
                  <c:v>43160</c:v>
                </c:pt>
                <c:pt idx="16">
                  <c:v>43191</c:v>
                </c:pt>
                <c:pt idx="17">
                  <c:v>43221</c:v>
                </c:pt>
                <c:pt idx="18">
                  <c:v>43252</c:v>
                </c:pt>
                <c:pt idx="19">
                  <c:v>43282</c:v>
                </c:pt>
                <c:pt idx="20">
                  <c:v>43313</c:v>
                </c:pt>
                <c:pt idx="21">
                  <c:v>43344</c:v>
                </c:pt>
                <c:pt idx="22">
                  <c:v>43374</c:v>
                </c:pt>
                <c:pt idx="23">
                  <c:v>43405</c:v>
                </c:pt>
                <c:pt idx="24">
                  <c:v>43435</c:v>
                </c:pt>
                <c:pt idx="25">
                  <c:v>43466</c:v>
                </c:pt>
                <c:pt idx="26">
                  <c:v>43497</c:v>
                </c:pt>
                <c:pt idx="27">
                  <c:v>43525</c:v>
                </c:pt>
                <c:pt idx="28">
                  <c:v>43556</c:v>
                </c:pt>
                <c:pt idx="29">
                  <c:v>43586</c:v>
                </c:pt>
                <c:pt idx="30">
                  <c:v>43617</c:v>
                </c:pt>
                <c:pt idx="31">
                  <c:v>43647</c:v>
                </c:pt>
                <c:pt idx="32">
                  <c:v>43678</c:v>
                </c:pt>
                <c:pt idx="33">
                  <c:v>43709</c:v>
                </c:pt>
                <c:pt idx="34">
                  <c:v>43739</c:v>
                </c:pt>
                <c:pt idx="35">
                  <c:v>43770</c:v>
                </c:pt>
                <c:pt idx="36">
                  <c:v>43800</c:v>
                </c:pt>
                <c:pt idx="37">
                  <c:v>43831</c:v>
                </c:pt>
                <c:pt idx="38">
                  <c:v>43862</c:v>
                </c:pt>
                <c:pt idx="39">
                  <c:v>43891</c:v>
                </c:pt>
                <c:pt idx="40">
                  <c:v>43922</c:v>
                </c:pt>
                <c:pt idx="41">
                  <c:v>43952</c:v>
                </c:pt>
                <c:pt idx="42">
                  <c:v>43983</c:v>
                </c:pt>
                <c:pt idx="43">
                  <c:v>44013</c:v>
                </c:pt>
                <c:pt idx="44">
                  <c:v>44044</c:v>
                </c:pt>
                <c:pt idx="45">
                  <c:v>44075</c:v>
                </c:pt>
                <c:pt idx="46">
                  <c:v>44105</c:v>
                </c:pt>
                <c:pt idx="47">
                  <c:v>44136</c:v>
                </c:pt>
                <c:pt idx="48">
                  <c:v>44166</c:v>
                </c:pt>
                <c:pt idx="49">
                  <c:v>44197</c:v>
                </c:pt>
                <c:pt idx="50">
                  <c:v>44228</c:v>
                </c:pt>
                <c:pt idx="51">
                  <c:v>44256</c:v>
                </c:pt>
                <c:pt idx="52">
                  <c:v>44287</c:v>
                </c:pt>
                <c:pt idx="53">
                  <c:v>44317</c:v>
                </c:pt>
                <c:pt idx="54">
                  <c:v>44348</c:v>
                </c:pt>
                <c:pt idx="55">
                  <c:v>44378</c:v>
                </c:pt>
                <c:pt idx="56">
                  <c:v>44409</c:v>
                </c:pt>
                <c:pt idx="57">
                  <c:v>44440</c:v>
                </c:pt>
                <c:pt idx="58">
                  <c:v>44470</c:v>
                </c:pt>
                <c:pt idx="59">
                  <c:v>44501</c:v>
                </c:pt>
                <c:pt idx="60">
                  <c:v>44531</c:v>
                </c:pt>
                <c:pt idx="61">
                  <c:v>44562</c:v>
                </c:pt>
                <c:pt idx="62">
                  <c:v>44593</c:v>
                </c:pt>
                <c:pt idx="63">
                  <c:v>44621</c:v>
                </c:pt>
                <c:pt idx="64">
                  <c:v>44652</c:v>
                </c:pt>
                <c:pt idx="65">
                  <c:v>44682</c:v>
                </c:pt>
                <c:pt idx="66">
                  <c:v>44713</c:v>
                </c:pt>
                <c:pt idx="67">
                  <c:v>44743</c:v>
                </c:pt>
                <c:pt idx="68">
                  <c:v>44774</c:v>
                </c:pt>
                <c:pt idx="69">
                  <c:v>44805</c:v>
                </c:pt>
                <c:pt idx="70">
                  <c:v>44835</c:v>
                </c:pt>
                <c:pt idx="71">
                  <c:v>44866</c:v>
                </c:pt>
                <c:pt idx="72">
                  <c:v>44896</c:v>
                </c:pt>
                <c:pt idx="73">
                  <c:v>44927</c:v>
                </c:pt>
                <c:pt idx="74">
                  <c:v>44958</c:v>
                </c:pt>
                <c:pt idx="75">
                  <c:v>44986</c:v>
                </c:pt>
                <c:pt idx="76">
                  <c:v>45017</c:v>
                </c:pt>
                <c:pt idx="77">
                  <c:v>45047</c:v>
                </c:pt>
                <c:pt idx="78">
                  <c:v>45078</c:v>
                </c:pt>
                <c:pt idx="79">
                  <c:v>45108</c:v>
                </c:pt>
                <c:pt idx="80">
                  <c:v>45139</c:v>
                </c:pt>
                <c:pt idx="81">
                  <c:v>45170</c:v>
                </c:pt>
                <c:pt idx="82">
                  <c:v>45200</c:v>
                </c:pt>
                <c:pt idx="83">
                  <c:v>45231</c:v>
                </c:pt>
                <c:pt idx="84">
                  <c:v>45261</c:v>
                </c:pt>
                <c:pt idx="85">
                  <c:v>45292</c:v>
                </c:pt>
                <c:pt idx="86">
                  <c:v>45324</c:v>
                </c:pt>
                <c:pt idx="87">
                  <c:v>45354</c:v>
                </c:pt>
                <c:pt idx="88">
                  <c:v>45386</c:v>
                </c:pt>
                <c:pt idx="89">
                  <c:v>45414</c:v>
                </c:pt>
                <c:pt idx="90">
                  <c:v>45446</c:v>
                </c:pt>
                <c:pt idx="91">
                  <c:v>45474</c:v>
                </c:pt>
                <c:pt idx="92">
                  <c:v>45505</c:v>
                </c:pt>
                <c:pt idx="93">
                  <c:v>45536</c:v>
                </c:pt>
                <c:pt idx="94">
                  <c:v>45566</c:v>
                </c:pt>
                <c:pt idx="95">
                  <c:v>45597</c:v>
                </c:pt>
                <c:pt idx="96">
                  <c:v>45627</c:v>
                </c:pt>
                <c:pt idx="97">
                  <c:v>45658</c:v>
                </c:pt>
                <c:pt idx="98">
                  <c:v>45689</c:v>
                </c:pt>
                <c:pt idx="99">
                  <c:v>45717</c:v>
                </c:pt>
                <c:pt idx="100">
                  <c:v>45748</c:v>
                </c:pt>
                <c:pt idx="101">
                  <c:v>45778</c:v>
                </c:pt>
                <c:pt idx="102">
                  <c:v>45809</c:v>
                </c:pt>
                <c:pt idx="103">
                  <c:v>45839</c:v>
                </c:pt>
                <c:pt idx="104">
                  <c:v>45870</c:v>
                </c:pt>
                <c:pt idx="105">
                  <c:v>45901</c:v>
                </c:pt>
                <c:pt idx="106">
                  <c:v>45931</c:v>
                </c:pt>
                <c:pt idx="107">
                  <c:v>45962</c:v>
                </c:pt>
                <c:pt idx="108">
                  <c:v>45992</c:v>
                </c:pt>
                <c:pt idx="109">
                  <c:v>46023</c:v>
                </c:pt>
                <c:pt idx="110">
                  <c:v>46054</c:v>
                </c:pt>
              </c:numCache>
              <c:extLst/>
            </c:numRef>
          </c:cat>
          <c:val>
            <c:numRef>
              <c:f>'עיבוד וגרף'!$J$201:$J$316</c:f>
              <c:numCache>
                <c:formatCode>0.0</c:formatCode>
                <c:ptCount val="111"/>
                <c:pt idx="0">
                  <c:v>51.182966230013847</c:v>
                </c:pt>
                <c:pt idx="1">
                  <c:v>52.334418791400878</c:v>
                </c:pt>
                <c:pt idx="2">
                  <c:v>52.857318506216743</c:v>
                </c:pt>
                <c:pt idx="3">
                  <c:v>52.465047076107318</c:v>
                </c:pt>
                <c:pt idx="4">
                  <c:v>52.487516178716753</c:v>
                </c:pt>
                <c:pt idx="5">
                  <c:v>52.263640653178726</c:v>
                </c:pt>
                <c:pt idx="6">
                  <c:v>52.589643989461408</c:v>
                </c:pt>
                <c:pt idx="7">
                  <c:v>52.561793979590107</c:v>
                </c:pt>
                <c:pt idx="8">
                  <c:v>53.511192336164299</c:v>
                </c:pt>
                <c:pt idx="9">
                  <c:v>52.437784594310607</c:v>
                </c:pt>
                <c:pt idx="10">
                  <c:v>52.678140354674824</c:v>
                </c:pt>
                <c:pt idx="11">
                  <c:v>53.503241973457087</c:v>
                </c:pt>
                <c:pt idx="12">
                  <c:v>53.838326975080797</c:v>
                </c:pt>
                <c:pt idx="13">
                  <c:v>53.933874676317792</c:v>
                </c:pt>
                <c:pt idx="14">
                  <c:v>53.200082948225216</c:v>
                </c:pt>
                <c:pt idx="15">
                  <c:v>51.872466628859101</c:v>
                </c:pt>
                <c:pt idx="16">
                  <c:v>50.976774697741099</c:v>
                </c:pt>
                <c:pt idx="17">
                  <c:v>50.719704657329018</c:v>
                </c:pt>
                <c:pt idx="18">
                  <c:v>50.335507755545734</c:v>
                </c:pt>
                <c:pt idx="19">
                  <c:v>50.151625811289712</c:v>
                </c:pt>
                <c:pt idx="20">
                  <c:v>50.139153513815323</c:v>
                </c:pt>
                <c:pt idx="21">
                  <c:v>49.586853804071559</c:v>
                </c:pt>
                <c:pt idx="22">
                  <c:v>49.797217501017322</c:v>
                </c:pt>
                <c:pt idx="23">
                  <c:v>49.655323069206275</c:v>
                </c:pt>
                <c:pt idx="24">
                  <c:v>49.674562094556528</c:v>
                </c:pt>
                <c:pt idx="25">
                  <c:v>49.418831977630262</c:v>
                </c:pt>
                <c:pt idx="26">
                  <c:v>49.074599197426743</c:v>
                </c:pt>
                <c:pt idx="27">
                  <c:v>49.030558634153344</c:v>
                </c:pt>
                <c:pt idx="28">
                  <c:v>49.074805786910318</c:v>
                </c:pt>
                <c:pt idx="29">
                  <c:v>49.10433246372623</c:v>
                </c:pt>
                <c:pt idx="30">
                  <c:v>48.854520780946736</c:v>
                </c:pt>
                <c:pt idx="31">
                  <c:v>48.318385712643476</c:v>
                </c:pt>
                <c:pt idx="32">
                  <c:v>47.45209833723117</c:v>
                </c:pt>
                <c:pt idx="33">
                  <c:v>48.002984155865491</c:v>
                </c:pt>
                <c:pt idx="34">
                  <c:v>49.017384644161091</c:v>
                </c:pt>
                <c:pt idx="35">
                  <c:v>49.011900970902467</c:v>
                </c:pt>
                <c:pt idx="36">
                  <c:v>49.154710021250608</c:v>
                </c:pt>
                <c:pt idx="37">
                  <c:v>49.516274270833797</c:v>
                </c:pt>
                <c:pt idx="38">
                  <c:v>44.988894449968519</c:v>
                </c:pt>
                <c:pt idx="39">
                  <c:v>42.958159373745296</c:v>
                </c:pt>
                <c:pt idx="40">
                  <c:v>27.080345644100682</c:v>
                </c:pt>
                <c:pt idx="41">
                  <c:v>32.254774707046529</c:v>
                </c:pt>
                <c:pt idx="42">
                  <c:v>43.464760214180643</c:v>
                </c:pt>
                <c:pt idx="43">
                  <c:v>47.163508748758723</c:v>
                </c:pt>
                <c:pt idx="44">
                  <c:v>49.936578779141328</c:v>
                </c:pt>
                <c:pt idx="45">
                  <c:v>51.723820333650586</c:v>
                </c:pt>
                <c:pt idx="46">
                  <c:v>51.268455130060623</c:v>
                </c:pt>
                <c:pt idx="47">
                  <c:v>51.798387269332459</c:v>
                </c:pt>
                <c:pt idx="48">
                  <c:v>51.088950631099749</c:v>
                </c:pt>
                <c:pt idx="49">
                  <c:v>50.150393155340211</c:v>
                </c:pt>
                <c:pt idx="50">
                  <c:v>51.084830637970349</c:v>
                </c:pt>
                <c:pt idx="51">
                  <c:v>53.421051219029962</c:v>
                </c:pt>
                <c:pt idx="52">
                  <c:v>54.702001246448226</c:v>
                </c:pt>
                <c:pt idx="53">
                  <c:v>54.920600408516641</c:v>
                </c:pt>
                <c:pt idx="54">
                  <c:v>53.133922279743388</c:v>
                </c:pt>
                <c:pt idx="55">
                  <c:v>52.720058224269948</c:v>
                </c:pt>
                <c:pt idx="56">
                  <c:v>50.97693719741924</c:v>
                </c:pt>
                <c:pt idx="57">
                  <c:v>51.019262233105835</c:v>
                </c:pt>
                <c:pt idx="58">
                  <c:v>50.59850583834907</c:v>
                </c:pt>
                <c:pt idx="59">
                  <c:v>51.367119606035381</c:v>
                </c:pt>
                <c:pt idx="60">
                  <c:v>51.244052260316394</c:v>
                </c:pt>
                <c:pt idx="61">
                  <c:v>49.714483983579932</c:v>
                </c:pt>
                <c:pt idx="62">
                  <c:v>50.975407497448678</c:v>
                </c:pt>
                <c:pt idx="63">
                  <c:v>48.105318761995541</c:v>
                </c:pt>
                <c:pt idx="64">
                  <c:v>48.296020166910985</c:v>
                </c:pt>
                <c:pt idx="65">
                  <c:v>47.967488939826282</c:v>
                </c:pt>
                <c:pt idx="66">
                  <c:v>49.498928241279565</c:v>
                </c:pt>
                <c:pt idx="67">
                  <c:v>47.993648926199832</c:v>
                </c:pt>
                <c:pt idx="68">
                  <c:v>47.02396654975805</c:v>
                </c:pt>
                <c:pt idx="69">
                  <c:v>45.921043038650517</c:v>
                </c:pt>
                <c:pt idx="70">
                  <c:v>46.176965410389094</c:v>
                </c:pt>
                <c:pt idx="71">
                  <c:v>46.236818691308351</c:v>
                </c:pt>
                <c:pt idx="72">
                  <c:v>46.159734317088891</c:v>
                </c:pt>
                <c:pt idx="73">
                  <c:v>47.450283660755076</c:v>
                </c:pt>
                <c:pt idx="74">
                  <c:v>48.302231120251022</c:v>
                </c:pt>
                <c:pt idx="75">
                  <c:v>47.656194925363259</c:v>
                </c:pt>
                <c:pt idx="76">
                  <c:v>48.387852026241319</c:v>
                </c:pt>
                <c:pt idx="77">
                  <c:v>47.264399645323898</c:v>
                </c:pt>
                <c:pt idx="78">
                  <c:v>47.062282207295546</c:v>
                </c:pt>
                <c:pt idx="79">
                  <c:v>46.413933242904967</c:v>
                </c:pt>
                <c:pt idx="80">
                  <c:v>47.016905656771314</c:v>
                </c:pt>
                <c:pt idx="81">
                  <c:v>47.639309827640723</c:v>
                </c:pt>
                <c:pt idx="82">
                  <c:v>47.460356615391696</c:v>
                </c:pt>
                <c:pt idx="83">
                  <c:v>48.115120484611694</c:v>
                </c:pt>
                <c:pt idx="84">
                  <c:v>48.062347140394934</c:v>
                </c:pt>
                <c:pt idx="85">
                  <c:v>48.800486003236827</c:v>
                </c:pt>
                <c:pt idx="86">
                  <c:v>49.344318379273197</c:v>
                </c:pt>
                <c:pt idx="87">
                  <c:v>49.5501394257928</c:v>
                </c:pt>
                <c:pt idx="88">
                  <c:v>50.455286811443763</c:v>
                </c:pt>
                <c:pt idx="89" formatCode="General">
                  <c:v>50.4</c:v>
                </c:pt>
                <c:pt idx="90" formatCode="General">
                  <c:v>49.3</c:v>
                </c:pt>
                <c:pt idx="91" formatCode="General">
                  <c:v>49.4</c:v>
                </c:pt>
                <c:pt idx="92" formatCode="General">
                  <c:v>48.4</c:v>
                </c:pt>
                <c:pt idx="93" formatCode="General">
                  <c:v>47.5</c:v>
                </c:pt>
                <c:pt idx="94" formatCode="General">
                  <c:v>48.3</c:v>
                </c:pt>
                <c:pt idx="95" formatCode="General">
                  <c:v>48.6</c:v>
                </c:pt>
                <c:pt idx="96" formatCode="General">
                  <c:v>48.1</c:v>
                </c:pt>
                <c:pt idx="97" formatCode="General">
                  <c:v>49.4</c:v>
                </c:pt>
                <c:pt idx="98" formatCode="General">
                  <c:v>49.6</c:v>
                </c:pt>
                <c:pt idx="99" formatCode="General">
                  <c:v>50.1</c:v>
                </c:pt>
                <c:pt idx="100" formatCode="General">
                  <c:v>47.2</c:v>
                </c:pt>
                <c:pt idx="101" formatCode="General">
                  <c:v>48</c:v>
                </c:pt>
                <c:pt idx="102" formatCode="General">
                  <c:v>49.2</c:v>
                </c:pt>
                <c:pt idx="103" formatCode="General">
                  <c:v>48.2</c:v>
                </c:pt>
                <c:pt idx="104" formatCode="General">
                  <c:v>48.7</c:v>
                </c:pt>
                <c:pt idx="105">
                  <c:v>49.509417242078165</c:v>
                </c:pt>
                <c:pt idx="106">
                  <c:v>48.29387999275211</c:v>
                </c:pt>
                <c:pt idx="107">
                  <c:v>49.86249917078532</c:v>
                </c:pt>
                <c:pt idx="108">
                  <c:v>49.096364037823058</c:v>
                </c:pt>
                <c:pt idx="109">
                  <c:v>49.903218448051511</c:v>
                </c:pt>
                <c:pt idx="110">
                  <c:v>51.403802710719631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BF5F-43A3-917C-764EED9BD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97301"/>
        <c:axId val="11107462"/>
      </c:lineChart>
      <c:dateAx>
        <c:axId val="12185836"/>
        <c:scaling>
          <c:orientation val="minMax"/>
          <c:min val="42767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57458663"/>
        <c:crosses val="autoZero"/>
        <c:auto val="0"/>
        <c:lblOffset val="100"/>
        <c:baseTimeUnit val="months"/>
        <c:majorUnit val="6"/>
        <c:majorTimeUnit val="months"/>
        <c:minorUnit val="1"/>
        <c:minorTimeUnit val="months"/>
      </c:dateAx>
      <c:valAx>
        <c:axId val="57458663"/>
        <c:scaling>
          <c:orientation val="minMax"/>
          <c:max val="0.30000000000000004"/>
          <c:min val="-0.30000000000000004"/>
        </c:scaling>
        <c:delete val="0"/>
        <c:axPos val="l"/>
        <c:numFmt formatCode="0%" sourceLinked="0"/>
        <c:majorTickMark val="none"/>
        <c:minorTickMark val="none"/>
        <c:tickLblPos val="low"/>
        <c:spPr>
          <a:noFill/>
          <a:ln w="6350">
            <a:noFill/>
          </a:ln>
          <a:effectLst/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12185836"/>
        <c:crosses val="autoZero"/>
        <c:crossBetween val="between"/>
      </c:valAx>
      <c:dateAx>
        <c:axId val="43297301"/>
        <c:scaling>
          <c:orientation val="minMax"/>
        </c:scaling>
        <c:delete val="1"/>
        <c:axPos val="b"/>
        <c:numFmt formatCode="mm/yy" sourceLinked="1"/>
        <c:majorTickMark val="out"/>
        <c:minorTickMark val="none"/>
        <c:tickLblPos val="nextTo"/>
        <c:crossAx val="11107462"/>
        <c:crossesAt val="50"/>
        <c:auto val="1"/>
        <c:lblOffset val="100"/>
        <c:baseTimeUnit val="months"/>
      </c:dateAx>
      <c:valAx>
        <c:axId val="11107462"/>
        <c:scaling>
          <c:orientation val="minMax"/>
          <c:max val="75"/>
          <c:min val="25"/>
        </c:scaling>
        <c:delete val="0"/>
        <c:axPos val="r"/>
        <c:numFmt formatCode="0" sourceLinked="0"/>
        <c:majorTickMark val="none"/>
        <c:minorTickMark val="none"/>
        <c:tickLblPos val="high"/>
        <c:spPr>
          <a:noFill/>
          <a:ln w="6350">
            <a:noFill/>
          </a:ln>
          <a:effectLst/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43297301"/>
        <c:crosses val="max"/>
        <c:crossBetween val="between"/>
        <c:majorUnit val="5"/>
      </c:valAx>
      <c:spPr>
        <a:noFill/>
        <a:ln w="635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5055683465312657"/>
          <c:w val="0.99858485846071587"/>
          <c:h val="4.9443165346873409E-2"/>
        </c:manualLayout>
      </c:layout>
      <c:overlay val="1"/>
      <c:spPr>
        <a:noFill/>
        <a:ln w="25400">
          <a:noFill/>
        </a:ln>
        <a:effectLst/>
      </c:spPr>
      <c:txPr>
        <a:bodyPr rot="0" vert="horz"/>
        <a:lstStyle/>
        <a:p>
          <a:pPr>
            <a:defRPr/>
          </a:pPr>
          <a:endParaRPr lang="he-IL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  <a:round/>
    </a:ln>
    <a:effectLst/>
  </c:spPr>
  <c:txPr>
    <a:bodyPr rot="0" vert="horz" wrap="square"/>
    <a:lstStyle/>
    <a:p>
      <a:pPr>
        <a:defRPr lang="en-US" sz="1200" u="none" baseline="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200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pPr>
            <a:r>
              <a:rPr lang="he-IL" sz="12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35: </a:t>
            </a:r>
            <a:r>
              <a:rPr lang="he-IL" sz="12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מדד מנהלי הרכש </a:t>
            </a:r>
            <a:r>
              <a:rPr lang="he-IL" sz="120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הגלובלי</a:t>
            </a:r>
            <a:endParaRPr lang="he-IL" sz="12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rtl="1">
              <a:defRPr sz="200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pPr>
            <a:r>
              <a:rPr lang="he-IL" sz="1200" b="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פברואר</a:t>
            </a:r>
            <a:r>
              <a:rPr lang="he-IL" sz="1200" b="0" baseline="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2016</a:t>
            </a:r>
            <a:r>
              <a:rPr lang="he-IL" sz="1200" b="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he-IL" sz="1200" b="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עד פברואר 2026</a:t>
            </a:r>
          </a:p>
        </c:rich>
      </c:tx>
      <c:layout>
        <c:manualLayout>
          <c:xMode val="edge"/>
          <c:yMode val="edge"/>
          <c:x val="0.40392605308922952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5500538352934048E-2"/>
          <c:y val="0.12091863193211656"/>
          <c:w val="0.93003666644359306"/>
          <c:h val="0.67828427276186887"/>
        </c:manualLayout>
      </c:layout>
      <c:lineChart>
        <c:grouping val="standard"/>
        <c:varyColors val="0"/>
        <c:ser>
          <c:idx val="0"/>
          <c:order val="0"/>
          <c:tx>
            <c:strRef>
              <c:f>'איור 18 נתונים'!$B$3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25400">
              <a:solidFill>
                <a:srgbClr val="DA8F32"/>
              </a:solidFill>
              <a:prstDash val="solid"/>
            </a:ln>
          </c:spPr>
          <c:marker>
            <c:symbol val="none"/>
          </c:marker>
          <c:dLbls>
            <c:dLbl>
              <c:idx val="142"/>
              <c:layout>
                <c:manualLayout>
                  <c:x val="0"/>
                  <c:y val="-7.3490464520365405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A3-45D0-A590-19C471A377B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DA8F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  <c:pt idx="82">
                  <c:v>44255</c:v>
                </c:pt>
                <c:pt idx="83">
                  <c:v>44286</c:v>
                </c:pt>
                <c:pt idx="84">
                  <c:v>44316</c:v>
                </c:pt>
                <c:pt idx="85">
                  <c:v>44347</c:v>
                </c:pt>
                <c:pt idx="86">
                  <c:v>44377</c:v>
                </c:pt>
                <c:pt idx="87">
                  <c:v>44408</c:v>
                </c:pt>
                <c:pt idx="88">
                  <c:v>44439</c:v>
                </c:pt>
                <c:pt idx="89">
                  <c:v>44469</c:v>
                </c:pt>
                <c:pt idx="90">
                  <c:v>44500</c:v>
                </c:pt>
                <c:pt idx="91">
                  <c:v>44530</c:v>
                </c:pt>
                <c:pt idx="92">
                  <c:v>44561</c:v>
                </c:pt>
                <c:pt idx="93">
                  <c:v>44592</c:v>
                </c:pt>
                <c:pt idx="94">
                  <c:v>44620</c:v>
                </c:pt>
                <c:pt idx="95">
                  <c:v>44651</c:v>
                </c:pt>
                <c:pt idx="96">
                  <c:v>44681</c:v>
                </c:pt>
                <c:pt idx="97">
                  <c:v>44712</c:v>
                </c:pt>
                <c:pt idx="98">
                  <c:v>44742</c:v>
                </c:pt>
                <c:pt idx="99">
                  <c:v>44773</c:v>
                </c:pt>
                <c:pt idx="100">
                  <c:v>44804</c:v>
                </c:pt>
                <c:pt idx="101">
                  <c:v>44834</c:v>
                </c:pt>
                <c:pt idx="102">
                  <c:v>44865</c:v>
                </c:pt>
                <c:pt idx="103">
                  <c:v>44895</c:v>
                </c:pt>
                <c:pt idx="104">
                  <c:v>44926</c:v>
                </c:pt>
                <c:pt idx="105">
                  <c:v>44957</c:v>
                </c:pt>
                <c:pt idx="106">
                  <c:v>44985</c:v>
                </c:pt>
                <c:pt idx="107">
                  <c:v>45016</c:v>
                </c:pt>
                <c:pt idx="108">
                  <c:v>45046</c:v>
                </c:pt>
                <c:pt idx="109">
                  <c:v>45077</c:v>
                </c:pt>
                <c:pt idx="110">
                  <c:v>45107</c:v>
                </c:pt>
                <c:pt idx="111">
                  <c:v>45138</c:v>
                </c:pt>
                <c:pt idx="112">
                  <c:v>45169</c:v>
                </c:pt>
                <c:pt idx="113">
                  <c:v>45199</c:v>
                </c:pt>
                <c:pt idx="114">
                  <c:v>45230</c:v>
                </c:pt>
                <c:pt idx="115">
                  <c:v>45260</c:v>
                </c:pt>
                <c:pt idx="116">
                  <c:v>45291</c:v>
                </c:pt>
                <c:pt idx="117">
                  <c:v>45322</c:v>
                </c:pt>
                <c:pt idx="118">
                  <c:v>45351</c:v>
                </c:pt>
                <c:pt idx="119">
                  <c:v>45382</c:v>
                </c:pt>
                <c:pt idx="120">
                  <c:v>45412</c:v>
                </c:pt>
                <c:pt idx="121">
                  <c:v>45443</c:v>
                </c:pt>
                <c:pt idx="122">
                  <c:v>45473</c:v>
                </c:pt>
                <c:pt idx="123">
                  <c:v>45504</c:v>
                </c:pt>
                <c:pt idx="124">
                  <c:v>45535</c:v>
                </c:pt>
                <c:pt idx="125">
                  <c:v>45565</c:v>
                </c:pt>
                <c:pt idx="126">
                  <c:v>45596</c:v>
                </c:pt>
                <c:pt idx="127">
                  <c:v>45626</c:v>
                </c:pt>
                <c:pt idx="128">
                  <c:v>45657</c:v>
                </c:pt>
                <c:pt idx="129">
                  <c:v>45688</c:v>
                </c:pt>
                <c:pt idx="130">
                  <c:v>45716</c:v>
                </c:pt>
                <c:pt idx="131">
                  <c:v>45747</c:v>
                </c:pt>
                <c:pt idx="132">
                  <c:v>45777</c:v>
                </c:pt>
                <c:pt idx="133">
                  <c:v>45808</c:v>
                </c:pt>
                <c:pt idx="134">
                  <c:v>45838</c:v>
                </c:pt>
                <c:pt idx="135">
                  <c:v>45869</c:v>
                </c:pt>
                <c:pt idx="136">
                  <c:v>45900</c:v>
                </c:pt>
                <c:pt idx="137">
                  <c:v>45930</c:v>
                </c:pt>
                <c:pt idx="138">
                  <c:v>45961</c:v>
                </c:pt>
                <c:pt idx="139">
                  <c:v>45991</c:v>
                </c:pt>
                <c:pt idx="140">
                  <c:v>46022</c:v>
                </c:pt>
                <c:pt idx="141">
                  <c:v>46053</c:v>
                </c:pt>
                <c:pt idx="142">
                  <c:v>46081</c:v>
                </c:pt>
              </c:numCache>
            </c:numRef>
          </c:cat>
          <c:val>
            <c:numRef>
              <c:f>'איור 18 נתונים'!$B$4:$B$294</c:f>
              <c:numCache>
                <c:formatCode>0.00</c:formatCode>
                <c:ptCount val="291"/>
                <c:pt idx="0">
                  <c:v>50.5</c:v>
                </c:pt>
                <c:pt idx="1">
                  <c:v>50.9</c:v>
                </c:pt>
                <c:pt idx="2">
                  <c:v>52.5</c:v>
                </c:pt>
                <c:pt idx="3">
                  <c:v>51.7</c:v>
                </c:pt>
                <c:pt idx="4">
                  <c:v>52.7</c:v>
                </c:pt>
                <c:pt idx="5">
                  <c:v>52.4</c:v>
                </c:pt>
                <c:pt idx="6">
                  <c:v>52</c:v>
                </c:pt>
                <c:pt idx="7">
                  <c:v>51.6</c:v>
                </c:pt>
                <c:pt idx="8">
                  <c:v>51.9</c:v>
                </c:pt>
                <c:pt idx="9">
                  <c:v>51.2</c:v>
                </c:pt>
                <c:pt idx="10">
                  <c:v>51.8</c:v>
                </c:pt>
                <c:pt idx="11">
                  <c:v>51.5</c:v>
                </c:pt>
                <c:pt idx="12">
                  <c:v>51.1</c:v>
                </c:pt>
                <c:pt idx="13">
                  <c:v>50.7</c:v>
                </c:pt>
                <c:pt idx="14">
                  <c:v>50</c:v>
                </c:pt>
                <c:pt idx="15">
                  <c:v>50.2</c:v>
                </c:pt>
                <c:pt idx="16">
                  <c:v>49.8</c:v>
                </c:pt>
                <c:pt idx="17">
                  <c:v>49</c:v>
                </c:pt>
                <c:pt idx="18">
                  <c:v>49.7</c:v>
                </c:pt>
                <c:pt idx="19">
                  <c:v>50.3</c:v>
                </c:pt>
                <c:pt idx="20">
                  <c:v>49.5</c:v>
                </c:pt>
                <c:pt idx="21">
                  <c:v>50.1</c:v>
                </c:pt>
                <c:pt idx="22">
                  <c:v>49.1</c:v>
                </c:pt>
                <c:pt idx="23">
                  <c:v>50.5</c:v>
                </c:pt>
                <c:pt idx="24">
                  <c:v>50</c:v>
                </c:pt>
                <c:pt idx="25">
                  <c:v>49.6</c:v>
                </c:pt>
                <c:pt idx="26">
                  <c:v>50</c:v>
                </c:pt>
                <c:pt idx="27">
                  <c:v>51.5</c:v>
                </c:pt>
                <c:pt idx="28">
                  <c:v>51.3</c:v>
                </c:pt>
                <c:pt idx="29">
                  <c:v>51.2</c:v>
                </c:pt>
                <c:pt idx="30">
                  <c:v>51.9</c:v>
                </c:pt>
                <c:pt idx="31">
                  <c:v>51.5</c:v>
                </c:pt>
                <c:pt idx="32">
                  <c:v>52</c:v>
                </c:pt>
                <c:pt idx="33">
                  <c:v>51.8</c:v>
                </c:pt>
                <c:pt idx="34">
                  <c:v>52.2</c:v>
                </c:pt>
                <c:pt idx="35">
                  <c:v>52.5</c:v>
                </c:pt>
                <c:pt idx="36">
                  <c:v>52</c:v>
                </c:pt>
                <c:pt idx="37">
                  <c:v>52.2</c:v>
                </c:pt>
                <c:pt idx="38">
                  <c:v>51.5</c:v>
                </c:pt>
                <c:pt idx="39">
                  <c:v>51.4</c:v>
                </c:pt>
                <c:pt idx="40">
                  <c:v>52</c:v>
                </c:pt>
                <c:pt idx="41">
                  <c:v>51.8</c:v>
                </c:pt>
                <c:pt idx="42">
                  <c:v>51.5</c:v>
                </c:pt>
                <c:pt idx="43">
                  <c:v>51.8</c:v>
                </c:pt>
                <c:pt idx="44">
                  <c:v>53</c:v>
                </c:pt>
                <c:pt idx="45">
                  <c:v>53.5</c:v>
                </c:pt>
                <c:pt idx="46">
                  <c:v>53.2</c:v>
                </c:pt>
                <c:pt idx="47">
                  <c:v>52.3</c:v>
                </c:pt>
                <c:pt idx="48">
                  <c:v>52.5</c:v>
                </c:pt>
                <c:pt idx="49">
                  <c:v>52.2</c:v>
                </c:pt>
                <c:pt idx="50">
                  <c:v>52.5</c:v>
                </c:pt>
                <c:pt idx="51">
                  <c:v>52.4</c:v>
                </c:pt>
                <c:pt idx="52">
                  <c:v>51.8</c:v>
                </c:pt>
                <c:pt idx="53">
                  <c:v>51.6</c:v>
                </c:pt>
                <c:pt idx="54">
                  <c:v>51.2</c:v>
                </c:pt>
                <c:pt idx="55">
                  <c:v>52.6</c:v>
                </c:pt>
                <c:pt idx="56">
                  <c:v>52.4</c:v>
                </c:pt>
                <c:pt idx="57">
                  <c:v>51.5</c:v>
                </c:pt>
                <c:pt idx="58">
                  <c:v>51.6</c:v>
                </c:pt>
                <c:pt idx="59">
                  <c:v>52.9</c:v>
                </c:pt>
                <c:pt idx="60">
                  <c:v>52.6</c:v>
                </c:pt>
                <c:pt idx="61">
                  <c:v>51.4</c:v>
                </c:pt>
                <c:pt idx="62">
                  <c:v>51</c:v>
                </c:pt>
                <c:pt idx="63">
                  <c:v>51.4</c:v>
                </c:pt>
                <c:pt idx="64">
                  <c:v>51.8</c:v>
                </c:pt>
                <c:pt idx="65">
                  <c:v>51.7</c:v>
                </c:pt>
                <c:pt idx="66">
                  <c:v>51.6</c:v>
                </c:pt>
                <c:pt idx="67">
                  <c:v>52.6</c:v>
                </c:pt>
                <c:pt idx="68">
                  <c:v>52.1</c:v>
                </c:pt>
                <c:pt idx="69">
                  <c:v>52.3</c:v>
                </c:pt>
                <c:pt idx="70">
                  <c:v>38.9</c:v>
                </c:pt>
                <c:pt idx="71">
                  <c:v>44.9</c:v>
                </c:pt>
                <c:pt idx="72">
                  <c:v>34.700000000000003</c:v>
                </c:pt>
                <c:pt idx="73">
                  <c:v>42.7</c:v>
                </c:pt>
                <c:pt idx="74">
                  <c:v>49.7</c:v>
                </c:pt>
                <c:pt idx="75">
                  <c:v>50.9</c:v>
                </c:pt>
                <c:pt idx="76">
                  <c:v>53</c:v>
                </c:pt>
                <c:pt idx="77">
                  <c:v>53.6</c:v>
                </c:pt>
                <c:pt idx="78">
                  <c:v>54.5</c:v>
                </c:pt>
                <c:pt idx="79">
                  <c:v>54.8</c:v>
                </c:pt>
                <c:pt idx="80">
                  <c:v>54.1</c:v>
                </c:pt>
                <c:pt idx="81">
                  <c:v>52.1</c:v>
                </c:pt>
                <c:pt idx="82">
                  <c:v>52</c:v>
                </c:pt>
                <c:pt idx="83">
                  <c:v>52.6</c:v>
                </c:pt>
                <c:pt idx="84">
                  <c:v>53.6</c:v>
                </c:pt>
                <c:pt idx="85">
                  <c:v>52.7</c:v>
                </c:pt>
                <c:pt idx="86">
                  <c:v>50.7</c:v>
                </c:pt>
                <c:pt idx="87">
                  <c:v>51.9</c:v>
                </c:pt>
                <c:pt idx="88">
                  <c:v>49.3</c:v>
                </c:pt>
                <c:pt idx="89">
                  <c:v>52.3</c:v>
                </c:pt>
                <c:pt idx="90">
                  <c:v>52.8</c:v>
                </c:pt>
                <c:pt idx="91">
                  <c:v>52.5</c:v>
                </c:pt>
                <c:pt idx="92">
                  <c:v>53.2</c:v>
                </c:pt>
                <c:pt idx="93">
                  <c:v>50.8</c:v>
                </c:pt>
                <c:pt idx="94">
                  <c:v>51.3</c:v>
                </c:pt>
                <c:pt idx="95">
                  <c:v>47</c:v>
                </c:pt>
                <c:pt idx="96">
                  <c:v>43.5</c:v>
                </c:pt>
                <c:pt idx="97">
                  <c:v>46.8</c:v>
                </c:pt>
                <c:pt idx="98">
                  <c:v>55.1</c:v>
                </c:pt>
                <c:pt idx="99">
                  <c:v>53.9</c:v>
                </c:pt>
                <c:pt idx="100">
                  <c:v>53.4</c:v>
                </c:pt>
                <c:pt idx="101">
                  <c:v>50.1</c:v>
                </c:pt>
                <c:pt idx="102">
                  <c:v>49.9</c:v>
                </c:pt>
                <c:pt idx="103">
                  <c:v>49</c:v>
                </c:pt>
                <c:pt idx="104">
                  <c:v>50</c:v>
                </c:pt>
                <c:pt idx="105">
                  <c:v>51.8</c:v>
                </c:pt>
                <c:pt idx="106">
                  <c:v>53.9</c:v>
                </c:pt>
                <c:pt idx="107">
                  <c:v>54.6</c:v>
                </c:pt>
                <c:pt idx="108">
                  <c:v>54.7</c:v>
                </c:pt>
                <c:pt idx="109">
                  <c:v>55.5</c:v>
                </c:pt>
                <c:pt idx="110">
                  <c:v>53.5</c:v>
                </c:pt>
                <c:pt idx="111">
                  <c:v>53</c:v>
                </c:pt>
                <c:pt idx="112">
                  <c:v>52.7</c:v>
                </c:pt>
                <c:pt idx="113">
                  <c:v>52</c:v>
                </c:pt>
                <c:pt idx="114">
                  <c:v>51.2</c:v>
                </c:pt>
                <c:pt idx="115">
                  <c:v>52.1</c:v>
                </c:pt>
                <c:pt idx="116">
                  <c:v>53.1</c:v>
                </c:pt>
                <c:pt idx="117">
                  <c:v>53.4</c:v>
                </c:pt>
                <c:pt idx="118">
                  <c:v>53.3</c:v>
                </c:pt>
                <c:pt idx="119">
                  <c:v>53.7</c:v>
                </c:pt>
                <c:pt idx="120">
                  <c:v>53.5</c:v>
                </c:pt>
                <c:pt idx="121">
                  <c:v>54.3</c:v>
                </c:pt>
                <c:pt idx="122">
                  <c:v>53.3</c:v>
                </c:pt>
                <c:pt idx="123">
                  <c:v>52.4</c:v>
                </c:pt>
                <c:pt idx="124">
                  <c:v>52.1</c:v>
                </c:pt>
                <c:pt idx="125">
                  <c:v>51.2</c:v>
                </c:pt>
                <c:pt idx="126">
                  <c:v>52.5</c:v>
                </c:pt>
                <c:pt idx="127">
                  <c:v>52.9</c:v>
                </c:pt>
                <c:pt idx="128">
                  <c:v>52.4</c:v>
                </c:pt>
                <c:pt idx="129">
                  <c:v>51.9</c:v>
                </c:pt>
                <c:pt idx="130">
                  <c:v>52.3</c:v>
                </c:pt>
                <c:pt idx="131">
                  <c:v>52.6</c:v>
                </c:pt>
                <c:pt idx="132">
                  <c:v>51.9</c:v>
                </c:pt>
                <c:pt idx="133">
                  <c:v>50.9</c:v>
                </c:pt>
                <c:pt idx="134">
                  <c:v>51.8</c:v>
                </c:pt>
                <c:pt idx="135">
                  <c:v>51.6</c:v>
                </c:pt>
                <c:pt idx="136">
                  <c:v>52.8</c:v>
                </c:pt>
                <c:pt idx="137">
                  <c:v>52.6</c:v>
                </c:pt>
                <c:pt idx="138">
                  <c:v>52.5</c:v>
                </c:pt>
                <c:pt idx="139">
                  <c:v>52.3</c:v>
                </c:pt>
                <c:pt idx="140">
                  <c:v>52.1</c:v>
                </c:pt>
                <c:pt idx="141">
                  <c:v>52.3</c:v>
                </c:pt>
                <c:pt idx="142">
                  <c:v>55.1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A3-45D0-A590-19C471A377BB}"/>
            </c:ext>
          </c:extLst>
        </c:ser>
        <c:ser>
          <c:idx val="1"/>
          <c:order val="1"/>
          <c:tx>
            <c:strRef>
              <c:f>'איור 18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25400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142"/>
              <c:layout>
                <c:manualLayout>
                  <c:x val="0"/>
                  <c:y val="1.3265028845925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A3-45D0-A590-19C471A377B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8DA3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  <c:pt idx="82">
                  <c:v>44255</c:v>
                </c:pt>
                <c:pt idx="83">
                  <c:v>44286</c:v>
                </c:pt>
                <c:pt idx="84">
                  <c:v>44316</c:v>
                </c:pt>
                <c:pt idx="85">
                  <c:v>44347</c:v>
                </c:pt>
                <c:pt idx="86">
                  <c:v>44377</c:v>
                </c:pt>
                <c:pt idx="87">
                  <c:v>44408</c:v>
                </c:pt>
                <c:pt idx="88">
                  <c:v>44439</c:v>
                </c:pt>
                <c:pt idx="89">
                  <c:v>44469</c:v>
                </c:pt>
                <c:pt idx="90">
                  <c:v>44500</c:v>
                </c:pt>
                <c:pt idx="91">
                  <c:v>44530</c:v>
                </c:pt>
                <c:pt idx="92">
                  <c:v>44561</c:v>
                </c:pt>
                <c:pt idx="93">
                  <c:v>44592</c:v>
                </c:pt>
                <c:pt idx="94">
                  <c:v>44620</c:v>
                </c:pt>
                <c:pt idx="95">
                  <c:v>44651</c:v>
                </c:pt>
                <c:pt idx="96">
                  <c:v>44681</c:v>
                </c:pt>
                <c:pt idx="97">
                  <c:v>44712</c:v>
                </c:pt>
                <c:pt idx="98">
                  <c:v>44742</c:v>
                </c:pt>
                <c:pt idx="99">
                  <c:v>44773</c:v>
                </c:pt>
                <c:pt idx="100">
                  <c:v>44804</c:v>
                </c:pt>
                <c:pt idx="101">
                  <c:v>44834</c:v>
                </c:pt>
                <c:pt idx="102">
                  <c:v>44865</c:v>
                </c:pt>
                <c:pt idx="103">
                  <c:v>44895</c:v>
                </c:pt>
                <c:pt idx="104">
                  <c:v>44926</c:v>
                </c:pt>
                <c:pt idx="105">
                  <c:v>44957</c:v>
                </c:pt>
                <c:pt idx="106">
                  <c:v>44985</c:v>
                </c:pt>
                <c:pt idx="107">
                  <c:v>45016</c:v>
                </c:pt>
                <c:pt idx="108">
                  <c:v>45046</c:v>
                </c:pt>
                <c:pt idx="109">
                  <c:v>45077</c:v>
                </c:pt>
                <c:pt idx="110">
                  <c:v>45107</c:v>
                </c:pt>
                <c:pt idx="111">
                  <c:v>45138</c:v>
                </c:pt>
                <c:pt idx="112">
                  <c:v>45169</c:v>
                </c:pt>
                <c:pt idx="113">
                  <c:v>45199</c:v>
                </c:pt>
                <c:pt idx="114">
                  <c:v>45230</c:v>
                </c:pt>
                <c:pt idx="115">
                  <c:v>45260</c:v>
                </c:pt>
                <c:pt idx="116">
                  <c:v>45291</c:v>
                </c:pt>
                <c:pt idx="117">
                  <c:v>45322</c:v>
                </c:pt>
                <c:pt idx="118">
                  <c:v>45351</c:v>
                </c:pt>
                <c:pt idx="119">
                  <c:v>45382</c:v>
                </c:pt>
                <c:pt idx="120">
                  <c:v>45412</c:v>
                </c:pt>
                <c:pt idx="121">
                  <c:v>45443</c:v>
                </c:pt>
                <c:pt idx="122">
                  <c:v>45473</c:v>
                </c:pt>
                <c:pt idx="123">
                  <c:v>45504</c:v>
                </c:pt>
                <c:pt idx="124">
                  <c:v>45535</c:v>
                </c:pt>
                <c:pt idx="125">
                  <c:v>45565</c:v>
                </c:pt>
                <c:pt idx="126">
                  <c:v>45596</c:v>
                </c:pt>
                <c:pt idx="127">
                  <c:v>45626</c:v>
                </c:pt>
                <c:pt idx="128">
                  <c:v>45657</c:v>
                </c:pt>
                <c:pt idx="129">
                  <c:v>45688</c:v>
                </c:pt>
                <c:pt idx="130">
                  <c:v>45716</c:v>
                </c:pt>
                <c:pt idx="131">
                  <c:v>45747</c:v>
                </c:pt>
                <c:pt idx="132">
                  <c:v>45777</c:v>
                </c:pt>
                <c:pt idx="133">
                  <c:v>45808</c:v>
                </c:pt>
                <c:pt idx="134">
                  <c:v>45838</c:v>
                </c:pt>
                <c:pt idx="135">
                  <c:v>45869</c:v>
                </c:pt>
                <c:pt idx="136">
                  <c:v>45900</c:v>
                </c:pt>
                <c:pt idx="137">
                  <c:v>45930</c:v>
                </c:pt>
                <c:pt idx="138">
                  <c:v>45961</c:v>
                </c:pt>
                <c:pt idx="139">
                  <c:v>45991</c:v>
                </c:pt>
                <c:pt idx="140">
                  <c:v>46022</c:v>
                </c:pt>
                <c:pt idx="141">
                  <c:v>46053</c:v>
                </c:pt>
                <c:pt idx="142">
                  <c:v>46081</c:v>
                </c:pt>
              </c:numCache>
            </c:numRef>
          </c:cat>
          <c:val>
            <c:numRef>
              <c:f>'איור 18 נתונים'!$C$4:$C$294</c:f>
              <c:numCache>
                <c:formatCode>0.00</c:formatCode>
                <c:ptCount val="291"/>
                <c:pt idx="0">
                  <c:v>53.7</c:v>
                </c:pt>
                <c:pt idx="1">
                  <c:v>55.3</c:v>
                </c:pt>
                <c:pt idx="2">
                  <c:v>56.3</c:v>
                </c:pt>
                <c:pt idx="3">
                  <c:v>56.6</c:v>
                </c:pt>
                <c:pt idx="4">
                  <c:v>56</c:v>
                </c:pt>
                <c:pt idx="5">
                  <c:v>55.7</c:v>
                </c:pt>
                <c:pt idx="6">
                  <c:v>54.2</c:v>
                </c:pt>
                <c:pt idx="7">
                  <c:v>53.9</c:v>
                </c:pt>
                <c:pt idx="8">
                  <c:v>52.8</c:v>
                </c:pt>
                <c:pt idx="9">
                  <c:v>53.5</c:v>
                </c:pt>
                <c:pt idx="10">
                  <c:v>54.8</c:v>
                </c:pt>
                <c:pt idx="11">
                  <c:v>55.7</c:v>
                </c:pt>
                <c:pt idx="12">
                  <c:v>55</c:v>
                </c:pt>
                <c:pt idx="13">
                  <c:v>54.4</c:v>
                </c:pt>
                <c:pt idx="14">
                  <c:v>53.9</c:v>
                </c:pt>
                <c:pt idx="15">
                  <c:v>54.3</c:v>
                </c:pt>
                <c:pt idx="16">
                  <c:v>54.5</c:v>
                </c:pt>
                <c:pt idx="17">
                  <c:v>53.6</c:v>
                </c:pt>
                <c:pt idx="18">
                  <c:v>54</c:v>
                </c:pt>
                <c:pt idx="19">
                  <c:v>54.5</c:v>
                </c:pt>
                <c:pt idx="20">
                  <c:v>53.7</c:v>
                </c:pt>
                <c:pt idx="21">
                  <c:v>53.2</c:v>
                </c:pt>
                <c:pt idx="22">
                  <c:v>51.2</c:v>
                </c:pt>
                <c:pt idx="23">
                  <c:v>51.7</c:v>
                </c:pt>
                <c:pt idx="24">
                  <c:v>51.9</c:v>
                </c:pt>
                <c:pt idx="25">
                  <c:v>51.5</c:v>
                </c:pt>
                <c:pt idx="26">
                  <c:v>51.5</c:v>
                </c:pt>
                <c:pt idx="27">
                  <c:v>51.6</c:v>
                </c:pt>
                <c:pt idx="28">
                  <c:v>51.7</c:v>
                </c:pt>
                <c:pt idx="29">
                  <c:v>51.9</c:v>
                </c:pt>
                <c:pt idx="30">
                  <c:v>53.7</c:v>
                </c:pt>
                <c:pt idx="31">
                  <c:v>54</c:v>
                </c:pt>
                <c:pt idx="32">
                  <c:v>54.1</c:v>
                </c:pt>
                <c:pt idx="33">
                  <c:v>54.6</c:v>
                </c:pt>
                <c:pt idx="34">
                  <c:v>54.1</c:v>
                </c:pt>
                <c:pt idx="35">
                  <c:v>54.2</c:v>
                </c:pt>
                <c:pt idx="36">
                  <c:v>54.4</c:v>
                </c:pt>
                <c:pt idx="37">
                  <c:v>54.4</c:v>
                </c:pt>
                <c:pt idx="38">
                  <c:v>54.5</c:v>
                </c:pt>
                <c:pt idx="39">
                  <c:v>54.4</c:v>
                </c:pt>
                <c:pt idx="40">
                  <c:v>54.7</c:v>
                </c:pt>
                <c:pt idx="41">
                  <c:v>54.6</c:v>
                </c:pt>
                <c:pt idx="42">
                  <c:v>55</c:v>
                </c:pt>
                <c:pt idx="43">
                  <c:v>54.8</c:v>
                </c:pt>
                <c:pt idx="44">
                  <c:v>54.8</c:v>
                </c:pt>
                <c:pt idx="45">
                  <c:v>54.9</c:v>
                </c:pt>
                <c:pt idx="46">
                  <c:v>55.4</c:v>
                </c:pt>
                <c:pt idx="47">
                  <c:v>53.6</c:v>
                </c:pt>
                <c:pt idx="48">
                  <c:v>54.5</c:v>
                </c:pt>
                <c:pt idx="49">
                  <c:v>54.8</c:v>
                </c:pt>
                <c:pt idx="50">
                  <c:v>55</c:v>
                </c:pt>
                <c:pt idx="51">
                  <c:v>54.2</c:v>
                </c:pt>
                <c:pt idx="52">
                  <c:v>54.1</c:v>
                </c:pt>
                <c:pt idx="53">
                  <c:v>53.2</c:v>
                </c:pt>
                <c:pt idx="54">
                  <c:v>53.6</c:v>
                </c:pt>
                <c:pt idx="55">
                  <c:v>53.3</c:v>
                </c:pt>
                <c:pt idx="56">
                  <c:v>52.7</c:v>
                </c:pt>
                <c:pt idx="57">
                  <c:v>52.3</c:v>
                </c:pt>
                <c:pt idx="58">
                  <c:v>52.9</c:v>
                </c:pt>
                <c:pt idx="59">
                  <c:v>52.7</c:v>
                </c:pt>
                <c:pt idx="60">
                  <c:v>52.1</c:v>
                </c:pt>
                <c:pt idx="61">
                  <c:v>51.1</c:v>
                </c:pt>
                <c:pt idx="62">
                  <c:v>51.3</c:v>
                </c:pt>
                <c:pt idx="63">
                  <c:v>51.7</c:v>
                </c:pt>
                <c:pt idx="64">
                  <c:v>51</c:v>
                </c:pt>
                <c:pt idx="65">
                  <c:v>50.7</c:v>
                </c:pt>
                <c:pt idx="66">
                  <c:v>50.3</c:v>
                </c:pt>
                <c:pt idx="67">
                  <c:v>50.9</c:v>
                </c:pt>
                <c:pt idx="68">
                  <c:v>51.2</c:v>
                </c:pt>
                <c:pt idx="69">
                  <c:v>52.1</c:v>
                </c:pt>
                <c:pt idx="70">
                  <c:v>49.5</c:v>
                </c:pt>
                <c:pt idx="71">
                  <c:v>36.4</c:v>
                </c:pt>
                <c:pt idx="72">
                  <c:v>22.2</c:v>
                </c:pt>
                <c:pt idx="73">
                  <c:v>33.1</c:v>
                </c:pt>
                <c:pt idx="74">
                  <c:v>46.9</c:v>
                </c:pt>
                <c:pt idx="75">
                  <c:v>51.1</c:v>
                </c:pt>
                <c:pt idx="76">
                  <c:v>52.2</c:v>
                </c:pt>
                <c:pt idx="77">
                  <c:v>51.9</c:v>
                </c:pt>
                <c:pt idx="78">
                  <c:v>52.8</c:v>
                </c:pt>
                <c:pt idx="79">
                  <c:v>52.3</c:v>
                </c:pt>
                <c:pt idx="80">
                  <c:v>51.9</c:v>
                </c:pt>
                <c:pt idx="81">
                  <c:v>52.3</c:v>
                </c:pt>
                <c:pt idx="82">
                  <c:v>53.7</c:v>
                </c:pt>
                <c:pt idx="83">
                  <c:v>55.7</c:v>
                </c:pt>
                <c:pt idx="84">
                  <c:v>57.9</c:v>
                </c:pt>
                <c:pt idx="85">
                  <c:v>60.8</c:v>
                </c:pt>
                <c:pt idx="86">
                  <c:v>59</c:v>
                </c:pt>
                <c:pt idx="87">
                  <c:v>57.3</c:v>
                </c:pt>
                <c:pt idx="88">
                  <c:v>54</c:v>
                </c:pt>
                <c:pt idx="89">
                  <c:v>53.7</c:v>
                </c:pt>
                <c:pt idx="90">
                  <c:v>55.1</c:v>
                </c:pt>
                <c:pt idx="91">
                  <c:v>55.7</c:v>
                </c:pt>
                <c:pt idx="92">
                  <c:v>54.7</c:v>
                </c:pt>
                <c:pt idx="93">
                  <c:v>51.2</c:v>
                </c:pt>
                <c:pt idx="94">
                  <c:v>54.6</c:v>
                </c:pt>
                <c:pt idx="95">
                  <c:v>55.9</c:v>
                </c:pt>
                <c:pt idx="96">
                  <c:v>55.4</c:v>
                </c:pt>
                <c:pt idx="97">
                  <c:v>53.7</c:v>
                </c:pt>
                <c:pt idx="98">
                  <c:v>52.4</c:v>
                </c:pt>
                <c:pt idx="99">
                  <c:v>49</c:v>
                </c:pt>
                <c:pt idx="100">
                  <c:v>46.9</c:v>
                </c:pt>
                <c:pt idx="101">
                  <c:v>49.2</c:v>
                </c:pt>
                <c:pt idx="102">
                  <c:v>48.5</c:v>
                </c:pt>
                <c:pt idx="103">
                  <c:v>47.4</c:v>
                </c:pt>
                <c:pt idx="104">
                  <c:v>47.1</c:v>
                </c:pt>
                <c:pt idx="105">
                  <c:v>48.4</c:v>
                </c:pt>
                <c:pt idx="106">
                  <c:v>51</c:v>
                </c:pt>
                <c:pt idx="107">
                  <c:v>52.5</c:v>
                </c:pt>
                <c:pt idx="108">
                  <c:v>53.6</c:v>
                </c:pt>
                <c:pt idx="109">
                  <c:v>53.6</c:v>
                </c:pt>
                <c:pt idx="110">
                  <c:v>52.1</c:v>
                </c:pt>
                <c:pt idx="111">
                  <c:v>50.9</c:v>
                </c:pt>
                <c:pt idx="112">
                  <c:v>49.4</c:v>
                </c:pt>
                <c:pt idx="113">
                  <c:v>49.6</c:v>
                </c:pt>
                <c:pt idx="114">
                  <c:v>49.4</c:v>
                </c:pt>
                <c:pt idx="115">
                  <c:v>49.6</c:v>
                </c:pt>
                <c:pt idx="116">
                  <c:v>49.9</c:v>
                </c:pt>
                <c:pt idx="117">
                  <c:v>50.8</c:v>
                </c:pt>
                <c:pt idx="118">
                  <c:v>51.4</c:v>
                </c:pt>
                <c:pt idx="119">
                  <c:v>51.5</c:v>
                </c:pt>
                <c:pt idx="120">
                  <c:v>51.7</c:v>
                </c:pt>
                <c:pt idx="121">
                  <c:v>53.4</c:v>
                </c:pt>
                <c:pt idx="122">
                  <c:v>52.8</c:v>
                </c:pt>
                <c:pt idx="123">
                  <c:v>52.7</c:v>
                </c:pt>
                <c:pt idx="124">
                  <c:v>53.2</c:v>
                </c:pt>
                <c:pt idx="125">
                  <c:v>52.3</c:v>
                </c:pt>
                <c:pt idx="126">
                  <c:v>52.3</c:v>
                </c:pt>
                <c:pt idx="127">
                  <c:v>52.2</c:v>
                </c:pt>
                <c:pt idx="128">
                  <c:v>52.7</c:v>
                </c:pt>
                <c:pt idx="129">
                  <c:v>51.7</c:v>
                </c:pt>
                <c:pt idx="130">
                  <c:v>51</c:v>
                </c:pt>
                <c:pt idx="131">
                  <c:v>51.8</c:v>
                </c:pt>
                <c:pt idx="132">
                  <c:v>50.1</c:v>
                </c:pt>
                <c:pt idx="133">
                  <c:v>51.4</c:v>
                </c:pt>
                <c:pt idx="134">
                  <c:v>51.7</c:v>
                </c:pt>
                <c:pt idx="135">
                  <c:v>53.1</c:v>
                </c:pt>
                <c:pt idx="136">
                  <c:v>53.1</c:v>
                </c:pt>
                <c:pt idx="137">
                  <c:v>52.4</c:v>
                </c:pt>
                <c:pt idx="138">
                  <c:v>53.3</c:v>
                </c:pt>
                <c:pt idx="139">
                  <c:v>53</c:v>
                </c:pt>
                <c:pt idx="140">
                  <c:v>51.9</c:v>
                </c:pt>
                <c:pt idx="141">
                  <c:v>52.6</c:v>
                </c:pt>
                <c:pt idx="142">
                  <c:v>52.2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A3-45D0-A590-19C471A377BB}"/>
            </c:ext>
          </c:extLst>
        </c:ser>
        <c:ser>
          <c:idx val="2"/>
          <c:order val="2"/>
          <c:spPr>
            <a:ln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val>
            <c:numRef>
              <c:f>'איור 18 נתונים'!$D$4:$D$294</c:f>
              <c:numCache>
                <c:formatCode>0.00</c:formatCode>
                <c:ptCount val="291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92">
                  <c:v>-0.1</c:v>
                </c:pt>
                <c:pt idx="193">
                  <c:v>0.2</c:v>
                </c:pt>
                <c:pt idx="194">
                  <c:v>0</c:v>
                </c:pt>
                <c:pt idx="195">
                  <c:v>-0.3</c:v>
                </c:pt>
                <c:pt idx="196">
                  <c:v>-0.5</c:v>
                </c:pt>
                <c:pt idx="197">
                  <c:v>-0.4</c:v>
                </c:pt>
                <c:pt idx="198">
                  <c:v>-0.4</c:v>
                </c:pt>
                <c:pt idx="199">
                  <c:v>-0.5</c:v>
                </c:pt>
                <c:pt idx="200">
                  <c:v>-0.5</c:v>
                </c:pt>
                <c:pt idx="201">
                  <c:v>0.1</c:v>
                </c:pt>
                <c:pt idx="202">
                  <c:v>0.5</c:v>
                </c:pt>
                <c:pt idx="203">
                  <c:v>0.3</c:v>
                </c:pt>
                <c:pt idx="204">
                  <c:v>0.4</c:v>
                </c:pt>
                <c:pt idx="205">
                  <c:v>0.3</c:v>
                </c:pt>
                <c:pt idx="206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A3-45D0-A590-19C471A37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083200"/>
        <c:axId val="230093184"/>
      </c:lineChart>
      <c:dateAx>
        <c:axId val="230083200"/>
        <c:scaling>
          <c:orientation val="minMax"/>
          <c:max val="46081"/>
          <c:min val="42428"/>
        </c:scaling>
        <c:delete val="0"/>
        <c:axPos val="b"/>
        <c:numFmt formatCode="[$-101040D]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0093184"/>
        <c:crossesAt val="0"/>
        <c:auto val="1"/>
        <c:lblOffset val="100"/>
        <c:baseTimeUnit val="months"/>
      </c:dateAx>
      <c:valAx>
        <c:axId val="230093184"/>
        <c:scaling>
          <c:orientation val="minMax"/>
          <c:min val="2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0083200"/>
        <c:crosses val="autoZero"/>
        <c:crossBetween val="midCat"/>
      </c:valAx>
      <c:spPr>
        <a:noFill/>
        <a:ln w="12700">
          <a:noFill/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4812687632096694"/>
          <c:y val="0.91970486964353249"/>
          <c:w val="0.69477788430808562"/>
          <c:h val="4.0824358838553253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i="0" baseline="0" dirty="0" smtClean="0">
                <a:solidFill>
                  <a:schemeClr val="tx1"/>
                </a:solidFill>
                <a:effectLst/>
              </a:rPr>
              <a:t>איור 36א: שיעור האינפלציה בישראל ומדינות נבחרות</a:t>
            </a:r>
            <a:endParaRPr lang="he-IL" sz="1200" dirty="0" smtClean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he-IL" sz="1200" b="0" i="0" baseline="0" dirty="0" smtClean="0">
                <a:solidFill>
                  <a:schemeClr val="tx1"/>
                </a:solidFill>
                <a:effectLst/>
              </a:rPr>
              <a:t>פברואר 2022 עד פברואר 2026</a:t>
            </a:r>
            <a:endParaRPr lang="he-IL" sz="12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649902839077591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6438709394191539E-2"/>
          <c:y val="0.10983024571789629"/>
          <c:w val="0.86307305379141719"/>
          <c:h val="0.703937990739539"/>
        </c:manualLayout>
      </c:layout>
      <c:areaChart>
        <c:grouping val="stacked"/>
        <c:varyColors val="0"/>
        <c:ser>
          <c:idx val="3"/>
          <c:order val="3"/>
          <c:tx>
            <c:strRef>
              <c:f>'איור 35א נתונים'!$E$1</c:f>
              <c:strCache>
                <c:ptCount val="1"/>
                <c:pt idx="0">
                  <c:v>('Value', 0.25)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'איור 35א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</c:numCache>
            </c:numRef>
          </c:cat>
          <c:val>
            <c:numRef>
              <c:f>'איור 35א נתונים'!$E$3:$E$100</c:f>
              <c:numCache>
                <c:formatCode>General</c:formatCode>
                <c:ptCount val="98"/>
                <c:pt idx="0">
                  <c:v>0.96140412499999994</c:v>
                </c:pt>
                <c:pt idx="1">
                  <c:v>0.60296309999999997</c:v>
                </c:pt>
                <c:pt idx="2">
                  <c:v>0.67585329999999999</c:v>
                </c:pt>
                <c:pt idx="3">
                  <c:v>0.72162415000000002</c:v>
                </c:pt>
                <c:pt idx="4">
                  <c:v>0.55819527499999999</c:v>
                </c:pt>
                <c:pt idx="5">
                  <c:v>0.62825779999999998</c:v>
                </c:pt>
                <c:pt idx="6">
                  <c:v>0.79701220000000006</c:v>
                </c:pt>
                <c:pt idx="7">
                  <c:v>1.1889445000000001</c:v>
                </c:pt>
                <c:pt idx="8">
                  <c:v>0.85274352500000006</c:v>
                </c:pt>
                <c:pt idx="9">
                  <c:v>0.57000812500000009</c:v>
                </c:pt>
                <c:pt idx="10">
                  <c:v>-0.21933930000000001</c:v>
                </c:pt>
                <c:pt idx="11">
                  <c:v>-0.39300754999999998</c:v>
                </c:pt>
                <c:pt idx="12">
                  <c:v>-7.7521367500000007E-2</c:v>
                </c:pt>
                <c:pt idx="13">
                  <c:v>6.5417975000000017E-2</c:v>
                </c:pt>
                <c:pt idx="14">
                  <c:v>-0.16289124999999999</c:v>
                </c:pt>
                <c:pt idx="15">
                  <c:v>-0.27483059999999998</c:v>
                </c:pt>
                <c:pt idx="16">
                  <c:v>-0.31887160000000003</c:v>
                </c:pt>
                <c:pt idx="17">
                  <c:v>-0.30706062499999998</c:v>
                </c:pt>
                <c:pt idx="18">
                  <c:v>-0.50457635000000001</c:v>
                </c:pt>
                <c:pt idx="19">
                  <c:v>0.28726714999999992</c:v>
                </c:pt>
                <c:pt idx="20">
                  <c:v>0.31071427499999998</c:v>
                </c:pt>
                <c:pt idx="21">
                  <c:v>0.70127337500000009</c:v>
                </c:pt>
                <c:pt idx="22">
                  <c:v>1.2406134999999998</c:v>
                </c:pt>
                <c:pt idx="23">
                  <c:v>1.6799899999999999</c:v>
                </c:pt>
                <c:pt idx="24">
                  <c:v>1.6044835</c:v>
                </c:pt>
                <c:pt idx="25">
                  <c:v>1.8608179999999999</c:v>
                </c:pt>
                <c:pt idx="26">
                  <c:v>2.0926429999999998</c:v>
                </c:pt>
                <c:pt idx="27">
                  <c:v>2.4776259999999999</c:v>
                </c:pt>
                <c:pt idx="28">
                  <c:v>3.0415544999999997</c:v>
                </c:pt>
                <c:pt idx="29">
                  <c:v>3.7061839999999995</c:v>
                </c:pt>
                <c:pt idx="30">
                  <c:v>3.8264062500000002</c:v>
                </c:pt>
                <c:pt idx="31">
                  <c:v>3.7501797499999996</c:v>
                </c:pt>
                <c:pt idx="32">
                  <c:v>4.4806894999999995</c:v>
                </c:pt>
                <c:pt idx="33">
                  <c:v>5.6871632499999993</c:v>
                </c:pt>
                <c:pt idx="34">
                  <c:v>6.3330437499999999</c:v>
                </c:pt>
                <c:pt idx="35">
                  <c:v>7.0038144999999998</c:v>
                </c:pt>
                <c:pt idx="36">
                  <c:v>7.9221709999999996</c:v>
                </c:pt>
                <c:pt idx="37">
                  <c:v>7.736488249999999</c:v>
                </c:pt>
                <c:pt idx="38">
                  <c:v>7.4652172500000002</c:v>
                </c:pt>
                <c:pt idx="39">
                  <c:v>8.1810764999999996</c:v>
                </c:pt>
                <c:pt idx="40">
                  <c:v>7.6862035000000004</c:v>
                </c:pt>
                <c:pt idx="41">
                  <c:v>7.0351309999999998</c:v>
                </c:pt>
                <c:pt idx="42">
                  <c:v>6.4206620000000001</c:v>
                </c:pt>
                <c:pt idx="43">
                  <c:v>6.8444892499999996</c:v>
                </c:pt>
                <c:pt idx="44">
                  <c:v>6.1036034999999993</c:v>
                </c:pt>
                <c:pt idx="45">
                  <c:v>4.8819442500000001</c:v>
                </c:pt>
                <c:pt idx="46">
                  <c:v>4.9744454999999999</c:v>
                </c:pt>
                <c:pt idx="47">
                  <c:v>3.8945959999999999</c:v>
                </c:pt>
                <c:pt idx="48">
                  <c:v>3.2694324999999997</c:v>
                </c:pt>
                <c:pt idx="49">
                  <c:v>3.29145975</c:v>
                </c:pt>
                <c:pt idx="50">
                  <c:v>3.7032780000000001</c:v>
                </c:pt>
                <c:pt idx="51">
                  <c:v>3.47302175</c:v>
                </c:pt>
                <c:pt idx="52">
                  <c:v>3.0440070000000001</c:v>
                </c:pt>
                <c:pt idx="53">
                  <c:v>2.5967764999999998</c:v>
                </c:pt>
                <c:pt idx="54">
                  <c:v>2.37872225</c:v>
                </c:pt>
                <c:pt idx="55">
                  <c:v>2.3170657500000003</c:v>
                </c:pt>
                <c:pt idx="56">
                  <c:v>2.51498</c:v>
                </c:pt>
                <c:pt idx="57">
                  <c:v>2.1729847499999999</c:v>
                </c:pt>
                <c:pt idx="58">
                  <c:v>2.2014795</c:v>
                </c:pt>
                <c:pt idx="59">
                  <c:v>2.3599580000000002</c:v>
                </c:pt>
                <c:pt idx="60">
                  <c:v>2.00070375</c:v>
                </c:pt>
                <c:pt idx="61">
                  <c:v>2.1091090000000001</c:v>
                </c:pt>
                <c:pt idx="62">
                  <c:v>1.7262884999999999</c:v>
                </c:pt>
                <c:pt idx="63">
                  <c:v>1.2804850000000001</c:v>
                </c:pt>
                <c:pt idx="64">
                  <c:v>1.2484305</c:v>
                </c:pt>
                <c:pt idx="65">
                  <c:v>1.5513447499999999</c:v>
                </c:pt>
                <c:pt idx="66">
                  <c:v>1.8560632500000001</c:v>
                </c:pt>
                <c:pt idx="67">
                  <c:v>1.93635975</c:v>
                </c:pt>
                <c:pt idx="68">
                  <c:v>1.96743775</c:v>
                </c:pt>
                <c:pt idx="69">
                  <c:v>1.9753755000000002</c:v>
                </c:pt>
                <c:pt idx="70">
                  <c:v>1.8962667499999999</c:v>
                </c:pt>
                <c:pt idx="71">
                  <c:v>1.7471679999999998</c:v>
                </c:pt>
                <c:pt idx="72">
                  <c:v>1.9722215000000001</c:v>
                </c:pt>
                <c:pt idx="73">
                  <c:v>1.98251325</c:v>
                </c:pt>
                <c:pt idx="74">
                  <c:v>1.9545047499999999</c:v>
                </c:pt>
                <c:pt idx="75">
                  <c:v>2.2328130000000002</c:v>
                </c:pt>
                <c:pt idx="76">
                  <c:v>2.1267325000000001</c:v>
                </c:pt>
                <c:pt idx="77">
                  <c:v>2.2201717499999996</c:v>
                </c:pt>
                <c:pt idx="78">
                  <c:v>2.0898270000000001</c:v>
                </c:pt>
                <c:pt idx="79">
                  <c:v>1.2647899999999999</c:v>
                </c:pt>
                <c:pt idx="80">
                  <c:v>1.3799049999999999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04-4FDF-A446-8D1999F56997}"/>
            </c:ext>
          </c:extLst>
        </c:ser>
        <c:ser>
          <c:idx val="4"/>
          <c:order val="4"/>
          <c:tx>
            <c:strRef>
              <c:f>'איור 35א נתונים'!$F$1</c:f>
              <c:strCache>
                <c:ptCount val="1"/>
                <c:pt idx="0">
                  <c:v>25%-75%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noFill/>
            </a:ln>
            <a:effectLst/>
          </c:spPr>
          <c:cat>
            <c:numRef>
              <c:f>'איור 35א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</c:numCache>
            </c:numRef>
          </c:cat>
          <c:val>
            <c:numRef>
              <c:f>'איור 35א נתונים'!$F$3:$F$100</c:f>
              <c:numCache>
                <c:formatCode>0.00</c:formatCode>
                <c:ptCount val="98"/>
                <c:pt idx="0">
                  <c:v>1.6533541249999999</c:v>
                </c:pt>
                <c:pt idx="1">
                  <c:v>2.2475809</c:v>
                </c:pt>
                <c:pt idx="2">
                  <c:v>2.1717201999999998</c:v>
                </c:pt>
                <c:pt idx="3">
                  <c:v>1.8445711000000002</c:v>
                </c:pt>
                <c:pt idx="4">
                  <c:v>1.994291225</c:v>
                </c:pt>
                <c:pt idx="5">
                  <c:v>1.9387211999999998</c:v>
                </c:pt>
                <c:pt idx="6">
                  <c:v>1.9252450499999996</c:v>
                </c:pt>
                <c:pt idx="7">
                  <c:v>1.4184935000000001</c:v>
                </c:pt>
                <c:pt idx="8">
                  <c:v>1.6728177249999998</c:v>
                </c:pt>
                <c:pt idx="9">
                  <c:v>1.3929043750000001</c:v>
                </c:pt>
                <c:pt idx="10">
                  <c:v>1.8191408</c:v>
                </c:pt>
                <c:pt idx="11">
                  <c:v>1.83314705</c:v>
                </c:pt>
                <c:pt idx="12">
                  <c:v>1.7073396175</c:v>
                </c:pt>
                <c:pt idx="13">
                  <c:v>1.6363432749999998</c:v>
                </c:pt>
                <c:pt idx="14">
                  <c:v>1.6687157500000001</c:v>
                </c:pt>
                <c:pt idx="15">
                  <c:v>1.7119813500000001</c:v>
                </c:pt>
                <c:pt idx="16">
                  <c:v>1.9074358500000002</c:v>
                </c:pt>
                <c:pt idx="17">
                  <c:v>1.574265875</c:v>
                </c:pt>
                <c:pt idx="18">
                  <c:v>1.9700066000000001</c:v>
                </c:pt>
                <c:pt idx="19">
                  <c:v>1.3802776000000001</c:v>
                </c:pt>
                <c:pt idx="20">
                  <c:v>1.3989037250000003</c:v>
                </c:pt>
                <c:pt idx="21">
                  <c:v>1.5304038750000002</c:v>
                </c:pt>
                <c:pt idx="22">
                  <c:v>1.7409087500000004</c:v>
                </c:pt>
                <c:pt idx="23">
                  <c:v>1.8854230000000001</c:v>
                </c:pt>
                <c:pt idx="24">
                  <c:v>2.02387125</c:v>
                </c:pt>
                <c:pt idx="25">
                  <c:v>2.1824617499999999</c:v>
                </c:pt>
                <c:pt idx="26">
                  <c:v>2.2211092500000005</c:v>
                </c:pt>
                <c:pt idx="27">
                  <c:v>2.3580805000000007</c:v>
                </c:pt>
                <c:pt idx="28">
                  <c:v>2.8140002499999999</c:v>
                </c:pt>
                <c:pt idx="29">
                  <c:v>2.452018250000001</c:v>
                </c:pt>
                <c:pt idx="30">
                  <c:v>2.8924804999999991</c:v>
                </c:pt>
                <c:pt idx="31">
                  <c:v>3.7579699999999998</c:v>
                </c:pt>
                <c:pt idx="32">
                  <c:v>3.5330062500000006</c:v>
                </c:pt>
                <c:pt idx="33">
                  <c:v>3.801255750000001</c:v>
                </c:pt>
                <c:pt idx="34">
                  <c:v>3.3768557500000007</c:v>
                </c:pt>
                <c:pt idx="35">
                  <c:v>3.8535180000000002</c:v>
                </c:pt>
                <c:pt idx="36">
                  <c:v>3.8762664999999989</c:v>
                </c:pt>
                <c:pt idx="37">
                  <c:v>4.2364342500000003</c:v>
                </c:pt>
                <c:pt idx="38">
                  <c:v>5.1480452499999991</c:v>
                </c:pt>
                <c:pt idx="39">
                  <c:v>5.6574759999999991</c:v>
                </c:pt>
                <c:pt idx="40">
                  <c:v>5.5041765000000007</c:v>
                </c:pt>
                <c:pt idx="41">
                  <c:v>5.6979715000000013</c:v>
                </c:pt>
                <c:pt idx="42">
                  <c:v>6.4521405000000005</c:v>
                </c:pt>
                <c:pt idx="43">
                  <c:v>5.7196057500000004</c:v>
                </c:pt>
                <c:pt idx="44">
                  <c:v>6.1806840000000003</c:v>
                </c:pt>
                <c:pt idx="45">
                  <c:v>6.7747882500000003</c:v>
                </c:pt>
                <c:pt idx="46">
                  <c:v>6.0570470000000007</c:v>
                </c:pt>
                <c:pt idx="47">
                  <c:v>6.1221589999999999</c:v>
                </c:pt>
                <c:pt idx="48">
                  <c:v>5.6458175000000006</c:v>
                </c:pt>
                <c:pt idx="49">
                  <c:v>3.8322745</c:v>
                </c:pt>
                <c:pt idx="50">
                  <c:v>2.9318602500000006</c:v>
                </c:pt>
                <c:pt idx="51">
                  <c:v>2.9347339999999997</c:v>
                </c:pt>
                <c:pt idx="52">
                  <c:v>2.607872</c:v>
                </c:pt>
                <c:pt idx="53">
                  <c:v>2.3948615000000002</c:v>
                </c:pt>
                <c:pt idx="54">
                  <c:v>2.3083670000000005</c:v>
                </c:pt>
                <c:pt idx="55">
                  <c:v>1.8183772500000002</c:v>
                </c:pt>
                <c:pt idx="56">
                  <c:v>1.3713989999999998</c:v>
                </c:pt>
                <c:pt idx="57">
                  <c:v>1.6090759999999995</c:v>
                </c:pt>
                <c:pt idx="58">
                  <c:v>1.1866905000000001</c:v>
                </c:pt>
                <c:pt idx="59">
                  <c:v>0.9847497500000002</c:v>
                </c:pt>
                <c:pt idx="60">
                  <c:v>1.0524385000000005</c:v>
                </c:pt>
                <c:pt idx="61">
                  <c:v>1.3731387499999999</c:v>
                </c:pt>
                <c:pt idx="62">
                  <c:v>1.5529644999999999</c:v>
                </c:pt>
                <c:pt idx="63">
                  <c:v>1.7372332499999996</c:v>
                </c:pt>
                <c:pt idx="64">
                  <c:v>2.0396980000000005</c:v>
                </c:pt>
                <c:pt idx="65">
                  <c:v>1.9900650000000002</c:v>
                </c:pt>
                <c:pt idx="66">
                  <c:v>1.8213029999999999</c:v>
                </c:pt>
                <c:pt idx="67">
                  <c:v>1.9652027499999998</c:v>
                </c:pt>
                <c:pt idx="68">
                  <c:v>1.8106305</c:v>
                </c:pt>
                <c:pt idx="69">
                  <c:v>1.8129359999999997</c:v>
                </c:pt>
                <c:pt idx="70">
                  <c:v>2.2001287500000002</c:v>
                </c:pt>
                <c:pt idx="71">
                  <c:v>2.0860252500000001</c:v>
                </c:pt>
                <c:pt idx="72">
                  <c:v>2.1277784999999998</c:v>
                </c:pt>
                <c:pt idx="73">
                  <c:v>1.8047184999999997</c:v>
                </c:pt>
                <c:pt idx="74">
                  <c:v>2.0495935000000003</c:v>
                </c:pt>
                <c:pt idx="75">
                  <c:v>1.7835357499999995</c:v>
                </c:pt>
                <c:pt idx="76">
                  <c:v>1.6172689999999994</c:v>
                </c:pt>
                <c:pt idx="77">
                  <c:v>1.4829615000000005</c:v>
                </c:pt>
                <c:pt idx="78">
                  <c:v>1.3680324999999995</c:v>
                </c:pt>
                <c:pt idx="79">
                  <c:v>1.5176719999999999</c:v>
                </c:pt>
                <c:pt idx="80" formatCode="General">
                  <c:v>1.2916270000000001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04-4FDF-A446-8D1999F56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8525456"/>
        <c:axId val="1858530864"/>
      </c:areaChart>
      <c:lineChart>
        <c:grouping val="standard"/>
        <c:varyColors val="0"/>
        <c:ser>
          <c:idx val="0"/>
          <c:order val="0"/>
          <c:tx>
            <c:strRef>
              <c:f>'איור 35א נתונים'!$B$1</c:f>
              <c:strCache>
                <c:ptCount val="1"/>
                <c:pt idx="0">
                  <c:v>חציון ה-OECD</c:v>
                </c:pt>
              </c:strCache>
            </c:strRef>
          </c:tx>
          <c:spPr>
            <a:ln w="2857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80"/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A8F32"/>
                        </a:solidFill>
                      </a:rPr>
                      <a:t>2.1%</a:t>
                    </a:r>
                    <a:endParaRPr lang="en-US" sz="1100" b="1" dirty="0">
                      <a:solidFill>
                        <a:srgbClr val="DA8F3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04-4FDF-A446-8D1999F569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35א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</c:numCache>
            </c:numRef>
          </c:cat>
          <c:val>
            <c:numRef>
              <c:f>'איור 35א נתונים'!$B$3:$B$100</c:f>
              <c:numCache>
                <c:formatCode>General</c:formatCode>
                <c:ptCount val="98"/>
                <c:pt idx="0">
                  <c:v>1.8101754999999997</c:v>
                </c:pt>
                <c:pt idx="1">
                  <c:v>1.8786689999999999</c:v>
                </c:pt>
                <c:pt idx="2">
                  <c:v>1.6742284999999999</c:v>
                </c:pt>
                <c:pt idx="3">
                  <c:v>1.5701185</c:v>
                </c:pt>
                <c:pt idx="4">
                  <c:v>1.527935</c:v>
                </c:pt>
                <c:pt idx="5">
                  <c:v>1.569672</c:v>
                </c:pt>
                <c:pt idx="6">
                  <c:v>1.6902189999999999</c:v>
                </c:pt>
                <c:pt idx="7">
                  <c:v>1.7704059999999999</c:v>
                </c:pt>
                <c:pt idx="8">
                  <c:v>1.6883344999999998</c:v>
                </c:pt>
                <c:pt idx="9">
                  <c:v>0.89336850000000001</c:v>
                </c:pt>
                <c:pt idx="10">
                  <c:v>0.44918705000000003</c:v>
                </c:pt>
                <c:pt idx="11">
                  <c:v>0.24470725000000004</c:v>
                </c:pt>
                <c:pt idx="12">
                  <c:v>0.6213877000000001</c:v>
                </c:pt>
                <c:pt idx="13">
                  <c:v>0.66299390000000002</c:v>
                </c:pt>
                <c:pt idx="14">
                  <c:v>0.54700170000000004</c:v>
                </c:pt>
                <c:pt idx="15">
                  <c:v>0.63148855000000004</c:v>
                </c:pt>
                <c:pt idx="16">
                  <c:v>0.55565719999999996</c:v>
                </c:pt>
                <c:pt idx="17">
                  <c:v>0.49959960000000003</c:v>
                </c:pt>
                <c:pt idx="18">
                  <c:v>0.52388685000000002</c:v>
                </c:pt>
                <c:pt idx="19">
                  <c:v>0.89521874999999995</c:v>
                </c:pt>
                <c:pt idx="20">
                  <c:v>0.77492914999999996</c:v>
                </c:pt>
                <c:pt idx="21">
                  <c:v>1.4331615</c:v>
                </c:pt>
                <c:pt idx="22">
                  <c:v>1.9699045000000002</c:v>
                </c:pt>
                <c:pt idx="23">
                  <c:v>2.381507</c:v>
                </c:pt>
                <c:pt idx="24">
                  <c:v>2.3940299999999999</c:v>
                </c:pt>
                <c:pt idx="25">
                  <c:v>2.7363125000000004</c:v>
                </c:pt>
                <c:pt idx="26">
                  <c:v>3.1032064999999998</c:v>
                </c:pt>
                <c:pt idx="27">
                  <c:v>3.4985584999999997</c:v>
                </c:pt>
                <c:pt idx="28">
                  <c:v>3.979533</c:v>
                </c:pt>
                <c:pt idx="29">
                  <c:v>4.8332669999999993</c:v>
                </c:pt>
                <c:pt idx="30">
                  <c:v>5.1134020000000007</c:v>
                </c:pt>
                <c:pt idx="31">
                  <c:v>5.4108239999999999</c:v>
                </c:pt>
                <c:pt idx="32">
                  <c:v>6.1794475000000002</c:v>
                </c:pt>
                <c:pt idx="33">
                  <c:v>6.6942189999999995</c:v>
                </c:pt>
                <c:pt idx="34">
                  <c:v>7.2174420000000001</c:v>
                </c:pt>
                <c:pt idx="35">
                  <c:v>7.9495625000000008</c:v>
                </c:pt>
                <c:pt idx="36">
                  <c:v>8.7729464999999998</c:v>
                </c:pt>
                <c:pt idx="37">
                  <c:v>9.3116839999999996</c:v>
                </c:pt>
                <c:pt idx="38">
                  <c:v>9.5277969999999996</c:v>
                </c:pt>
                <c:pt idx="39">
                  <c:v>9.6700855000000008</c:v>
                </c:pt>
                <c:pt idx="40">
                  <c:v>9.7239985000000004</c:v>
                </c:pt>
                <c:pt idx="41">
                  <c:v>9.3164809999999996</c:v>
                </c:pt>
                <c:pt idx="42">
                  <c:v>9.3773699999999991</c:v>
                </c:pt>
                <c:pt idx="43">
                  <c:v>8.4046935000000005</c:v>
                </c:pt>
                <c:pt idx="44">
                  <c:v>8.6189014999999998</c:v>
                </c:pt>
                <c:pt idx="45">
                  <c:v>7.5199780000000009</c:v>
                </c:pt>
                <c:pt idx="46">
                  <c:v>7.1990165000000008</c:v>
                </c:pt>
                <c:pt idx="47">
                  <c:v>6.6413595000000001</c:v>
                </c:pt>
                <c:pt idx="48">
                  <c:v>6.3157075000000003</c:v>
                </c:pt>
                <c:pt idx="49">
                  <c:v>5.8963715000000008</c:v>
                </c:pt>
                <c:pt idx="50">
                  <c:v>5.0876365000000003</c:v>
                </c:pt>
                <c:pt idx="51">
                  <c:v>4.3424234999999998</c:v>
                </c:pt>
                <c:pt idx="52">
                  <c:v>3.8828595000000004</c:v>
                </c:pt>
                <c:pt idx="53">
                  <c:v>3.2916480000000004</c:v>
                </c:pt>
                <c:pt idx="54">
                  <c:v>3.6511630000000004</c:v>
                </c:pt>
                <c:pt idx="55">
                  <c:v>3.2183959999999998</c:v>
                </c:pt>
                <c:pt idx="56">
                  <c:v>3.0447490000000004</c:v>
                </c:pt>
                <c:pt idx="57">
                  <c:v>3.0948555</c:v>
                </c:pt>
                <c:pt idx="58">
                  <c:v>2.7839935000000002</c:v>
                </c:pt>
                <c:pt idx="59">
                  <c:v>2.7500605</c:v>
                </c:pt>
                <c:pt idx="60">
                  <c:v>2.5787</c:v>
                </c:pt>
                <c:pt idx="61">
                  <c:v>2.6462475000000003</c:v>
                </c:pt>
                <c:pt idx="62">
                  <c:v>2.2883500000000003</c:v>
                </c:pt>
                <c:pt idx="63">
                  <c:v>2.2542635</c:v>
                </c:pt>
                <c:pt idx="64">
                  <c:v>2.3109899999999999</c:v>
                </c:pt>
                <c:pt idx="65">
                  <c:v>2.3872109999999997</c:v>
                </c:pt>
                <c:pt idx="66">
                  <c:v>2.8433875</c:v>
                </c:pt>
                <c:pt idx="67">
                  <c:v>2.9680029999999999</c:v>
                </c:pt>
                <c:pt idx="68">
                  <c:v>3.1114230000000003</c:v>
                </c:pt>
                <c:pt idx="69">
                  <c:v>2.649546</c:v>
                </c:pt>
                <c:pt idx="70">
                  <c:v>2.3897504999999999</c:v>
                </c:pt>
                <c:pt idx="71">
                  <c:v>2.4268869999999998</c:v>
                </c:pt>
                <c:pt idx="72">
                  <c:v>2.8410090000000001</c:v>
                </c:pt>
                <c:pt idx="73">
                  <c:v>2.8830054999999999</c:v>
                </c:pt>
                <c:pt idx="74">
                  <c:v>2.8492685</c:v>
                </c:pt>
                <c:pt idx="75">
                  <c:v>2.7906154999999999</c:v>
                </c:pt>
                <c:pt idx="76">
                  <c:v>2.8712869999999997</c:v>
                </c:pt>
                <c:pt idx="77">
                  <c:v>2.8050234999999999</c:v>
                </c:pt>
                <c:pt idx="78">
                  <c:v>2.6914769999999999</c:v>
                </c:pt>
                <c:pt idx="79">
                  <c:v>2.0860500000000002</c:v>
                </c:pt>
                <c:pt idx="80">
                  <c:v>2.1039099999999999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04-4FDF-A446-8D1999F56997}"/>
            </c:ext>
          </c:extLst>
        </c:ser>
        <c:ser>
          <c:idx val="1"/>
          <c:order val="1"/>
          <c:tx>
            <c:strRef>
              <c:f>'איור 35א נתונים'!$C$1</c:f>
              <c:strCache>
                <c:ptCount val="1"/>
                <c:pt idx="0">
                  <c:v>ישראל</c:v>
                </c:pt>
              </c:strCache>
            </c:strRef>
          </c:tx>
          <c:spPr>
            <a:ln w="28575" cap="rnd">
              <a:solidFill>
                <a:srgbClr val="66D1E3"/>
              </a:solidFill>
              <a:round/>
            </a:ln>
            <a:effectLst/>
          </c:spPr>
          <c:marker>
            <c:symbol val="none"/>
          </c:marker>
          <c:dLbls>
            <c:dLbl>
              <c:idx val="80"/>
              <c:layout>
                <c:manualLayout>
                  <c:x val="1.8752943990715077E-2"/>
                  <c:y val="2.387517831186322E-2"/>
                </c:manualLayout>
              </c:layout>
              <c:tx>
                <c:rich>
                  <a:bodyPr/>
                  <a:lstStyle/>
                  <a:p>
                    <a:fld id="{CF96B24B-64D5-4CF7-925B-954B7EDE9FF5}" type="VALUE">
                      <a:rPr lang="en-US" sz="1100" b="1" smtClean="0">
                        <a:solidFill>
                          <a:srgbClr val="66D1E3"/>
                        </a:solidFill>
                      </a:rPr>
                      <a:pPr/>
                      <a:t>[ערך]</a:t>
                    </a:fld>
                    <a:r>
                      <a:rPr lang="en-US" sz="1100" b="1" dirty="0" smtClean="0">
                        <a:solidFill>
                          <a:srgbClr val="66D1E3"/>
                        </a:solidFill>
                      </a:rPr>
                      <a:t>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904-4FDF-A446-8D1999F569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35א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</c:numCache>
            </c:numRef>
          </c:cat>
          <c:val>
            <c:numRef>
              <c:f>'איור 35א נתונים'!$C$3:$C$100</c:f>
              <c:numCache>
                <c:formatCode>General</c:formatCode>
                <c:ptCount val="98"/>
                <c:pt idx="0">
                  <c:v>0.7963595</c:v>
                </c:pt>
                <c:pt idx="1">
                  <c:v>0.45506260000000004</c:v>
                </c:pt>
                <c:pt idx="2">
                  <c:v>0.56818180000000007</c:v>
                </c:pt>
                <c:pt idx="3">
                  <c:v>0.22701479999999996</c:v>
                </c:pt>
                <c:pt idx="4">
                  <c:v>0.45300109999999993</c:v>
                </c:pt>
                <c:pt idx="5">
                  <c:v>0.22701479999999996</c:v>
                </c:pt>
                <c:pt idx="6">
                  <c:v>0.56947609999999993</c:v>
                </c:pt>
                <c:pt idx="7">
                  <c:v>0.34207529999999997</c:v>
                </c:pt>
                <c:pt idx="8">
                  <c:v>0.1138952</c:v>
                </c:pt>
                <c:pt idx="9">
                  <c:v>0</c:v>
                </c:pt>
                <c:pt idx="10">
                  <c:v>-0.56497169999999997</c:v>
                </c:pt>
                <c:pt idx="11">
                  <c:v>-1.5712680000000001</c:v>
                </c:pt>
                <c:pt idx="12">
                  <c:v>-1.128668</c:v>
                </c:pt>
                <c:pt idx="13">
                  <c:v>-0.56625139999999996</c:v>
                </c:pt>
                <c:pt idx="14">
                  <c:v>-0.79096040000000001</c:v>
                </c:pt>
                <c:pt idx="15">
                  <c:v>-0.67950169999999999</c:v>
                </c:pt>
                <c:pt idx="16">
                  <c:v>-0.78917700000000002</c:v>
                </c:pt>
                <c:pt idx="17">
                  <c:v>-0.56625139999999996</c:v>
                </c:pt>
                <c:pt idx="18">
                  <c:v>-0.67950169999999999</c:v>
                </c:pt>
                <c:pt idx="19">
                  <c:v>-0.45454549999999999</c:v>
                </c:pt>
                <c:pt idx="20">
                  <c:v>0</c:v>
                </c:pt>
                <c:pt idx="21">
                  <c:v>0.1132503</c:v>
                </c:pt>
                <c:pt idx="22">
                  <c:v>0.7954545999999999</c:v>
                </c:pt>
                <c:pt idx="23">
                  <c:v>1.482326</c:v>
                </c:pt>
                <c:pt idx="24">
                  <c:v>1.712329</c:v>
                </c:pt>
                <c:pt idx="25">
                  <c:v>1.9362189999999999</c:v>
                </c:pt>
                <c:pt idx="26">
                  <c:v>2.1640090000000001</c:v>
                </c:pt>
                <c:pt idx="27">
                  <c:v>2.5085519999999999</c:v>
                </c:pt>
                <c:pt idx="28">
                  <c:v>2.2727270000000002</c:v>
                </c:pt>
                <c:pt idx="29">
                  <c:v>2.3917990000000002</c:v>
                </c:pt>
                <c:pt idx="30">
                  <c:v>2.8506270000000002</c:v>
                </c:pt>
                <c:pt idx="31">
                  <c:v>3.1963470000000003</c:v>
                </c:pt>
                <c:pt idx="32">
                  <c:v>3.526735</c:v>
                </c:pt>
                <c:pt idx="33">
                  <c:v>3.5067870000000001</c:v>
                </c:pt>
                <c:pt idx="34">
                  <c:v>3.9458849999999996</c:v>
                </c:pt>
                <c:pt idx="35">
                  <c:v>4.1573029999999997</c:v>
                </c:pt>
                <c:pt idx="36">
                  <c:v>4.4893380000000001</c:v>
                </c:pt>
                <c:pt idx="37">
                  <c:v>5.1396649999999999</c:v>
                </c:pt>
                <c:pt idx="38">
                  <c:v>4.570792</c:v>
                </c:pt>
                <c:pt idx="39">
                  <c:v>4.5606230000000005</c:v>
                </c:pt>
                <c:pt idx="40">
                  <c:v>5.1111110000000002</c:v>
                </c:pt>
                <c:pt idx="41">
                  <c:v>5.3392660000000003</c:v>
                </c:pt>
                <c:pt idx="42">
                  <c:v>5.3215080000000006</c:v>
                </c:pt>
                <c:pt idx="43">
                  <c:v>5.3097339999999997</c:v>
                </c:pt>
                <c:pt idx="44">
                  <c:v>5.1648350000000001</c:v>
                </c:pt>
                <c:pt idx="45">
                  <c:v>5.0273219999999998</c:v>
                </c:pt>
                <c:pt idx="46">
                  <c:v>4.9891540000000001</c:v>
                </c:pt>
                <c:pt idx="47">
                  <c:v>4.6386190000000003</c:v>
                </c:pt>
                <c:pt idx="48">
                  <c:v>4.189044</c:v>
                </c:pt>
                <c:pt idx="49">
                  <c:v>3.4006379999999998</c:v>
                </c:pt>
                <c:pt idx="50">
                  <c:v>4.264392</c:v>
                </c:pt>
                <c:pt idx="51">
                  <c:v>3.9361699999999997</c:v>
                </c:pt>
                <c:pt idx="52">
                  <c:v>3.699789</c:v>
                </c:pt>
                <c:pt idx="53">
                  <c:v>3.273495</c:v>
                </c:pt>
                <c:pt idx="54">
                  <c:v>2.947368</c:v>
                </c:pt>
                <c:pt idx="55">
                  <c:v>2.7310919999999999</c:v>
                </c:pt>
                <c:pt idx="56">
                  <c:v>2.5078369999999999</c:v>
                </c:pt>
                <c:pt idx="57">
                  <c:v>2.7055150000000001</c:v>
                </c:pt>
                <c:pt idx="58">
                  <c:v>2.789256</c:v>
                </c:pt>
                <c:pt idx="59">
                  <c:v>2.7835049999999999</c:v>
                </c:pt>
                <c:pt idx="60">
                  <c:v>2.8865979999999998</c:v>
                </c:pt>
                <c:pt idx="61">
                  <c:v>3.186023</c:v>
                </c:pt>
                <c:pt idx="62">
                  <c:v>3.578732</c:v>
                </c:pt>
                <c:pt idx="63">
                  <c:v>3.4800410000000004</c:v>
                </c:pt>
                <c:pt idx="64">
                  <c:v>3.5677879999999997</c:v>
                </c:pt>
                <c:pt idx="65">
                  <c:v>3.476483</c:v>
                </c:pt>
                <c:pt idx="66">
                  <c:v>3.1697340000000001</c:v>
                </c:pt>
                <c:pt idx="67">
                  <c:v>3.7832309999999998</c:v>
                </c:pt>
                <c:pt idx="68">
                  <c:v>3.4658510000000002</c:v>
                </c:pt>
                <c:pt idx="69">
                  <c:v>3.3434650000000001</c:v>
                </c:pt>
                <c:pt idx="70">
                  <c:v>3.61809</c:v>
                </c:pt>
                <c:pt idx="71">
                  <c:v>3.1093280000000001</c:v>
                </c:pt>
                <c:pt idx="72">
                  <c:v>3.3066129999999996</c:v>
                </c:pt>
                <c:pt idx="73">
                  <c:v>3.0876490000000003</c:v>
                </c:pt>
                <c:pt idx="74">
                  <c:v>2.9</c:v>
                </c:pt>
                <c:pt idx="75">
                  <c:v>2.5</c:v>
                </c:pt>
                <c:pt idx="76">
                  <c:v>2.5</c:v>
                </c:pt>
                <c:pt idx="77">
                  <c:v>2.4</c:v>
                </c:pt>
                <c:pt idx="78">
                  <c:v>2.6</c:v>
                </c:pt>
                <c:pt idx="79">
                  <c:v>1.8</c:v>
                </c:pt>
                <c:pt idx="8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04-4FDF-A446-8D1999F56997}"/>
            </c:ext>
          </c:extLst>
        </c:ser>
        <c:ser>
          <c:idx val="2"/>
          <c:order val="2"/>
          <c:tx>
            <c:strRef>
              <c:f>'איור 35א נתונים'!$D$1</c:f>
              <c:strCache>
                <c:ptCount val="1"/>
                <c:pt idx="0">
                  <c:v>ארה"ב</c:v>
                </c:pt>
              </c:strCache>
            </c:strRef>
          </c:tx>
          <c:spPr>
            <a:ln w="2857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80"/>
              <c:layout>
                <c:manualLayout>
                  <c:x val="-1.719000007780771E-16"/>
                  <c:y val="-2.387517831186322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357C32"/>
                        </a:solidFill>
                      </a:rPr>
                      <a:t>2.4%</a:t>
                    </a:r>
                    <a:endParaRPr lang="en-US" sz="1100" b="1" dirty="0">
                      <a:solidFill>
                        <a:srgbClr val="357C3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04-4FDF-A446-8D1999F569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35א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</c:numCache>
            </c:numRef>
          </c:cat>
          <c:val>
            <c:numRef>
              <c:f>'איור 35א נתונים'!$D$3:$D$100</c:f>
              <c:numCache>
                <c:formatCode>General</c:formatCode>
                <c:ptCount val="98"/>
                <c:pt idx="0">
                  <c:v>1.6484849999999998</c:v>
                </c:pt>
                <c:pt idx="1">
                  <c:v>1.8114650000000001</c:v>
                </c:pt>
                <c:pt idx="2">
                  <c:v>1.7497799999999999</c:v>
                </c:pt>
                <c:pt idx="3">
                  <c:v>1.7113049999999999</c:v>
                </c:pt>
                <c:pt idx="4">
                  <c:v>1.764043</c:v>
                </c:pt>
                <c:pt idx="5">
                  <c:v>2.0512779999999999</c:v>
                </c:pt>
                <c:pt idx="6">
                  <c:v>2.2851300000000001</c:v>
                </c:pt>
                <c:pt idx="7">
                  <c:v>2.4865720000000002</c:v>
                </c:pt>
                <c:pt idx="8">
                  <c:v>2.3348740000000001</c:v>
                </c:pt>
                <c:pt idx="9">
                  <c:v>1.5393270000000001</c:v>
                </c:pt>
                <c:pt idx="10">
                  <c:v>0.32909670000000002</c:v>
                </c:pt>
                <c:pt idx="11">
                  <c:v>0.11792639999999999</c:v>
                </c:pt>
                <c:pt idx="12">
                  <c:v>0.64573310000000006</c:v>
                </c:pt>
                <c:pt idx="13">
                  <c:v>0.98608180000000012</c:v>
                </c:pt>
                <c:pt idx="14">
                  <c:v>1.3096450000000002</c:v>
                </c:pt>
                <c:pt idx="15">
                  <c:v>1.3713249999999999</c:v>
                </c:pt>
                <c:pt idx="16">
                  <c:v>1.1820660000000001</c:v>
                </c:pt>
                <c:pt idx="17">
                  <c:v>1.174536</c:v>
                </c:pt>
                <c:pt idx="18">
                  <c:v>1.3620049999999999</c:v>
                </c:pt>
                <c:pt idx="19">
                  <c:v>1.3997700000000002</c:v>
                </c:pt>
                <c:pt idx="20">
                  <c:v>1.6762150000000002</c:v>
                </c:pt>
                <c:pt idx="21">
                  <c:v>2.6197619999999997</c:v>
                </c:pt>
                <c:pt idx="22">
                  <c:v>4.1596950000000001</c:v>
                </c:pt>
                <c:pt idx="23">
                  <c:v>4.9927070000000002</c:v>
                </c:pt>
                <c:pt idx="24">
                  <c:v>5.391451</c:v>
                </c:pt>
                <c:pt idx="25">
                  <c:v>5.365475</c:v>
                </c:pt>
                <c:pt idx="26">
                  <c:v>5.2512720000000002</c:v>
                </c:pt>
                <c:pt idx="27">
                  <c:v>5.3903489999999996</c:v>
                </c:pt>
                <c:pt idx="28">
                  <c:v>6.2218689999999999</c:v>
                </c:pt>
                <c:pt idx="29">
                  <c:v>6.8090029999999997</c:v>
                </c:pt>
                <c:pt idx="30">
                  <c:v>7.036403</c:v>
                </c:pt>
                <c:pt idx="31">
                  <c:v>7.4798729999999995</c:v>
                </c:pt>
                <c:pt idx="32">
                  <c:v>7.8710639999999996</c:v>
                </c:pt>
                <c:pt idx="33">
                  <c:v>8.5424559999999996</c:v>
                </c:pt>
                <c:pt idx="34">
                  <c:v>8.2586300000000001</c:v>
                </c:pt>
                <c:pt idx="35">
                  <c:v>8.5815110000000008</c:v>
                </c:pt>
                <c:pt idx="36">
                  <c:v>9.0597580000000004</c:v>
                </c:pt>
                <c:pt idx="37">
                  <c:v>8.5248150000000003</c:v>
                </c:pt>
                <c:pt idx="38">
                  <c:v>8.2626919999999995</c:v>
                </c:pt>
                <c:pt idx="39">
                  <c:v>8.20167</c:v>
                </c:pt>
                <c:pt idx="40">
                  <c:v>7.7454270000000003</c:v>
                </c:pt>
                <c:pt idx="41">
                  <c:v>7.1103229999999993</c:v>
                </c:pt>
                <c:pt idx="42">
                  <c:v>6.4544009999999998</c:v>
                </c:pt>
                <c:pt idx="43">
                  <c:v>6.4101470000000003</c:v>
                </c:pt>
                <c:pt idx="44">
                  <c:v>6.0356129999999997</c:v>
                </c:pt>
                <c:pt idx="45">
                  <c:v>4.9849740000000002</c:v>
                </c:pt>
                <c:pt idx="46">
                  <c:v>4.93032</c:v>
                </c:pt>
                <c:pt idx="47">
                  <c:v>4.0476089999999996</c:v>
                </c:pt>
                <c:pt idx="48">
                  <c:v>2.9691779999999999</c:v>
                </c:pt>
                <c:pt idx="49">
                  <c:v>3.1777799999999998</c:v>
                </c:pt>
                <c:pt idx="50">
                  <c:v>3.6651120000000001</c:v>
                </c:pt>
                <c:pt idx="51">
                  <c:v>3.6996980000000002</c:v>
                </c:pt>
                <c:pt idx="52">
                  <c:v>3.2411449999999999</c:v>
                </c:pt>
                <c:pt idx="53">
                  <c:v>3.1372709999999997</c:v>
                </c:pt>
                <c:pt idx="54">
                  <c:v>3.3521230000000002</c:v>
                </c:pt>
                <c:pt idx="55">
                  <c:v>3.0908849999999997</c:v>
                </c:pt>
                <c:pt idx="56">
                  <c:v>3.1531709999999999</c:v>
                </c:pt>
                <c:pt idx="57">
                  <c:v>3.4773849999999999</c:v>
                </c:pt>
                <c:pt idx="58">
                  <c:v>3.357364</c:v>
                </c:pt>
                <c:pt idx="59">
                  <c:v>3.2690290000000002</c:v>
                </c:pt>
                <c:pt idx="60">
                  <c:v>2.9713970000000001</c:v>
                </c:pt>
                <c:pt idx="61">
                  <c:v>2.8947529999999997</c:v>
                </c:pt>
                <c:pt idx="62">
                  <c:v>2.5307300000000001</c:v>
                </c:pt>
                <c:pt idx="63">
                  <c:v>2.4406330000000001</c:v>
                </c:pt>
                <c:pt idx="64">
                  <c:v>2.5979049999999999</c:v>
                </c:pt>
                <c:pt idx="65">
                  <c:v>2.7493799999999999</c:v>
                </c:pt>
                <c:pt idx="66">
                  <c:v>2.8880569999999999</c:v>
                </c:pt>
                <c:pt idx="67">
                  <c:v>3.000483</c:v>
                </c:pt>
                <c:pt idx="68">
                  <c:v>2.8215490000000001</c:v>
                </c:pt>
                <c:pt idx="69">
                  <c:v>2.3907250000000002</c:v>
                </c:pt>
                <c:pt idx="70">
                  <c:v>2.3112889999999999</c:v>
                </c:pt>
                <c:pt idx="71">
                  <c:v>2.3548970000000002</c:v>
                </c:pt>
                <c:pt idx="72">
                  <c:v>2.6692130000000001</c:v>
                </c:pt>
                <c:pt idx="73">
                  <c:v>2.7049020000000001</c:v>
                </c:pt>
                <c:pt idx="74">
                  <c:v>2.9</c:v>
                </c:pt>
                <c:pt idx="75">
                  <c:v>3</c:v>
                </c:pt>
                <c:pt idx="76">
                  <c:v>2.85</c:v>
                </c:pt>
                <c:pt idx="77">
                  <c:v>2.7</c:v>
                </c:pt>
                <c:pt idx="78">
                  <c:v>2.7</c:v>
                </c:pt>
                <c:pt idx="79">
                  <c:v>2.38</c:v>
                </c:pt>
                <c:pt idx="80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904-4FDF-A446-8D1999F56997}"/>
            </c:ext>
          </c:extLst>
        </c:ser>
        <c:ser>
          <c:idx val="5"/>
          <c:order val="5"/>
          <c:tx>
            <c:strRef>
              <c:f>'איור 35א נתונים'!$G$1</c:f>
              <c:strCache>
                <c:ptCount val="1"/>
                <c:pt idx="0">
                  <c:v>10%</c:v>
                </c:pt>
              </c:strCache>
            </c:strRef>
          </c:tx>
          <c:spPr>
            <a:ln w="28575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'איור 35א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</c:numCache>
            </c:numRef>
          </c:cat>
          <c:val>
            <c:numRef>
              <c:f>'איור 35א נתונים'!$G$3:$G$100</c:f>
              <c:numCache>
                <c:formatCode>General</c:formatCode>
                <c:ptCount val="98"/>
                <c:pt idx="0">
                  <c:v>0.59337909999999994</c:v>
                </c:pt>
                <c:pt idx="1">
                  <c:v>0.38872835000000006</c:v>
                </c:pt>
                <c:pt idx="2">
                  <c:v>0.30895220000000001</c:v>
                </c:pt>
                <c:pt idx="3">
                  <c:v>0.11591869999999999</c:v>
                </c:pt>
                <c:pt idx="4">
                  <c:v>7.2032910000000006E-2</c:v>
                </c:pt>
                <c:pt idx="5">
                  <c:v>0.22492154999999997</c:v>
                </c:pt>
                <c:pt idx="6">
                  <c:v>0.65397474999999994</c:v>
                </c:pt>
                <c:pt idx="7">
                  <c:v>0.69213100000000005</c:v>
                </c:pt>
                <c:pt idx="8">
                  <c:v>0.33619319999999997</c:v>
                </c:pt>
                <c:pt idx="9">
                  <c:v>2.3558824999999999E-2</c:v>
                </c:pt>
                <c:pt idx="10">
                  <c:v>-0.75601275000000001</c:v>
                </c:pt>
                <c:pt idx="11">
                  <c:v>-1.186847</c:v>
                </c:pt>
                <c:pt idx="12">
                  <c:v>-0.85110669999999999</c:v>
                </c:pt>
                <c:pt idx="13">
                  <c:v>-0.72972429999999999</c:v>
                </c:pt>
                <c:pt idx="14">
                  <c:v>-0.86015989999999998</c:v>
                </c:pt>
                <c:pt idx="15">
                  <c:v>-0.82702239999999994</c:v>
                </c:pt>
                <c:pt idx="16">
                  <c:v>-0.7991762</c:v>
                </c:pt>
                <c:pt idx="17">
                  <c:v>-0.91436695000000001</c:v>
                </c:pt>
                <c:pt idx="18">
                  <c:v>-0.8802840999999999</c:v>
                </c:pt>
                <c:pt idx="19">
                  <c:v>-0.51102775000000011</c:v>
                </c:pt>
                <c:pt idx="20">
                  <c:v>-0.48668639999999996</c:v>
                </c:pt>
                <c:pt idx="21">
                  <c:v>4.3136504999999999E-2</c:v>
                </c:pt>
                <c:pt idx="22">
                  <c:v>0.67413714999999996</c:v>
                </c:pt>
                <c:pt idx="23">
                  <c:v>1.2544925</c:v>
                </c:pt>
                <c:pt idx="24">
                  <c:v>1.145869</c:v>
                </c:pt>
                <c:pt idx="25">
                  <c:v>1.3657755</c:v>
                </c:pt>
                <c:pt idx="26">
                  <c:v>1.7793169999999998</c:v>
                </c:pt>
                <c:pt idx="27">
                  <c:v>2.1240015000000003</c:v>
                </c:pt>
                <c:pt idx="28">
                  <c:v>2.3883235000000003</c:v>
                </c:pt>
                <c:pt idx="29">
                  <c:v>2.6811015000000005</c:v>
                </c:pt>
                <c:pt idx="30">
                  <c:v>2.8020285</c:v>
                </c:pt>
                <c:pt idx="31">
                  <c:v>3.2195580000000001</c:v>
                </c:pt>
                <c:pt idx="32">
                  <c:v>3.6446474999999996</c:v>
                </c:pt>
                <c:pt idx="33">
                  <c:v>4.3326504999999997</c:v>
                </c:pt>
                <c:pt idx="34">
                  <c:v>4.7914825000000008</c:v>
                </c:pt>
                <c:pt idx="35">
                  <c:v>5.2691295</c:v>
                </c:pt>
                <c:pt idx="36">
                  <c:v>5.938008</c:v>
                </c:pt>
                <c:pt idx="37">
                  <c:v>6.2039184999999994</c:v>
                </c:pt>
                <c:pt idx="38">
                  <c:v>5.8178765000000006</c:v>
                </c:pt>
                <c:pt idx="39">
                  <c:v>5.5141565000000003</c:v>
                </c:pt>
                <c:pt idx="40">
                  <c:v>5.9110700000000005</c:v>
                </c:pt>
                <c:pt idx="41">
                  <c:v>5.6377924999999998</c:v>
                </c:pt>
                <c:pt idx="42">
                  <c:v>5.3477645000000003</c:v>
                </c:pt>
                <c:pt idx="43">
                  <c:v>5.1441375000000003</c:v>
                </c:pt>
                <c:pt idx="44">
                  <c:v>4.9111975000000001</c:v>
                </c:pt>
                <c:pt idx="45">
                  <c:v>3.8820344999999996</c:v>
                </c:pt>
                <c:pt idx="46">
                  <c:v>3.5940509999999999</c:v>
                </c:pt>
                <c:pt idx="47">
                  <c:v>3.060654</c:v>
                </c:pt>
                <c:pt idx="48">
                  <c:v>2.1787339999999999</c:v>
                </c:pt>
                <c:pt idx="49">
                  <c:v>2.4126390000000004</c:v>
                </c:pt>
                <c:pt idx="50">
                  <c:v>2.6798109999999999</c:v>
                </c:pt>
                <c:pt idx="51">
                  <c:v>1.6418124999999999</c:v>
                </c:pt>
                <c:pt idx="52">
                  <c:v>1.0261122</c:v>
                </c:pt>
                <c:pt idx="53">
                  <c:v>0.85422740000000008</c:v>
                </c:pt>
                <c:pt idx="54">
                  <c:v>0.94887859999999991</c:v>
                </c:pt>
                <c:pt idx="55">
                  <c:v>1.0668361500000001</c:v>
                </c:pt>
                <c:pt idx="56">
                  <c:v>0.7601791</c:v>
                </c:pt>
                <c:pt idx="57">
                  <c:v>0.9913402</c:v>
                </c:pt>
                <c:pt idx="58">
                  <c:v>0.9630145</c:v>
                </c:pt>
                <c:pt idx="59">
                  <c:v>1.07098585</c:v>
                </c:pt>
                <c:pt idx="60">
                  <c:v>1.3020334999999998</c:v>
                </c:pt>
                <c:pt idx="61">
                  <c:v>1.0390423499999999</c:v>
                </c:pt>
                <c:pt idx="62">
                  <c:v>1.0033776000000001</c:v>
                </c:pt>
                <c:pt idx="63">
                  <c:v>0.72406484999999998</c:v>
                </c:pt>
                <c:pt idx="64">
                  <c:v>0.66043350000000001</c:v>
                </c:pt>
                <c:pt idx="65">
                  <c:v>1.0181040000000001</c:v>
                </c:pt>
                <c:pt idx="66">
                  <c:v>0.9407901500000001</c:v>
                </c:pt>
                <c:pt idx="67">
                  <c:v>1.324622</c:v>
                </c:pt>
                <c:pt idx="68">
                  <c:v>1.2661555</c:v>
                </c:pt>
                <c:pt idx="69">
                  <c:v>0.98714075000000001</c:v>
                </c:pt>
                <c:pt idx="70">
                  <c:v>0.65329225000000002</c:v>
                </c:pt>
                <c:pt idx="71">
                  <c:v>0.56199405000000002</c:v>
                </c:pt>
                <c:pt idx="72">
                  <c:v>0.8528460000000001</c:v>
                </c:pt>
                <c:pt idx="73">
                  <c:v>0.92231069999999993</c:v>
                </c:pt>
                <c:pt idx="74">
                  <c:v>0.96757109999999991</c:v>
                </c:pt>
                <c:pt idx="75">
                  <c:v>1.02633745</c:v>
                </c:pt>
                <c:pt idx="76">
                  <c:v>0.93151154000000003</c:v>
                </c:pt>
                <c:pt idx="77">
                  <c:v>0.58062655000000007</c:v>
                </c:pt>
                <c:pt idx="78">
                  <c:v>0.54598275000000007</c:v>
                </c:pt>
                <c:pt idx="79">
                  <c:v>0.32549296000000005</c:v>
                </c:pt>
                <c:pt idx="80">
                  <c:v>0.60710254000000008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904-4FDF-A446-8D1999F56997}"/>
            </c:ext>
          </c:extLst>
        </c:ser>
        <c:ser>
          <c:idx val="6"/>
          <c:order val="6"/>
          <c:tx>
            <c:strRef>
              <c:f>'איור 35א נתונים'!$H$1</c:f>
              <c:strCache>
                <c:ptCount val="1"/>
                <c:pt idx="0">
                  <c:v>90%</c:v>
                </c:pt>
              </c:strCache>
            </c:strRef>
          </c:tx>
          <c:spPr>
            <a:ln w="28575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'איור 35א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</c:numCache>
            </c:numRef>
          </c:cat>
          <c:val>
            <c:numRef>
              <c:f>'איור 35א נתונים'!$H$3:$H$100</c:f>
              <c:numCache>
                <c:formatCode>General</c:formatCode>
                <c:ptCount val="98"/>
                <c:pt idx="0">
                  <c:v>3.3720505000000003</c:v>
                </c:pt>
                <c:pt idx="1">
                  <c:v>3.181476</c:v>
                </c:pt>
                <c:pt idx="2">
                  <c:v>3.159494</c:v>
                </c:pt>
                <c:pt idx="3">
                  <c:v>2.9420765000000002</c:v>
                </c:pt>
                <c:pt idx="4">
                  <c:v>2.8422000000000001</c:v>
                </c:pt>
                <c:pt idx="5">
                  <c:v>3.0453220000000001</c:v>
                </c:pt>
                <c:pt idx="6">
                  <c:v>3.3037735000000001</c:v>
                </c:pt>
                <c:pt idx="7">
                  <c:v>3.6318704999999998</c:v>
                </c:pt>
                <c:pt idx="8">
                  <c:v>3.8085705000000001</c:v>
                </c:pt>
                <c:pt idx="9">
                  <c:v>3.7989765000000002</c:v>
                </c:pt>
                <c:pt idx="10">
                  <c:v>3.2799255</c:v>
                </c:pt>
                <c:pt idx="11">
                  <c:v>2.8445830000000001</c:v>
                </c:pt>
                <c:pt idx="12">
                  <c:v>3.0999999999999996</c:v>
                </c:pt>
                <c:pt idx="13">
                  <c:v>3.2104774999999997</c:v>
                </c:pt>
                <c:pt idx="14">
                  <c:v>3.2506699999999995</c:v>
                </c:pt>
                <c:pt idx="15">
                  <c:v>3.3143909999999996</c:v>
                </c:pt>
                <c:pt idx="16">
                  <c:v>3.05</c:v>
                </c:pt>
                <c:pt idx="17">
                  <c:v>2.8664895000000001</c:v>
                </c:pt>
                <c:pt idx="18">
                  <c:v>2.8356260000000004</c:v>
                </c:pt>
                <c:pt idx="19">
                  <c:v>2.9089024999999999</c:v>
                </c:pt>
                <c:pt idx="20">
                  <c:v>3.2136689999999999</c:v>
                </c:pt>
                <c:pt idx="21">
                  <c:v>3.45</c:v>
                </c:pt>
                <c:pt idx="22">
                  <c:v>4.4236620000000002</c:v>
                </c:pt>
                <c:pt idx="23">
                  <c:v>4.8463535000000002</c:v>
                </c:pt>
                <c:pt idx="24">
                  <c:v>4.8499999999999996</c:v>
                </c:pt>
                <c:pt idx="25">
                  <c:v>4.9694260000000003</c:v>
                </c:pt>
                <c:pt idx="26">
                  <c:v>5.2596315000000002</c:v>
                </c:pt>
                <c:pt idx="27">
                  <c:v>5.9500740000000008</c:v>
                </c:pt>
                <c:pt idx="28">
                  <c:v>6.65</c:v>
                </c:pt>
                <c:pt idx="29">
                  <c:v>7.6344989999999999</c:v>
                </c:pt>
                <c:pt idx="30">
                  <c:v>8.2587034999999993</c:v>
                </c:pt>
                <c:pt idx="31">
                  <c:v>9.6382715000000001</c:v>
                </c:pt>
                <c:pt idx="32">
                  <c:v>10.068247</c:v>
                </c:pt>
                <c:pt idx="33">
                  <c:v>12.109265000000001</c:v>
                </c:pt>
                <c:pt idx="34">
                  <c:v>13.576229999999999</c:v>
                </c:pt>
                <c:pt idx="35">
                  <c:v>16.412185000000001</c:v>
                </c:pt>
                <c:pt idx="36">
                  <c:v>18.264469999999999</c:v>
                </c:pt>
                <c:pt idx="37">
                  <c:v>19.518395000000002</c:v>
                </c:pt>
                <c:pt idx="38">
                  <c:v>19.391755</c:v>
                </c:pt>
                <c:pt idx="39">
                  <c:v>21.136925000000002</c:v>
                </c:pt>
                <c:pt idx="40">
                  <c:v>21.42841</c:v>
                </c:pt>
                <c:pt idx="41">
                  <c:v>21.575514999999999</c:v>
                </c:pt>
                <c:pt idx="42">
                  <c:v>19.227114999999998</c:v>
                </c:pt>
                <c:pt idx="43">
                  <c:v>19.312779999999997</c:v>
                </c:pt>
                <c:pt idx="44">
                  <c:v>18.569179999999999</c:v>
                </c:pt>
                <c:pt idx="45">
                  <c:v>16.356855000000003</c:v>
                </c:pt>
                <c:pt idx="46">
                  <c:v>14.59272</c:v>
                </c:pt>
                <c:pt idx="47">
                  <c:v>12.229095000000001</c:v>
                </c:pt>
                <c:pt idx="48">
                  <c:v>11.189534999999999</c:v>
                </c:pt>
                <c:pt idx="49">
                  <c:v>10.2410405</c:v>
                </c:pt>
                <c:pt idx="50">
                  <c:v>9.4716059999999995</c:v>
                </c:pt>
                <c:pt idx="51">
                  <c:v>8.1975839999999991</c:v>
                </c:pt>
                <c:pt idx="52">
                  <c:v>8.1972430000000003</c:v>
                </c:pt>
                <c:pt idx="53">
                  <c:v>7.6067705000000005</c:v>
                </c:pt>
                <c:pt idx="54">
                  <c:v>6.5395365000000005</c:v>
                </c:pt>
                <c:pt idx="55">
                  <c:v>5.1546079999999996</c:v>
                </c:pt>
                <c:pt idx="56">
                  <c:v>4.5230635000000001</c:v>
                </c:pt>
                <c:pt idx="57">
                  <c:v>4.2727589999999998</c:v>
                </c:pt>
                <c:pt idx="58">
                  <c:v>4.3252015000000004</c:v>
                </c:pt>
                <c:pt idx="59">
                  <c:v>4.4237304999999996</c:v>
                </c:pt>
                <c:pt idx="60">
                  <c:v>4.597054</c:v>
                </c:pt>
                <c:pt idx="61">
                  <c:v>5.0974114999999998</c:v>
                </c:pt>
                <c:pt idx="62">
                  <c:v>4.8818680000000008</c:v>
                </c:pt>
                <c:pt idx="63">
                  <c:v>4.7401935000000002</c:v>
                </c:pt>
                <c:pt idx="64">
                  <c:v>4.8807700000000001</c:v>
                </c:pt>
                <c:pt idx="65">
                  <c:v>4.6243354999999999</c:v>
                </c:pt>
                <c:pt idx="66">
                  <c:v>4.6500000000000004</c:v>
                </c:pt>
                <c:pt idx="67">
                  <c:v>4.9175580000000005</c:v>
                </c:pt>
                <c:pt idx="68">
                  <c:v>5.0882935000000007</c:v>
                </c:pt>
                <c:pt idx="69">
                  <c:v>4.7842745000000004</c:v>
                </c:pt>
                <c:pt idx="70">
                  <c:v>4.4117199999999999</c:v>
                </c:pt>
                <c:pt idx="71">
                  <c:v>4.4311795000000007</c:v>
                </c:pt>
                <c:pt idx="72">
                  <c:v>4.4683124999999997</c:v>
                </c:pt>
                <c:pt idx="73">
                  <c:v>4.3332189999999997</c:v>
                </c:pt>
                <c:pt idx="74">
                  <c:v>4.242229</c:v>
                </c:pt>
                <c:pt idx="75">
                  <c:v>4.3554709999999996</c:v>
                </c:pt>
                <c:pt idx="76">
                  <c:v>4.3041586000000001</c:v>
                </c:pt>
                <c:pt idx="77">
                  <c:v>3.9302085</c:v>
                </c:pt>
                <c:pt idx="78">
                  <c:v>3.9723189999999997</c:v>
                </c:pt>
                <c:pt idx="79">
                  <c:v>3.6864935999999995</c:v>
                </c:pt>
                <c:pt idx="80">
                  <c:v>3.9436230000000001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904-4FDF-A446-8D1999F56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525456"/>
        <c:axId val="1858530864"/>
      </c:lineChart>
      <c:dateAx>
        <c:axId val="1858525456"/>
        <c:scaling>
          <c:orientation val="minMax"/>
          <c:min val="44593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858530864"/>
        <c:crosses val="autoZero"/>
        <c:auto val="1"/>
        <c:lblOffset val="100"/>
        <c:baseTimeUnit val="months"/>
        <c:majorUnit val="6"/>
        <c:majorTimeUnit val="months"/>
      </c:dateAx>
      <c:valAx>
        <c:axId val="1858530864"/>
        <c:scaling>
          <c:orientation val="minMax"/>
          <c:max val="22"/>
          <c:min val="-2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85852545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/>
                </a:solidFill>
              </a:rPr>
              <a:t>איור </a:t>
            </a:r>
            <a:r>
              <a:rPr lang="he-IL" sz="1200" b="1" dirty="0" smtClean="0">
                <a:solidFill>
                  <a:schemeClr val="tx1"/>
                </a:solidFill>
              </a:rPr>
              <a:t>36ב</a:t>
            </a:r>
            <a:r>
              <a:rPr lang="he-IL" sz="1200" b="1" dirty="0">
                <a:solidFill>
                  <a:schemeClr val="tx1"/>
                </a:solidFill>
              </a:rPr>
              <a:t>: אינפלציה בניכוי מזון ואנרגיה</a:t>
            </a:r>
          </a:p>
          <a:p>
            <a:pPr>
              <a:defRPr/>
            </a:pPr>
            <a:r>
              <a:rPr lang="he-IL" sz="1200" b="0" i="0" baseline="0" dirty="0" smtClean="0">
                <a:solidFill>
                  <a:schemeClr val="tx1"/>
                </a:solidFill>
                <a:effectLst/>
              </a:rPr>
              <a:t>פברואר 2022 עד פברואר 2026</a:t>
            </a:r>
            <a:endParaRPr lang="he-IL" sz="12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5943813248472927E-2"/>
          <c:y val="0.11237874673878094"/>
          <c:w val="0.86454056784935285"/>
          <c:h val="0.70602716285655953"/>
        </c:manualLayout>
      </c:layout>
      <c:areaChart>
        <c:grouping val="stacked"/>
        <c:varyColors val="0"/>
        <c:ser>
          <c:idx val="3"/>
          <c:order val="3"/>
          <c:tx>
            <c:strRef>
              <c:f>'איור 35ב נתונים'!$E$1</c:f>
              <c:strCache>
                <c:ptCount val="1"/>
                <c:pt idx="0">
                  <c:v>('Value', 0.25)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'איור 35ב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</c:numCache>
            </c:numRef>
          </c:cat>
          <c:val>
            <c:numRef>
              <c:f>'איור 35ב נתונים'!$E$3:$E$100</c:f>
              <c:numCache>
                <c:formatCode>General</c:formatCode>
                <c:ptCount val="98"/>
                <c:pt idx="0">
                  <c:v>0.87975854999999992</c:v>
                </c:pt>
                <c:pt idx="1">
                  <c:v>0.8466693500000001</c:v>
                </c:pt>
                <c:pt idx="2">
                  <c:v>0.94941227499999992</c:v>
                </c:pt>
                <c:pt idx="3">
                  <c:v>0.95431597500000009</c:v>
                </c:pt>
                <c:pt idx="4">
                  <c:v>0.91859990000000002</c:v>
                </c:pt>
                <c:pt idx="5">
                  <c:v>1.0182091750000002</c:v>
                </c:pt>
                <c:pt idx="6">
                  <c:v>0.99802997500000012</c:v>
                </c:pt>
                <c:pt idx="7">
                  <c:v>0.97375075</c:v>
                </c:pt>
                <c:pt idx="8">
                  <c:v>1.1013727499999999</c:v>
                </c:pt>
                <c:pt idx="9">
                  <c:v>0.99689877500000001</c:v>
                </c:pt>
                <c:pt idx="10">
                  <c:v>0.46270875000000006</c:v>
                </c:pt>
                <c:pt idx="11">
                  <c:v>0.60657159999999999</c:v>
                </c:pt>
                <c:pt idx="12">
                  <c:v>0.525892625</c:v>
                </c:pt>
                <c:pt idx="13">
                  <c:v>0.34858330000000004</c:v>
                </c:pt>
                <c:pt idx="14">
                  <c:v>0.26576485</c:v>
                </c:pt>
                <c:pt idx="15">
                  <c:v>0.11906559999999999</c:v>
                </c:pt>
                <c:pt idx="16">
                  <c:v>5.286652750000001E-2</c:v>
                </c:pt>
                <c:pt idx="17">
                  <c:v>0.22365877499999998</c:v>
                </c:pt>
                <c:pt idx="18">
                  <c:v>0.26791417749999996</c:v>
                </c:pt>
                <c:pt idx="19">
                  <c:v>0.77076107500000013</c:v>
                </c:pt>
                <c:pt idx="20">
                  <c:v>0.56123650000000003</c:v>
                </c:pt>
                <c:pt idx="21">
                  <c:v>0.58194404999999993</c:v>
                </c:pt>
                <c:pt idx="22">
                  <c:v>0.687629025</c:v>
                </c:pt>
                <c:pt idx="23">
                  <c:v>1.03413135</c:v>
                </c:pt>
                <c:pt idx="24">
                  <c:v>0.88186655000000003</c:v>
                </c:pt>
                <c:pt idx="25">
                  <c:v>0.80579357500000004</c:v>
                </c:pt>
                <c:pt idx="26">
                  <c:v>1.050197</c:v>
                </c:pt>
                <c:pt idx="27">
                  <c:v>1.26484825</c:v>
                </c:pt>
                <c:pt idx="28">
                  <c:v>1.4525487499999998</c:v>
                </c:pt>
                <c:pt idx="29">
                  <c:v>1.7733637500000001</c:v>
                </c:pt>
                <c:pt idx="30">
                  <c:v>1.8601634999999999</c:v>
                </c:pt>
                <c:pt idx="31">
                  <c:v>1.99548525</c:v>
                </c:pt>
                <c:pt idx="32">
                  <c:v>2.4834447499999999</c:v>
                </c:pt>
                <c:pt idx="33">
                  <c:v>2.6852317500000003</c:v>
                </c:pt>
                <c:pt idx="34">
                  <c:v>3.2786992500000003</c:v>
                </c:pt>
                <c:pt idx="35">
                  <c:v>3.6139320000000001</c:v>
                </c:pt>
                <c:pt idx="36">
                  <c:v>3.8447935000000002</c:v>
                </c:pt>
                <c:pt idx="37">
                  <c:v>4.2970367500000002</c:v>
                </c:pt>
                <c:pt idx="38">
                  <c:v>4.4960687499999992</c:v>
                </c:pt>
                <c:pt idx="39">
                  <c:v>4.6871915</c:v>
                </c:pt>
                <c:pt idx="40">
                  <c:v>4.8037032499999999</c:v>
                </c:pt>
                <c:pt idx="41">
                  <c:v>4.8861159999999995</c:v>
                </c:pt>
                <c:pt idx="42">
                  <c:v>4.9634179999999999</c:v>
                </c:pt>
                <c:pt idx="43">
                  <c:v>5.103550499999999</c:v>
                </c:pt>
                <c:pt idx="44">
                  <c:v>5.1762579999999998</c:v>
                </c:pt>
                <c:pt idx="45">
                  <c:v>5.2041617499999999</c:v>
                </c:pt>
                <c:pt idx="46">
                  <c:v>5.0723514999999999</c:v>
                </c:pt>
                <c:pt idx="47">
                  <c:v>4.76366025</c:v>
                </c:pt>
                <c:pt idx="48">
                  <c:v>4.5448649999999997</c:v>
                </c:pt>
                <c:pt idx="49">
                  <c:v>4.4492627499999999</c:v>
                </c:pt>
                <c:pt idx="50">
                  <c:v>4.0972447499999998</c:v>
                </c:pt>
                <c:pt idx="51">
                  <c:v>3.8202499999999997</c:v>
                </c:pt>
                <c:pt idx="52">
                  <c:v>3.5377244999999999</c:v>
                </c:pt>
                <c:pt idx="53">
                  <c:v>3.2288852500000003</c:v>
                </c:pt>
                <c:pt idx="54">
                  <c:v>2.9725060000000001</c:v>
                </c:pt>
                <c:pt idx="55">
                  <c:v>2.9313462499999998</c:v>
                </c:pt>
                <c:pt idx="56">
                  <c:v>2.6904659999999998</c:v>
                </c:pt>
                <c:pt idx="57">
                  <c:v>2.8183812500000003</c:v>
                </c:pt>
                <c:pt idx="58">
                  <c:v>2.4095117500000001</c:v>
                </c:pt>
                <c:pt idx="59">
                  <c:v>2.6307275000000003</c:v>
                </c:pt>
                <c:pt idx="60">
                  <c:v>2.4393609999999999</c:v>
                </c:pt>
                <c:pt idx="61">
                  <c:v>2.3364152499999999</c:v>
                </c:pt>
                <c:pt idx="62">
                  <c:v>2.33078275</c:v>
                </c:pt>
                <c:pt idx="63">
                  <c:v>2.3951297500000002</c:v>
                </c:pt>
                <c:pt idx="64">
                  <c:v>2.1614635</c:v>
                </c:pt>
                <c:pt idx="65">
                  <c:v>1.9212277499999999</c:v>
                </c:pt>
                <c:pt idx="66">
                  <c:v>1.8623737499999999</c:v>
                </c:pt>
                <c:pt idx="67">
                  <c:v>1.7745282499999999</c:v>
                </c:pt>
                <c:pt idx="68">
                  <c:v>1.72511525</c:v>
                </c:pt>
                <c:pt idx="69">
                  <c:v>1.8470152500000001</c:v>
                </c:pt>
                <c:pt idx="70">
                  <c:v>2.0382167500000001</c:v>
                </c:pt>
                <c:pt idx="71">
                  <c:v>1.95351925</c:v>
                </c:pt>
                <c:pt idx="72">
                  <c:v>1.8834767499999998</c:v>
                </c:pt>
                <c:pt idx="73">
                  <c:v>1.88836425</c:v>
                </c:pt>
                <c:pt idx="74">
                  <c:v>1.90954925</c:v>
                </c:pt>
                <c:pt idx="75">
                  <c:v>1.96640225</c:v>
                </c:pt>
                <c:pt idx="76">
                  <c:v>2.0724695</c:v>
                </c:pt>
                <c:pt idx="77">
                  <c:v>1.9683202500000001</c:v>
                </c:pt>
                <c:pt idx="78">
                  <c:v>2.1038162499999999</c:v>
                </c:pt>
                <c:pt idx="79">
                  <c:v>1.8037609999999999</c:v>
                </c:pt>
                <c:pt idx="80">
                  <c:v>1.8839489999999999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C2-48F4-AA2F-5F580497274B}"/>
            </c:ext>
          </c:extLst>
        </c:ser>
        <c:ser>
          <c:idx val="4"/>
          <c:order val="4"/>
          <c:tx>
            <c:strRef>
              <c:f>'איור 35ב נתונים'!$F$1</c:f>
              <c:strCache>
                <c:ptCount val="1"/>
                <c:pt idx="0">
                  <c:v>25%-75%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noFill/>
            </a:ln>
            <a:effectLst/>
          </c:spPr>
          <c:cat>
            <c:numRef>
              <c:f>'איור 35ב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</c:numCache>
            </c:numRef>
          </c:cat>
          <c:val>
            <c:numRef>
              <c:f>'איור 35ב נתונים'!$F$3:$F$100</c:f>
              <c:numCache>
                <c:formatCode>General</c:formatCode>
                <c:ptCount val="98"/>
                <c:pt idx="0">
                  <c:v>1.5392277000000001</c:v>
                </c:pt>
                <c:pt idx="1">
                  <c:v>1.5974701499999999</c:v>
                </c:pt>
                <c:pt idx="2">
                  <c:v>1.6239432250000001</c:v>
                </c:pt>
                <c:pt idx="3">
                  <c:v>1.5933625249999999</c:v>
                </c:pt>
                <c:pt idx="4">
                  <c:v>1.6324461000000003</c:v>
                </c:pt>
                <c:pt idx="5">
                  <c:v>1.4307188249999998</c:v>
                </c:pt>
                <c:pt idx="6">
                  <c:v>1.2771277749999999</c:v>
                </c:pt>
                <c:pt idx="7">
                  <c:v>1.488831</c:v>
                </c:pt>
                <c:pt idx="8">
                  <c:v>1.4017582499999999</c:v>
                </c:pt>
                <c:pt idx="9">
                  <c:v>1.242705725</c:v>
                </c:pt>
                <c:pt idx="10">
                  <c:v>1.8204935</c:v>
                </c:pt>
                <c:pt idx="11">
                  <c:v>1.64478415</c:v>
                </c:pt>
                <c:pt idx="12">
                  <c:v>1.7032091249999999</c:v>
                </c:pt>
                <c:pt idx="13">
                  <c:v>2.0159531999999998</c:v>
                </c:pt>
                <c:pt idx="14">
                  <c:v>1.6841439</c:v>
                </c:pt>
                <c:pt idx="15">
                  <c:v>1.9927286500000001</c:v>
                </c:pt>
                <c:pt idx="16">
                  <c:v>2.1850187224999997</c:v>
                </c:pt>
                <c:pt idx="17">
                  <c:v>1.8843757249999999</c:v>
                </c:pt>
                <c:pt idx="18">
                  <c:v>1.8324980724999997</c:v>
                </c:pt>
                <c:pt idx="19">
                  <c:v>1.5691774249999999</c:v>
                </c:pt>
                <c:pt idx="20">
                  <c:v>1.6193869999999997</c:v>
                </c:pt>
                <c:pt idx="21">
                  <c:v>1.5657661999999999</c:v>
                </c:pt>
                <c:pt idx="22">
                  <c:v>1.8588877249999998</c:v>
                </c:pt>
                <c:pt idx="23">
                  <c:v>2.0962691499999999</c:v>
                </c:pt>
                <c:pt idx="24">
                  <c:v>2.27198645</c:v>
                </c:pt>
                <c:pt idx="25">
                  <c:v>2.3388021750000001</c:v>
                </c:pt>
                <c:pt idx="26">
                  <c:v>2.4777327500000004</c:v>
                </c:pt>
                <c:pt idx="27">
                  <c:v>2.6936422499999999</c:v>
                </c:pt>
                <c:pt idx="28">
                  <c:v>3.0621825000000005</c:v>
                </c:pt>
                <c:pt idx="29">
                  <c:v>2.9479717500000002</c:v>
                </c:pt>
                <c:pt idx="30">
                  <c:v>3.2137632500000004</c:v>
                </c:pt>
                <c:pt idx="31">
                  <c:v>3.5762260000000001</c:v>
                </c:pt>
                <c:pt idx="32">
                  <c:v>3.5805872500000002</c:v>
                </c:pt>
                <c:pt idx="33">
                  <c:v>3.7183704999999994</c:v>
                </c:pt>
                <c:pt idx="34">
                  <c:v>3.1768509999999996</c:v>
                </c:pt>
                <c:pt idx="35">
                  <c:v>3.1736982499999993</c:v>
                </c:pt>
                <c:pt idx="36">
                  <c:v>3.4133402500000005</c:v>
                </c:pt>
                <c:pt idx="37">
                  <c:v>3.7340990000000005</c:v>
                </c:pt>
                <c:pt idx="38">
                  <c:v>3.5933320000000002</c:v>
                </c:pt>
                <c:pt idx="39">
                  <c:v>3.7522742500000001</c:v>
                </c:pt>
                <c:pt idx="40">
                  <c:v>3.9268117500000006</c:v>
                </c:pt>
                <c:pt idx="41">
                  <c:v>3.9938490000000009</c:v>
                </c:pt>
                <c:pt idx="42">
                  <c:v>4.3215302499999995</c:v>
                </c:pt>
                <c:pt idx="43">
                  <c:v>4.6506577500000024</c:v>
                </c:pt>
                <c:pt idx="44">
                  <c:v>5.0620519999999987</c:v>
                </c:pt>
                <c:pt idx="45">
                  <c:v>5.1391982500000006</c:v>
                </c:pt>
                <c:pt idx="46">
                  <c:v>4.5825860000000009</c:v>
                </c:pt>
                <c:pt idx="47">
                  <c:v>4.61929225</c:v>
                </c:pt>
                <c:pt idx="48">
                  <c:v>4.1590054999999992</c:v>
                </c:pt>
                <c:pt idx="49">
                  <c:v>3.3699547500000007</c:v>
                </c:pt>
                <c:pt idx="50">
                  <c:v>3.2847489999999997</c:v>
                </c:pt>
                <c:pt idx="51">
                  <c:v>3.3977755000000007</c:v>
                </c:pt>
                <c:pt idx="52">
                  <c:v>3.0763122499999995</c:v>
                </c:pt>
                <c:pt idx="53">
                  <c:v>2.7252649999999994</c:v>
                </c:pt>
                <c:pt idx="54">
                  <c:v>2.8327937500000004</c:v>
                </c:pt>
                <c:pt idx="55">
                  <c:v>2.3636570000000008</c:v>
                </c:pt>
                <c:pt idx="56">
                  <c:v>2.1639974999999998</c:v>
                </c:pt>
                <c:pt idx="57">
                  <c:v>1.7608789999999996</c:v>
                </c:pt>
                <c:pt idx="58">
                  <c:v>1.7820982500000007</c:v>
                </c:pt>
                <c:pt idx="59">
                  <c:v>1.4223120000000002</c:v>
                </c:pt>
                <c:pt idx="60">
                  <c:v>1.5647044999999995</c:v>
                </c:pt>
                <c:pt idx="61">
                  <c:v>1.5356327500000004</c:v>
                </c:pt>
                <c:pt idx="62">
                  <c:v>1.5715090000000003</c:v>
                </c:pt>
                <c:pt idx="63">
                  <c:v>1.5497812500000001</c:v>
                </c:pt>
                <c:pt idx="64">
                  <c:v>1.8780894999999997</c:v>
                </c:pt>
                <c:pt idx="65">
                  <c:v>2.0570025000000003</c:v>
                </c:pt>
                <c:pt idx="66">
                  <c:v>2.1408149999999999</c:v>
                </c:pt>
                <c:pt idx="67">
                  <c:v>2.1167315000000007</c:v>
                </c:pt>
                <c:pt idx="68">
                  <c:v>2.4239407499999999</c:v>
                </c:pt>
                <c:pt idx="69">
                  <c:v>1.9202642499999998</c:v>
                </c:pt>
                <c:pt idx="70">
                  <c:v>1.9758517500000004</c:v>
                </c:pt>
                <c:pt idx="71">
                  <c:v>1.7749824999999999</c:v>
                </c:pt>
                <c:pt idx="72">
                  <c:v>2.0528347499999997</c:v>
                </c:pt>
                <c:pt idx="73">
                  <c:v>1.92938075</c:v>
                </c:pt>
                <c:pt idx="74">
                  <c:v>1.8912807500000004</c:v>
                </c:pt>
                <c:pt idx="75">
                  <c:v>1.6087909999999999</c:v>
                </c:pt>
                <c:pt idx="76">
                  <c:v>1.5784505000000002</c:v>
                </c:pt>
                <c:pt idx="77">
                  <c:v>1.3595419999999998</c:v>
                </c:pt>
                <c:pt idx="78">
                  <c:v>1.2728515000000002</c:v>
                </c:pt>
                <c:pt idx="79">
                  <c:v>1.4962389999999999</c:v>
                </c:pt>
                <c:pt idx="80">
                  <c:v>1.2635195000000001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C2-48F4-AA2F-5F5804972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8525456"/>
        <c:axId val="1858530864"/>
      </c:areaChart>
      <c:lineChart>
        <c:grouping val="standard"/>
        <c:varyColors val="0"/>
        <c:ser>
          <c:idx val="0"/>
          <c:order val="0"/>
          <c:tx>
            <c:strRef>
              <c:f>'איור 35ב נתונים'!$B$1</c:f>
              <c:strCache>
                <c:ptCount val="1"/>
                <c:pt idx="0">
                  <c:v>חציון ה-OECD</c:v>
                </c:pt>
              </c:strCache>
            </c:strRef>
          </c:tx>
          <c:spPr>
            <a:ln w="2857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cat>
            <c:numRef>
              <c:f>'איור 35ב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</c:numCache>
            </c:numRef>
          </c:cat>
          <c:val>
            <c:numRef>
              <c:f>'איור 35ב נתונים'!$B$3:$B$100</c:f>
              <c:numCache>
                <c:formatCode>General</c:formatCode>
                <c:ptCount val="98"/>
                <c:pt idx="0">
                  <c:v>1.912091</c:v>
                </c:pt>
                <c:pt idx="1">
                  <c:v>1.918215</c:v>
                </c:pt>
                <c:pt idx="2">
                  <c:v>1.9527515</c:v>
                </c:pt>
                <c:pt idx="3">
                  <c:v>1.865578</c:v>
                </c:pt>
                <c:pt idx="4">
                  <c:v>1.7876765000000001</c:v>
                </c:pt>
                <c:pt idx="5">
                  <c:v>1.7495194999999999</c:v>
                </c:pt>
                <c:pt idx="6">
                  <c:v>1.7249515</c:v>
                </c:pt>
                <c:pt idx="7">
                  <c:v>1.6489989999999999</c:v>
                </c:pt>
                <c:pt idx="8">
                  <c:v>1.724542</c:v>
                </c:pt>
                <c:pt idx="9">
                  <c:v>1.5495430000000001</c:v>
                </c:pt>
                <c:pt idx="10">
                  <c:v>1.3269150000000001</c:v>
                </c:pt>
                <c:pt idx="11">
                  <c:v>1.0796303</c:v>
                </c:pt>
                <c:pt idx="12">
                  <c:v>1.1940594999999998</c:v>
                </c:pt>
                <c:pt idx="13">
                  <c:v>1.429073</c:v>
                </c:pt>
                <c:pt idx="14">
                  <c:v>1.0523560000000001</c:v>
                </c:pt>
                <c:pt idx="15">
                  <c:v>1.0508545</c:v>
                </c:pt>
                <c:pt idx="16">
                  <c:v>1.0495030000000001</c:v>
                </c:pt>
                <c:pt idx="17">
                  <c:v>1.1779204999999999</c:v>
                </c:pt>
                <c:pt idx="18">
                  <c:v>1.1615445000000002</c:v>
                </c:pt>
                <c:pt idx="19">
                  <c:v>1.341567</c:v>
                </c:pt>
                <c:pt idx="20">
                  <c:v>1.0718909999999999</c:v>
                </c:pt>
                <c:pt idx="21">
                  <c:v>1.133041</c:v>
                </c:pt>
                <c:pt idx="22">
                  <c:v>1.4338419999999998</c:v>
                </c:pt>
                <c:pt idx="23">
                  <c:v>1.5365115</c:v>
                </c:pt>
                <c:pt idx="24">
                  <c:v>1.7260244999999999</c:v>
                </c:pt>
                <c:pt idx="25">
                  <c:v>1.6302240000000001</c:v>
                </c:pt>
                <c:pt idx="26">
                  <c:v>1.9744675</c:v>
                </c:pt>
                <c:pt idx="27">
                  <c:v>2.2232430000000001</c:v>
                </c:pt>
                <c:pt idx="28">
                  <c:v>2.332681</c:v>
                </c:pt>
                <c:pt idx="29">
                  <c:v>2.7227740000000002</c:v>
                </c:pt>
                <c:pt idx="30">
                  <c:v>2.8548534999999999</c:v>
                </c:pt>
                <c:pt idx="31">
                  <c:v>3.1151334999999998</c:v>
                </c:pt>
                <c:pt idx="32">
                  <c:v>3.8674675000000001</c:v>
                </c:pt>
                <c:pt idx="33">
                  <c:v>3.8286385000000003</c:v>
                </c:pt>
                <c:pt idx="34">
                  <c:v>4.3387209999999996</c:v>
                </c:pt>
                <c:pt idx="35">
                  <c:v>4.9209464999999994</c:v>
                </c:pt>
                <c:pt idx="36">
                  <c:v>5.227563</c:v>
                </c:pt>
                <c:pt idx="37">
                  <c:v>5.6384509999999999</c:v>
                </c:pt>
                <c:pt idx="38">
                  <c:v>5.7036305</c:v>
                </c:pt>
                <c:pt idx="39">
                  <c:v>5.6976610000000001</c:v>
                </c:pt>
                <c:pt idx="40">
                  <c:v>5.8339569999999998</c:v>
                </c:pt>
                <c:pt idx="41">
                  <c:v>5.8540964999999998</c:v>
                </c:pt>
                <c:pt idx="42">
                  <c:v>6.0125694999999997</c:v>
                </c:pt>
                <c:pt idx="43">
                  <c:v>6.0395334999999992</c:v>
                </c:pt>
                <c:pt idx="44">
                  <c:v>6.5441739999999999</c:v>
                </c:pt>
                <c:pt idx="45">
                  <c:v>6.5559254999999999</c:v>
                </c:pt>
                <c:pt idx="46">
                  <c:v>6.3730945000000006</c:v>
                </c:pt>
                <c:pt idx="47">
                  <c:v>6.4971420000000002</c:v>
                </c:pt>
                <c:pt idx="48">
                  <c:v>6.3223585</c:v>
                </c:pt>
                <c:pt idx="49">
                  <c:v>6.2405375000000003</c:v>
                </c:pt>
                <c:pt idx="50">
                  <c:v>5.9087025000000004</c:v>
                </c:pt>
                <c:pt idx="51">
                  <c:v>5.3916715000000002</c:v>
                </c:pt>
                <c:pt idx="52">
                  <c:v>4.9830774999999994</c:v>
                </c:pt>
                <c:pt idx="53">
                  <c:v>4.8035030000000001</c:v>
                </c:pt>
                <c:pt idx="54">
                  <c:v>4.6318994999999994</c:v>
                </c:pt>
                <c:pt idx="55">
                  <c:v>4.1328125</c:v>
                </c:pt>
                <c:pt idx="56">
                  <c:v>4.1234250000000001</c:v>
                </c:pt>
                <c:pt idx="57">
                  <c:v>3.9629859999999999</c:v>
                </c:pt>
                <c:pt idx="58">
                  <c:v>3.4480650000000002</c:v>
                </c:pt>
                <c:pt idx="59">
                  <c:v>3.2020729999999999</c:v>
                </c:pt>
                <c:pt idx="60">
                  <c:v>3.0755699999999999</c:v>
                </c:pt>
                <c:pt idx="61">
                  <c:v>3.2302939999999998</c:v>
                </c:pt>
                <c:pt idx="62">
                  <c:v>3.1557550000000001</c:v>
                </c:pt>
                <c:pt idx="63">
                  <c:v>2.9790365000000003</c:v>
                </c:pt>
                <c:pt idx="64">
                  <c:v>3.1177790000000001</c:v>
                </c:pt>
                <c:pt idx="65">
                  <c:v>3.0848705000000001</c:v>
                </c:pt>
                <c:pt idx="66">
                  <c:v>3.0878510000000001</c:v>
                </c:pt>
                <c:pt idx="67">
                  <c:v>3.2528554999999999</c:v>
                </c:pt>
                <c:pt idx="68">
                  <c:v>3.2603040000000001</c:v>
                </c:pt>
                <c:pt idx="69">
                  <c:v>2.8208989999999998</c:v>
                </c:pt>
                <c:pt idx="70">
                  <c:v>2.9221374999999998</c:v>
                </c:pt>
                <c:pt idx="71">
                  <c:v>2.7917640000000001</c:v>
                </c:pt>
                <c:pt idx="72">
                  <c:v>2.9707924999999999</c:v>
                </c:pt>
                <c:pt idx="73">
                  <c:v>2.809434</c:v>
                </c:pt>
                <c:pt idx="74">
                  <c:v>2.7352609999999995</c:v>
                </c:pt>
                <c:pt idx="75">
                  <c:v>2.8218135000000002</c:v>
                </c:pt>
                <c:pt idx="76">
                  <c:v>2.7516950000000002</c:v>
                </c:pt>
                <c:pt idx="77">
                  <c:v>2.7722094999999998</c:v>
                </c:pt>
                <c:pt idx="78">
                  <c:v>2.7863540000000002</c:v>
                </c:pt>
                <c:pt idx="79">
                  <c:v>2.6608200000000002</c:v>
                </c:pt>
                <c:pt idx="80">
                  <c:v>2.5136259999999999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C2-48F4-AA2F-5F580497274B}"/>
            </c:ext>
          </c:extLst>
        </c:ser>
        <c:ser>
          <c:idx val="1"/>
          <c:order val="1"/>
          <c:tx>
            <c:strRef>
              <c:f>'איור 35ב נתונים'!$C$1</c:f>
              <c:strCache>
                <c:ptCount val="1"/>
                <c:pt idx="0">
                  <c:v>ישראל</c:v>
                </c:pt>
              </c:strCache>
            </c:strRef>
          </c:tx>
          <c:spPr>
            <a:ln w="28575" cap="rnd">
              <a:solidFill>
                <a:srgbClr val="66D1E3"/>
              </a:solidFill>
              <a:round/>
            </a:ln>
            <a:effectLst/>
          </c:spPr>
          <c:marker>
            <c:symbol val="none"/>
          </c:marker>
          <c:dLbls>
            <c:dLbl>
              <c:idx val="80"/>
              <c:layout>
                <c:manualLayout>
                  <c:x val="0"/>
                  <c:y val="1.3913073962229839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66D1E3"/>
                        </a:solidFill>
                      </a:rPr>
                      <a:t>2.2%</a:t>
                    </a:r>
                    <a:endParaRPr lang="en-US" sz="1100" b="1" dirty="0">
                      <a:solidFill>
                        <a:srgbClr val="66D1E3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C2-48F4-AA2F-5F58049727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35ב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</c:numCache>
            </c:numRef>
          </c:cat>
          <c:val>
            <c:numRef>
              <c:f>'איור 35ב נתונים'!$C$3:$C$100</c:f>
              <c:numCache>
                <c:formatCode>0.0</c:formatCode>
                <c:ptCount val="98"/>
                <c:pt idx="0">
                  <c:v>0.98683946648856491</c:v>
                </c:pt>
                <c:pt idx="1">
                  <c:v>0.7657830909229002</c:v>
                </c:pt>
                <c:pt idx="2">
                  <c:v>0.77358135874563416</c:v>
                </c:pt>
                <c:pt idx="3">
                  <c:v>0.7742245013057536</c:v>
                </c:pt>
                <c:pt idx="4">
                  <c:v>0.48500053881912475</c:v>
                </c:pt>
                <c:pt idx="5">
                  <c:v>0.34344092284923633</c:v>
                </c:pt>
                <c:pt idx="6">
                  <c:v>0.53118347846041747</c:v>
                </c:pt>
                <c:pt idx="7">
                  <c:v>0.37888874084885948</c:v>
                </c:pt>
                <c:pt idx="8">
                  <c:v>0.35050866699686267</c:v>
                </c:pt>
                <c:pt idx="9">
                  <c:v>0.26172062065539237</c:v>
                </c:pt>
                <c:pt idx="10">
                  <c:v>-0.11689690149750964</c:v>
                </c:pt>
                <c:pt idx="11">
                  <c:v>-0.62151359486142255</c:v>
                </c:pt>
                <c:pt idx="12">
                  <c:v>-0.57236831973714875</c:v>
                </c:pt>
                <c:pt idx="13">
                  <c:v>-0.39903196463303425</c:v>
                </c:pt>
                <c:pt idx="14">
                  <c:v>-0.52849075706346005</c:v>
                </c:pt>
                <c:pt idx="15">
                  <c:v>-0.41335260128279039</c:v>
                </c:pt>
                <c:pt idx="16">
                  <c:v>-0.37497381354728576</c:v>
                </c:pt>
                <c:pt idx="17">
                  <c:v>-6.668991150249326E-2</c:v>
                </c:pt>
                <c:pt idx="18">
                  <c:v>-0.37845667503474401</c:v>
                </c:pt>
                <c:pt idx="19">
                  <c:v>5.6380240368159029E-2</c:v>
                </c:pt>
                <c:pt idx="20">
                  <c:v>0.30039863696269542</c:v>
                </c:pt>
                <c:pt idx="21">
                  <c:v>0.27965874495614607</c:v>
                </c:pt>
                <c:pt idx="22">
                  <c:v>0.56884046106333574</c:v>
                </c:pt>
                <c:pt idx="23">
                  <c:v>1.0776030955075067</c:v>
                </c:pt>
                <c:pt idx="24">
                  <c:v>1.1361477087063365</c:v>
                </c:pt>
                <c:pt idx="25">
                  <c:v>1.668068744666007</c:v>
                </c:pt>
                <c:pt idx="26">
                  <c:v>1.9808355154836699</c:v>
                </c:pt>
                <c:pt idx="27">
                  <c:v>2.0426815063978143</c:v>
                </c:pt>
                <c:pt idx="28">
                  <c:v>1.852070020995944</c:v>
                </c:pt>
                <c:pt idx="29">
                  <c:v>1.9544919082811862</c:v>
                </c:pt>
                <c:pt idx="30">
                  <c:v>2.5247531529163814</c:v>
                </c:pt>
                <c:pt idx="31">
                  <c:v>2.3882892197451433</c:v>
                </c:pt>
                <c:pt idx="32">
                  <c:v>2.5985556161681078</c:v>
                </c:pt>
                <c:pt idx="33">
                  <c:v>2.7040951937538527</c:v>
                </c:pt>
                <c:pt idx="34">
                  <c:v>3.1436193888000785</c:v>
                </c:pt>
                <c:pt idx="35">
                  <c:v>3.2701103325661895</c:v>
                </c:pt>
                <c:pt idx="36">
                  <c:v>3.8830485412471694</c:v>
                </c:pt>
                <c:pt idx="37">
                  <c:v>4.5453914410498841</c:v>
                </c:pt>
                <c:pt idx="38">
                  <c:v>4.5038959439249071</c:v>
                </c:pt>
                <c:pt idx="39">
                  <c:v>4.6384411907057999</c:v>
                </c:pt>
                <c:pt idx="40">
                  <c:v>5.0391096250398615</c:v>
                </c:pt>
                <c:pt idx="41">
                  <c:v>5.2580162589334956</c:v>
                </c:pt>
                <c:pt idx="42">
                  <c:v>5.0191339913582933</c:v>
                </c:pt>
                <c:pt idx="43">
                  <c:v>5.2238019842656858</c:v>
                </c:pt>
                <c:pt idx="44">
                  <c:v>5.1691847303982685</c:v>
                </c:pt>
                <c:pt idx="45">
                  <c:v>5.0906735743861731</c:v>
                </c:pt>
                <c:pt idx="46">
                  <c:v>5.3187572259064453</c:v>
                </c:pt>
                <c:pt idx="47">
                  <c:v>5.0506672053332036</c:v>
                </c:pt>
                <c:pt idx="48">
                  <c:v>4.4933794390002113</c:v>
                </c:pt>
                <c:pt idx="49">
                  <c:v>3.5126361900990721</c:v>
                </c:pt>
                <c:pt idx="50">
                  <c:v>3.8833421543845725</c:v>
                </c:pt>
                <c:pt idx="51">
                  <c:v>3.5037727666877405</c:v>
                </c:pt>
                <c:pt idx="52">
                  <c:v>3.4009023383709813</c:v>
                </c:pt>
                <c:pt idx="53">
                  <c:v>2.6787417969976746</c:v>
                </c:pt>
                <c:pt idx="54">
                  <c:v>2.3887453210367449</c:v>
                </c:pt>
                <c:pt idx="55">
                  <c:v>2.1426508852570914</c:v>
                </c:pt>
                <c:pt idx="56">
                  <c:v>1.9347496512038376</c:v>
                </c:pt>
                <c:pt idx="57">
                  <c:v>2.129975611100221</c:v>
                </c:pt>
                <c:pt idx="58">
                  <c:v>2.3149869037273785</c:v>
                </c:pt>
                <c:pt idx="59">
                  <c:v>1.8958275680023506</c:v>
                </c:pt>
                <c:pt idx="60">
                  <c:v>2.2702016907798273</c:v>
                </c:pt>
                <c:pt idx="61">
                  <c:v>2.586234247430963</c:v>
                </c:pt>
                <c:pt idx="62">
                  <c:v>2.9075119177774056</c:v>
                </c:pt>
                <c:pt idx="63">
                  <c:v>2.7157833418167465</c:v>
                </c:pt>
                <c:pt idx="64">
                  <c:v>3.0962490518363861</c:v>
                </c:pt>
                <c:pt idx="65">
                  <c:v>3.1233447713483686</c:v>
                </c:pt>
                <c:pt idx="66">
                  <c:v>3.0982103633282909</c:v>
                </c:pt>
                <c:pt idx="67">
                  <c:v>3.6244644852105656</c:v>
                </c:pt>
                <c:pt idx="68">
                  <c:v>3.4463004058307378</c:v>
                </c:pt>
                <c:pt idx="69">
                  <c:v>3.2837775167863459</c:v>
                </c:pt>
                <c:pt idx="70">
                  <c:v>3.5559843088555754</c:v>
                </c:pt>
                <c:pt idx="71">
                  <c:v>3.375165871123853</c:v>
                </c:pt>
                <c:pt idx="72">
                  <c:v>3.2464920361720662</c:v>
                </c:pt>
                <c:pt idx="73">
                  <c:v>3.4</c:v>
                </c:pt>
                <c:pt idx="74">
                  <c:v>3.3</c:v>
                </c:pt>
                <c:pt idx="75">
                  <c:v>3</c:v>
                </c:pt>
                <c:pt idx="76">
                  <c:v>2.4</c:v>
                </c:pt>
                <c:pt idx="77">
                  <c:v>2.2999999999999998</c:v>
                </c:pt>
                <c:pt idx="78">
                  <c:v>2.6</c:v>
                </c:pt>
                <c:pt idx="79">
                  <c:v>1.9</c:v>
                </c:pt>
                <c:pt idx="80">
                  <c:v>2.183246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C2-48F4-AA2F-5F580497274B}"/>
            </c:ext>
          </c:extLst>
        </c:ser>
        <c:ser>
          <c:idx val="2"/>
          <c:order val="2"/>
          <c:tx>
            <c:strRef>
              <c:f>'איור 35ב נתונים'!$D$1</c:f>
              <c:strCache>
                <c:ptCount val="1"/>
                <c:pt idx="0">
                  <c:v>ארה"ב</c:v>
                </c:pt>
              </c:strCache>
            </c:strRef>
          </c:tx>
          <c:spPr>
            <a:ln w="2857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79"/>
              <c:layout>
                <c:manualLayout>
                  <c:x val="6.3883142280889071E-3"/>
                  <c:y val="-2.5507302264088039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A8F32"/>
                        </a:solidFill>
                      </a:rPr>
                      <a:t>2.5%</a:t>
                    </a:r>
                    <a:endParaRPr lang="en-US" sz="1100" b="1" dirty="0">
                      <a:solidFill>
                        <a:srgbClr val="DA8F3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C2-48F4-AA2F-5F580497274B}"/>
                </c:ext>
              </c:extLst>
            </c:dLbl>
            <c:dLbl>
              <c:idx val="80"/>
              <c:layout>
                <c:manualLayout>
                  <c:x val="0"/>
                  <c:y val="4.6376913207432794E-3"/>
                </c:manualLayout>
              </c:layout>
              <c:tx>
                <c:rich>
                  <a:bodyPr/>
                  <a:lstStyle/>
                  <a:p>
                    <a:fld id="{FC8757B8-2059-4139-96EE-E4751F15544B}" type="VALUE">
                      <a:rPr lang="en-US" sz="1100" b="1" smtClean="0">
                        <a:solidFill>
                          <a:srgbClr val="357C32"/>
                        </a:solidFill>
                      </a:rPr>
                      <a:pPr/>
                      <a:t>[ערך]</a:t>
                    </a:fld>
                    <a:r>
                      <a:rPr lang="en-US" sz="1100" b="1" dirty="0" smtClean="0">
                        <a:solidFill>
                          <a:srgbClr val="357C32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AC2-48F4-AA2F-5F58049727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35ב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</c:numCache>
            </c:numRef>
          </c:cat>
          <c:val>
            <c:numRef>
              <c:f>'איור 35ב נתונים'!$D$3:$D$100</c:f>
              <c:numCache>
                <c:formatCode>General</c:formatCode>
                <c:ptCount val="98"/>
                <c:pt idx="0">
                  <c:v>2.193981</c:v>
                </c:pt>
                <c:pt idx="1">
                  <c:v>2.2770490000000003</c:v>
                </c:pt>
                <c:pt idx="2">
                  <c:v>2.4437700000000002</c:v>
                </c:pt>
                <c:pt idx="3">
                  <c:v>2.4197649999999999</c:v>
                </c:pt>
                <c:pt idx="4">
                  <c:v>2.3860189999999997</c:v>
                </c:pt>
                <c:pt idx="5">
                  <c:v>2.3797450000000002</c:v>
                </c:pt>
                <c:pt idx="6">
                  <c:v>2.3186150000000003</c:v>
                </c:pt>
                <c:pt idx="7">
                  <c:v>2.3265880000000001</c:v>
                </c:pt>
                <c:pt idx="8">
                  <c:v>2.4111860000000003</c:v>
                </c:pt>
                <c:pt idx="9">
                  <c:v>2.1673709999999997</c:v>
                </c:pt>
                <c:pt idx="10">
                  <c:v>1.568659</c:v>
                </c:pt>
                <c:pt idx="11">
                  <c:v>1.3902159999999999</c:v>
                </c:pt>
                <c:pt idx="12">
                  <c:v>1.344249</c:v>
                </c:pt>
                <c:pt idx="13">
                  <c:v>1.7033430000000001</c:v>
                </c:pt>
                <c:pt idx="14">
                  <c:v>1.860989</c:v>
                </c:pt>
                <c:pt idx="15">
                  <c:v>1.8654400000000002</c:v>
                </c:pt>
                <c:pt idx="16">
                  <c:v>1.7697000000000001</c:v>
                </c:pt>
                <c:pt idx="17">
                  <c:v>1.7930560000000002</c:v>
                </c:pt>
                <c:pt idx="18">
                  <c:v>1.7813709999999998</c:v>
                </c:pt>
                <c:pt idx="19">
                  <c:v>1.590965</c:v>
                </c:pt>
                <c:pt idx="20">
                  <c:v>1.4459709999999999</c:v>
                </c:pt>
                <c:pt idx="21">
                  <c:v>1.7549700000000001</c:v>
                </c:pt>
                <c:pt idx="22">
                  <c:v>2.9339810000000002</c:v>
                </c:pt>
                <c:pt idx="23">
                  <c:v>3.6986809999999997</c:v>
                </c:pt>
                <c:pt idx="24">
                  <c:v>4.3440430000000001</c:v>
                </c:pt>
                <c:pt idx="25">
                  <c:v>4.1883489999999997</c:v>
                </c:pt>
                <c:pt idx="26">
                  <c:v>3.9745949999999999</c:v>
                </c:pt>
                <c:pt idx="27">
                  <c:v>4.0157639999999999</c:v>
                </c:pt>
                <c:pt idx="28">
                  <c:v>4.5589250000000003</c:v>
                </c:pt>
                <c:pt idx="29">
                  <c:v>4.9378529999999996</c:v>
                </c:pt>
                <c:pt idx="30">
                  <c:v>5.4452389999999999</c:v>
                </c:pt>
                <c:pt idx="31">
                  <c:v>6.0257370000000003</c:v>
                </c:pt>
                <c:pt idx="32">
                  <c:v>6.4456739999999995</c:v>
                </c:pt>
                <c:pt idx="33">
                  <c:v>6.5257839999999998</c:v>
                </c:pt>
                <c:pt idx="34">
                  <c:v>6.2897540000000003</c:v>
                </c:pt>
                <c:pt idx="35">
                  <c:v>6.2095560000000001</c:v>
                </c:pt>
                <c:pt idx="36">
                  <c:v>6.1597040000000005</c:v>
                </c:pt>
                <c:pt idx="37">
                  <c:v>6.1604970000000003</c:v>
                </c:pt>
                <c:pt idx="38">
                  <c:v>6.540082</c:v>
                </c:pt>
                <c:pt idx="39">
                  <c:v>6.8407450000000001</c:v>
                </c:pt>
                <c:pt idx="40">
                  <c:v>6.5294179999999997</c:v>
                </c:pt>
                <c:pt idx="41">
                  <c:v>6.2202019999999996</c:v>
                </c:pt>
                <c:pt idx="42">
                  <c:v>5.9659300000000002</c:v>
                </c:pt>
                <c:pt idx="43">
                  <c:v>5.6464739999999995</c:v>
                </c:pt>
                <c:pt idx="44">
                  <c:v>5.5535249999999996</c:v>
                </c:pt>
                <c:pt idx="45">
                  <c:v>5.5388869999999999</c:v>
                </c:pt>
                <c:pt idx="46">
                  <c:v>5.478383</c:v>
                </c:pt>
                <c:pt idx="47">
                  <c:v>5.2404330000000003</c:v>
                </c:pt>
                <c:pt idx="48">
                  <c:v>4.7334129999999996</c:v>
                </c:pt>
                <c:pt idx="49">
                  <c:v>4.5362900000000002</c:v>
                </c:pt>
                <c:pt idx="50">
                  <c:v>4.3021410000000007</c:v>
                </c:pt>
                <c:pt idx="51">
                  <c:v>4.0707050000000002</c:v>
                </c:pt>
                <c:pt idx="52">
                  <c:v>4.010205</c:v>
                </c:pt>
                <c:pt idx="53">
                  <c:v>4.0442300000000007</c:v>
                </c:pt>
                <c:pt idx="54">
                  <c:v>3.9835739999999999</c:v>
                </c:pt>
                <c:pt idx="55">
                  <c:v>4.0108379999999997</c:v>
                </c:pt>
                <c:pt idx="56">
                  <c:v>3.8611849999999999</c:v>
                </c:pt>
                <c:pt idx="57">
                  <c:v>3.9033889999999998</c:v>
                </c:pt>
                <c:pt idx="58">
                  <c:v>3.6938749999999998</c:v>
                </c:pt>
                <c:pt idx="59">
                  <c:v>3.5009879999999995</c:v>
                </c:pt>
                <c:pt idx="60">
                  <c:v>3.3791980000000001</c:v>
                </c:pt>
                <c:pt idx="61">
                  <c:v>3.2865379999999997</c:v>
                </c:pt>
                <c:pt idx="62">
                  <c:v>3.2793930000000002</c:v>
                </c:pt>
                <c:pt idx="63">
                  <c:v>3.4970140000000001</c:v>
                </c:pt>
                <c:pt idx="64">
                  <c:v>3.5007839999999995</c:v>
                </c:pt>
                <c:pt idx="65">
                  <c:v>3.4721129999999998</c:v>
                </c:pt>
                <c:pt idx="66">
                  <c:v>3.3964099999999999</c:v>
                </c:pt>
                <c:pt idx="67">
                  <c:v>3.4779129999999996</c:v>
                </c:pt>
                <c:pt idx="68">
                  <c:v>3.4288449999999999</c:v>
                </c:pt>
                <c:pt idx="69">
                  <c:v>3.1936589999999998</c:v>
                </c:pt>
                <c:pt idx="70">
                  <c:v>3.180707</c:v>
                </c:pt>
                <c:pt idx="71">
                  <c:v>3.2115770000000001</c:v>
                </c:pt>
                <c:pt idx="72">
                  <c:v>3.3172050000000004</c:v>
                </c:pt>
                <c:pt idx="73">
                  <c:v>3.426558</c:v>
                </c:pt>
                <c:pt idx="74">
                  <c:v>3.1</c:v>
                </c:pt>
                <c:pt idx="75">
                  <c:v>3</c:v>
                </c:pt>
                <c:pt idx="76">
                  <c:v>2.8</c:v>
                </c:pt>
                <c:pt idx="77">
                  <c:v>2.7</c:v>
                </c:pt>
                <c:pt idx="78">
                  <c:v>2.6</c:v>
                </c:pt>
                <c:pt idx="79">
                  <c:v>2.5</c:v>
                </c:pt>
                <c:pt idx="80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AC2-48F4-AA2F-5F580497274B}"/>
            </c:ext>
          </c:extLst>
        </c:ser>
        <c:ser>
          <c:idx val="5"/>
          <c:order val="5"/>
          <c:tx>
            <c:strRef>
              <c:f>'איור 35ב נתונים'!$G$1</c:f>
              <c:strCache>
                <c:ptCount val="1"/>
                <c:pt idx="0">
                  <c:v>10%</c:v>
                </c:pt>
              </c:strCache>
            </c:strRef>
          </c:tx>
          <c:spPr>
            <a:ln w="28575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'איור 35ב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</c:numCache>
            </c:numRef>
          </c:cat>
          <c:val>
            <c:numRef>
              <c:f>'איור 35ב נתונים'!$G$3:$G$100</c:f>
              <c:numCache>
                <c:formatCode>General</c:formatCode>
                <c:ptCount val="98"/>
                <c:pt idx="0">
                  <c:v>0.61766955000000001</c:v>
                </c:pt>
                <c:pt idx="1">
                  <c:v>0.49175069999999999</c:v>
                </c:pt>
                <c:pt idx="2">
                  <c:v>0.48800595000000002</c:v>
                </c:pt>
                <c:pt idx="3">
                  <c:v>0.51599485</c:v>
                </c:pt>
                <c:pt idx="4">
                  <c:v>0.53203255000000005</c:v>
                </c:pt>
                <c:pt idx="5">
                  <c:v>0.63827450000000008</c:v>
                </c:pt>
                <c:pt idx="6">
                  <c:v>0.5825439</c:v>
                </c:pt>
                <c:pt idx="7">
                  <c:v>0.57962800000000003</c:v>
                </c:pt>
                <c:pt idx="8">
                  <c:v>0.35775685000000002</c:v>
                </c:pt>
                <c:pt idx="9">
                  <c:v>0.51125759999999998</c:v>
                </c:pt>
                <c:pt idx="10">
                  <c:v>-3.0078725000000001E-2</c:v>
                </c:pt>
                <c:pt idx="11">
                  <c:v>-4.4812949999999963E-2</c:v>
                </c:pt>
                <c:pt idx="12">
                  <c:v>-0.10417460000000001</c:v>
                </c:pt>
                <c:pt idx="13">
                  <c:v>-0.11223345</c:v>
                </c:pt>
                <c:pt idx="14">
                  <c:v>-0.42589829999999995</c:v>
                </c:pt>
                <c:pt idx="15">
                  <c:v>-0.41277975</c:v>
                </c:pt>
                <c:pt idx="16">
                  <c:v>-0.45587040000000001</c:v>
                </c:pt>
                <c:pt idx="17">
                  <c:v>-0.22889179999999998</c:v>
                </c:pt>
                <c:pt idx="18">
                  <c:v>-0.27642794999999998</c:v>
                </c:pt>
                <c:pt idx="19">
                  <c:v>0.21185574999999998</c:v>
                </c:pt>
                <c:pt idx="20">
                  <c:v>-5.3462549999999998E-2</c:v>
                </c:pt>
                <c:pt idx="21">
                  <c:v>-4.0391445000000003E-3</c:v>
                </c:pt>
                <c:pt idx="22">
                  <c:v>0.13841354</c:v>
                </c:pt>
                <c:pt idx="23">
                  <c:v>0.34712929999999997</c:v>
                </c:pt>
                <c:pt idx="24">
                  <c:v>0.19264285000000003</c:v>
                </c:pt>
                <c:pt idx="25">
                  <c:v>0.33573074999999997</c:v>
                </c:pt>
                <c:pt idx="26">
                  <c:v>0.52320389999999994</c:v>
                </c:pt>
                <c:pt idx="27">
                  <c:v>0.81430205</c:v>
                </c:pt>
                <c:pt idx="28">
                  <c:v>1.0452239999999999</c:v>
                </c:pt>
                <c:pt idx="29">
                  <c:v>1.283083</c:v>
                </c:pt>
                <c:pt idx="30">
                  <c:v>1.3201369999999999</c:v>
                </c:pt>
                <c:pt idx="31">
                  <c:v>1.3134165</c:v>
                </c:pt>
                <c:pt idx="32">
                  <c:v>1.7850280000000001</c:v>
                </c:pt>
                <c:pt idx="33">
                  <c:v>1.8816885000000001</c:v>
                </c:pt>
                <c:pt idx="34">
                  <c:v>2.2817530000000001</c:v>
                </c:pt>
                <c:pt idx="35">
                  <c:v>2.6735544999999998</c:v>
                </c:pt>
                <c:pt idx="36">
                  <c:v>3.2423609999999998</c:v>
                </c:pt>
                <c:pt idx="37">
                  <c:v>3.4339344999999999</c:v>
                </c:pt>
                <c:pt idx="38">
                  <c:v>3.6654404999999999</c:v>
                </c:pt>
                <c:pt idx="39">
                  <c:v>3.969652</c:v>
                </c:pt>
                <c:pt idx="40">
                  <c:v>4.128355</c:v>
                </c:pt>
                <c:pt idx="41">
                  <c:v>4.0895890000000001</c:v>
                </c:pt>
                <c:pt idx="42">
                  <c:v>3.8698165000000002</c:v>
                </c:pt>
                <c:pt idx="43">
                  <c:v>3.8351089999999997</c:v>
                </c:pt>
                <c:pt idx="44">
                  <c:v>3.752631</c:v>
                </c:pt>
                <c:pt idx="45">
                  <c:v>3.5769690000000001</c:v>
                </c:pt>
                <c:pt idx="46">
                  <c:v>3.8718165</c:v>
                </c:pt>
                <c:pt idx="47">
                  <c:v>3.7006609999999993</c:v>
                </c:pt>
                <c:pt idx="48">
                  <c:v>3.5179320000000001</c:v>
                </c:pt>
                <c:pt idx="49">
                  <c:v>3.3927709999999998</c:v>
                </c:pt>
                <c:pt idx="50">
                  <c:v>3.2294105000000002</c:v>
                </c:pt>
                <c:pt idx="51">
                  <c:v>3.1309880000000003</c:v>
                </c:pt>
                <c:pt idx="52">
                  <c:v>3.1284424999999998</c:v>
                </c:pt>
                <c:pt idx="53">
                  <c:v>2.7756620000000001</c:v>
                </c:pt>
                <c:pt idx="54">
                  <c:v>2.5847335</c:v>
                </c:pt>
                <c:pt idx="55">
                  <c:v>2.4454015</c:v>
                </c:pt>
                <c:pt idx="56">
                  <c:v>1.9914695</c:v>
                </c:pt>
                <c:pt idx="57">
                  <c:v>2.1385715000000003</c:v>
                </c:pt>
                <c:pt idx="58">
                  <c:v>2.0000165000000001</c:v>
                </c:pt>
                <c:pt idx="59">
                  <c:v>1.8680725</c:v>
                </c:pt>
                <c:pt idx="60">
                  <c:v>1.9448340000000002</c:v>
                </c:pt>
                <c:pt idx="61">
                  <c:v>1.8068955</c:v>
                </c:pt>
                <c:pt idx="62">
                  <c:v>1.886053</c:v>
                </c:pt>
                <c:pt idx="63">
                  <c:v>1.736829</c:v>
                </c:pt>
                <c:pt idx="64">
                  <c:v>1.714537</c:v>
                </c:pt>
                <c:pt idx="65">
                  <c:v>1.6956979999999999</c:v>
                </c:pt>
                <c:pt idx="66">
                  <c:v>1.2705960000000001</c:v>
                </c:pt>
                <c:pt idx="67">
                  <c:v>1.2312099999999999</c:v>
                </c:pt>
                <c:pt idx="68">
                  <c:v>1.216812</c:v>
                </c:pt>
                <c:pt idx="69">
                  <c:v>1.0393322500000002</c:v>
                </c:pt>
                <c:pt idx="70">
                  <c:v>1.1372912500000001</c:v>
                </c:pt>
                <c:pt idx="71">
                  <c:v>0.97308764999999997</c:v>
                </c:pt>
                <c:pt idx="72">
                  <c:v>1.1376072499999998</c:v>
                </c:pt>
                <c:pt idx="73">
                  <c:v>1.20901185</c:v>
                </c:pt>
                <c:pt idx="74">
                  <c:v>1.03606705</c:v>
                </c:pt>
                <c:pt idx="75">
                  <c:v>1.1551361</c:v>
                </c:pt>
                <c:pt idx="76">
                  <c:v>0.93187292000000022</c:v>
                </c:pt>
                <c:pt idx="77">
                  <c:v>0.8750844499999999</c:v>
                </c:pt>
                <c:pt idx="78">
                  <c:v>0.96516265000000012</c:v>
                </c:pt>
                <c:pt idx="79">
                  <c:v>0.47629142000000002</c:v>
                </c:pt>
                <c:pt idx="80">
                  <c:v>0.46231250000000002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AC2-48F4-AA2F-5F580497274B}"/>
            </c:ext>
          </c:extLst>
        </c:ser>
        <c:ser>
          <c:idx val="6"/>
          <c:order val="6"/>
          <c:tx>
            <c:strRef>
              <c:f>'איור 35ב נתונים'!$H$1</c:f>
              <c:strCache>
                <c:ptCount val="1"/>
                <c:pt idx="0">
                  <c:v>90%</c:v>
                </c:pt>
              </c:strCache>
            </c:strRef>
          </c:tx>
          <c:spPr>
            <a:ln w="28575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'איור 35ב נתונים'!$A$3:$A$100</c:f>
              <c:numCache>
                <c:formatCode>yyyy\-mm\-dd\ hh:mm:ss</c:formatCode>
                <c:ptCount val="98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</c:numCache>
            </c:numRef>
          </c:cat>
          <c:val>
            <c:numRef>
              <c:f>'איור 35ב נתונים'!$H$3:$H$100</c:f>
              <c:numCache>
                <c:formatCode>General</c:formatCode>
                <c:ptCount val="98"/>
                <c:pt idx="0">
                  <c:v>3.0640239999999999</c:v>
                </c:pt>
                <c:pt idx="1">
                  <c:v>3.1109870000000002</c:v>
                </c:pt>
                <c:pt idx="2">
                  <c:v>3.1629315</c:v>
                </c:pt>
                <c:pt idx="3">
                  <c:v>3.2308545</c:v>
                </c:pt>
                <c:pt idx="4">
                  <c:v>3.1696999999999997</c:v>
                </c:pt>
                <c:pt idx="5">
                  <c:v>3.0728070000000001</c:v>
                </c:pt>
                <c:pt idx="6">
                  <c:v>3.3226629999999999</c:v>
                </c:pt>
                <c:pt idx="7">
                  <c:v>3.2903105000000004</c:v>
                </c:pt>
                <c:pt idx="8">
                  <c:v>3.3940485000000002</c:v>
                </c:pt>
                <c:pt idx="9">
                  <c:v>3.3661594999999997</c:v>
                </c:pt>
                <c:pt idx="10">
                  <c:v>3.0487834999999999</c:v>
                </c:pt>
                <c:pt idx="11">
                  <c:v>3.0302004999999999</c:v>
                </c:pt>
                <c:pt idx="12">
                  <c:v>3.2220314999999999</c:v>
                </c:pt>
                <c:pt idx="13">
                  <c:v>3.7706575</c:v>
                </c:pt>
                <c:pt idx="14">
                  <c:v>3.6921145000000002</c:v>
                </c:pt>
                <c:pt idx="15">
                  <c:v>3.3392755000000003</c:v>
                </c:pt>
                <c:pt idx="16">
                  <c:v>3.2961245000000003</c:v>
                </c:pt>
                <c:pt idx="17">
                  <c:v>3.1744629999999998</c:v>
                </c:pt>
                <c:pt idx="18">
                  <c:v>3.3271644999999999</c:v>
                </c:pt>
                <c:pt idx="19">
                  <c:v>3.5517835</c:v>
                </c:pt>
                <c:pt idx="20">
                  <c:v>3.4833805</c:v>
                </c:pt>
                <c:pt idx="21">
                  <c:v>3.4395069999999999</c:v>
                </c:pt>
                <c:pt idx="22">
                  <c:v>3.9285380000000001</c:v>
                </c:pt>
                <c:pt idx="23">
                  <c:v>3.9642854999999999</c:v>
                </c:pt>
                <c:pt idx="24">
                  <c:v>4.0907545000000001</c:v>
                </c:pt>
                <c:pt idx="25">
                  <c:v>4.1592009999999995</c:v>
                </c:pt>
                <c:pt idx="26">
                  <c:v>4.3917890000000002</c:v>
                </c:pt>
                <c:pt idx="27">
                  <c:v>4.6919694999999999</c:v>
                </c:pt>
                <c:pt idx="28">
                  <c:v>5.2418434999999999</c:v>
                </c:pt>
                <c:pt idx="29">
                  <c:v>5.8833584999999999</c:v>
                </c:pt>
                <c:pt idx="30">
                  <c:v>6.2437924999999996</c:v>
                </c:pt>
                <c:pt idx="31">
                  <c:v>6.9410645000000004</c:v>
                </c:pt>
                <c:pt idx="32">
                  <c:v>7.0573710000000007</c:v>
                </c:pt>
                <c:pt idx="33">
                  <c:v>7.8893225000000005</c:v>
                </c:pt>
                <c:pt idx="34">
                  <c:v>9.2589520000000007</c:v>
                </c:pt>
                <c:pt idx="35">
                  <c:v>9.3346245000000003</c:v>
                </c:pt>
                <c:pt idx="36">
                  <c:v>9.9222470000000005</c:v>
                </c:pt>
                <c:pt idx="37">
                  <c:v>10.612915000000001</c:v>
                </c:pt>
                <c:pt idx="38">
                  <c:v>11.066034999999999</c:v>
                </c:pt>
                <c:pt idx="39">
                  <c:v>11.766005</c:v>
                </c:pt>
                <c:pt idx="40">
                  <c:v>12.06583</c:v>
                </c:pt>
                <c:pt idx="41">
                  <c:v>12.018805</c:v>
                </c:pt>
                <c:pt idx="42">
                  <c:v>11.948920000000001</c:v>
                </c:pt>
                <c:pt idx="43">
                  <c:v>12.016864999999999</c:v>
                </c:pt>
                <c:pt idx="44">
                  <c:v>12.1272</c:v>
                </c:pt>
                <c:pt idx="45">
                  <c:v>12.104495</c:v>
                </c:pt>
                <c:pt idx="46">
                  <c:v>11.603315</c:v>
                </c:pt>
                <c:pt idx="47">
                  <c:v>11.06</c:v>
                </c:pt>
                <c:pt idx="48">
                  <c:v>10.80658</c:v>
                </c:pt>
                <c:pt idx="49">
                  <c:v>10.53941</c:v>
                </c:pt>
                <c:pt idx="50">
                  <c:v>10.046710000000001</c:v>
                </c:pt>
                <c:pt idx="51">
                  <c:v>9.216955500000001</c:v>
                </c:pt>
                <c:pt idx="52">
                  <c:v>8.5599910000000001</c:v>
                </c:pt>
                <c:pt idx="53">
                  <c:v>7.9909435000000002</c:v>
                </c:pt>
                <c:pt idx="54">
                  <c:v>7.8037550000000007</c:v>
                </c:pt>
                <c:pt idx="55">
                  <c:v>7.2213899999999995</c:v>
                </c:pt>
                <c:pt idx="56">
                  <c:v>6.5254430000000001</c:v>
                </c:pt>
                <c:pt idx="57">
                  <c:v>6.1273584999999997</c:v>
                </c:pt>
                <c:pt idx="58">
                  <c:v>5.6772070000000001</c:v>
                </c:pt>
                <c:pt idx="59">
                  <c:v>5.4151679999999995</c:v>
                </c:pt>
                <c:pt idx="60">
                  <c:v>5.2587595</c:v>
                </c:pt>
                <c:pt idx="61">
                  <c:v>5.3609059999999999</c:v>
                </c:pt>
                <c:pt idx="62">
                  <c:v>5.3460164999999993</c:v>
                </c:pt>
                <c:pt idx="63">
                  <c:v>5.1297250000000005</c:v>
                </c:pt>
                <c:pt idx="64">
                  <c:v>5.0278325000000006</c:v>
                </c:pt>
                <c:pt idx="65">
                  <c:v>4.8410995000000003</c:v>
                </c:pt>
                <c:pt idx="66">
                  <c:v>4.7818950000000005</c:v>
                </c:pt>
                <c:pt idx="67">
                  <c:v>5.0762494999999994</c:v>
                </c:pt>
                <c:pt idx="68">
                  <c:v>5.0413709999999998</c:v>
                </c:pt>
                <c:pt idx="69">
                  <c:v>5.0618805</c:v>
                </c:pt>
                <c:pt idx="70">
                  <c:v>5.1041995</c:v>
                </c:pt>
                <c:pt idx="71">
                  <c:v>5.2448189999999997</c:v>
                </c:pt>
                <c:pt idx="72">
                  <c:v>5.0532184999999998</c:v>
                </c:pt>
                <c:pt idx="73">
                  <c:v>4.933459</c:v>
                </c:pt>
                <c:pt idx="74">
                  <c:v>4.8235549999999998</c:v>
                </c:pt>
                <c:pt idx="75">
                  <c:v>4.9503765</c:v>
                </c:pt>
                <c:pt idx="76">
                  <c:v>5.2226040000000005</c:v>
                </c:pt>
                <c:pt idx="77">
                  <c:v>5.2411744999999996</c:v>
                </c:pt>
                <c:pt idx="78">
                  <c:v>4.9641694999999997</c:v>
                </c:pt>
                <c:pt idx="79">
                  <c:v>4.2697322</c:v>
                </c:pt>
                <c:pt idx="80">
                  <c:v>4.1617920000000002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AC2-48F4-AA2F-5F5804972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525456"/>
        <c:axId val="1858530864"/>
      </c:lineChart>
      <c:dateAx>
        <c:axId val="1858525456"/>
        <c:scaling>
          <c:orientation val="minMax"/>
          <c:min val="44593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858530864"/>
        <c:crosses val="autoZero"/>
        <c:auto val="1"/>
        <c:lblOffset val="100"/>
        <c:baseTimeUnit val="months"/>
        <c:majorUnit val="6"/>
        <c:majorTimeUnit val="months"/>
      </c:dateAx>
      <c:valAx>
        <c:axId val="1858530864"/>
        <c:scaling>
          <c:orientation val="minMax"/>
          <c:max val="14"/>
          <c:min val="-2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85852545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8.5947995486380917E-3"/>
          <c:y val="0.91712367782407622"/>
          <c:w val="0.97170968618809817"/>
          <c:h val="8.2876322175923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37: 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ריביות הבנקים המרכזיים במשקים העיקריים ובישראל
</a:t>
            </a:r>
            <a:r>
              <a:rPr lang="he-IL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מרץ 2013 עד מרץ 2026</a:t>
            </a:r>
            <a:endParaRPr lang="he-IL" sz="12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8908792946544445E-2"/>
          <c:y val="0.1277791252542724"/>
          <c:w val="0.90502991292672819"/>
          <c:h val="0.70331232530447418"/>
        </c:manualLayout>
      </c:layout>
      <c:lineChart>
        <c:grouping val="standard"/>
        <c:varyColors val="0"/>
        <c:ser>
          <c:idx val="0"/>
          <c:order val="0"/>
          <c:tx>
            <c:strRef>
              <c:f>'איור 21 נתונים'!$B$3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22225">
              <a:solidFill>
                <a:srgbClr val="357C32"/>
              </a:solidFill>
              <a:prstDash val="solid"/>
            </a:ln>
          </c:spPr>
          <c:marker>
            <c:symbol val="none"/>
          </c:marker>
          <c:cat>
            <c:numRef>
              <c:f>'איור 21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</c:numCache>
            </c:numRef>
          </c:cat>
          <c:val>
            <c:numRef>
              <c:f>'איור 21 נתונים'!$B$4:$B$300</c:f>
              <c:numCache>
                <c:formatCode>0.00</c:formatCode>
                <c:ptCount val="2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  <c:pt idx="72">
                  <c:v>-0.4</c:v>
                </c:pt>
                <c:pt idx="73">
                  <c:v>-0.4</c:v>
                </c:pt>
                <c:pt idx="74">
                  <c:v>-0.4</c:v>
                </c:pt>
                <c:pt idx="75">
                  <c:v>-0.4</c:v>
                </c:pt>
                <c:pt idx="76">
                  <c:v>-0.4</c:v>
                </c:pt>
                <c:pt idx="77">
                  <c:v>-0.4</c:v>
                </c:pt>
                <c:pt idx="78">
                  <c:v>-0.4</c:v>
                </c:pt>
                <c:pt idx="79">
                  <c:v>-0.4</c:v>
                </c:pt>
                <c:pt idx="80">
                  <c:v>-0.5</c:v>
                </c:pt>
                <c:pt idx="81">
                  <c:v>-0.5</c:v>
                </c:pt>
                <c:pt idx="82">
                  <c:v>-0.5</c:v>
                </c:pt>
                <c:pt idx="83">
                  <c:v>-0.5</c:v>
                </c:pt>
                <c:pt idx="84">
                  <c:v>-0.5</c:v>
                </c:pt>
                <c:pt idx="85">
                  <c:v>-0.5</c:v>
                </c:pt>
                <c:pt idx="86">
                  <c:v>-0.5</c:v>
                </c:pt>
                <c:pt idx="87">
                  <c:v>-0.5</c:v>
                </c:pt>
                <c:pt idx="88">
                  <c:v>-0.5</c:v>
                </c:pt>
                <c:pt idx="89">
                  <c:v>-0.5</c:v>
                </c:pt>
                <c:pt idx="90">
                  <c:v>-0.5</c:v>
                </c:pt>
                <c:pt idx="91">
                  <c:v>-0.5</c:v>
                </c:pt>
                <c:pt idx="92">
                  <c:v>-0.5</c:v>
                </c:pt>
                <c:pt idx="93">
                  <c:v>-0.5</c:v>
                </c:pt>
                <c:pt idx="94">
                  <c:v>-0.5</c:v>
                </c:pt>
                <c:pt idx="95">
                  <c:v>-0.5</c:v>
                </c:pt>
                <c:pt idx="96">
                  <c:v>-0.5</c:v>
                </c:pt>
                <c:pt idx="97">
                  <c:v>-0.5</c:v>
                </c:pt>
                <c:pt idx="98">
                  <c:v>-0.5</c:v>
                </c:pt>
                <c:pt idx="99">
                  <c:v>-0.5</c:v>
                </c:pt>
                <c:pt idx="100">
                  <c:v>-0.5</c:v>
                </c:pt>
                <c:pt idx="101">
                  <c:v>-0.5</c:v>
                </c:pt>
                <c:pt idx="102">
                  <c:v>-0.5</c:v>
                </c:pt>
                <c:pt idx="103">
                  <c:v>-0.5</c:v>
                </c:pt>
                <c:pt idx="104">
                  <c:v>-0.5</c:v>
                </c:pt>
                <c:pt idx="105">
                  <c:v>-0.5</c:v>
                </c:pt>
                <c:pt idx="106">
                  <c:v>-0.5</c:v>
                </c:pt>
                <c:pt idx="107">
                  <c:v>-0.5</c:v>
                </c:pt>
                <c:pt idx="108">
                  <c:v>-0.5</c:v>
                </c:pt>
                <c:pt idx="109">
                  <c:v>-0.5</c:v>
                </c:pt>
                <c:pt idx="110">
                  <c:v>-0.5</c:v>
                </c:pt>
                <c:pt idx="111">
                  <c:v>-0.5</c:v>
                </c:pt>
                <c:pt idx="112">
                  <c:v>-0.5</c:v>
                </c:pt>
                <c:pt idx="113">
                  <c:v>-0.5</c:v>
                </c:pt>
                <c:pt idx="114">
                  <c:v>0</c:v>
                </c:pt>
                <c:pt idx="115">
                  <c:v>0</c:v>
                </c:pt>
                <c:pt idx="116">
                  <c:v>0.75</c:v>
                </c:pt>
                <c:pt idx="117">
                  <c:v>1.5</c:v>
                </c:pt>
                <c:pt idx="118">
                  <c:v>1.5</c:v>
                </c:pt>
                <c:pt idx="119">
                  <c:v>2</c:v>
                </c:pt>
                <c:pt idx="120">
                  <c:v>2</c:v>
                </c:pt>
                <c:pt idx="121">
                  <c:v>2.5</c:v>
                </c:pt>
                <c:pt idx="122">
                  <c:v>3</c:v>
                </c:pt>
                <c:pt idx="123">
                  <c:v>3</c:v>
                </c:pt>
                <c:pt idx="124">
                  <c:v>3.25</c:v>
                </c:pt>
                <c:pt idx="125">
                  <c:v>3.5</c:v>
                </c:pt>
                <c:pt idx="126">
                  <c:v>3.75</c:v>
                </c:pt>
                <c:pt idx="127">
                  <c:v>3.75</c:v>
                </c:pt>
                <c:pt idx="128">
                  <c:v>4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3.75</c:v>
                </c:pt>
                <c:pt idx="138">
                  <c:v>3.75</c:v>
                </c:pt>
                <c:pt idx="139">
                  <c:v>3.75</c:v>
                </c:pt>
                <c:pt idx="140">
                  <c:v>3.5</c:v>
                </c:pt>
                <c:pt idx="141">
                  <c:v>3.25</c:v>
                </c:pt>
                <c:pt idx="142">
                  <c:v>3.25</c:v>
                </c:pt>
                <c:pt idx="143">
                  <c:v>3</c:v>
                </c:pt>
                <c:pt idx="144">
                  <c:v>2.75</c:v>
                </c:pt>
                <c:pt idx="145">
                  <c:v>2.75</c:v>
                </c:pt>
                <c:pt idx="146">
                  <c:v>2.5</c:v>
                </c:pt>
                <c:pt idx="147">
                  <c:v>2.25</c:v>
                </c:pt>
                <c:pt idx="148">
                  <c:v>2.25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C3-4A66-8674-E2FE0858ED37}"/>
            </c:ext>
          </c:extLst>
        </c:ser>
        <c:ser>
          <c:idx val="1"/>
          <c:order val="1"/>
          <c:tx>
            <c:strRef>
              <c:f>'איור 21 נתונים'!$C$3</c:f>
              <c:strCache>
                <c:ptCount val="1"/>
                <c:pt idx="0">
                  <c:v>יפן</c:v>
                </c:pt>
              </c:strCache>
            </c:strRef>
          </c:tx>
          <c:spPr>
            <a:ln w="22225">
              <a:solidFill>
                <a:srgbClr val="D87585"/>
              </a:solidFill>
            </a:ln>
          </c:spPr>
          <c:marker>
            <c:symbol val="none"/>
          </c:marker>
          <c:cat>
            <c:numRef>
              <c:f>'איור 21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</c:numCache>
            </c:numRef>
          </c:cat>
          <c:val>
            <c:numRef>
              <c:f>'איור 21 נתונים'!$C$4:$C$300</c:f>
              <c:numCache>
                <c:formatCode>0.00</c:formatCode>
                <c:ptCount val="297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  <c:pt idx="72">
                  <c:v>-0.1</c:v>
                </c:pt>
                <c:pt idx="73">
                  <c:v>-0.1</c:v>
                </c:pt>
                <c:pt idx="74">
                  <c:v>-0.1</c:v>
                </c:pt>
                <c:pt idx="75">
                  <c:v>-0.1</c:v>
                </c:pt>
                <c:pt idx="76">
                  <c:v>-0.1</c:v>
                </c:pt>
                <c:pt idx="77">
                  <c:v>-0.1</c:v>
                </c:pt>
                <c:pt idx="78">
                  <c:v>-0.1</c:v>
                </c:pt>
                <c:pt idx="79">
                  <c:v>-0.1</c:v>
                </c:pt>
                <c:pt idx="80">
                  <c:v>-0.1</c:v>
                </c:pt>
                <c:pt idx="81">
                  <c:v>-0.1</c:v>
                </c:pt>
                <c:pt idx="82">
                  <c:v>-0.1</c:v>
                </c:pt>
                <c:pt idx="83">
                  <c:v>-0.1</c:v>
                </c:pt>
                <c:pt idx="84">
                  <c:v>-0.1</c:v>
                </c:pt>
                <c:pt idx="85">
                  <c:v>-0.1</c:v>
                </c:pt>
                <c:pt idx="86">
                  <c:v>-0.1</c:v>
                </c:pt>
                <c:pt idx="87">
                  <c:v>-0.1</c:v>
                </c:pt>
                <c:pt idx="88">
                  <c:v>-0.1</c:v>
                </c:pt>
                <c:pt idx="89">
                  <c:v>-0.1</c:v>
                </c:pt>
                <c:pt idx="90">
                  <c:v>-0.1</c:v>
                </c:pt>
                <c:pt idx="91">
                  <c:v>-0.1</c:v>
                </c:pt>
                <c:pt idx="92">
                  <c:v>-0.1</c:v>
                </c:pt>
                <c:pt idx="93">
                  <c:v>-0.1</c:v>
                </c:pt>
                <c:pt idx="94">
                  <c:v>-0.1</c:v>
                </c:pt>
                <c:pt idx="95">
                  <c:v>-0.1</c:v>
                </c:pt>
                <c:pt idx="96">
                  <c:v>-0.1</c:v>
                </c:pt>
                <c:pt idx="97">
                  <c:v>-0.1</c:v>
                </c:pt>
                <c:pt idx="98">
                  <c:v>-0.1</c:v>
                </c:pt>
                <c:pt idx="99">
                  <c:v>-0.1</c:v>
                </c:pt>
                <c:pt idx="100">
                  <c:v>-0.1</c:v>
                </c:pt>
                <c:pt idx="101">
                  <c:v>-0.1</c:v>
                </c:pt>
                <c:pt idx="102">
                  <c:v>-0.1</c:v>
                </c:pt>
                <c:pt idx="103">
                  <c:v>-0.1</c:v>
                </c:pt>
                <c:pt idx="104">
                  <c:v>-0.1</c:v>
                </c:pt>
                <c:pt idx="105">
                  <c:v>-0.1</c:v>
                </c:pt>
                <c:pt idx="106">
                  <c:v>-0.1</c:v>
                </c:pt>
                <c:pt idx="107">
                  <c:v>-0.1</c:v>
                </c:pt>
                <c:pt idx="108">
                  <c:v>-0.1</c:v>
                </c:pt>
                <c:pt idx="109">
                  <c:v>-0.1</c:v>
                </c:pt>
                <c:pt idx="110">
                  <c:v>-0.1</c:v>
                </c:pt>
                <c:pt idx="111">
                  <c:v>-0.1</c:v>
                </c:pt>
                <c:pt idx="112">
                  <c:v>-0.1</c:v>
                </c:pt>
                <c:pt idx="113">
                  <c:v>-0.1</c:v>
                </c:pt>
                <c:pt idx="114">
                  <c:v>-0.1</c:v>
                </c:pt>
                <c:pt idx="115">
                  <c:v>-0.1</c:v>
                </c:pt>
                <c:pt idx="116">
                  <c:v>-0.1</c:v>
                </c:pt>
                <c:pt idx="117">
                  <c:v>-0.1</c:v>
                </c:pt>
                <c:pt idx="118">
                  <c:v>-0.1</c:v>
                </c:pt>
                <c:pt idx="119">
                  <c:v>-0.1</c:v>
                </c:pt>
                <c:pt idx="120">
                  <c:v>-0.1</c:v>
                </c:pt>
                <c:pt idx="121">
                  <c:v>-0.1</c:v>
                </c:pt>
                <c:pt idx="122">
                  <c:v>-0.1</c:v>
                </c:pt>
                <c:pt idx="123">
                  <c:v>-0.1</c:v>
                </c:pt>
                <c:pt idx="124">
                  <c:v>-0.1</c:v>
                </c:pt>
                <c:pt idx="125">
                  <c:v>-0.1</c:v>
                </c:pt>
                <c:pt idx="126">
                  <c:v>-0.1</c:v>
                </c:pt>
                <c:pt idx="127">
                  <c:v>-0.1</c:v>
                </c:pt>
                <c:pt idx="128">
                  <c:v>-0.1</c:v>
                </c:pt>
                <c:pt idx="129">
                  <c:v>-0.1</c:v>
                </c:pt>
                <c:pt idx="130">
                  <c:v>-0.1</c:v>
                </c:pt>
                <c:pt idx="131">
                  <c:v>-0.1</c:v>
                </c:pt>
                <c:pt idx="132">
                  <c:v>-0.1</c:v>
                </c:pt>
                <c:pt idx="133">
                  <c:v>-0.1</c:v>
                </c:pt>
                <c:pt idx="134">
                  <c:v>0.1</c:v>
                </c:pt>
                <c:pt idx="135">
                  <c:v>0.1</c:v>
                </c:pt>
                <c:pt idx="136">
                  <c:v>0.1</c:v>
                </c:pt>
                <c:pt idx="137">
                  <c:v>0.1</c:v>
                </c:pt>
                <c:pt idx="138">
                  <c:v>0.25</c:v>
                </c:pt>
                <c:pt idx="139">
                  <c:v>0.25</c:v>
                </c:pt>
                <c:pt idx="140">
                  <c:v>0.25</c:v>
                </c:pt>
                <c:pt idx="141">
                  <c:v>0.25</c:v>
                </c:pt>
                <c:pt idx="142">
                  <c:v>0.25</c:v>
                </c:pt>
                <c:pt idx="143">
                  <c:v>0.25</c:v>
                </c:pt>
                <c:pt idx="144">
                  <c:v>0.5</c:v>
                </c:pt>
                <c:pt idx="145">
                  <c:v>0.5</c:v>
                </c:pt>
                <c:pt idx="146">
                  <c:v>0.5</c:v>
                </c:pt>
                <c:pt idx="147">
                  <c:v>0.5</c:v>
                </c:pt>
                <c:pt idx="148">
                  <c:v>0.5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0.5</c:v>
                </c:pt>
                <c:pt idx="153">
                  <c:v>0.5</c:v>
                </c:pt>
                <c:pt idx="154">
                  <c:v>0.5</c:v>
                </c:pt>
                <c:pt idx="155">
                  <c:v>0.75</c:v>
                </c:pt>
                <c:pt idx="156">
                  <c:v>0.75</c:v>
                </c:pt>
                <c:pt idx="157">
                  <c:v>0.75</c:v>
                </c:pt>
                <c:pt idx="158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C3-4A66-8674-E2FE0858ED37}"/>
            </c:ext>
          </c:extLst>
        </c:ser>
        <c:ser>
          <c:idx val="2"/>
          <c:order val="2"/>
          <c:tx>
            <c:strRef>
              <c:f>'איור 21 נתונים'!$D$3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cat>
            <c:numRef>
              <c:f>'איור 21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</c:numCache>
            </c:numRef>
          </c:cat>
          <c:val>
            <c:numRef>
              <c:f>'איור 21 נתונים'!$D$4:$D$300</c:f>
              <c:numCache>
                <c:formatCode>#,##0.000</c:formatCode>
                <c:ptCount val="297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  <c:pt idx="69">
                  <c:v>2.125</c:v>
                </c:pt>
                <c:pt idx="70">
                  <c:v>2.125</c:v>
                </c:pt>
                <c:pt idx="71">
                  <c:v>2.375</c:v>
                </c:pt>
                <c:pt idx="72">
                  <c:v>2.375</c:v>
                </c:pt>
                <c:pt idx="73">
                  <c:v>2.375</c:v>
                </c:pt>
                <c:pt idx="74">
                  <c:v>2.375</c:v>
                </c:pt>
                <c:pt idx="75">
                  <c:v>2.375</c:v>
                </c:pt>
                <c:pt idx="76">
                  <c:v>2.375</c:v>
                </c:pt>
                <c:pt idx="77">
                  <c:v>2.375</c:v>
                </c:pt>
                <c:pt idx="78">
                  <c:v>2.125</c:v>
                </c:pt>
                <c:pt idx="79">
                  <c:v>2.125</c:v>
                </c:pt>
                <c:pt idx="80">
                  <c:v>1.875</c:v>
                </c:pt>
                <c:pt idx="81">
                  <c:v>1.625</c:v>
                </c:pt>
                <c:pt idx="82">
                  <c:v>1.625</c:v>
                </c:pt>
                <c:pt idx="83">
                  <c:v>1.625</c:v>
                </c:pt>
                <c:pt idx="84">
                  <c:v>1.625</c:v>
                </c:pt>
                <c:pt idx="85">
                  <c:v>1.625</c:v>
                </c:pt>
                <c:pt idx="86">
                  <c:v>0.125</c:v>
                </c:pt>
                <c:pt idx="87">
                  <c:v>0.125</c:v>
                </c:pt>
                <c:pt idx="88">
                  <c:v>0.125</c:v>
                </c:pt>
                <c:pt idx="89">
                  <c:v>0.125</c:v>
                </c:pt>
                <c:pt idx="90">
                  <c:v>0.125</c:v>
                </c:pt>
                <c:pt idx="91">
                  <c:v>0.125</c:v>
                </c:pt>
                <c:pt idx="92">
                  <c:v>0.125</c:v>
                </c:pt>
                <c:pt idx="93">
                  <c:v>0.125</c:v>
                </c:pt>
                <c:pt idx="94">
                  <c:v>0.125</c:v>
                </c:pt>
                <c:pt idx="95">
                  <c:v>0.125</c:v>
                </c:pt>
                <c:pt idx="96">
                  <c:v>0.125</c:v>
                </c:pt>
                <c:pt idx="97">
                  <c:v>0.125</c:v>
                </c:pt>
                <c:pt idx="98">
                  <c:v>0.125</c:v>
                </c:pt>
                <c:pt idx="99">
                  <c:v>0.125</c:v>
                </c:pt>
                <c:pt idx="100">
                  <c:v>0.125</c:v>
                </c:pt>
                <c:pt idx="101">
                  <c:v>0.125</c:v>
                </c:pt>
                <c:pt idx="102">
                  <c:v>0.125</c:v>
                </c:pt>
                <c:pt idx="103">
                  <c:v>0.125</c:v>
                </c:pt>
                <c:pt idx="104">
                  <c:v>0.125</c:v>
                </c:pt>
                <c:pt idx="105">
                  <c:v>0.125</c:v>
                </c:pt>
                <c:pt idx="106">
                  <c:v>0.125</c:v>
                </c:pt>
                <c:pt idx="107">
                  <c:v>0.125</c:v>
                </c:pt>
                <c:pt idx="108">
                  <c:v>0.125</c:v>
                </c:pt>
                <c:pt idx="109">
                  <c:v>0.125</c:v>
                </c:pt>
                <c:pt idx="110">
                  <c:v>0.375</c:v>
                </c:pt>
                <c:pt idx="111">
                  <c:v>0.375</c:v>
                </c:pt>
                <c:pt idx="112">
                  <c:v>0.875</c:v>
                </c:pt>
                <c:pt idx="113">
                  <c:v>1.625</c:v>
                </c:pt>
                <c:pt idx="114">
                  <c:v>2.375</c:v>
                </c:pt>
                <c:pt idx="115">
                  <c:v>2.375</c:v>
                </c:pt>
                <c:pt idx="116">
                  <c:v>3.125</c:v>
                </c:pt>
                <c:pt idx="117">
                  <c:v>3.125</c:v>
                </c:pt>
                <c:pt idx="118">
                  <c:v>3.875</c:v>
                </c:pt>
                <c:pt idx="119">
                  <c:v>4.375</c:v>
                </c:pt>
                <c:pt idx="120">
                  <c:v>4.375</c:v>
                </c:pt>
                <c:pt idx="121">
                  <c:v>4.625</c:v>
                </c:pt>
                <c:pt idx="122">
                  <c:v>4.875</c:v>
                </c:pt>
                <c:pt idx="123">
                  <c:v>4.875</c:v>
                </c:pt>
                <c:pt idx="124">
                  <c:v>5.125</c:v>
                </c:pt>
                <c:pt idx="125">
                  <c:v>5.125</c:v>
                </c:pt>
                <c:pt idx="126">
                  <c:v>5.375</c:v>
                </c:pt>
                <c:pt idx="127">
                  <c:v>5.375</c:v>
                </c:pt>
                <c:pt idx="128">
                  <c:v>5.375</c:v>
                </c:pt>
                <c:pt idx="129">
                  <c:v>5.375</c:v>
                </c:pt>
                <c:pt idx="130">
                  <c:v>5.375</c:v>
                </c:pt>
                <c:pt idx="131">
                  <c:v>5.375</c:v>
                </c:pt>
                <c:pt idx="132">
                  <c:v>5.375</c:v>
                </c:pt>
                <c:pt idx="133">
                  <c:v>5.375</c:v>
                </c:pt>
                <c:pt idx="134">
                  <c:v>5.375</c:v>
                </c:pt>
                <c:pt idx="135">
                  <c:v>5.375</c:v>
                </c:pt>
                <c:pt idx="136">
                  <c:v>5.375</c:v>
                </c:pt>
                <c:pt idx="137">
                  <c:v>5.375</c:v>
                </c:pt>
                <c:pt idx="138">
                  <c:v>5.375</c:v>
                </c:pt>
                <c:pt idx="139">
                  <c:v>5.375</c:v>
                </c:pt>
                <c:pt idx="140">
                  <c:v>4.875</c:v>
                </c:pt>
                <c:pt idx="141">
                  <c:v>4.875</c:v>
                </c:pt>
                <c:pt idx="142">
                  <c:v>4.625</c:v>
                </c:pt>
                <c:pt idx="143">
                  <c:v>4.375</c:v>
                </c:pt>
                <c:pt idx="144">
                  <c:v>4.375</c:v>
                </c:pt>
                <c:pt idx="145">
                  <c:v>4.375</c:v>
                </c:pt>
                <c:pt idx="146">
                  <c:v>4.375</c:v>
                </c:pt>
                <c:pt idx="147">
                  <c:v>4.375</c:v>
                </c:pt>
                <c:pt idx="148">
                  <c:v>4.375</c:v>
                </c:pt>
                <c:pt idx="149">
                  <c:v>4.375</c:v>
                </c:pt>
                <c:pt idx="150">
                  <c:v>4.375</c:v>
                </c:pt>
                <c:pt idx="151">
                  <c:v>4.375</c:v>
                </c:pt>
                <c:pt idx="152">
                  <c:v>4.125</c:v>
                </c:pt>
                <c:pt idx="153">
                  <c:v>3.875</c:v>
                </c:pt>
                <c:pt idx="154">
                  <c:v>3.875</c:v>
                </c:pt>
                <c:pt idx="155">
                  <c:v>3.625</c:v>
                </c:pt>
                <c:pt idx="156">
                  <c:v>3.625</c:v>
                </c:pt>
                <c:pt idx="157">
                  <c:v>3.625</c:v>
                </c:pt>
                <c:pt idx="158">
                  <c:v>3.625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C3-4A66-8674-E2FE0858ED37}"/>
            </c:ext>
          </c:extLst>
        </c:ser>
        <c:ser>
          <c:idx val="3"/>
          <c:order val="3"/>
          <c:tx>
            <c:strRef>
              <c:f>'איור 21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22225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'איור 21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</c:numCache>
            </c:numRef>
          </c:cat>
          <c:val>
            <c:numRef>
              <c:f>'איור 21 נתונים'!$E$4:$E$300</c:f>
              <c:numCache>
                <c:formatCode>#,##0.000</c:formatCode>
                <c:ptCount val="297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0.1</c:v>
                </c:pt>
                <c:pt idx="97">
                  <c:v>0.1</c:v>
                </c:pt>
                <c:pt idx="98">
                  <c:v>0.1</c:v>
                </c:pt>
                <c:pt idx="99">
                  <c:v>0.1</c:v>
                </c:pt>
                <c:pt idx="100">
                  <c:v>0.1</c:v>
                </c:pt>
                <c:pt idx="101">
                  <c:v>0.1</c:v>
                </c:pt>
                <c:pt idx="102">
                  <c:v>0.1</c:v>
                </c:pt>
                <c:pt idx="103">
                  <c:v>0.1</c:v>
                </c:pt>
                <c:pt idx="104">
                  <c:v>0.1</c:v>
                </c:pt>
                <c:pt idx="105">
                  <c:v>0.1</c:v>
                </c:pt>
                <c:pt idx="106">
                  <c:v>0.1</c:v>
                </c:pt>
                <c:pt idx="107">
                  <c:v>0.1</c:v>
                </c:pt>
                <c:pt idx="108">
                  <c:v>0.1</c:v>
                </c:pt>
                <c:pt idx="109">
                  <c:v>0.1</c:v>
                </c:pt>
                <c:pt idx="110">
                  <c:v>0.1</c:v>
                </c:pt>
                <c:pt idx="111">
                  <c:v>0.35</c:v>
                </c:pt>
                <c:pt idx="112">
                  <c:v>0.75</c:v>
                </c:pt>
                <c:pt idx="113">
                  <c:v>0.75</c:v>
                </c:pt>
                <c:pt idx="114">
                  <c:v>1.25</c:v>
                </c:pt>
                <c:pt idx="115">
                  <c:v>2</c:v>
                </c:pt>
                <c:pt idx="116">
                  <c:v>2</c:v>
                </c:pt>
                <c:pt idx="117">
                  <c:v>2.75</c:v>
                </c:pt>
                <c:pt idx="118">
                  <c:v>3.25</c:v>
                </c:pt>
                <c:pt idx="119">
                  <c:v>3.25</c:v>
                </c:pt>
                <c:pt idx="120">
                  <c:v>3.75</c:v>
                </c:pt>
                <c:pt idx="121">
                  <c:v>4.25</c:v>
                </c:pt>
                <c:pt idx="122">
                  <c:v>4.25</c:v>
                </c:pt>
                <c:pt idx="123">
                  <c:v>4.5</c:v>
                </c:pt>
                <c:pt idx="124">
                  <c:v>4.75</c:v>
                </c:pt>
                <c:pt idx="125">
                  <c:v>4.75</c:v>
                </c:pt>
                <c:pt idx="126">
                  <c:v>4.75</c:v>
                </c:pt>
                <c:pt idx="127">
                  <c:v>4.75</c:v>
                </c:pt>
                <c:pt idx="128">
                  <c:v>4.75</c:v>
                </c:pt>
                <c:pt idx="129">
                  <c:v>4.75</c:v>
                </c:pt>
                <c:pt idx="130">
                  <c:v>4.75</c:v>
                </c:pt>
                <c:pt idx="131">
                  <c:v>4.75</c:v>
                </c:pt>
                <c:pt idx="132">
                  <c:v>4.5</c:v>
                </c:pt>
                <c:pt idx="133">
                  <c:v>4.5</c:v>
                </c:pt>
                <c:pt idx="134">
                  <c:v>4.5</c:v>
                </c:pt>
                <c:pt idx="135">
                  <c:v>4.5</c:v>
                </c:pt>
                <c:pt idx="136">
                  <c:v>4.5</c:v>
                </c:pt>
                <c:pt idx="137">
                  <c:v>4.5</c:v>
                </c:pt>
                <c:pt idx="138">
                  <c:v>4.5</c:v>
                </c:pt>
                <c:pt idx="139">
                  <c:v>4.5</c:v>
                </c:pt>
                <c:pt idx="140">
                  <c:v>4.5</c:v>
                </c:pt>
                <c:pt idx="141">
                  <c:v>4.5</c:v>
                </c:pt>
                <c:pt idx="142">
                  <c:v>4.5</c:v>
                </c:pt>
                <c:pt idx="143">
                  <c:v>4.5</c:v>
                </c:pt>
                <c:pt idx="144">
                  <c:v>4.5</c:v>
                </c:pt>
                <c:pt idx="145">
                  <c:v>4.5</c:v>
                </c:pt>
                <c:pt idx="146">
                  <c:v>4.5</c:v>
                </c:pt>
                <c:pt idx="147">
                  <c:v>4.5</c:v>
                </c:pt>
                <c:pt idx="148">
                  <c:v>4.5</c:v>
                </c:pt>
                <c:pt idx="149">
                  <c:v>4.5</c:v>
                </c:pt>
                <c:pt idx="150">
                  <c:v>4.5</c:v>
                </c:pt>
                <c:pt idx="151">
                  <c:v>4.5</c:v>
                </c:pt>
                <c:pt idx="152">
                  <c:v>4.5</c:v>
                </c:pt>
                <c:pt idx="153">
                  <c:v>4.5</c:v>
                </c:pt>
                <c:pt idx="154">
                  <c:v>4.25</c:v>
                </c:pt>
                <c:pt idx="155">
                  <c:v>4.25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C3-4A66-8674-E2FE0858E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990784"/>
        <c:axId val="229992320"/>
      </c:lineChart>
      <c:dateAx>
        <c:axId val="229990784"/>
        <c:scaling>
          <c:orientation val="minMax"/>
          <c:max val="46112"/>
          <c:min val="41364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9992320"/>
        <c:crossesAt val="0"/>
        <c:auto val="1"/>
        <c:lblOffset val="100"/>
        <c:baseTimeUnit val="months"/>
        <c:majorUnit val="6"/>
        <c:majorTimeUnit val="months"/>
      </c:dateAx>
      <c:valAx>
        <c:axId val="229992320"/>
        <c:scaling>
          <c:orientation val="minMax"/>
          <c:min val="-0.5"/>
        </c:scaling>
        <c:delete val="0"/>
        <c:axPos val="l"/>
        <c:numFmt formatCode="0.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999078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he-IL" sz="1100" dirty="0">
                <a:solidFill>
                  <a:schemeClr val="tx1"/>
                </a:solidFill>
              </a:rPr>
              <a:t>איור </a:t>
            </a:r>
            <a:r>
              <a:rPr lang="he-IL" sz="1100" dirty="0" smtClean="0">
                <a:solidFill>
                  <a:schemeClr val="tx1"/>
                </a:solidFill>
              </a:rPr>
              <a:t>38ב </a:t>
            </a:r>
            <a:r>
              <a:rPr lang="he-IL" sz="1100" dirty="0">
                <a:solidFill>
                  <a:schemeClr val="tx1"/>
                </a:solidFill>
              </a:rPr>
              <a:t>:תוואי ריבית חזוי </a:t>
            </a:r>
            <a:r>
              <a:rPr lang="en-US" sz="1100" dirty="0">
                <a:solidFill>
                  <a:schemeClr val="tx1"/>
                </a:solidFill>
              </a:rPr>
              <a:t>ECB</a:t>
            </a:r>
            <a:endParaRPr lang="he-IL" sz="11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1026696486898936"/>
          <c:y val="8.5562102286118223E-4"/>
        </c:manualLayout>
      </c:layout>
      <c:overlay val="0"/>
      <c:spPr>
        <a:noFill/>
        <a:ln w="635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6483417508417502E-2"/>
          <c:y val="0.17627753947678532"/>
          <c:w val="0.909729542559083"/>
          <c:h val="0.6173392411029932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Copy!$M$9</c:f>
              <c:strCache>
                <c:ptCount val="1"/>
                <c:pt idx="0">
                  <c:v>מוערם</c:v>
                </c:pt>
              </c:strCache>
            </c:strRef>
          </c:tx>
          <c:spPr>
            <a:noFill/>
            <a:ln w="6350">
              <a:noFill/>
            </a:ln>
            <a:effectLst/>
          </c:spPr>
          <c:invertIfNegative val="0"/>
          <c:cat>
            <c:multiLvlStrRef>
              <c:f>Copy!$E$10:$F$19</c:f>
              <c:multiLvlStrCache>
                <c:ptCount val="7"/>
                <c:lvl>
                  <c:pt idx="0">
                    <c:v>Effective Rate</c:v>
                  </c:pt>
                  <c:pt idx="1">
                    <c:v>APR</c:v>
                  </c:pt>
                  <c:pt idx="2">
                    <c:v>JUN</c:v>
                  </c:pt>
                  <c:pt idx="3">
                    <c:v>JUL</c:v>
                  </c:pt>
                  <c:pt idx="4">
                    <c:v>SEP</c:v>
                  </c:pt>
                  <c:pt idx="5">
                    <c:v>OCT</c:v>
                  </c:pt>
                  <c:pt idx="6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Copy!$M$10:$M$20</c:f>
              <c:numCache>
                <c:formatCode>0.00</c:formatCode>
                <c:ptCount val="7"/>
                <c:pt idx="0" formatCode="General">
                  <c:v>1.9319999999999999</c:v>
                </c:pt>
                <c:pt idx="1">
                  <c:v>1.9319999999999999</c:v>
                </c:pt>
                <c:pt idx="2">
                  <c:v>2.0619999999999998</c:v>
                </c:pt>
                <c:pt idx="3">
                  <c:v>2.2770000000000001</c:v>
                </c:pt>
                <c:pt idx="4">
                  <c:v>2.4410000000000003</c:v>
                </c:pt>
                <c:pt idx="5">
                  <c:v>2.5909999999999997</c:v>
                </c:pt>
                <c:pt idx="6">
                  <c:v>2.67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951-4C03-9E3F-E70C6A1C50D2}"/>
            </c:ext>
          </c:extLst>
        </c:ser>
        <c:ser>
          <c:idx val="3"/>
          <c:order val="4"/>
          <c:tx>
            <c:strRef>
              <c:f>Copy!$L$9</c:f>
              <c:strCache>
                <c:ptCount val="1"/>
                <c:pt idx="0">
                  <c:v>שיעור שינוי בריבית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6350" cap="flat" cmpd="sng"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951-4C03-9E3F-E70C6A1C50D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951-4C03-9E3F-E70C6A1C50D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951-4C03-9E3F-E70C6A1C50D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51-4C03-9E3F-E70C6A1C50D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BFF42D9-9CE9-4A96-9465-6FDCF7B15283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951-4C03-9E3F-E70C6A1C50D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D0F11C1-E34F-4278-B19A-7D9511D130FB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951-4C03-9E3F-E70C6A1C50D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3BA8644-0A85-40AE-B595-24D474E25B49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951-4C03-9E3F-E70C6A1C50D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365C6E2-752F-4C7F-954C-21CEB7D6EC5D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951-4C03-9E3F-E70C6A1C50D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A7AB575-F706-4B04-B719-6793114FD26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951-4C03-9E3F-E70C6A1C50D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F4B2D9F-48BA-43F7-A706-4F54FD90FAB6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951-4C03-9E3F-E70C6A1C50D2}"/>
                </c:ext>
              </c:extLst>
            </c:dLbl>
            <c:spPr>
              <a:noFill/>
              <a:ln w="6350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multiLvlStrRef>
              <c:f>Copy!$E$10:$F$19</c:f>
              <c:multiLvlStrCache>
                <c:ptCount val="7"/>
                <c:lvl>
                  <c:pt idx="0">
                    <c:v>Effective Rate</c:v>
                  </c:pt>
                  <c:pt idx="1">
                    <c:v>APR</c:v>
                  </c:pt>
                  <c:pt idx="2">
                    <c:v>JUN</c:v>
                  </c:pt>
                  <c:pt idx="3">
                    <c:v>JUL</c:v>
                  </c:pt>
                  <c:pt idx="4">
                    <c:v>SEP</c:v>
                  </c:pt>
                  <c:pt idx="5">
                    <c:v>OCT</c:v>
                  </c:pt>
                  <c:pt idx="6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Copy!$L$10:$L$20</c:f>
              <c:numCache>
                <c:formatCode>General</c:formatCode>
                <c:ptCount val="7"/>
                <c:pt idx="1">
                  <c:v>0.12999999999999989</c:v>
                </c:pt>
                <c:pt idx="2">
                  <c:v>0.21900000000000031</c:v>
                </c:pt>
                <c:pt idx="3">
                  <c:v>0.16599999999999993</c:v>
                </c:pt>
                <c:pt idx="4">
                  <c:v>0.14400000000000013</c:v>
                </c:pt>
                <c:pt idx="5">
                  <c:v>7.9999999999999627E-2</c:v>
                </c:pt>
                <c:pt idx="6">
                  <c:v>1.9000000000000128E-2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Copy!$N$10:$N$20</c15:f>
                <c15:dlblRangeCache>
                  <c:ptCount val="11"/>
                  <c:pt idx="1">
                    <c:v>0.13</c:v>
                  </c:pt>
                  <c:pt idx="2">
                    <c:v>0.22</c:v>
                  </c:pt>
                  <c:pt idx="3">
                    <c:v>0.17</c:v>
                  </c:pt>
                  <c:pt idx="4">
                    <c:v>0.14</c:v>
                  </c:pt>
                  <c:pt idx="5">
                    <c:v>0.08</c:v>
                  </c:pt>
                  <c:pt idx="6">
                    <c:v>0.02</c:v>
                  </c:pt>
                  <c:pt idx="7">
                    <c:v>-0.09</c:v>
                  </c:pt>
                  <c:pt idx="8">
                    <c:v>-2.60</c:v>
                  </c:pt>
                  <c:pt idx="9">
                    <c:v>0.00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0951-4C03-9E3F-E70C6A1C5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3908713"/>
        <c:axId val="12383684"/>
        <c:extLst/>
      </c:barChart>
      <c:lineChart>
        <c:grouping val="standard"/>
        <c:varyColors val="0"/>
        <c:ser>
          <c:idx val="0"/>
          <c:order val="0"/>
          <c:tx>
            <c:strRef>
              <c:f>Copy!$E$7</c:f>
              <c:strCache>
                <c:ptCount val="1"/>
                <c:pt idx="0">
                  <c:v>27.03.2026</c:v>
                </c:pt>
              </c:strCache>
            </c:strRef>
          </c:tx>
          <c:spPr>
            <a:ln w="22225" cap="rnd" cmpd="sng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cat>
            <c:multiLvlStrRef>
              <c:f>Copy!$E$10:$F$19</c:f>
              <c:multiLvlStrCache>
                <c:ptCount val="7"/>
                <c:lvl>
                  <c:pt idx="0">
                    <c:v>Effective Rate</c:v>
                  </c:pt>
                  <c:pt idx="1">
                    <c:v>APR</c:v>
                  </c:pt>
                  <c:pt idx="2">
                    <c:v>JUN</c:v>
                  </c:pt>
                  <c:pt idx="3">
                    <c:v>JUL</c:v>
                  </c:pt>
                  <c:pt idx="4">
                    <c:v>SEP</c:v>
                  </c:pt>
                  <c:pt idx="5">
                    <c:v>OCT</c:v>
                  </c:pt>
                  <c:pt idx="6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Copy!$H$10:$H$19</c:f>
              <c:numCache>
                <c:formatCode>General</c:formatCode>
                <c:ptCount val="7"/>
                <c:pt idx="0">
                  <c:v>1.9319999999999999</c:v>
                </c:pt>
                <c:pt idx="1">
                  <c:v>2.0619999999999998</c:v>
                </c:pt>
                <c:pt idx="2">
                  <c:v>2.2810000000000001</c:v>
                </c:pt>
                <c:pt idx="3">
                  <c:v>2.4470000000000001</c:v>
                </c:pt>
                <c:pt idx="4">
                  <c:v>2.5910000000000002</c:v>
                </c:pt>
                <c:pt idx="5">
                  <c:v>2.6709999999999998</c:v>
                </c:pt>
                <c:pt idx="6">
                  <c:v>2.69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9-0951-4C03-9E3F-E70C6A1C50D2}"/>
            </c:ext>
          </c:extLst>
        </c:ser>
        <c:ser>
          <c:idx val="2"/>
          <c:order val="3"/>
          <c:tx>
            <c:strRef>
              <c:f>Copy!$E$24</c:f>
              <c:strCache>
                <c:ptCount val="1"/>
                <c:pt idx="0">
                  <c:v>23.02.2026</c:v>
                </c:pt>
              </c:strCache>
            </c:strRef>
          </c:tx>
          <c:spPr>
            <a:ln w="22225" cmpd="sng">
              <a:solidFill>
                <a:srgbClr val="DA8F32"/>
              </a:solidFill>
              <a:prstDash val="dash"/>
            </a:ln>
            <a:effectLst/>
          </c:spPr>
          <c:marker>
            <c:symbol val="none"/>
          </c:marker>
          <c:cat>
            <c:multiLvlStrRef>
              <c:f>Copy!$E$10:$F$19</c:f>
              <c:multiLvlStrCache>
                <c:ptCount val="7"/>
                <c:lvl>
                  <c:pt idx="0">
                    <c:v>Effective Rate</c:v>
                  </c:pt>
                  <c:pt idx="1">
                    <c:v>APR</c:v>
                  </c:pt>
                  <c:pt idx="2">
                    <c:v>JUN</c:v>
                  </c:pt>
                  <c:pt idx="3">
                    <c:v>JUL</c:v>
                  </c:pt>
                  <c:pt idx="4">
                    <c:v>SEP</c:v>
                  </c:pt>
                  <c:pt idx="5">
                    <c:v>OCT</c:v>
                  </c:pt>
                  <c:pt idx="6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Copy!$H$27:$H$36</c:f>
              <c:numCache>
                <c:formatCode>General</c:formatCode>
                <c:ptCount val="7"/>
                <c:pt idx="0">
                  <c:v>1.9359999999999999</c:v>
                </c:pt>
                <c:pt idx="1">
                  <c:v>1.9259999999999999</c:v>
                </c:pt>
                <c:pt idx="2">
                  <c:v>1.9219999999999999</c:v>
                </c:pt>
                <c:pt idx="3">
                  <c:v>1.9</c:v>
                </c:pt>
                <c:pt idx="4">
                  <c:v>1.901</c:v>
                </c:pt>
                <c:pt idx="5">
                  <c:v>1.8720000000000001</c:v>
                </c:pt>
                <c:pt idx="6">
                  <c:v>1.863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A-0951-4C03-9E3F-E70C6A1C50D2}"/>
            </c:ext>
          </c:extLst>
        </c:ser>
        <c:ser>
          <c:idx val="4"/>
          <c:order val="5"/>
          <c:tx>
            <c:strRef>
              <c:f>Copy!$O$9</c:f>
              <c:strCache>
                <c:ptCount val="1"/>
                <c:pt idx="0">
                  <c:v>One cut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4717779511547E-3"/>
                  <c:y val="-1.7848086433925998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51-4C03-9E3F-E70C6A1C50D2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Copy!$E$10:$F$19</c:f>
              <c:multiLvlStrCache>
                <c:ptCount val="7"/>
                <c:lvl>
                  <c:pt idx="0">
                    <c:v>Effective Rate</c:v>
                  </c:pt>
                  <c:pt idx="1">
                    <c:v>APR</c:v>
                  </c:pt>
                  <c:pt idx="2">
                    <c:v>JUN</c:v>
                  </c:pt>
                  <c:pt idx="3">
                    <c:v>JUL</c:v>
                  </c:pt>
                  <c:pt idx="4">
                    <c:v>SEP</c:v>
                  </c:pt>
                  <c:pt idx="5">
                    <c:v>OCT</c:v>
                  </c:pt>
                  <c:pt idx="6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Copy!$O$10:$O$19</c:f>
              <c:numCache>
                <c:formatCode>General</c:formatCode>
                <c:ptCount val="7"/>
                <c:pt idx="0">
                  <c:v>1.6859999999999999</c:v>
                </c:pt>
                <c:pt idx="1">
                  <c:v>1.6859999999999999</c:v>
                </c:pt>
                <c:pt idx="2">
                  <c:v>1.6859999999999999</c:v>
                </c:pt>
                <c:pt idx="3">
                  <c:v>1.6859999999999999</c:v>
                </c:pt>
                <c:pt idx="4">
                  <c:v>1.6859999999999999</c:v>
                </c:pt>
                <c:pt idx="5">
                  <c:v>1.6859999999999999</c:v>
                </c:pt>
                <c:pt idx="6">
                  <c:v>1.6859999999999999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C-0951-4C03-9E3F-E70C6A1C50D2}"/>
            </c:ext>
          </c:extLst>
        </c:ser>
        <c:ser>
          <c:idx val="6"/>
          <c:order val="6"/>
          <c:tx>
            <c:strRef>
              <c:f>Copy!$P$9</c:f>
              <c:strCache>
                <c:ptCount val="1"/>
                <c:pt idx="0">
                  <c:v>one hike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4717779511547E-3"/>
                  <c:y val="-1.56170756296853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951-4C03-9E3F-E70C6A1C50D2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Copy!$E$10:$F$19</c:f>
              <c:multiLvlStrCache>
                <c:ptCount val="7"/>
                <c:lvl>
                  <c:pt idx="0">
                    <c:v>Effective Rate</c:v>
                  </c:pt>
                  <c:pt idx="1">
                    <c:v>APR</c:v>
                  </c:pt>
                  <c:pt idx="2">
                    <c:v>JUN</c:v>
                  </c:pt>
                  <c:pt idx="3">
                    <c:v>JUL</c:v>
                  </c:pt>
                  <c:pt idx="4">
                    <c:v>SEP</c:v>
                  </c:pt>
                  <c:pt idx="5">
                    <c:v>OCT</c:v>
                  </c:pt>
                  <c:pt idx="6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Copy!$P$10:$P$19</c:f>
              <c:numCache>
                <c:formatCode>General</c:formatCode>
                <c:ptCount val="7"/>
                <c:pt idx="0">
                  <c:v>2.1859999999999999</c:v>
                </c:pt>
                <c:pt idx="1">
                  <c:v>2.1859999999999999</c:v>
                </c:pt>
                <c:pt idx="2">
                  <c:v>2.1859999999999999</c:v>
                </c:pt>
                <c:pt idx="3">
                  <c:v>2.1859999999999999</c:v>
                </c:pt>
                <c:pt idx="4">
                  <c:v>2.1859999999999999</c:v>
                </c:pt>
                <c:pt idx="5">
                  <c:v>2.1859999999999999</c:v>
                </c:pt>
                <c:pt idx="6">
                  <c:v>2.1859999999999999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E-0951-4C03-9E3F-E70C6A1C50D2}"/>
            </c:ext>
          </c:extLst>
        </c:ser>
        <c:ser>
          <c:idx val="7"/>
          <c:order val="7"/>
          <c:tx>
            <c:strRef>
              <c:f>Copy!$Q$9</c:f>
              <c:strCache>
                <c:ptCount val="1"/>
                <c:pt idx="0">
                  <c:v>two hikes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0079097238166699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951-4C03-9E3F-E70C6A1C50D2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Copy!$E$10:$F$19</c:f>
              <c:multiLvlStrCache>
                <c:ptCount val="7"/>
                <c:lvl>
                  <c:pt idx="0">
                    <c:v>Effective Rate</c:v>
                  </c:pt>
                  <c:pt idx="1">
                    <c:v>APR</c:v>
                  </c:pt>
                  <c:pt idx="2">
                    <c:v>JUN</c:v>
                  </c:pt>
                  <c:pt idx="3">
                    <c:v>JUL</c:v>
                  </c:pt>
                  <c:pt idx="4">
                    <c:v>SEP</c:v>
                  </c:pt>
                  <c:pt idx="5">
                    <c:v>OCT</c:v>
                  </c:pt>
                  <c:pt idx="6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Copy!$Q$10:$Q$19</c:f>
              <c:numCache>
                <c:formatCode>General</c:formatCode>
                <c:ptCount val="7"/>
                <c:pt idx="0">
                  <c:v>2.4359999999999999</c:v>
                </c:pt>
                <c:pt idx="1">
                  <c:v>2.4359999999999999</c:v>
                </c:pt>
                <c:pt idx="2">
                  <c:v>2.4359999999999999</c:v>
                </c:pt>
                <c:pt idx="3">
                  <c:v>2.4359999999999999</c:v>
                </c:pt>
                <c:pt idx="4">
                  <c:v>2.4359999999999999</c:v>
                </c:pt>
                <c:pt idx="5">
                  <c:v>2.4359999999999999</c:v>
                </c:pt>
                <c:pt idx="6">
                  <c:v>2.4359999999999999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0951-4C03-9E3F-E70C6A1C50D2}"/>
            </c:ext>
          </c:extLst>
        </c:ser>
        <c:ser>
          <c:idx val="8"/>
          <c:order val="8"/>
          <c:tx>
            <c:strRef>
              <c:f>Copy!$R$9</c:f>
              <c:strCache>
                <c:ptCount val="1"/>
                <c:pt idx="0">
                  <c:v>three hikes</c:v>
                </c:pt>
              </c:strCache>
              <c:extLst xmlns:c15="http://schemas.microsoft.com/office/drawing/2012/chart"/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325806155062766E-3"/>
                  <c:y val="-5.4283364023420405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951-4C03-9E3F-E70C6A1C50D2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Copy!$E$10:$F$19</c:f>
              <c:multiLvlStrCache>
                <c:ptCount val="7"/>
                <c:lvl>
                  <c:pt idx="0">
                    <c:v>Effective Rate</c:v>
                  </c:pt>
                  <c:pt idx="1">
                    <c:v>APR</c:v>
                  </c:pt>
                  <c:pt idx="2">
                    <c:v>JUN</c:v>
                  </c:pt>
                  <c:pt idx="3">
                    <c:v>JUL</c:v>
                  </c:pt>
                  <c:pt idx="4">
                    <c:v>SEP</c:v>
                  </c:pt>
                  <c:pt idx="5">
                    <c:v>OCT</c:v>
                  </c:pt>
                  <c:pt idx="6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  <c:extLst/>
            </c:multiLvlStrRef>
          </c:cat>
          <c:val>
            <c:numRef>
              <c:f>Copy!$R$10:$R$19</c:f>
              <c:numCache>
                <c:formatCode>General</c:formatCode>
                <c:ptCount val="7"/>
                <c:pt idx="0">
                  <c:v>2.6859999999999999</c:v>
                </c:pt>
                <c:pt idx="1">
                  <c:v>2.6859999999999999</c:v>
                </c:pt>
                <c:pt idx="2">
                  <c:v>2.6859999999999999</c:v>
                </c:pt>
                <c:pt idx="3">
                  <c:v>2.6859999999999999</c:v>
                </c:pt>
                <c:pt idx="4">
                  <c:v>2.6859999999999999</c:v>
                </c:pt>
                <c:pt idx="5">
                  <c:v>2.6859999999999999</c:v>
                </c:pt>
                <c:pt idx="6">
                  <c:v>2.6859999999999999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2-0951-4C03-9E3F-E70C6A1C5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08713"/>
        <c:axId val="12383684"/>
        <c:extLst>
          <c:ext xmlns:c15="http://schemas.microsoft.com/office/drawing/2012/chart" uri="{02D57815-91ED-43cb-92C2-25804820EDAC}">
            <c15:filteredLineSeries>
              <c15:ser>
                <c:idx val="5"/>
                <c:order val="2"/>
                <c:tx>
                  <c:strRef>
                    <c:extLst>
                      <c:ext uri="{02D57815-91ED-43cb-92C2-25804820EDAC}">
                        <c15:formulaRef>
                          <c15:sqref>Copy!$I$26</c15:sqref>
                        </c15:formulaRef>
                      </c:ext>
                    </c:extLst>
                    <c:strCache>
                      <c:ptCount val="1"/>
                      <c:pt idx="0">
                        <c:v>06/03/2026</c:v>
                      </c:pt>
                    </c:strCache>
                  </c:strRef>
                </c:tx>
                <c:spPr>
                  <a:ln w="19050" cmpd="sng">
                    <a:prstDash val="dash"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Copy!$E$10:$F$19</c15:sqref>
                        </c15:formulaRef>
                      </c:ext>
                    </c:extLst>
                    <c:multiLvlStrCache>
                      <c:ptCount val="7"/>
                      <c:lvl>
                        <c:pt idx="0">
                          <c:v>Effective Rate</c:v>
                        </c:pt>
                        <c:pt idx="1">
                          <c:v>APR</c:v>
                        </c:pt>
                        <c:pt idx="2">
                          <c:v>JUN</c:v>
                        </c:pt>
                        <c:pt idx="3">
                          <c:v>JUL</c:v>
                        </c:pt>
                        <c:pt idx="4">
                          <c:v>SEP</c:v>
                        </c:pt>
                        <c:pt idx="5">
                          <c:v>OCT</c:v>
                        </c:pt>
                        <c:pt idx="6">
                          <c:v>DEC</c:v>
                        </c:pt>
                      </c:lvl>
                      <c:lvl>
                        <c:pt idx="1">
                          <c:v>2026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Copy!$I$27:$I$37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5.327</c:v>
                      </c:pt>
                      <c:pt idx="1">
                        <c:v>4.5999999999999999E-2</c:v>
                      </c:pt>
                      <c:pt idx="2">
                        <c:v>-4.9000000000000002E-2</c:v>
                      </c:pt>
                      <c:pt idx="3">
                        <c:v>-0.19500000000000001</c:v>
                      </c:pt>
                      <c:pt idx="6">
                        <c:v>-0.35099999999999998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3-0951-4C03-9E3F-E70C6A1C50D2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Copy!$S$9</c15:sqref>
                        </c15:formulaRef>
                      </c:ext>
                    </c:extLst>
                    <c:strCache>
                      <c:ptCount val="1"/>
                      <c:pt idx="0">
                        <c:v>Five cuts</c:v>
                      </c:pt>
                    </c:strCache>
                  </c:strRef>
                </c:tx>
                <c:spPr>
                  <a:ln w="19050" cmpd="sng">
                    <a:solidFill>
                      <a:schemeClr val="bg2">
                        <a:lumMod val="25000"/>
                      </a:schemeClr>
                    </a:solidFill>
                    <a:prstDash val="sysDot"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0"/>
                        <c:y val="-1.7848086433925998E-2"/>
                      </c:manualLayout>
                    </c:layout>
                    <c:spPr>
                      <a:noFill/>
                      <a:ln w="6350">
                        <a:noFill/>
                      </a:ln>
                      <a:effectLst/>
                    </c:spPr>
                    <c:txPr>
                      <a:bodyPr rot="0" vert="horz" wrap="square"/>
                      <a:lstStyle/>
                      <a:p>
                        <a:pPr algn="ctr">
                          <a:defRPr lang="en-US" sz="1200" u="none" baseline="0">
                            <a:solidFill>
                              <a:srgbClr val="000000"/>
                            </a:solidFill>
                            <a:latin typeface="Segoe UI Light" panose="020B0502040204020203" pitchFamily="34" charset="0"/>
                            <a:cs typeface="Segoe UI Light" panose="020B0502040204020203" pitchFamily="34" charset="0"/>
                          </a:defRPr>
                        </a:pPr>
                        <a:endParaRPr lang="he-IL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0951-4C03-9E3F-E70C6A1C50D2}"/>
                      </c:ext>
                    </c:extLst>
                  </c:dLbl>
                  <c:spPr>
                    <a:noFill/>
                    <a:ln w="6350">
                      <a:noFill/>
                    </a:ln>
                    <a:effectLst/>
                  </c:sp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Copy!$E$10:$F$19</c15:sqref>
                        </c15:formulaRef>
                      </c:ext>
                    </c:extLst>
                    <c:multiLvlStrCache>
                      <c:ptCount val="7"/>
                      <c:lvl>
                        <c:pt idx="0">
                          <c:v>Effective Rate</c:v>
                        </c:pt>
                        <c:pt idx="1">
                          <c:v>APR</c:v>
                        </c:pt>
                        <c:pt idx="2">
                          <c:v>JUN</c:v>
                        </c:pt>
                        <c:pt idx="3">
                          <c:v>JUL</c:v>
                        </c:pt>
                        <c:pt idx="4">
                          <c:v>SEP</c:v>
                        </c:pt>
                        <c:pt idx="5">
                          <c:v>OCT</c:v>
                        </c:pt>
                        <c:pt idx="6">
                          <c:v>DEC</c:v>
                        </c:pt>
                      </c:lvl>
                      <c:lvl>
                        <c:pt idx="1">
                          <c:v>2026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Copy!$S$10:$S$19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1.9359999999999999</c:v>
                      </c:pt>
                      <c:pt idx="1">
                        <c:v>1.9359999999999999</c:v>
                      </c:pt>
                      <c:pt idx="2">
                        <c:v>1.9359999999999999</c:v>
                      </c:pt>
                      <c:pt idx="3">
                        <c:v>1.9359999999999999</c:v>
                      </c:pt>
                      <c:pt idx="4">
                        <c:v>1.9359999999999999</c:v>
                      </c:pt>
                      <c:pt idx="5">
                        <c:v>1.9359999999999999</c:v>
                      </c:pt>
                      <c:pt idx="6">
                        <c:v>1.9359999999999999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0951-4C03-9E3F-E70C6A1C50D2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Copy!$T$9</c15:sqref>
                        </c15:formulaRef>
                      </c:ext>
                    </c:extLst>
                    <c:strCache>
                      <c:ptCount val="1"/>
                      <c:pt idx="0">
                        <c:v>Six cuts</c:v>
                      </c:pt>
                    </c:strCache>
                  </c:strRef>
                </c:tx>
                <c:spPr>
                  <a:ln w="19050" cmpd="sng">
                    <a:solidFill>
                      <a:schemeClr val="bg2">
                        <a:lumMod val="25000"/>
                      </a:schemeClr>
                    </a:solidFill>
                    <a:prstDash val="sysDot"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2.6943555902309499E-3"/>
                        <c:y val="-2.23101080424075E-2"/>
                      </c:manualLayout>
                    </c:layout>
                    <c:spPr>
                      <a:noFill/>
                      <a:ln w="6350">
                        <a:noFill/>
                      </a:ln>
                      <a:effectLst/>
                    </c:spPr>
                    <c:txPr>
                      <a:bodyPr rot="0" vert="horz" wrap="square"/>
                      <a:lstStyle/>
                      <a:p>
                        <a:pPr algn="ctr">
                          <a:defRPr lang="en-US" sz="1200" u="none" baseline="0">
                            <a:solidFill>
                              <a:srgbClr val="000000"/>
                            </a:solidFill>
                            <a:latin typeface="Segoe UI Light" panose="020B0502040204020203" pitchFamily="34" charset="0"/>
                            <a:cs typeface="Segoe UI Light" panose="020B0502040204020203" pitchFamily="34" charset="0"/>
                          </a:defRPr>
                        </a:pPr>
                        <a:endParaRPr lang="he-IL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0951-4C03-9E3F-E70C6A1C50D2}"/>
                      </c:ext>
                    </c:extLst>
                  </c:dLbl>
                  <c:spPr>
                    <a:noFill/>
                    <a:ln w="6350">
                      <a:noFill/>
                    </a:ln>
                    <a:effectLst/>
                  </c:sp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Copy!$E$10:$F$19</c15:sqref>
                        </c15:formulaRef>
                      </c:ext>
                    </c:extLst>
                    <c:multiLvlStrCache>
                      <c:ptCount val="7"/>
                      <c:lvl>
                        <c:pt idx="0">
                          <c:v>Effective Rate</c:v>
                        </c:pt>
                        <c:pt idx="1">
                          <c:v>APR</c:v>
                        </c:pt>
                        <c:pt idx="2">
                          <c:v>JUN</c:v>
                        </c:pt>
                        <c:pt idx="3">
                          <c:v>JUL</c:v>
                        </c:pt>
                        <c:pt idx="4">
                          <c:v>SEP</c:v>
                        </c:pt>
                        <c:pt idx="5">
                          <c:v>OCT</c:v>
                        </c:pt>
                        <c:pt idx="6">
                          <c:v>DEC</c:v>
                        </c:pt>
                      </c:lvl>
                      <c:lvl>
                        <c:pt idx="1">
                          <c:v>2026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Copy!$T$10:$T$19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1.6859999999999999</c:v>
                      </c:pt>
                      <c:pt idx="1">
                        <c:v>1.6859999999999999</c:v>
                      </c:pt>
                      <c:pt idx="2">
                        <c:v>1.6859999999999999</c:v>
                      </c:pt>
                      <c:pt idx="3">
                        <c:v>1.6859999999999999</c:v>
                      </c:pt>
                      <c:pt idx="4">
                        <c:v>1.6859999999999999</c:v>
                      </c:pt>
                      <c:pt idx="5">
                        <c:v>1.6859999999999999</c:v>
                      </c:pt>
                      <c:pt idx="6">
                        <c:v>1.6859999999999999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0951-4C03-9E3F-E70C6A1C50D2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Copy!$U$9</c15:sqref>
                        </c15:formulaRef>
                      </c:ext>
                    </c:extLst>
                    <c:strCache>
                      <c:ptCount val="1"/>
                      <c:pt idx="0">
                        <c:v>Seven cuts</c:v>
                      </c:pt>
                    </c:strCache>
                  </c:strRef>
                </c:tx>
                <c:spPr>
                  <a:ln w="19050" cmpd="sng">
                    <a:solidFill>
                      <a:schemeClr val="bg2">
                        <a:lumMod val="25000"/>
                      </a:schemeClr>
                    </a:solidFill>
                    <a:prstDash val="sysDot"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2.7234326426655701E-3"/>
                        <c:y val="-2.6750552718218398E-2"/>
                      </c:manualLayout>
                    </c:layout>
                    <c:spPr>
                      <a:noFill/>
                      <a:ln w="6350">
                        <a:noFill/>
                      </a:ln>
                      <a:effectLst/>
                    </c:spPr>
                    <c:txPr>
                      <a:bodyPr rot="0" vert="horz" wrap="square"/>
                      <a:lstStyle/>
                      <a:p>
                        <a:pPr algn="ctr">
                          <a:defRPr lang="en-US" sz="1200" u="none" baseline="0">
                            <a:solidFill>
                              <a:srgbClr val="000000"/>
                            </a:solidFill>
                            <a:latin typeface="Segoe UI Light" panose="020B0502040204020203" pitchFamily="34" charset="0"/>
                            <a:cs typeface="Segoe UI Light" panose="020B0502040204020203" pitchFamily="34" charset="0"/>
                          </a:defRPr>
                        </a:pPr>
                        <a:endParaRPr lang="he-IL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0951-4C03-9E3F-E70C6A1C50D2}"/>
                      </c:ext>
                    </c:extLst>
                  </c:dLbl>
                  <c:spPr>
                    <a:noFill/>
                    <a:ln w="6350">
                      <a:noFill/>
                    </a:ln>
                    <a:effectLst/>
                  </c:sp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Copy!$E$10:$F$19</c15:sqref>
                        </c15:formulaRef>
                      </c:ext>
                    </c:extLst>
                    <c:multiLvlStrCache>
                      <c:ptCount val="7"/>
                      <c:lvl>
                        <c:pt idx="0">
                          <c:v>Effective Rate</c:v>
                        </c:pt>
                        <c:pt idx="1">
                          <c:v>APR</c:v>
                        </c:pt>
                        <c:pt idx="2">
                          <c:v>JUN</c:v>
                        </c:pt>
                        <c:pt idx="3">
                          <c:v>JUL</c:v>
                        </c:pt>
                        <c:pt idx="4">
                          <c:v>SEP</c:v>
                        </c:pt>
                        <c:pt idx="5">
                          <c:v>OCT</c:v>
                        </c:pt>
                        <c:pt idx="6">
                          <c:v>DEC</c:v>
                        </c:pt>
                      </c:lvl>
                      <c:lvl>
                        <c:pt idx="1">
                          <c:v>2026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Copy!$U$10:$U$19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1.4359999999999999</c:v>
                      </c:pt>
                      <c:pt idx="1">
                        <c:v>1.4359999999999999</c:v>
                      </c:pt>
                      <c:pt idx="2">
                        <c:v>1.4359999999999999</c:v>
                      </c:pt>
                      <c:pt idx="3">
                        <c:v>1.4359999999999999</c:v>
                      </c:pt>
                      <c:pt idx="4">
                        <c:v>1.4359999999999999</c:v>
                      </c:pt>
                      <c:pt idx="5">
                        <c:v>1.4359999999999999</c:v>
                      </c:pt>
                      <c:pt idx="6">
                        <c:v>1.4359999999999999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0951-4C03-9E3F-E70C6A1C50D2}"/>
                  </c:ext>
                </c:extLst>
              </c15:ser>
            </c15:filteredLineSeries>
          </c:ext>
        </c:extLst>
      </c:lineChart>
      <c:catAx>
        <c:axId val="5390871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12383684"/>
        <c:crosses val="autoZero"/>
        <c:auto val="0"/>
        <c:lblAlgn val="ctr"/>
        <c:lblOffset val="100"/>
        <c:noMultiLvlLbl val="0"/>
      </c:catAx>
      <c:valAx>
        <c:axId val="12383684"/>
        <c:scaling>
          <c:orientation val="minMax"/>
          <c:min val="1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Implied</a:t>
                </a:r>
              </a:p>
              <a:p>
                <a:pPr>
                  <a:defRPr/>
                </a:pPr>
                <a:r>
                  <a:rPr lang="en-US" b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Rate(%) </a:t>
                </a:r>
              </a:p>
            </c:rich>
          </c:tx>
          <c:layout>
            <c:manualLayout>
              <c:xMode val="edge"/>
              <c:yMode val="edge"/>
              <c:x val="0"/>
              <c:y val="8.960194092854501E-2"/>
            </c:manualLayout>
          </c:layout>
          <c:overlay val="0"/>
          <c:spPr>
            <a:noFill/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 w="6350">
            <a:noFill/>
          </a:ln>
          <a:effectLst/>
        </c:spPr>
        <c:crossAx val="53908713"/>
        <c:crosses val="autoZero"/>
        <c:crossBetween val="between"/>
        <c:majorUnit val="0.25"/>
        <c:minorUnit val="0.2"/>
      </c:valAx>
      <c:spPr>
        <a:noFill/>
        <a:ln w="635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"/>
          <c:y val="0.95163271270327598"/>
          <c:w val="0.99171924937954181"/>
          <c:h val="4.8167383327221001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>
      <a:noFill/>
      <a:round/>
    </a:ln>
    <a:effectLst/>
  </c:spPr>
  <c:txPr>
    <a:bodyPr rot="0" vert="horz" wrap="square"/>
    <a:lstStyle/>
    <a:p>
      <a:pPr>
        <a:defRPr lang="en-US" sz="1100" u="none" baseline="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rtl="1">
              <a:defRPr/>
            </a:pPr>
            <a:r>
              <a:rPr lang="he-IL" sz="1100" dirty="0">
                <a:solidFill>
                  <a:schemeClr val="tx1"/>
                </a:solidFill>
              </a:rPr>
              <a:t>איור </a:t>
            </a:r>
            <a:r>
              <a:rPr lang="he-IL" sz="1100" dirty="0" smtClean="0">
                <a:solidFill>
                  <a:schemeClr val="tx1"/>
                </a:solidFill>
              </a:rPr>
              <a:t>38א</a:t>
            </a:r>
            <a:r>
              <a:rPr lang="he-IL" sz="1100" dirty="0">
                <a:solidFill>
                  <a:schemeClr val="tx1"/>
                </a:solidFill>
              </a:rPr>
              <a:t>: תוואי ריבית חזוי </a:t>
            </a:r>
            <a:r>
              <a:rPr lang="en-US" sz="1100" dirty="0">
                <a:solidFill>
                  <a:schemeClr val="tx1"/>
                </a:solidFill>
              </a:rPr>
              <a:t>FED</a:t>
            </a:r>
            <a:endParaRPr lang="he-IL" sz="11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7001804221667856"/>
          <c:y val="1.4780825537321182E-2"/>
        </c:manualLayout>
      </c:layout>
      <c:overlay val="0"/>
      <c:spPr>
        <a:noFill/>
        <a:ln w="635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6483417508417502E-2"/>
          <c:y val="0.18664822704726805"/>
          <c:w val="0.94004200336700305"/>
          <c:h val="0.60648979879586695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Copy!$M$9</c:f>
              <c:strCache>
                <c:ptCount val="1"/>
                <c:pt idx="0">
                  <c:v>מוערם</c:v>
                </c:pt>
              </c:strCache>
            </c:strRef>
          </c:tx>
          <c:spPr>
            <a:noFill/>
            <a:ln w="6350">
              <a:noFill/>
            </a:ln>
            <a:effectLst/>
          </c:spPr>
          <c:invertIfNegative val="0"/>
          <c:cat>
            <c:multiLvlStrRef>
              <c:f>Copy!$E$10:$F$21</c:f>
              <c:multiLvlStrCache>
                <c:ptCount val="9"/>
                <c:lvl>
                  <c:pt idx="0">
                    <c:v>Effective Rate</c:v>
                  </c:pt>
                  <c:pt idx="1">
                    <c:v>APR</c:v>
                  </c:pt>
                  <c:pt idx="2">
                    <c:v>JUN</c:v>
                  </c:pt>
                  <c:pt idx="3">
                    <c:v>JUL</c:v>
                  </c:pt>
                  <c:pt idx="4">
                    <c:v>SEP</c:v>
                  </c:pt>
                  <c:pt idx="5">
                    <c:v>OCT</c:v>
                  </c:pt>
                  <c:pt idx="6">
                    <c:v>DEC</c:v>
                  </c:pt>
                  <c:pt idx="7">
                    <c:v>JAN</c:v>
                  </c:pt>
                  <c:pt idx="8">
                    <c:v>MAR</c:v>
                  </c:pt>
                </c:lvl>
                <c:lvl>
                  <c:pt idx="1">
                    <c:v>2026</c:v>
                  </c:pt>
                  <c:pt idx="7">
                    <c:v>2027</c:v>
                  </c:pt>
                </c:lvl>
              </c:multiLvlStrCache>
              <c:extLst/>
            </c:multiLvlStrRef>
          </c:cat>
          <c:val>
            <c:numRef>
              <c:f>Copy!$M$10:$M$22</c:f>
              <c:numCache>
                <c:formatCode>0.00</c:formatCode>
                <c:ptCount val="9"/>
                <c:pt idx="0" formatCode="General">
                  <c:v>3.64</c:v>
                </c:pt>
                <c:pt idx="1">
                  <c:v>3.64</c:v>
                </c:pt>
                <c:pt idx="2">
                  <c:v>3.65</c:v>
                </c:pt>
                <c:pt idx="3">
                  <c:v>3.6659999999999999</c:v>
                </c:pt>
                <c:pt idx="4">
                  <c:v>3.6660000000000004</c:v>
                </c:pt>
                <c:pt idx="5">
                  <c:v>3.694</c:v>
                </c:pt>
                <c:pt idx="6">
                  <c:v>3.6989999999999998</c:v>
                </c:pt>
                <c:pt idx="7">
                  <c:v>3.7010000000000001</c:v>
                </c:pt>
                <c:pt idx="8">
                  <c:v>3.7010000000000001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2E9-4B3B-AD9C-C2E68ED2F0C5}"/>
            </c:ext>
          </c:extLst>
        </c:ser>
        <c:ser>
          <c:idx val="3"/>
          <c:order val="4"/>
          <c:tx>
            <c:strRef>
              <c:f>Copy!$L$9</c:f>
              <c:strCache>
                <c:ptCount val="1"/>
                <c:pt idx="0">
                  <c:v>שיעור שינוי בריבית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6350" cap="flat" cmpd="sng"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2E9-4B3B-AD9C-C2E68ED2F0C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2E9-4B3B-AD9C-C2E68ED2F0C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2E9-4B3B-AD9C-C2E68ED2F0C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E9-4B3B-AD9C-C2E68ED2F0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85E90E3-0B13-4A96-B50B-510017827802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2E9-4B3B-AD9C-C2E68ED2F0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90D7066-4B03-4605-94B0-DE0E7951707E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2E9-4B3B-AD9C-C2E68ED2F0C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963F6F9-EF9F-42F3-B7EE-77071A255603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2E9-4B3B-AD9C-C2E68ED2F0C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6B9FA91-8A48-4E08-8B7B-772F80FC315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2E9-4B3B-AD9C-C2E68ED2F0C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827BBC6-58C3-403B-9085-19BC445AD8D0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2E9-4B3B-AD9C-C2E68ED2F0C5}"/>
                </c:ext>
              </c:extLst>
            </c:dLbl>
            <c:dLbl>
              <c:idx val="6"/>
              <c:layout>
                <c:manualLayout>
                  <c:x val="-5.8867600585957398E-3"/>
                  <c:y val="4.8171383922136803E-3"/>
                </c:manualLayout>
              </c:layout>
              <c:tx>
                <c:rich>
                  <a:bodyPr/>
                  <a:lstStyle/>
                  <a:p>
                    <a:fld id="{F88C4505-CFC3-4F76-8F8A-3BA65BF49E55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2E9-4B3B-AD9C-C2E68ED2F0C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8885927-4552-423B-9444-5BDBB82EC144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02E9-4B3B-AD9C-C2E68ED2F0C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C5547B8-45F2-4611-BC96-A9040C5A4E0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02E9-4B3B-AD9C-C2E68ED2F0C5}"/>
                </c:ext>
              </c:extLst>
            </c:dLbl>
            <c:spPr>
              <a:noFill/>
              <a:ln w="6350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multiLvlStrRef>
              <c:f>Copy!$E$10:$F$21</c:f>
              <c:multiLvlStrCache>
                <c:ptCount val="9"/>
                <c:lvl>
                  <c:pt idx="0">
                    <c:v>Effective Rate</c:v>
                  </c:pt>
                  <c:pt idx="1">
                    <c:v>APR</c:v>
                  </c:pt>
                  <c:pt idx="2">
                    <c:v>JUN</c:v>
                  </c:pt>
                  <c:pt idx="3">
                    <c:v>JUL</c:v>
                  </c:pt>
                  <c:pt idx="4">
                    <c:v>SEP</c:v>
                  </c:pt>
                  <c:pt idx="5">
                    <c:v>OCT</c:v>
                  </c:pt>
                  <c:pt idx="6">
                    <c:v>DEC</c:v>
                  </c:pt>
                  <c:pt idx="7">
                    <c:v>JAN</c:v>
                  </c:pt>
                  <c:pt idx="8">
                    <c:v>MAR</c:v>
                  </c:pt>
                </c:lvl>
                <c:lvl>
                  <c:pt idx="1">
                    <c:v>2026</c:v>
                  </c:pt>
                  <c:pt idx="7">
                    <c:v>2027</c:v>
                  </c:pt>
                </c:lvl>
              </c:multiLvlStrCache>
              <c:extLst/>
            </c:multiLvlStrRef>
          </c:cat>
          <c:val>
            <c:numRef>
              <c:f>Copy!$L$10:$L$22</c:f>
              <c:numCache>
                <c:formatCode>General</c:formatCode>
                <c:ptCount val="9"/>
                <c:pt idx="1">
                  <c:v>9.9999999999997868E-3</c:v>
                </c:pt>
                <c:pt idx="2">
                  <c:v>1.1000000000000121E-2</c:v>
                </c:pt>
                <c:pt idx="3">
                  <c:v>4.9999999999998934E-3</c:v>
                </c:pt>
                <c:pt idx="4">
                  <c:v>3.0000000000000249E-2</c:v>
                </c:pt>
                <c:pt idx="5">
                  <c:v>1.7999999999999794E-2</c:v>
                </c:pt>
                <c:pt idx="6">
                  <c:v>1.5000000000000124E-2</c:v>
                </c:pt>
                <c:pt idx="7">
                  <c:v>2.0000000000002238E-3</c:v>
                </c:pt>
                <c:pt idx="8">
                  <c:v>0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Copy!$N$10:$N$22</c15:f>
                <c15:dlblRangeCache>
                  <c:ptCount val="13"/>
                  <c:pt idx="1">
                    <c:v>0.01</c:v>
                  </c:pt>
                  <c:pt idx="2">
                    <c:v>0.01</c:v>
                  </c:pt>
                  <c:pt idx="3">
                    <c:v>0.00</c:v>
                  </c:pt>
                  <c:pt idx="4">
                    <c:v>0.03</c:v>
                  </c:pt>
                  <c:pt idx="5">
                    <c:v>0.02</c:v>
                  </c:pt>
                  <c:pt idx="6">
                    <c:v>-0.02</c:v>
                  </c:pt>
                  <c:pt idx="7">
                    <c:v>0.00</c:v>
                  </c:pt>
                  <c:pt idx="8">
                    <c:v>0.00</c:v>
                  </c:pt>
                  <c:pt idx="9">
                    <c:v>-3.70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02E9-4B3B-AD9C-C2E68ED2F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6474"/>
        <c:axId val="7714914"/>
        <c:extLst/>
      </c:barChart>
      <c:lineChart>
        <c:grouping val="standard"/>
        <c:varyColors val="0"/>
        <c:ser>
          <c:idx val="0"/>
          <c:order val="0"/>
          <c:tx>
            <c:strRef>
              <c:f>Copy!$E$7</c:f>
              <c:strCache>
                <c:ptCount val="1"/>
                <c:pt idx="0">
                  <c:v>27.03.2026</c:v>
                </c:pt>
              </c:strCache>
            </c:strRef>
          </c:tx>
          <c:spPr>
            <a:ln w="22225" cap="rnd" cmpd="sng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cat>
            <c:multiLvlStrRef>
              <c:f>Copy!$E$10:$F$21</c:f>
              <c:multiLvlStrCache>
                <c:ptCount val="9"/>
                <c:lvl>
                  <c:pt idx="0">
                    <c:v>Effective Rate</c:v>
                  </c:pt>
                  <c:pt idx="1">
                    <c:v>APR</c:v>
                  </c:pt>
                  <c:pt idx="2">
                    <c:v>JUN</c:v>
                  </c:pt>
                  <c:pt idx="3">
                    <c:v>JUL</c:v>
                  </c:pt>
                  <c:pt idx="4">
                    <c:v>SEP</c:v>
                  </c:pt>
                  <c:pt idx="5">
                    <c:v>OCT</c:v>
                  </c:pt>
                  <c:pt idx="6">
                    <c:v>DEC</c:v>
                  </c:pt>
                  <c:pt idx="7">
                    <c:v>JAN</c:v>
                  </c:pt>
                  <c:pt idx="8">
                    <c:v>MAR</c:v>
                  </c:pt>
                </c:lvl>
                <c:lvl>
                  <c:pt idx="1">
                    <c:v>2026</c:v>
                  </c:pt>
                  <c:pt idx="7">
                    <c:v>2027</c:v>
                  </c:pt>
                </c:lvl>
              </c:multiLvlStrCache>
              <c:extLst/>
            </c:multiLvlStrRef>
          </c:cat>
          <c:val>
            <c:numRef>
              <c:f>Copy!$H$10:$H$21</c:f>
              <c:numCache>
                <c:formatCode>General</c:formatCode>
                <c:ptCount val="9"/>
                <c:pt idx="0">
                  <c:v>3.64</c:v>
                </c:pt>
                <c:pt idx="1">
                  <c:v>3.65</c:v>
                </c:pt>
                <c:pt idx="2">
                  <c:v>3.661</c:v>
                </c:pt>
                <c:pt idx="3">
                  <c:v>3.6659999999999999</c:v>
                </c:pt>
                <c:pt idx="4">
                  <c:v>3.6960000000000002</c:v>
                </c:pt>
                <c:pt idx="5">
                  <c:v>3.714</c:v>
                </c:pt>
                <c:pt idx="6">
                  <c:v>3.6989999999999998</c:v>
                </c:pt>
                <c:pt idx="7">
                  <c:v>3.7010000000000001</c:v>
                </c:pt>
                <c:pt idx="8">
                  <c:v>3.7010000000000001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B-02E9-4B3B-AD9C-C2E68ED2F0C5}"/>
            </c:ext>
          </c:extLst>
        </c:ser>
        <c:ser>
          <c:idx val="2"/>
          <c:order val="3"/>
          <c:tx>
            <c:strRef>
              <c:f>Copy!$E$26</c:f>
              <c:strCache>
                <c:ptCount val="1"/>
                <c:pt idx="0">
                  <c:v>23.02.2026</c:v>
                </c:pt>
              </c:strCache>
            </c:strRef>
          </c:tx>
          <c:spPr>
            <a:ln w="22225" cmpd="sng">
              <a:solidFill>
                <a:srgbClr val="008DA3"/>
              </a:solidFill>
              <a:prstDash val="dash"/>
            </a:ln>
            <a:effectLst/>
          </c:spPr>
          <c:marker>
            <c:symbol val="none"/>
          </c:marker>
          <c:cat>
            <c:multiLvlStrRef>
              <c:f>Copy!$E$10:$F$21</c:f>
              <c:multiLvlStrCache>
                <c:ptCount val="9"/>
                <c:lvl>
                  <c:pt idx="0">
                    <c:v>Effective Rate</c:v>
                  </c:pt>
                  <c:pt idx="1">
                    <c:v>APR</c:v>
                  </c:pt>
                  <c:pt idx="2">
                    <c:v>JUN</c:v>
                  </c:pt>
                  <c:pt idx="3">
                    <c:v>JUL</c:v>
                  </c:pt>
                  <c:pt idx="4">
                    <c:v>SEP</c:v>
                  </c:pt>
                  <c:pt idx="5">
                    <c:v>OCT</c:v>
                  </c:pt>
                  <c:pt idx="6">
                    <c:v>DEC</c:v>
                  </c:pt>
                  <c:pt idx="7">
                    <c:v>JAN</c:v>
                  </c:pt>
                  <c:pt idx="8">
                    <c:v>MAR</c:v>
                  </c:pt>
                </c:lvl>
                <c:lvl>
                  <c:pt idx="1">
                    <c:v>2026</c:v>
                  </c:pt>
                  <c:pt idx="7">
                    <c:v>2027</c:v>
                  </c:pt>
                </c:lvl>
              </c:multiLvlStrCache>
              <c:extLst/>
            </c:multiLvlStrRef>
          </c:cat>
          <c:val>
            <c:numRef>
              <c:f>Copy!$H$29:$H$38</c:f>
              <c:numCache>
                <c:formatCode>General</c:formatCode>
                <c:ptCount val="9"/>
                <c:pt idx="0">
                  <c:v>3.64</c:v>
                </c:pt>
                <c:pt idx="1">
                  <c:v>3.5920000000000001</c:v>
                </c:pt>
                <c:pt idx="2">
                  <c:v>3.4849999999999999</c:v>
                </c:pt>
                <c:pt idx="3">
                  <c:v>3.38</c:v>
                </c:pt>
                <c:pt idx="4">
                  <c:v>3.2389999999999999</c:v>
                </c:pt>
                <c:pt idx="5">
                  <c:v>3.161</c:v>
                </c:pt>
                <c:pt idx="6">
                  <c:v>3.0510000000000002</c:v>
                </c:pt>
                <c:pt idx="7">
                  <c:v>3.01</c:v>
                </c:pt>
                <c:pt idx="8">
                  <c:v>2.96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C-02E9-4B3B-AD9C-C2E68ED2F0C5}"/>
            </c:ext>
          </c:extLst>
        </c:ser>
        <c:ser>
          <c:idx val="4"/>
          <c:order val="5"/>
          <c:tx>
            <c:strRef>
              <c:f>Copy!$O$9</c:f>
              <c:strCache>
                <c:ptCount val="1"/>
                <c:pt idx="0">
                  <c:v>One cut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4717779511547E-3"/>
                  <c:y val="-1.7848086433925998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E9-4B3B-AD9C-C2E68ED2F0C5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Copy!$E$10:$F$21</c:f>
              <c:multiLvlStrCache>
                <c:ptCount val="9"/>
                <c:lvl>
                  <c:pt idx="0">
                    <c:v>Effective Rate</c:v>
                  </c:pt>
                  <c:pt idx="1">
                    <c:v>APR</c:v>
                  </c:pt>
                  <c:pt idx="2">
                    <c:v>JUN</c:v>
                  </c:pt>
                  <c:pt idx="3">
                    <c:v>JUL</c:v>
                  </c:pt>
                  <c:pt idx="4">
                    <c:v>SEP</c:v>
                  </c:pt>
                  <c:pt idx="5">
                    <c:v>OCT</c:v>
                  </c:pt>
                  <c:pt idx="6">
                    <c:v>DEC</c:v>
                  </c:pt>
                  <c:pt idx="7">
                    <c:v>JAN</c:v>
                  </c:pt>
                  <c:pt idx="8">
                    <c:v>MAR</c:v>
                  </c:pt>
                </c:lvl>
                <c:lvl>
                  <c:pt idx="1">
                    <c:v>2026</c:v>
                  </c:pt>
                  <c:pt idx="7">
                    <c:v>2027</c:v>
                  </c:pt>
                </c:lvl>
              </c:multiLvlStrCache>
              <c:extLst/>
            </c:multiLvlStrRef>
          </c:cat>
          <c:val>
            <c:numRef>
              <c:f>Copy!$O$10:$O$21</c:f>
              <c:numCache>
                <c:formatCode>General</c:formatCode>
                <c:ptCount val="9"/>
                <c:pt idx="0">
                  <c:v>3.39</c:v>
                </c:pt>
                <c:pt idx="1">
                  <c:v>3.39</c:v>
                </c:pt>
                <c:pt idx="2">
                  <c:v>3.39</c:v>
                </c:pt>
                <c:pt idx="3">
                  <c:v>3.39</c:v>
                </c:pt>
                <c:pt idx="4">
                  <c:v>3.39</c:v>
                </c:pt>
                <c:pt idx="5">
                  <c:v>3.39</c:v>
                </c:pt>
                <c:pt idx="6">
                  <c:v>3.39</c:v>
                </c:pt>
                <c:pt idx="7">
                  <c:v>3.39</c:v>
                </c:pt>
                <c:pt idx="8">
                  <c:v>3.39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E-02E9-4B3B-AD9C-C2E68ED2F0C5}"/>
            </c:ext>
          </c:extLst>
        </c:ser>
        <c:ser>
          <c:idx val="6"/>
          <c:order val="6"/>
          <c:tx>
            <c:strRef>
              <c:f>Copy!$P$9</c:f>
              <c:strCache>
                <c:ptCount val="1"/>
                <c:pt idx="0">
                  <c:v>Two cuts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4717779511547E-3"/>
                  <c:y val="-1.56170756296853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E9-4B3B-AD9C-C2E68ED2F0C5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Copy!$E$10:$F$21</c:f>
              <c:multiLvlStrCache>
                <c:ptCount val="9"/>
                <c:lvl>
                  <c:pt idx="0">
                    <c:v>Effective Rate</c:v>
                  </c:pt>
                  <c:pt idx="1">
                    <c:v>APR</c:v>
                  </c:pt>
                  <c:pt idx="2">
                    <c:v>JUN</c:v>
                  </c:pt>
                  <c:pt idx="3">
                    <c:v>JUL</c:v>
                  </c:pt>
                  <c:pt idx="4">
                    <c:v>SEP</c:v>
                  </c:pt>
                  <c:pt idx="5">
                    <c:v>OCT</c:v>
                  </c:pt>
                  <c:pt idx="6">
                    <c:v>DEC</c:v>
                  </c:pt>
                  <c:pt idx="7">
                    <c:v>JAN</c:v>
                  </c:pt>
                  <c:pt idx="8">
                    <c:v>MAR</c:v>
                  </c:pt>
                </c:lvl>
                <c:lvl>
                  <c:pt idx="1">
                    <c:v>2026</c:v>
                  </c:pt>
                  <c:pt idx="7">
                    <c:v>2027</c:v>
                  </c:pt>
                </c:lvl>
              </c:multiLvlStrCache>
              <c:extLst/>
            </c:multiLvlStrRef>
          </c:cat>
          <c:val>
            <c:numRef>
              <c:f>Copy!$P$10:$P$21</c:f>
              <c:numCache>
                <c:formatCode>General</c:formatCode>
                <c:ptCount val="9"/>
                <c:pt idx="0">
                  <c:v>3.14</c:v>
                </c:pt>
                <c:pt idx="1">
                  <c:v>3.14</c:v>
                </c:pt>
                <c:pt idx="2">
                  <c:v>3.14</c:v>
                </c:pt>
                <c:pt idx="3">
                  <c:v>3.14</c:v>
                </c:pt>
                <c:pt idx="4">
                  <c:v>3.14</c:v>
                </c:pt>
                <c:pt idx="5">
                  <c:v>3.14</c:v>
                </c:pt>
                <c:pt idx="6">
                  <c:v>3.14</c:v>
                </c:pt>
                <c:pt idx="7">
                  <c:v>3.14</c:v>
                </c:pt>
                <c:pt idx="8">
                  <c:v>3.14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02E9-4B3B-AD9C-C2E68ED2F0C5}"/>
            </c:ext>
          </c:extLst>
        </c:ser>
        <c:ser>
          <c:idx val="7"/>
          <c:order val="7"/>
          <c:tx>
            <c:strRef>
              <c:f>Copy!$Q$9</c:f>
              <c:strCache>
                <c:ptCount val="1"/>
                <c:pt idx="0">
                  <c:v>One Hike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0079097238166699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E9-4B3B-AD9C-C2E68ED2F0C5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Copy!$E$10:$F$21</c:f>
              <c:multiLvlStrCache>
                <c:ptCount val="9"/>
                <c:lvl>
                  <c:pt idx="0">
                    <c:v>Effective Rate</c:v>
                  </c:pt>
                  <c:pt idx="1">
                    <c:v>APR</c:v>
                  </c:pt>
                  <c:pt idx="2">
                    <c:v>JUN</c:v>
                  </c:pt>
                  <c:pt idx="3">
                    <c:v>JUL</c:v>
                  </c:pt>
                  <c:pt idx="4">
                    <c:v>SEP</c:v>
                  </c:pt>
                  <c:pt idx="5">
                    <c:v>OCT</c:v>
                  </c:pt>
                  <c:pt idx="6">
                    <c:v>DEC</c:v>
                  </c:pt>
                  <c:pt idx="7">
                    <c:v>JAN</c:v>
                  </c:pt>
                  <c:pt idx="8">
                    <c:v>MAR</c:v>
                  </c:pt>
                </c:lvl>
                <c:lvl>
                  <c:pt idx="1">
                    <c:v>2026</c:v>
                  </c:pt>
                  <c:pt idx="7">
                    <c:v>2027</c:v>
                  </c:pt>
                </c:lvl>
              </c:multiLvlStrCache>
              <c:extLst/>
            </c:multiLvlStrRef>
          </c:cat>
          <c:val>
            <c:numRef>
              <c:f>Copy!$Q$10:$Q$21</c:f>
              <c:numCache>
                <c:formatCode>General</c:formatCode>
                <c:ptCount val="9"/>
                <c:pt idx="0">
                  <c:v>3.89</c:v>
                </c:pt>
                <c:pt idx="1">
                  <c:v>3.89</c:v>
                </c:pt>
                <c:pt idx="2">
                  <c:v>3.89</c:v>
                </c:pt>
                <c:pt idx="3">
                  <c:v>3.89</c:v>
                </c:pt>
                <c:pt idx="4">
                  <c:v>3.89</c:v>
                </c:pt>
                <c:pt idx="5">
                  <c:v>3.89</c:v>
                </c:pt>
                <c:pt idx="6">
                  <c:v>3.89</c:v>
                </c:pt>
                <c:pt idx="7">
                  <c:v>3.89</c:v>
                </c:pt>
                <c:pt idx="8">
                  <c:v>3.89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2-02E9-4B3B-AD9C-C2E68ED2F0C5}"/>
            </c:ext>
          </c:extLst>
        </c:ser>
        <c:ser>
          <c:idx val="8"/>
          <c:order val="8"/>
          <c:tx>
            <c:strRef>
              <c:f>Copy!$R$9</c:f>
              <c:strCache>
                <c:ptCount val="1"/>
                <c:pt idx="0">
                  <c:v>Three cuts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347222222222239E-2"/>
                  <c:y val="-2.033492674000176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2E9-4B3B-AD9C-C2E68ED2F0C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2E9-4B3B-AD9C-C2E68ED2F0C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2E9-4B3B-AD9C-C2E68ED2F0C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2E9-4B3B-AD9C-C2E68ED2F0C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2E9-4B3B-AD9C-C2E68ED2F0C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2E9-4B3B-AD9C-C2E68ED2F0C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2E9-4B3B-AD9C-C2E68ED2F0C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2E9-4B3B-AD9C-C2E68ED2F0C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2E9-4B3B-AD9C-C2E68ED2F0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Copy!$E$10:$F$21</c:f>
              <c:multiLvlStrCache>
                <c:ptCount val="9"/>
                <c:lvl>
                  <c:pt idx="0">
                    <c:v>Effective Rate</c:v>
                  </c:pt>
                  <c:pt idx="1">
                    <c:v>APR</c:v>
                  </c:pt>
                  <c:pt idx="2">
                    <c:v>JUN</c:v>
                  </c:pt>
                  <c:pt idx="3">
                    <c:v>JUL</c:v>
                  </c:pt>
                  <c:pt idx="4">
                    <c:v>SEP</c:v>
                  </c:pt>
                  <c:pt idx="5">
                    <c:v>OCT</c:v>
                  </c:pt>
                  <c:pt idx="6">
                    <c:v>DEC</c:v>
                  </c:pt>
                  <c:pt idx="7">
                    <c:v>JAN</c:v>
                  </c:pt>
                  <c:pt idx="8">
                    <c:v>MAR</c:v>
                  </c:pt>
                </c:lvl>
                <c:lvl>
                  <c:pt idx="1">
                    <c:v>2026</c:v>
                  </c:pt>
                  <c:pt idx="7">
                    <c:v>2027</c:v>
                  </c:pt>
                </c:lvl>
              </c:multiLvlStrCache>
              <c:extLst/>
            </c:multiLvlStrRef>
          </c:cat>
          <c:val>
            <c:numRef>
              <c:f>Copy!$R$10:$R$21</c:f>
              <c:numCache>
                <c:formatCode>General</c:formatCode>
                <c:ptCount val="9"/>
                <c:pt idx="0">
                  <c:v>2.89</c:v>
                </c:pt>
                <c:pt idx="1">
                  <c:v>2.89</c:v>
                </c:pt>
                <c:pt idx="2">
                  <c:v>2.89</c:v>
                </c:pt>
                <c:pt idx="3">
                  <c:v>2.89</c:v>
                </c:pt>
                <c:pt idx="4">
                  <c:v>2.89</c:v>
                </c:pt>
                <c:pt idx="5">
                  <c:v>2.89</c:v>
                </c:pt>
                <c:pt idx="6">
                  <c:v>2.89</c:v>
                </c:pt>
                <c:pt idx="7">
                  <c:v>2.89</c:v>
                </c:pt>
                <c:pt idx="8">
                  <c:v>2.89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C-02E9-4B3B-AD9C-C2E68ED2F0C5}"/>
            </c:ext>
          </c:extLst>
        </c:ser>
        <c:ser>
          <c:idx val="9"/>
          <c:order val="9"/>
          <c:tx>
            <c:strRef>
              <c:f>Copy!$S$9</c:f>
              <c:strCache>
                <c:ptCount val="1"/>
                <c:pt idx="0">
                  <c:v>Five cuts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cat>
            <c:multiLvlStrRef>
              <c:f>Copy!$E$10:$F$21</c:f>
              <c:multiLvlStrCache>
                <c:ptCount val="9"/>
                <c:lvl>
                  <c:pt idx="0">
                    <c:v>Effective Rate</c:v>
                  </c:pt>
                  <c:pt idx="1">
                    <c:v>APR</c:v>
                  </c:pt>
                  <c:pt idx="2">
                    <c:v>JUN</c:v>
                  </c:pt>
                  <c:pt idx="3">
                    <c:v>JUL</c:v>
                  </c:pt>
                  <c:pt idx="4">
                    <c:v>SEP</c:v>
                  </c:pt>
                  <c:pt idx="5">
                    <c:v>OCT</c:v>
                  </c:pt>
                  <c:pt idx="6">
                    <c:v>DEC</c:v>
                  </c:pt>
                  <c:pt idx="7">
                    <c:v>JAN</c:v>
                  </c:pt>
                  <c:pt idx="8">
                    <c:v>MAR</c:v>
                  </c:pt>
                </c:lvl>
                <c:lvl>
                  <c:pt idx="1">
                    <c:v>2026</c:v>
                  </c:pt>
                  <c:pt idx="7">
                    <c:v>2027</c:v>
                  </c:pt>
                </c:lvl>
              </c:multiLvlStrCache>
              <c:extLst/>
            </c:multiLvlStrRef>
          </c:cat>
          <c:val>
            <c:numRef>
              <c:f>Copy!$S$10:$S$21</c:f>
              <c:numCache>
                <c:formatCode>General</c:formatCode>
                <c:ptCount val="9"/>
                <c:pt idx="0">
                  <c:v>2.64</c:v>
                </c:pt>
                <c:pt idx="1">
                  <c:v>2.64</c:v>
                </c:pt>
                <c:pt idx="2">
                  <c:v>2.64</c:v>
                </c:pt>
                <c:pt idx="3">
                  <c:v>2.64</c:v>
                </c:pt>
                <c:pt idx="4">
                  <c:v>2.64</c:v>
                </c:pt>
                <c:pt idx="5">
                  <c:v>2.64</c:v>
                </c:pt>
                <c:pt idx="6">
                  <c:v>2.64</c:v>
                </c:pt>
                <c:pt idx="7">
                  <c:v>2.64</c:v>
                </c:pt>
                <c:pt idx="8">
                  <c:v>2.64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D-02E9-4B3B-AD9C-C2E68ED2F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474"/>
        <c:axId val="7714914"/>
        <c:extLst>
          <c:ext xmlns:c15="http://schemas.microsoft.com/office/drawing/2012/chart" uri="{02D57815-91ED-43cb-92C2-25804820EDAC}">
            <c15:filteredLineSeries>
              <c15:ser>
                <c:idx val="5"/>
                <c:order val="2"/>
                <c:tx>
                  <c:strRef>
                    <c:extLst>
                      <c:ext uri="{02D57815-91ED-43cb-92C2-25804820EDAC}">
                        <c15:formulaRef>
                          <c15:sqref>Copy!$I$28</c15:sqref>
                        </c15:formulaRef>
                      </c:ext>
                    </c:extLst>
                    <c:strCache>
                      <c:ptCount val="1"/>
                      <c:pt idx="0">
                        <c:v>27/03/2026</c:v>
                      </c:pt>
                    </c:strCache>
                  </c:strRef>
                </c:tx>
                <c:spPr>
                  <a:ln w="19050" cmpd="sng">
                    <a:prstDash val="dash"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Copy!$E$10:$F$21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Effective Rate</c:v>
                        </c:pt>
                        <c:pt idx="1">
                          <c:v>APR</c:v>
                        </c:pt>
                        <c:pt idx="2">
                          <c:v>JUN</c:v>
                        </c:pt>
                        <c:pt idx="3">
                          <c:v>JUL</c:v>
                        </c:pt>
                        <c:pt idx="4">
                          <c:v>SEP</c:v>
                        </c:pt>
                        <c:pt idx="5">
                          <c:v>OCT</c:v>
                        </c:pt>
                        <c:pt idx="6">
                          <c:v>DEC</c:v>
                        </c:pt>
                        <c:pt idx="7">
                          <c:v>JAN</c:v>
                        </c:pt>
                        <c:pt idx="8">
                          <c:v>MAR</c:v>
                        </c:pt>
                      </c:lvl>
                      <c:lvl>
                        <c:pt idx="1">
                          <c:v>2026</c:v>
                        </c:pt>
                        <c:pt idx="7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Copy!$I$29:$I$39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5.327</c:v>
                      </c:pt>
                      <c:pt idx="1">
                        <c:v>-0.25700000000000001</c:v>
                      </c:pt>
                      <c:pt idx="2">
                        <c:v>-0.50900000000000001</c:v>
                      </c:pt>
                      <c:pt idx="3">
                        <c:v>-0.66</c:v>
                      </c:pt>
                      <c:pt idx="4">
                        <c:v>-0.79800000000000004</c:v>
                      </c:pt>
                      <c:pt idx="5">
                        <c:v>-0.86899999999999999</c:v>
                      </c:pt>
                      <c:pt idx="6">
                        <c:v>-1.012</c:v>
                      </c:pt>
                      <c:pt idx="7">
                        <c:v>-1.0980000000000001</c:v>
                      </c:pt>
                      <c:pt idx="8">
                        <c:v>-1.1779999999999999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E-02E9-4B3B-AD9C-C2E68ED2F0C5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Copy!$T$9</c15:sqref>
                        </c15:formulaRef>
                      </c:ext>
                    </c:extLst>
                    <c:strCache>
                      <c:ptCount val="1"/>
                      <c:pt idx="0">
                        <c:v>Six cuts</c:v>
                      </c:pt>
                    </c:strCache>
                  </c:strRef>
                </c:tx>
                <c:spPr>
                  <a:ln w="19050" cmpd="sng">
                    <a:solidFill>
                      <a:schemeClr val="bg2">
                        <a:lumMod val="25000"/>
                      </a:schemeClr>
                    </a:solidFill>
                    <a:prstDash val="sysDot"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2.6943555902309499E-3"/>
                        <c:y val="-2.23101080424075E-2"/>
                      </c:manualLayout>
                    </c:layout>
                    <c:spPr>
                      <a:noFill/>
                      <a:ln w="6350">
                        <a:noFill/>
                      </a:ln>
                      <a:effectLst/>
                    </c:spPr>
                    <c:txPr>
                      <a:bodyPr rot="0" vert="horz" wrap="square"/>
                      <a:lstStyle/>
                      <a:p>
                        <a:pPr algn="ctr">
                          <a:defRPr lang="en-US" sz="1200" u="none" baseline="0">
                            <a:solidFill>
                              <a:srgbClr val="000000"/>
                            </a:solidFill>
                            <a:latin typeface="Segoe UI Light" panose="020B0502040204020203" pitchFamily="34" charset="0"/>
                            <a:cs typeface="Segoe UI Light" panose="020B0502040204020203" pitchFamily="34" charset="0"/>
                          </a:defRPr>
                        </a:pPr>
                        <a:endParaRPr lang="he-IL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F-02E9-4B3B-AD9C-C2E68ED2F0C5}"/>
                      </c:ext>
                    </c:extLst>
                  </c:dLbl>
                  <c:spPr>
                    <a:noFill/>
                    <a:ln w="6350">
                      <a:noFill/>
                    </a:ln>
                    <a:effectLst/>
                  </c:sp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Copy!$E$10:$F$21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Effective Rate</c:v>
                        </c:pt>
                        <c:pt idx="1">
                          <c:v>APR</c:v>
                        </c:pt>
                        <c:pt idx="2">
                          <c:v>JUN</c:v>
                        </c:pt>
                        <c:pt idx="3">
                          <c:v>JUL</c:v>
                        </c:pt>
                        <c:pt idx="4">
                          <c:v>SEP</c:v>
                        </c:pt>
                        <c:pt idx="5">
                          <c:v>OCT</c:v>
                        </c:pt>
                        <c:pt idx="6">
                          <c:v>DEC</c:v>
                        </c:pt>
                        <c:pt idx="7">
                          <c:v>JAN</c:v>
                        </c:pt>
                        <c:pt idx="8">
                          <c:v>MAR</c:v>
                        </c:pt>
                      </c:lvl>
                      <c:lvl>
                        <c:pt idx="1">
                          <c:v>2026</c:v>
                        </c:pt>
                        <c:pt idx="7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Copy!$T$10:$T$21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2.39</c:v>
                      </c:pt>
                      <c:pt idx="1">
                        <c:v>2.39</c:v>
                      </c:pt>
                      <c:pt idx="2">
                        <c:v>2.39</c:v>
                      </c:pt>
                      <c:pt idx="3">
                        <c:v>2.39</c:v>
                      </c:pt>
                      <c:pt idx="4">
                        <c:v>2.39</c:v>
                      </c:pt>
                      <c:pt idx="5">
                        <c:v>2.39</c:v>
                      </c:pt>
                      <c:pt idx="6">
                        <c:v>2.39</c:v>
                      </c:pt>
                      <c:pt idx="7">
                        <c:v>2.39</c:v>
                      </c:pt>
                      <c:pt idx="8">
                        <c:v>2.39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02E9-4B3B-AD9C-C2E68ED2F0C5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Copy!$U$9</c15:sqref>
                        </c15:formulaRef>
                      </c:ext>
                    </c:extLst>
                    <c:strCache>
                      <c:ptCount val="1"/>
                      <c:pt idx="0">
                        <c:v>Seven cuts</c:v>
                      </c:pt>
                    </c:strCache>
                  </c:strRef>
                </c:tx>
                <c:spPr>
                  <a:ln w="19050" cmpd="sng">
                    <a:solidFill>
                      <a:schemeClr val="bg2">
                        <a:lumMod val="25000"/>
                      </a:schemeClr>
                    </a:solidFill>
                    <a:prstDash val="sysDot"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2.7234326426655701E-3"/>
                        <c:y val="-2.6750552718218398E-2"/>
                      </c:manualLayout>
                    </c:layout>
                    <c:spPr>
                      <a:noFill/>
                      <a:ln w="6350">
                        <a:noFill/>
                      </a:ln>
                      <a:effectLst/>
                    </c:spPr>
                    <c:txPr>
                      <a:bodyPr rot="0" vert="horz" wrap="square"/>
                      <a:lstStyle/>
                      <a:p>
                        <a:pPr algn="ctr">
                          <a:defRPr lang="en-US" sz="1200" u="none" baseline="0">
                            <a:solidFill>
                              <a:srgbClr val="000000"/>
                            </a:solidFill>
                            <a:latin typeface="Segoe UI Light" panose="020B0502040204020203" pitchFamily="34" charset="0"/>
                            <a:cs typeface="Segoe UI Light" panose="020B0502040204020203" pitchFamily="34" charset="0"/>
                          </a:defRPr>
                        </a:pPr>
                        <a:endParaRPr lang="he-IL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1-02E9-4B3B-AD9C-C2E68ED2F0C5}"/>
                      </c:ext>
                    </c:extLst>
                  </c:dLbl>
                  <c:spPr>
                    <a:noFill/>
                    <a:ln w="6350">
                      <a:noFill/>
                    </a:ln>
                    <a:effectLst/>
                  </c:sp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Copy!$E$10:$F$21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Effective Rate</c:v>
                        </c:pt>
                        <c:pt idx="1">
                          <c:v>APR</c:v>
                        </c:pt>
                        <c:pt idx="2">
                          <c:v>JUN</c:v>
                        </c:pt>
                        <c:pt idx="3">
                          <c:v>JUL</c:v>
                        </c:pt>
                        <c:pt idx="4">
                          <c:v>SEP</c:v>
                        </c:pt>
                        <c:pt idx="5">
                          <c:v>OCT</c:v>
                        </c:pt>
                        <c:pt idx="6">
                          <c:v>DEC</c:v>
                        </c:pt>
                        <c:pt idx="7">
                          <c:v>JAN</c:v>
                        </c:pt>
                        <c:pt idx="8">
                          <c:v>MAR</c:v>
                        </c:pt>
                      </c:lvl>
                      <c:lvl>
                        <c:pt idx="1">
                          <c:v>2026</c:v>
                        </c:pt>
                        <c:pt idx="7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Copy!$U$10:$U$21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2.14</c:v>
                      </c:pt>
                      <c:pt idx="1">
                        <c:v>2.14</c:v>
                      </c:pt>
                      <c:pt idx="2">
                        <c:v>2.14</c:v>
                      </c:pt>
                      <c:pt idx="3">
                        <c:v>2.14</c:v>
                      </c:pt>
                      <c:pt idx="4">
                        <c:v>2.14</c:v>
                      </c:pt>
                      <c:pt idx="5">
                        <c:v>2.14</c:v>
                      </c:pt>
                      <c:pt idx="6">
                        <c:v>2.14</c:v>
                      </c:pt>
                      <c:pt idx="7">
                        <c:v>2.14</c:v>
                      </c:pt>
                      <c:pt idx="8">
                        <c:v>2.14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02E9-4B3B-AD9C-C2E68ED2F0C5}"/>
                  </c:ext>
                </c:extLst>
              </c15:ser>
            </c15:filteredLineSeries>
          </c:ext>
        </c:extLst>
      </c:lineChart>
      <c:catAx>
        <c:axId val="12647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7714914"/>
        <c:crosses val="autoZero"/>
        <c:auto val="0"/>
        <c:lblAlgn val="ctr"/>
        <c:lblOffset val="100"/>
        <c:noMultiLvlLbl val="0"/>
      </c:catAx>
      <c:valAx>
        <c:axId val="7714914"/>
        <c:scaling>
          <c:orientation val="minMax"/>
          <c:max val="4"/>
          <c:min val="2.7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Implied</a:t>
                </a:r>
              </a:p>
              <a:p>
                <a:pPr>
                  <a:defRPr/>
                </a:pPr>
                <a:r>
                  <a:rPr lang="en-US" b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Rate(%) </a:t>
                </a:r>
              </a:p>
            </c:rich>
          </c:tx>
          <c:layout>
            <c:manualLayout>
              <c:xMode val="edge"/>
              <c:yMode val="edge"/>
              <c:x val="1.8221940400523044E-3"/>
              <c:y val="7.8190715950059345E-2"/>
            </c:manualLayout>
          </c:layout>
          <c:overlay val="0"/>
          <c:spPr>
            <a:noFill/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 w="6350">
            <a:noFill/>
          </a:ln>
          <a:effectLst/>
        </c:spPr>
        <c:crossAx val="126474"/>
        <c:crosses val="autoZero"/>
        <c:crossBetween val="between"/>
        <c:majorUnit val="0.25"/>
        <c:minorUnit val="0.2"/>
      </c:valAx>
      <c:spPr>
        <a:noFill/>
        <a:ln w="6350"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"/>
          <c:y val="0.95076904340457091"/>
          <c:w val="1"/>
          <c:h val="4.3580183438087693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>
      <a:noFill/>
      <a:round/>
    </a:ln>
    <a:effectLst/>
  </c:spPr>
  <c:txPr>
    <a:bodyPr rot="0" vert="horz" wrap="square"/>
    <a:lstStyle/>
    <a:p>
      <a:pPr>
        <a:defRPr lang="en-US" sz="1100" u="none" baseline="0">
          <a:solidFill>
            <a:schemeClr val="tx1">
              <a:lumMod val="50000"/>
              <a:lumOff val="50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baseline="0" dirty="0" smtClean="0">
                <a:solidFill>
                  <a:schemeClr val="tx1"/>
                </a:solidFill>
                <a:effectLst/>
              </a:rPr>
              <a:t>איור 4ב: סחירים - שיעור האינפלציה </a:t>
            </a:r>
            <a:endParaRPr lang="he-IL" sz="1100" b="1" dirty="0" smtClean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he-IL" sz="1100" b="1" i="0" baseline="0" dirty="0" smtClean="0">
                <a:solidFill>
                  <a:schemeClr val="tx1"/>
                </a:solidFill>
                <a:effectLst/>
              </a:rPr>
              <a:t>בטווחים שונים </a:t>
            </a:r>
            <a:endParaRPr lang="he-IL" sz="1100" b="1" dirty="0" smtClean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he-IL" sz="1100" b="0" i="0" baseline="0" dirty="0" smtClean="0">
                <a:solidFill>
                  <a:schemeClr val="tx1"/>
                </a:solidFill>
                <a:effectLst/>
              </a:rPr>
              <a:t> מנוכה עונתיות, פברואר 2022 עד פברואר 2026 </a:t>
            </a:r>
            <a:endParaRPr lang="he-IL" sz="11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84829873178090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36432801267471271"/>
          <c:y val="0.13836652396821233"/>
          <c:w val="0.28541873878917184"/>
          <c:h val="0.70101072627734917"/>
        </c:manualLayout>
      </c:layout>
      <c:lineChart>
        <c:grouping val="standard"/>
        <c:varyColors val="0"/>
        <c:ser>
          <c:idx val="0"/>
          <c:order val="0"/>
          <c:tx>
            <c:strRef>
              <c:f>'איור 14 נתונים'!$S$1</c:f>
              <c:strCache>
                <c:ptCount val="1"/>
                <c:pt idx="0">
                  <c:v>שנתי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EA-4E3B-95DA-4353F36DF029}"/>
                </c:ext>
              </c:extLst>
            </c:dLbl>
            <c:dLbl>
              <c:idx val="313"/>
              <c:layout>
                <c:manualLayout>
                  <c:x val="-1.1319175061099709E-2"/>
                  <c:y val="-2.901987253352920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357C32"/>
                        </a:solidFill>
                      </a:rPr>
                      <a:t>-0.1%</a:t>
                    </a:r>
                    <a:endParaRPr lang="en-US" b="1" dirty="0">
                      <a:solidFill>
                        <a:srgbClr val="357C32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EA-4E3B-95DA-4353F36DF02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נתונים'!$A$2:$A$371</c:f>
              <c:numCache>
                <c:formatCode>m/d/yyyy</c:formatCode>
                <c:ptCount val="37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  <c:pt idx="313">
                  <c:v>46054</c:v>
                </c:pt>
              </c:numCache>
            </c:numRef>
          </c:cat>
          <c:val>
            <c:numRef>
              <c:f>'איור 14 נתונים'!$S$2:$S$350</c:f>
              <c:numCache>
                <c:formatCode>General</c:formatCode>
                <c:ptCount val="349"/>
                <c:pt idx="12" formatCode="#,##0.00">
                  <c:v>-0.97525217016853905</c:v>
                </c:pt>
                <c:pt idx="13" formatCode="#,##0.00">
                  <c:v>-0.80216850230141468</c:v>
                </c:pt>
                <c:pt idx="14" formatCode="#,##0.00">
                  <c:v>-1.1959053833956568</c:v>
                </c:pt>
                <c:pt idx="15" formatCode="#,##0.00">
                  <c:v>-1.3470237225525761</c:v>
                </c:pt>
                <c:pt idx="16" formatCode="#,##0.00">
                  <c:v>-1.3538813586656651</c:v>
                </c:pt>
                <c:pt idx="17" formatCode="#,##0.00">
                  <c:v>-1.3754662990155153</c:v>
                </c:pt>
                <c:pt idx="18" formatCode="#,##0.00">
                  <c:v>-1.9844726218332776</c:v>
                </c:pt>
                <c:pt idx="19" formatCode="#,##0.00">
                  <c:v>-0.84346052973496288</c:v>
                </c:pt>
                <c:pt idx="20" formatCode="#,##0.00">
                  <c:v>2.1023685023524585E-2</c:v>
                </c:pt>
                <c:pt idx="21" formatCode="#,##0.00">
                  <c:v>-0.46718870029400783</c:v>
                </c:pt>
                <c:pt idx="22" formatCode="#,##0.00">
                  <c:v>-0.97635126194312027</c:v>
                </c:pt>
                <c:pt idx="23" formatCode="#,##0.00">
                  <c:v>-1.0735265954762596</c:v>
                </c:pt>
                <c:pt idx="24" formatCode="#,##0.00">
                  <c:v>0.14285214040574701</c:v>
                </c:pt>
                <c:pt idx="25" formatCode="#,##0.00">
                  <c:v>0.4461236166350302</c:v>
                </c:pt>
                <c:pt idx="26" formatCode="#,##0.00">
                  <c:v>1.1263981517462884</c:v>
                </c:pt>
                <c:pt idx="27" formatCode="#,##0.00">
                  <c:v>2.3146860490387944</c:v>
                </c:pt>
                <c:pt idx="28" formatCode="#,##0.00">
                  <c:v>2.898940765462954</c:v>
                </c:pt>
                <c:pt idx="29" formatCode="#,##0.00">
                  <c:v>4.2317410856769655</c:v>
                </c:pt>
                <c:pt idx="30" formatCode="#,##0.00">
                  <c:v>5.5196653361945458</c:v>
                </c:pt>
                <c:pt idx="31" formatCode="#,##0.00">
                  <c:v>5.741109357644647</c:v>
                </c:pt>
                <c:pt idx="32" formatCode="#,##0.00">
                  <c:v>5.8024606735566531</c:v>
                </c:pt>
                <c:pt idx="33" formatCode="#,##0.00">
                  <c:v>5.9216539148859937</c:v>
                </c:pt>
                <c:pt idx="34" formatCode="#,##0.00">
                  <c:v>6.0825918181191874</c:v>
                </c:pt>
                <c:pt idx="35" formatCode="#,##0.00">
                  <c:v>6.5919192586000985</c:v>
                </c:pt>
                <c:pt idx="36" formatCode="#,##0.00">
                  <c:v>6.5227686632223225</c:v>
                </c:pt>
                <c:pt idx="37" formatCode="#,##0.00">
                  <c:v>6.3055165282954517</c:v>
                </c:pt>
                <c:pt idx="38" formatCode="#,##0.00">
                  <c:v>6.5881620118409812</c:v>
                </c:pt>
                <c:pt idx="39" formatCode="#,##0.00">
                  <c:v>5.0097876479075154</c:v>
                </c:pt>
                <c:pt idx="40" formatCode="#,##0.00">
                  <c:v>3.1132260023918112</c:v>
                </c:pt>
                <c:pt idx="41" formatCode="#,##0.00">
                  <c:v>1.6590300679936831</c:v>
                </c:pt>
                <c:pt idx="42" formatCode="#,##0.00">
                  <c:v>0.36269873556435961</c:v>
                </c:pt>
                <c:pt idx="43" formatCode="#,##0.00">
                  <c:v>0.22693620865259501</c:v>
                </c:pt>
                <c:pt idx="44" formatCode="#,##0.00">
                  <c:v>-0.23099556514301067</c:v>
                </c:pt>
                <c:pt idx="45" formatCode="#,##0.00">
                  <c:v>-0.89666539442642135</c:v>
                </c:pt>
                <c:pt idx="46" formatCode="#,##0.00">
                  <c:v>-0.85683766701551978</c:v>
                </c:pt>
                <c:pt idx="47" formatCode="#,##0.00">
                  <c:v>-0.88255188900868697</c:v>
                </c:pt>
                <c:pt idx="48" formatCode="#,##0.00">
                  <c:v>-1.1874403231809105</c:v>
                </c:pt>
                <c:pt idx="49" formatCode="#,##0.00">
                  <c:v>-0.87265291435749681</c:v>
                </c:pt>
                <c:pt idx="50" formatCode="#,##0.00">
                  <c:v>-1.7057056561700867</c:v>
                </c:pt>
                <c:pt idx="51" formatCode="#,##0.00">
                  <c:v>-0.57229038221210393</c:v>
                </c:pt>
                <c:pt idx="52" formatCode="#,##0.00">
                  <c:v>0.37059306469149345</c:v>
                </c:pt>
                <c:pt idx="53" formatCode="#,##0.00">
                  <c:v>0.63454991245155412</c:v>
                </c:pt>
                <c:pt idx="54" formatCode="#,##0.00">
                  <c:v>0.73679611380217391</c:v>
                </c:pt>
                <c:pt idx="55" formatCode="#,##0.00">
                  <c:v>0.7479145159598577</c:v>
                </c:pt>
                <c:pt idx="56" formatCode="#,##0.00">
                  <c:v>0.86933899468779607</c:v>
                </c:pt>
                <c:pt idx="57" formatCode="#,##0.00">
                  <c:v>1.7177707976206325</c:v>
                </c:pt>
                <c:pt idx="58" formatCode="#,##0.00">
                  <c:v>1.9843953318420704</c:v>
                </c:pt>
                <c:pt idx="59" formatCode="#,##0.00">
                  <c:v>1.9090917941373409</c:v>
                </c:pt>
                <c:pt idx="60" formatCode="#,##0.00">
                  <c:v>0.8616295546306052</c:v>
                </c:pt>
                <c:pt idx="61" formatCode="#,##0.00">
                  <c:v>1.0137192110086346</c:v>
                </c:pt>
                <c:pt idx="62" formatCode="#,##0.00">
                  <c:v>1.2980703730196108</c:v>
                </c:pt>
                <c:pt idx="63" formatCode="#,##0.00">
                  <c:v>0.55141374473557381</c:v>
                </c:pt>
                <c:pt idx="64" formatCode="#,##0.00">
                  <c:v>0.64256642051248036</c:v>
                </c:pt>
                <c:pt idx="65" formatCode="#,##0.00">
                  <c:v>-0.21536168595913674</c:v>
                </c:pt>
                <c:pt idx="66" formatCode="#,##0.00">
                  <c:v>1.4743057255258041</c:v>
                </c:pt>
                <c:pt idx="67" formatCode="#,##0.00">
                  <c:v>1.2981827875968355</c:v>
                </c:pt>
                <c:pt idx="68" formatCode="#,##0.00">
                  <c:v>1.7971235405936259</c:v>
                </c:pt>
                <c:pt idx="69" formatCode="#,##0.00">
                  <c:v>2.2434290402128854</c:v>
                </c:pt>
                <c:pt idx="70" formatCode="#,##0.00">
                  <c:v>1.2582019181510917</c:v>
                </c:pt>
                <c:pt idx="71" formatCode="#,##0.00">
                  <c:v>0.93363371429460162</c:v>
                </c:pt>
                <c:pt idx="72" formatCode="#,##0.00">
                  <c:v>2.3077491851994258</c:v>
                </c:pt>
                <c:pt idx="73" formatCode="#,##0.00">
                  <c:v>2.8157685189458048</c:v>
                </c:pt>
                <c:pt idx="74" formatCode="#,##0.00">
                  <c:v>2.9013211928935245</c:v>
                </c:pt>
                <c:pt idx="75" formatCode="#,##0.00">
                  <c:v>3.1848127139878279</c:v>
                </c:pt>
                <c:pt idx="76" formatCode="#,##0.00">
                  <c:v>3.3347518164291268</c:v>
                </c:pt>
                <c:pt idx="77" formatCode="#,##0.00">
                  <c:v>4.3381425902130566</c:v>
                </c:pt>
                <c:pt idx="78" formatCode="#,##0.00">
                  <c:v>2.9070168133637386</c:v>
                </c:pt>
                <c:pt idx="79" formatCode="#,##0.00">
                  <c:v>3.0786974204690898</c:v>
                </c:pt>
                <c:pt idx="80" formatCode="#,##0.00">
                  <c:v>1.4374971258746871</c:v>
                </c:pt>
                <c:pt idx="81" formatCode="#,##0.00">
                  <c:v>-0.63687700372254685</c:v>
                </c:pt>
                <c:pt idx="82" formatCode="#,##0.00">
                  <c:v>0.28569228067722996</c:v>
                </c:pt>
                <c:pt idx="83" formatCode="#,##0.00">
                  <c:v>0.58004742686201816</c:v>
                </c:pt>
                <c:pt idx="84" formatCode="#,##0.00">
                  <c:v>4.5294729760003705E-3</c:v>
                </c:pt>
                <c:pt idx="85" formatCode="#,##0.00">
                  <c:v>-1.641574370008303</c:v>
                </c:pt>
                <c:pt idx="86" formatCode="#,##0.00">
                  <c:v>-1.1686546845069756</c:v>
                </c:pt>
                <c:pt idx="87" formatCode="#,##0.00">
                  <c:v>-1.756484662488178</c:v>
                </c:pt>
                <c:pt idx="88" formatCode="#,##0.00">
                  <c:v>-1.9078237945147292</c:v>
                </c:pt>
                <c:pt idx="89" formatCode="#,##0.00">
                  <c:v>-1.2283182431839235</c:v>
                </c:pt>
                <c:pt idx="90" formatCode="#,##0.00">
                  <c:v>-0.65333931186958294</c:v>
                </c:pt>
                <c:pt idx="91" formatCode="#,##0.00">
                  <c:v>-1.1696692274465126</c:v>
                </c:pt>
                <c:pt idx="92" formatCode="#,##0.00">
                  <c:v>-0.5781830048481873</c:v>
                </c:pt>
                <c:pt idx="93" formatCode="#,##0.00">
                  <c:v>0.75196882899515316</c:v>
                </c:pt>
                <c:pt idx="94" formatCode="#,##0.00">
                  <c:v>1.5980555690901621</c:v>
                </c:pt>
                <c:pt idx="95" formatCode="#,##0.00">
                  <c:v>2.6686624440818596</c:v>
                </c:pt>
                <c:pt idx="96" formatCode="#,##0.00">
                  <c:v>2.7367184423106261</c:v>
                </c:pt>
                <c:pt idx="97" formatCode="#,##0.00">
                  <c:v>2.7336092660348976</c:v>
                </c:pt>
                <c:pt idx="98" formatCode="#,##0.00">
                  <c:v>2.8155413375771099</c:v>
                </c:pt>
                <c:pt idx="99" formatCode="#,##0.00">
                  <c:v>3.4673942858328033</c:v>
                </c:pt>
                <c:pt idx="100" formatCode="#,##0.00">
                  <c:v>4.2140608798478585</c:v>
                </c:pt>
                <c:pt idx="101" formatCode="#,##0.00">
                  <c:v>4.0302020567087427</c:v>
                </c:pt>
                <c:pt idx="102" formatCode="#,##0.00">
                  <c:v>3.8623228184870628</c:v>
                </c:pt>
                <c:pt idx="103" formatCode="#,##0.00">
                  <c:v>3.5292091719862029</c:v>
                </c:pt>
                <c:pt idx="104" formatCode="#,##0.00">
                  <c:v>3.8235990844896373</c:v>
                </c:pt>
                <c:pt idx="105" formatCode="#,##0.00">
                  <c:v>3.3111379122828577</c:v>
                </c:pt>
                <c:pt idx="106" formatCode="#,##0.00">
                  <c:v>0.4888107258484764</c:v>
                </c:pt>
                <c:pt idx="107" formatCode="#,##0.00">
                  <c:v>-1.0894591567611078</c:v>
                </c:pt>
                <c:pt idx="108" formatCode="#,##0.00">
                  <c:v>-1.8538757294415786</c:v>
                </c:pt>
                <c:pt idx="109" formatCode="#,##0.00">
                  <c:v>-1.6410010426076482</c:v>
                </c:pt>
                <c:pt idx="110" formatCode="#,##0.00">
                  <c:v>-2.0456415567386643</c:v>
                </c:pt>
                <c:pt idx="111" formatCode="#,##0.00">
                  <c:v>-1.7091181186441817</c:v>
                </c:pt>
                <c:pt idx="112" formatCode="#,##0.00">
                  <c:v>-2.5794474919318522</c:v>
                </c:pt>
                <c:pt idx="113" formatCode="#,##0.00">
                  <c:v>-1.6002497945530325</c:v>
                </c:pt>
                <c:pt idx="114" formatCode="#,##0.00">
                  <c:v>-0.950305820689612</c:v>
                </c:pt>
                <c:pt idx="115" formatCode="#,##0.00">
                  <c:v>-0.48127496904487588</c:v>
                </c:pt>
                <c:pt idx="116" formatCode="#,##0.00">
                  <c:v>-0.59534915666399346</c:v>
                </c:pt>
                <c:pt idx="117" formatCode="#,##0.00">
                  <c:v>-0.44094925400114393</c:v>
                </c:pt>
                <c:pt idx="118" formatCode="#,##0.00">
                  <c:v>2.5607340481498708</c:v>
                </c:pt>
                <c:pt idx="119" formatCode="#,##0.00">
                  <c:v>3.4814664680859142</c:v>
                </c:pt>
                <c:pt idx="120" formatCode="#,##0.00">
                  <c:v>3.8080418103286329</c:v>
                </c:pt>
                <c:pt idx="121" formatCode="#,##0.00">
                  <c:v>3.9219431758215295</c:v>
                </c:pt>
                <c:pt idx="122" formatCode="#,##0.00">
                  <c:v>3.916745940516031</c:v>
                </c:pt>
                <c:pt idx="123" formatCode="#,##0.00">
                  <c:v>3.2592063239125002</c:v>
                </c:pt>
                <c:pt idx="124" formatCode="#,##0.00">
                  <c:v>3.2839158868997353</c:v>
                </c:pt>
                <c:pt idx="125" formatCode="#,##0.00">
                  <c:v>1.1212931032226869</c:v>
                </c:pt>
                <c:pt idx="126" formatCode="#,##0.00">
                  <c:v>0.20517049262362974</c:v>
                </c:pt>
                <c:pt idx="127" formatCode="#,##0.00">
                  <c:v>0.46047671188058636</c:v>
                </c:pt>
                <c:pt idx="128" formatCode="#,##0.00">
                  <c:v>0.52317602285643083</c:v>
                </c:pt>
                <c:pt idx="129" formatCode="#,##0.00">
                  <c:v>1.0421558609097215</c:v>
                </c:pt>
                <c:pt idx="130" formatCode="#,##0.00">
                  <c:v>0.57917917923215878</c:v>
                </c:pt>
                <c:pt idx="131" formatCode="#,##0.00">
                  <c:v>0.83944358436078836</c:v>
                </c:pt>
                <c:pt idx="132" formatCode="#,##0.00">
                  <c:v>2.2771745925275422</c:v>
                </c:pt>
                <c:pt idx="133" formatCode="#,##0.00">
                  <c:v>2.7564220992633004</c:v>
                </c:pt>
                <c:pt idx="134" formatCode="#,##0.00">
                  <c:v>2.8756517303182516</c:v>
                </c:pt>
                <c:pt idx="135" formatCode="#,##0.00">
                  <c:v>2.3962627782329715</c:v>
                </c:pt>
                <c:pt idx="136" formatCode="#,##0.00">
                  <c:v>2.5228316526693995</c:v>
                </c:pt>
                <c:pt idx="137" formatCode="#,##0.00">
                  <c:v>2.8534613159702182</c:v>
                </c:pt>
                <c:pt idx="138" formatCode="#,##0.00">
                  <c:v>2.0417283361539695</c:v>
                </c:pt>
                <c:pt idx="139" formatCode="#,##0.00">
                  <c:v>2.2077781810579955</c:v>
                </c:pt>
                <c:pt idx="140" formatCode="#,##0.00">
                  <c:v>2.4350162533755881</c:v>
                </c:pt>
                <c:pt idx="141" formatCode="#,##0.00">
                  <c:v>2.6052960336304221</c:v>
                </c:pt>
                <c:pt idx="142" formatCode="#,##0.00">
                  <c:v>1.9980491777616072</c:v>
                </c:pt>
                <c:pt idx="143" formatCode="#,##0.00">
                  <c:v>1.2366354595624296</c:v>
                </c:pt>
                <c:pt idx="144" formatCode="#,##0.00">
                  <c:v>0.24428716610500611</c:v>
                </c:pt>
                <c:pt idx="145" formatCode="#,##0.00">
                  <c:v>0.24729702065380277</c:v>
                </c:pt>
                <c:pt idx="146" formatCode="#,##0.00">
                  <c:v>0.70301663230860623</c:v>
                </c:pt>
                <c:pt idx="147" formatCode="#,##0.00">
                  <c:v>0.63109874525537624</c:v>
                </c:pt>
                <c:pt idx="148" formatCode="#,##0.00">
                  <c:v>-0.17942432418281973</c:v>
                </c:pt>
                <c:pt idx="149" formatCode="#,##0.00">
                  <c:v>-0.91456789748060041</c:v>
                </c:pt>
                <c:pt idx="150" formatCode="#,##0.00">
                  <c:v>-0.77270901197742381</c:v>
                </c:pt>
                <c:pt idx="151" formatCode="#,##0.00">
                  <c:v>0.60949734147501822</c:v>
                </c:pt>
                <c:pt idx="152" formatCode="#,##0.00">
                  <c:v>1.4547855720572045</c:v>
                </c:pt>
                <c:pt idx="153" formatCode="#,##0.00">
                  <c:v>1.0131912459241388</c:v>
                </c:pt>
                <c:pt idx="154" formatCode="#,##0.00">
                  <c:v>1.0729246180407825</c:v>
                </c:pt>
                <c:pt idx="155" formatCode="#,##0.00">
                  <c:v>1.7219101423701089</c:v>
                </c:pt>
                <c:pt idx="156" formatCode="#,##0.00">
                  <c:v>1.1877840776253645</c:v>
                </c:pt>
                <c:pt idx="157" formatCode="#,##0.00">
                  <c:v>1.5199490594970833</c:v>
                </c:pt>
                <c:pt idx="158" formatCode="#,##0.00">
                  <c:v>1.0403383831452784</c:v>
                </c:pt>
                <c:pt idx="159" formatCode="#,##0.00">
                  <c:v>0.24502156667258745</c:v>
                </c:pt>
                <c:pt idx="160" formatCode="#,##0.00">
                  <c:v>0.53680296367670799</c:v>
                </c:pt>
                <c:pt idx="161" formatCode="#,##0.00">
                  <c:v>1.9409313549490381</c:v>
                </c:pt>
                <c:pt idx="162" formatCode="#,##0.00">
                  <c:v>2.2560136751058169</c:v>
                </c:pt>
                <c:pt idx="163" formatCode="#,##0.00">
                  <c:v>1.0635797417130943</c:v>
                </c:pt>
                <c:pt idx="164" formatCode="#,##0.00">
                  <c:v>0.60886406080427058</c:v>
                </c:pt>
                <c:pt idx="165" formatCode="#,##0.00">
                  <c:v>0.36585475773942555</c:v>
                </c:pt>
                <c:pt idx="166" formatCode="#,##0.00">
                  <c:v>7.4303971728850726E-2</c:v>
                </c:pt>
                <c:pt idx="167" formatCode="#,##0.00">
                  <c:v>1.5628033156978027E-2</c:v>
                </c:pt>
                <c:pt idx="168" formatCode="#,##0.00">
                  <c:v>-0.18626060405481093</c:v>
                </c:pt>
                <c:pt idx="169" formatCode="#,##0.00">
                  <c:v>-0.94397161744341762</c:v>
                </c:pt>
                <c:pt idx="170" formatCode="#,##0.00">
                  <c:v>-0.98851608557326553</c:v>
                </c:pt>
                <c:pt idx="171" formatCode="#,##0.00">
                  <c:v>-0.84686309550942029</c:v>
                </c:pt>
                <c:pt idx="172" formatCode="#,##0.00">
                  <c:v>-0.71786468867337527</c:v>
                </c:pt>
                <c:pt idx="173" formatCode="#,##0.00">
                  <c:v>-1.2018421423306669</c:v>
                </c:pt>
                <c:pt idx="174" formatCode="#,##0.00">
                  <c:v>-1.3000126113644206</c:v>
                </c:pt>
                <c:pt idx="175" formatCode="#,##0.00">
                  <c:v>-2.0151368533164793</c:v>
                </c:pt>
                <c:pt idx="176" formatCode="#,##0.00">
                  <c:v>-2.4991433656914031</c:v>
                </c:pt>
                <c:pt idx="177" formatCode="#,##0.00">
                  <c:v>-1.7870239346986505</c:v>
                </c:pt>
                <c:pt idx="178" formatCode="#,##0.00">
                  <c:v>-1.7544645304678919</c:v>
                </c:pt>
                <c:pt idx="179" formatCode="#,##0.00">
                  <c:v>-1.9478920209017536</c:v>
                </c:pt>
                <c:pt idx="180" formatCode="#,##0.00">
                  <c:v>-2.3118192353063893</c:v>
                </c:pt>
                <c:pt idx="181" formatCode="#,##0.00">
                  <c:v>-2.6810245107007802</c:v>
                </c:pt>
                <c:pt idx="182" formatCode="#,##0.00">
                  <c:v>-2.3832999049272607</c:v>
                </c:pt>
                <c:pt idx="183" formatCode="#,##0.00">
                  <c:v>-1.6226198895384014</c:v>
                </c:pt>
                <c:pt idx="184" formatCode="#,##0.00">
                  <c:v>-1.7524092462496199</c:v>
                </c:pt>
                <c:pt idx="185" formatCode="#,##0.00">
                  <c:v>-1.8158640682268468</c:v>
                </c:pt>
                <c:pt idx="186" formatCode="#,##0.00">
                  <c:v>-1.5475528880497413</c:v>
                </c:pt>
                <c:pt idx="187" formatCode="#,##0.00">
                  <c:v>-1.6497756798000696</c:v>
                </c:pt>
                <c:pt idx="188" formatCode="#,##0.00">
                  <c:v>-2.441408308632731</c:v>
                </c:pt>
                <c:pt idx="189" formatCode="#,##0.00">
                  <c:v>-3.0780454829101522</c:v>
                </c:pt>
                <c:pt idx="190" formatCode="#,##0.00">
                  <c:v>-3.1228198740134494</c:v>
                </c:pt>
                <c:pt idx="191" formatCode="#,##0.00">
                  <c:v>-3.3341988005206269</c:v>
                </c:pt>
                <c:pt idx="192" formatCode="#,##0.00">
                  <c:v>-2.8455367050486235</c:v>
                </c:pt>
                <c:pt idx="193" formatCode="#,##0.00">
                  <c:v>-2.500482000559956</c:v>
                </c:pt>
                <c:pt idx="194" formatCode="#,##0.00">
                  <c:v>-3.4275680209791326</c:v>
                </c:pt>
                <c:pt idx="195" formatCode="#,##0.00">
                  <c:v>-3.5807421047227672</c:v>
                </c:pt>
                <c:pt idx="196" formatCode="#,##0.00">
                  <c:v>-3.1551969964415338</c:v>
                </c:pt>
                <c:pt idx="197" formatCode="#,##0.00">
                  <c:v>-2.8104747661415574</c:v>
                </c:pt>
                <c:pt idx="198" formatCode="#,##0.00">
                  <c:v>-3.1941458146087065</c:v>
                </c:pt>
                <c:pt idx="199" formatCode="#,##0.00">
                  <c:v>-3.4207796280590563</c:v>
                </c:pt>
                <c:pt idx="200" formatCode="#,##0.00">
                  <c:v>-2.1909509321111464</c:v>
                </c:pt>
                <c:pt idx="201" formatCode="#,##0.00">
                  <c:v>-1.8291370542006358</c:v>
                </c:pt>
                <c:pt idx="202" formatCode="#,##0.00">
                  <c:v>-1.6515932686654966</c:v>
                </c:pt>
                <c:pt idx="203" formatCode="#,##0.00">
                  <c:v>-1.6830173041659124</c:v>
                </c:pt>
                <c:pt idx="204" formatCode="#,##0.00">
                  <c:v>-1.3503654904200801</c:v>
                </c:pt>
                <c:pt idx="205" formatCode="#,##0.00">
                  <c:v>-1.2700270682491244</c:v>
                </c:pt>
                <c:pt idx="206" formatCode="#,##0.00">
                  <c:v>-0.62822660777240857</c:v>
                </c:pt>
                <c:pt idx="207" formatCode="#,##0.00">
                  <c:v>-1.1284598314534766</c:v>
                </c:pt>
                <c:pt idx="208" formatCode="#,##0.00">
                  <c:v>-0.4762910878987836</c:v>
                </c:pt>
                <c:pt idx="209" formatCode="#,##0.00">
                  <c:v>-2.4286450527595149</c:v>
                </c:pt>
                <c:pt idx="210" formatCode="#,##0.00">
                  <c:v>-2.6730347404439359</c:v>
                </c:pt>
                <c:pt idx="211" formatCode="#,##0.00">
                  <c:v>-1.5222324169086199</c:v>
                </c:pt>
                <c:pt idx="212" formatCode="#,##0.00">
                  <c:v>-1.7123515394904643</c:v>
                </c:pt>
                <c:pt idx="213" formatCode="#,##0.00">
                  <c:v>-1.4646547590831283</c:v>
                </c:pt>
                <c:pt idx="214" formatCode="#,##0.00">
                  <c:v>-1.3440907965758808</c:v>
                </c:pt>
                <c:pt idx="215" formatCode="#,##0.00">
                  <c:v>-1.0908464695709719</c:v>
                </c:pt>
                <c:pt idx="216" formatCode="#,##0.00">
                  <c:v>-1.0649608014628331</c:v>
                </c:pt>
                <c:pt idx="217" formatCode="#,##0.00">
                  <c:v>-0.48452759714731064</c:v>
                </c:pt>
                <c:pt idx="218" formatCode="#,##0.00">
                  <c:v>-0.30344926912211356</c:v>
                </c:pt>
                <c:pt idx="219" formatCode="#,##0.00">
                  <c:v>-7.0645895307852591E-2</c:v>
                </c:pt>
                <c:pt idx="220" formatCode="#,##0.00">
                  <c:v>-0.41586431055624651</c:v>
                </c:pt>
                <c:pt idx="221" formatCode="#,##0.00">
                  <c:v>0.19098171164553257</c:v>
                </c:pt>
                <c:pt idx="222" formatCode="#,##0.00">
                  <c:v>1.0305963427816645</c:v>
                </c:pt>
                <c:pt idx="223" formatCode="#,##0.00">
                  <c:v>0.78719779502327558</c:v>
                </c:pt>
                <c:pt idx="224" formatCode="#,##0.00">
                  <c:v>0.70638781902427894</c:v>
                </c:pt>
                <c:pt idx="225" formatCode="#,##0.00">
                  <c:v>0.54228779348781675</c:v>
                </c:pt>
                <c:pt idx="226" formatCode="#,##0.00">
                  <c:v>0.26129994116834698</c:v>
                </c:pt>
                <c:pt idx="227" formatCode="#,##0.00">
                  <c:v>-0.53778589508337582</c:v>
                </c:pt>
                <c:pt idx="228" formatCode="#,##0.00">
                  <c:v>-0.40266334157061934</c:v>
                </c:pt>
                <c:pt idx="229" formatCode="#,##0.00">
                  <c:v>-0.68913983248590771</c:v>
                </c:pt>
                <c:pt idx="230" formatCode="#,##0.00">
                  <c:v>-0.24810622463815601</c:v>
                </c:pt>
                <c:pt idx="231" formatCode="#,##0.00">
                  <c:v>-3.557867454181407E-2</c:v>
                </c:pt>
                <c:pt idx="232" formatCode="#,##0.00">
                  <c:v>0.40727340035051629</c:v>
                </c:pt>
                <c:pt idx="233" formatCode="#,##0.00">
                  <c:v>2.0998475143629847E-2</c:v>
                </c:pt>
                <c:pt idx="234" formatCode="#,##0.00">
                  <c:v>-0.73420536945929538</c:v>
                </c:pt>
                <c:pt idx="235" formatCode="#,##0.00">
                  <c:v>-0.88241671555893131</c:v>
                </c:pt>
                <c:pt idx="236" formatCode="#,##0.00">
                  <c:v>-1.2144755759862513</c:v>
                </c:pt>
                <c:pt idx="237" formatCode="#,##0.00">
                  <c:v>-0.80451187025504245</c:v>
                </c:pt>
                <c:pt idx="238" formatCode="#,##0.00">
                  <c:v>-1.0864984026625502</c:v>
                </c:pt>
                <c:pt idx="239" formatCode="#,##0.00">
                  <c:v>-0.75968730468427559</c:v>
                </c:pt>
                <c:pt idx="240" formatCode="#,##0.00">
                  <c:v>-0.99006819918656674</c:v>
                </c:pt>
                <c:pt idx="241" formatCode="#,##0.00">
                  <c:v>-1.231050323873395</c:v>
                </c:pt>
                <c:pt idx="242" formatCode="#,##0.00">
                  <c:v>-1.4057254056743518</c:v>
                </c:pt>
                <c:pt idx="243" formatCode="#,##0.00">
                  <c:v>-3.1796132745451011</c:v>
                </c:pt>
                <c:pt idx="244" formatCode="#,##0.00">
                  <c:v>-4.7393329172272791</c:v>
                </c:pt>
                <c:pt idx="245" formatCode="#,##0.00">
                  <c:v>-3.6289366280412905</c:v>
                </c:pt>
                <c:pt idx="246" formatCode="#,##0.00">
                  <c:v>-2.7947611212854828</c:v>
                </c:pt>
                <c:pt idx="247" formatCode="#,##0.00">
                  <c:v>-2.6201438562654777</c:v>
                </c:pt>
                <c:pt idx="248" formatCode="#,##0.00">
                  <c:v>-2.184025423493352</c:v>
                </c:pt>
                <c:pt idx="249" formatCode="#,##0.00">
                  <c:v>-2.6910498894566981</c:v>
                </c:pt>
                <c:pt idx="250" formatCode="#,##0.00">
                  <c:v>-1.8186227897036056</c:v>
                </c:pt>
                <c:pt idx="251" formatCode="#,##0.00">
                  <c:v>-1.7852093802105173</c:v>
                </c:pt>
                <c:pt idx="252" formatCode="#,##0.00">
                  <c:v>-1.3914637919999917</c:v>
                </c:pt>
                <c:pt idx="253" formatCode="#,##0.00">
                  <c:v>-0.47959522470782945</c:v>
                </c:pt>
                <c:pt idx="254" formatCode="#,##0.00">
                  <c:v>-0.15568909881823467</c:v>
                </c:pt>
                <c:pt idx="255" formatCode="#,##0.00">
                  <c:v>1.5039046389721422</c:v>
                </c:pt>
                <c:pt idx="256" formatCode="#,##0.00">
                  <c:v>2.3598707099575567</c:v>
                </c:pt>
                <c:pt idx="257" formatCode="#,##0.00">
                  <c:v>1.9762596707256552</c:v>
                </c:pt>
                <c:pt idx="258" formatCode="#,##0.00">
                  <c:v>2.3073580373357272</c:v>
                </c:pt>
                <c:pt idx="259" formatCode="#,##0.00">
                  <c:v>2.3903731135287654</c:v>
                </c:pt>
                <c:pt idx="260" formatCode="#,##0.00">
                  <c:v>2.7935413623359162</c:v>
                </c:pt>
                <c:pt idx="261" formatCode="#,##0.00">
                  <c:v>2.4422767508590848</c:v>
                </c:pt>
                <c:pt idx="262" formatCode="#,##0.00">
                  <c:v>2.4842114147465066</c:v>
                </c:pt>
                <c:pt idx="263" formatCode="#,##0.00">
                  <c:v>2.7498075331660266</c:v>
                </c:pt>
                <c:pt idx="264" formatCode="#,##0.00">
                  <c:v>3.3827547596527285</c:v>
                </c:pt>
                <c:pt idx="265" formatCode="#,##0.00">
                  <c:v>3.6625095156933352</c:v>
                </c:pt>
                <c:pt idx="266" formatCode="#,##0.00">
                  <c:v>3.8579090025224305</c:v>
                </c:pt>
                <c:pt idx="267" formatCode="#,##0.00">
                  <c:v>4.5782760335524086</c:v>
                </c:pt>
                <c:pt idx="268" formatCode="#,##0.00">
                  <c:v>4.9503887837532234</c:v>
                </c:pt>
                <c:pt idx="269" formatCode="#,##0.00">
                  <c:v>5.8901364513159749</c:v>
                </c:pt>
                <c:pt idx="270" formatCode="#,##0.00">
                  <c:v>7.0479127539463393</c:v>
                </c:pt>
                <c:pt idx="271" formatCode="#,##0.00">
                  <c:v>5.1160035603327048</c:v>
                </c:pt>
                <c:pt idx="272" formatCode="#,##0.00">
                  <c:v>4.6093117194239364</c:v>
                </c:pt>
                <c:pt idx="273" formatCode="#,##0.00">
                  <c:v>5.3915390658489271</c:v>
                </c:pt>
                <c:pt idx="274" formatCode="#,##0.00">
                  <c:v>5.261114394965194</c:v>
                </c:pt>
                <c:pt idx="275" formatCode="#,##0.00">
                  <c:v>5.4313004374888063</c:v>
                </c:pt>
                <c:pt idx="276" formatCode="#,##0.00">
                  <c:v>5.3913515915471555</c:v>
                </c:pt>
                <c:pt idx="277" formatCode="#,##0.00">
                  <c:v>4.7629079955117337</c:v>
                </c:pt>
                <c:pt idx="278" formatCode="#,##0.00">
                  <c:v>4.1591529688925322</c:v>
                </c:pt>
                <c:pt idx="279" formatCode="#,##0.00">
                  <c:v>4.1807700134446568</c:v>
                </c:pt>
                <c:pt idx="280" formatCode="#,##0.00">
                  <c:v>3.4140654355774736</c:v>
                </c:pt>
                <c:pt idx="281" formatCode="#,##0.00">
                  <c:v>2.2727452783446012</c:v>
                </c:pt>
                <c:pt idx="282" formatCode="#,##0.00">
                  <c:v>0.61455693754262075</c:v>
                </c:pt>
                <c:pt idx="283" formatCode="#,##0.00">
                  <c:v>3.104742101779201</c:v>
                </c:pt>
                <c:pt idx="284" formatCode="#,##0.00">
                  <c:v>2.6084397624091649</c:v>
                </c:pt>
                <c:pt idx="285" formatCode="#,##0.00">
                  <c:v>2.9189733321647982</c:v>
                </c:pt>
                <c:pt idx="286" formatCode="#,##0.00">
                  <c:v>2.4047692723817793</c:v>
                </c:pt>
                <c:pt idx="287" formatCode="#,##0.00">
                  <c:v>1.7833612898620954</c:v>
                </c:pt>
                <c:pt idx="288" formatCode="#,##0.00">
                  <c:v>1.4635432565719864</c:v>
                </c:pt>
                <c:pt idx="289" formatCode="#,##0.00">
                  <c:v>1.8625594592700967</c:v>
                </c:pt>
                <c:pt idx="290" formatCode="#,##0.00">
                  <c:v>2.4245961695332996</c:v>
                </c:pt>
                <c:pt idx="291" formatCode="#,##0.00">
                  <c:v>2.8132159759060027</c:v>
                </c:pt>
                <c:pt idx="292" formatCode="#,##0.00">
                  <c:v>2.6280540502660932</c:v>
                </c:pt>
                <c:pt idx="293" formatCode="#,##0.00">
                  <c:v>2.5148632381634561</c:v>
                </c:pt>
                <c:pt idx="294" formatCode="#,##0.00">
                  <c:v>2.6134006808840482</c:v>
                </c:pt>
                <c:pt idx="295" formatCode="#,##0.00">
                  <c:v>3.31157600151053</c:v>
                </c:pt>
                <c:pt idx="296" formatCode="#,##0.00">
                  <c:v>2.8826640042840967</c:v>
                </c:pt>
                <c:pt idx="297" formatCode="#,##0.00">
                  <c:v>3.0180292371066786</c:v>
                </c:pt>
                <c:pt idx="298" formatCode="#,##0.00">
                  <c:v>2.8793972740530638</c:v>
                </c:pt>
                <c:pt idx="299" formatCode="#,##0.00">
                  <c:v>2.8886795366242168</c:v>
                </c:pt>
                <c:pt idx="300" formatCode="#,##0.00">
                  <c:v>3.4199304323953683</c:v>
                </c:pt>
                <c:pt idx="301" formatCode="#,##0.00">
                  <c:v>2.7896345838738457</c:v>
                </c:pt>
                <c:pt idx="302" formatCode="#,##0.00">
                  <c:v>1.9120130938050428</c:v>
                </c:pt>
                <c:pt idx="303" formatCode="#,##0.00">
                  <c:v>2.5199279707808886</c:v>
                </c:pt>
                <c:pt idx="304" formatCode="#,##0.00">
                  <c:v>1.5036379344376849</c:v>
                </c:pt>
                <c:pt idx="305" formatCode="#,##0.00">
                  <c:v>1.8062384823276378</c:v>
                </c:pt>
                <c:pt idx="306" formatCode="#,##0.00">
                  <c:v>2.159608607548269</c:v>
                </c:pt>
                <c:pt idx="307" formatCode="#,##0.00">
                  <c:v>1.6599839956138229</c:v>
                </c:pt>
                <c:pt idx="308" formatCode="#,##0.00">
                  <c:v>1.5324281013160412</c:v>
                </c:pt>
                <c:pt idx="309" formatCode="#,##0.00">
                  <c:v>1.460204449501501</c:v>
                </c:pt>
                <c:pt idx="310" formatCode="#,##0.00">
                  <c:v>1.1888058970288107</c:v>
                </c:pt>
                <c:pt idx="311" formatCode="#,##0.00">
                  <c:v>1.3774698665894647</c:v>
                </c:pt>
                <c:pt idx="312" formatCode="#,##0.00">
                  <c:v>-0.24233321433069221</c:v>
                </c:pt>
                <c:pt idx="313" formatCode="#,##0.00">
                  <c:v>-6.7703158046072964E-2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EA-4E3B-95DA-4353F36DF029}"/>
            </c:ext>
          </c:extLst>
        </c:ser>
        <c:ser>
          <c:idx val="1"/>
          <c:order val="1"/>
          <c:tx>
            <c:strRef>
              <c:f>'איור 14 נתונים'!$T$1</c:f>
              <c:strCache>
                <c:ptCount val="1"/>
                <c:pt idx="0">
                  <c:v>חצי שנתי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313"/>
              <c:layout>
                <c:manualLayout>
                  <c:x val="-7.9145731774848769E-3"/>
                  <c:y val="-2.9073833279334103E-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DA8F32"/>
                        </a:solidFill>
                      </a:rPr>
                      <a:t>-1.1%</a:t>
                    </a:r>
                    <a:endParaRPr lang="en-US" b="1" dirty="0">
                      <a:solidFill>
                        <a:srgbClr val="DA8F32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EA-4E3B-95DA-4353F36DF0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נתונים'!$A$2:$A$371</c:f>
              <c:numCache>
                <c:formatCode>m/d/yyyy</c:formatCode>
                <c:ptCount val="37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  <c:pt idx="313">
                  <c:v>46054</c:v>
                </c:pt>
              </c:numCache>
            </c:numRef>
          </c:cat>
          <c:val>
            <c:numRef>
              <c:f>'איור 14 נתונים'!$T$2:$T$350</c:f>
              <c:numCache>
                <c:formatCode>General</c:formatCode>
                <c:ptCount val="349"/>
                <c:pt idx="126" formatCode="#,##0.00">
                  <c:v>1.3145967626450705</c:v>
                </c:pt>
                <c:pt idx="127" formatCode="#,##0.00">
                  <c:v>2.1000261784110297</c:v>
                </c:pt>
                <c:pt idx="128" formatCode="#,##0.00">
                  <c:v>1.4442571535138393</c:v>
                </c:pt>
                <c:pt idx="129" formatCode="#,##0.00">
                  <c:v>7.717394630994967E-2</c:v>
                </c:pt>
                <c:pt idx="130" formatCode="#,##0.00">
                  <c:v>0.71136695197246969</c:v>
                </c:pt>
                <c:pt idx="131" formatCode="#,##0.00">
                  <c:v>1.7950457791898744</c:v>
                </c:pt>
                <c:pt idx="132" formatCode="#,##0.00">
                  <c:v>3.2123834520396022</c:v>
                </c:pt>
                <c:pt idx="133" formatCode="#,##0.00">
                  <c:v>3.5768098659533676</c:v>
                </c:pt>
                <c:pt idx="134" formatCode="#,##0.00">
                  <c:v>4.3871898383894159</c:v>
                </c:pt>
                <c:pt idx="135" formatCode="#,##0.00">
                  <c:v>5.0350464952468199</c:v>
                </c:pt>
                <c:pt idx="136" formatCode="#,##0.00">
                  <c:v>4.2728071117317912</c:v>
                </c:pt>
                <c:pt idx="137" formatCode="#,##0.00">
                  <c:v>3.7797589260246456</c:v>
                </c:pt>
                <c:pt idx="138" formatCode="#,##0.00">
                  <c:v>1.118746354375566</c:v>
                </c:pt>
                <c:pt idx="139" formatCode="#,##0.00">
                  <c:v>0.57915830048365091</c:v>
                </c:pt>
                <c:pt idx="140" formatCode="#,##0.00">
                  <c:v>0.71038890548413836</c:v>
                </c:pt>
                <c:pt idx="141" formatCode="#,##0.00">
                  <c:v>-0.19422060447470413</c:v>
                </c:pt>
                <c:pt idx="142" formatCode="#,##0.00">
                  <c:v>-0.17434243439171659</c:v>
                </c:pt>
                <c:pt idx="143" formatCode="#,##0.00">
                  <c:v>-1.2748444082100074</c:v>
                </c:pt>
                <c:pt idx="144" formatCode="#,##0.00">
                  <c:v>-0.43255973013295312</c:v>
                </c:pt>
                <c:pt idx="145" formatCode="#,##0.00">
                  <c:v>-4.1551307033238505E-2</c:v>
                </c:pt>
                <c:pt idx="146" formatCode="#,##0.00">
                  <c:v>0.95401456045636213</c:v>
                </c:pt>
                <c:pt idx="147" formatCode="#,##0.00">
                  <c:v>1.5386709857403869</c:v>
                </c:pt>
                <c:pt idx="148" formatCode="#,##0.00">
                  <c:v>6.8186501664957433E-4</c:v>
                </c:pt>
                <c:pt idx="149" formatCode="#,##0.00">
                  <c:v>-0.51516633757594521</c:v>
                </c:pt>
                <c:pt idx="150" formatCode="#,##0.00">
                  <c:v>-1.4081714723260585</c:v>
                </c:pt>
                <c:pt idx="151" formatCode="#,##0.00">
                  <c:v>1.3137675342689059</c:v>
                </c:pt>
                <c:pt idx="152" formatCode="#,##0.00">
                  <c:v>1.5348885934302503</c:v>
                </c:pt>
                <c:pt idx="153" formatCode="#,##0.00">
                  <c:v>0.88954335017608077</c:v>
                </c:pt>
                <c:pt idx="154" formatCode="#,##0.00">
                  <c:v>1.9248231096325341</c:v>
                </c:pt>
                <c:pt idx="155" formatCode="#,##0.00">
                  <c:v>3.8792454805191889</c:v>
                </c:pt>
                <c:pt idx="156" formatCode="#,##0.00">
                  <c:v>3.8626858743145531</c:v>
                </c:pt>
                <c:pt idx="157" formatCode="#,##0.00">
                  <c:v>1.7437315648084706</c:v>
                </c:pt>
                <c:pt idx="158" formatCode="#,##0.00">
                  <c:v>0.50155590465355004</c:v>
                </c:pt>
                <c:pt idx="159" formatCode="#,##0.00">
                  <c:v>-0.3439917512465418</c:v>
                </c:pt>
                <c:pt idx="160" formatCode="#,##0.00">
                  <c:v>-0.6753948310926905</c:v>
                </c:pt>
                <c:pt idx="161" formatCode="#,##0.00">
                  <c:v>9.7766529297560467E-2</c:v>
                </c:pt>
                <c:pt idx="162" formatCode="#,##0.00">
                  <c:v>0.39277595375339924</c:v>
                </c:pt>
                <c:pt idx="163" formatCode="#,##0.00">
                  <c:v>0.37806193317670989</c:v>
                </c:pt>
                <c:pt idx="164" formatCode="#,##0.00">
                  <c:v>0.68856382766051549</c:v>
                </c:pt>
                <c:pt idx="165" formatCode="#,##0.00">
                  <c:v>0.83223341844249621</c:v>
                </c:pt>
                <c:pt idx="166" formatCode="#,##0.00">
                  <c:v>0.89216533547900045</c:v>
                </c:pt>
                <c:pt idx="167" formatCode="#,##0.00">
                  <c:v>-0.15841125991764571</c:v>
                </c:pt>
                <c:pt idx="168" formatCode="#,##0.00">
                  <c:v>-0.55237139823974823</c:v>
                </c:pt>
                <c:pt idx="169" formatCode="#,##0.00">
                  <c:v>-2.0159691146248271</c:v>
                </c:pt>
                <c:pt idx="170" formatCode="#,##0.00">
                  <c:v>-2.6343556719866212</c:v>
                </c:pt>
                <c:pt idx="171" formatCode="#,##0.00">
                  <c:v>-2.256607679672773</c:v>
                </c:pt>
                <c:pt idx="172" formatCode="#,##0.00">
                  <c:v>-2.3845739348572037</c:v>
                </c:pt>
                <c:pt idx="173" formatCode="#,##0.00">
                  <c:v>-2.396064168734735</c:v>
                </c:pt>
                <c:pt idx="174" formatCode="#,##0.00">
                  <c:v>-1.943365267055297</c:v>
                </c:pt>
                <c:pt idx="175" formatCode="#,##0.00">
                  <c:v>-2.1437209531834589</c:v>
                </c:pt>
                <c:pt idx="176" formatCode="#,##0.00">
                  <c:v>-2.1875270377132439</c:v>
                </c:pt>
                <c:pt idx="177" formatCode="#,##0.00">
                  <c:v>-1.654727144003576</c:v>
                </c:pt>
                <c:pt idx="178" formatCode="#,##0.00">
                  <c:v>-1.0399148685793613</c:v>
                </c:pt>
                <c:pt idx="179" formatCode="#,##0.00">
                  <c:v>-1.5877959902014127</c:v>
                </c:pt>
                <c:pt idx="180" formatCode="#,##0.00">
                  <c:v>-2.5535488925362282</c:v>
                </c:pt>
                <c:pt idx="181" formatCode="#,##0.00">
                  <c:v>-3.1051871273820031</c:v>
                </c:pt>
                <c:pt idx="182" formatCode="#,##0.00">
                  <c:v>-2.3688568122113285</c:v>
                </c:pt>
                <c:pt idx="183" formatCode="#,##0.00">
                  <c:v>-1.7219993013240731</c:v>
                </c:pt>
                <c:pt idx="184" formatCode="#,##0.00">
                  <c:v>-2.4381073698959033</c:v>
                </c:pt>
                <c:pt idx="185" formatCode="#,##0.00">
                  <c:v>-1.958475267441051</c:v>
                </c:pt>
                <c:pt idx="186" formatCode="#,##0.00">
                  <c:v>-0.87107435882334272</c:v>
                </c:pt>
                <c:pt idx="187" formatCode="#,##0.00">
                  <c:v>-0.13028119282709749</c:v>
                </c:pt>
                <c:pt idx="188" formatCode="#,##0.00">
                  <c:v>-2.6339472982317758</c:v>
                </c:pt>
                <c:pt idx="189" formatCode="#,##0.00">
                  <c:v>-4.0790482493434084</c:v>
                </c:pt>
                <c:pt idx="190" formatCode="#,##0.00">
                  <c:v>-3.9841159829833162</c:v>
                </c:pt>
                <c:pt idx="191" formatCode="#,##0.00">
                  <c:v>-4.4888990150529491</c:v>
                </c:pt>
                <c:pt idx="192" formatCode="#,##0.00">
                  <c:v>-4.631778890767146</c:v>
                </c:pt>
                <c:pt idx="193" formatCode="#,##0.00">
                  <c:v>-4.8826479446198672</c:v>
                </c:pt>
                <c:pt idx="194" formatCode="#,##0.00">
                  <c:v>-4.1068859827618649</c:v>
                </c:pt>
                <c:pt idx="195" formatCode="#,##0.00">
                  <c:v>-3.1878077608935906</c:v>
                </c:pt>
                <c:pt idx="196" formatCode="#,##0.00">
                  <c:v>-2.4249350282222748</c:v>
                </c:pt>
                <c:pt idx="197" formatCode="#,##0.00">
                  <c:v>-1.1720852625775491</c:v>
                </c:pt>
                <c:pt idx="198" formatCode="#,##0.00">
                  <c:v>-1.3960252556993402</c:v>
                </c:pt>
                <c:pt idx="199" formatCode="#,##0.00">
                  <c:v>-2.0940497749570075</c:v>
                </c:pt>
                <c:pt idx="200" formatCode="#,##0.00">
                  <c:v>-8.4458688603461507E-2</c:v>
                </c:pt>
                <c:pt idx="201" formatCode="#,##0.00">
                  <c:v>-0.65636625247286196</c:v>
                </c:pt>
                <c:pt idx="202" formatCode="#,##0.00">
                  <c:v>-0.70320248935455965</c:v>
                </c:pt>
                <c:pt idx="203" formatCode="#,##0.00">
                  <c:v>-1.9801047948402539</c:v>
                </c:pt>
                <c:pt idx="204" formatCode="#,##0.00">
                  <c:v>-1.359841144747731</c:v>
                </c:pt>
                <c:pt idx="205" formatCode="#,##0.00">
                  <c:v>-0.27637875357012787</c:v>
                </c:pt>
                <c:pt idx="206" formatCode="#,##0.00">
                  <c:v>-1.6857121569805233</c:v>
                </c:pt>
                <c:pt idx="207" formatCode="#,##0.00">
                  <c:v>-1.6724713636975252</c:v>
                </c:pt>
                <c:pt idx="208" formatCode="#,##0.00">
                  <c:v>-0.9129907370200474</c:v>
                </c:pt>
                <c:pt idx="209" formatCode="#,##0.00">
                  <c:v>-2.6496839916208326</c:v>
                </c:pt>
                <c:pt idx="210" formatCode="#,##0.00">
                  <c:v>-3.9515587559409093</c:v>
                </c:pt>
                <c:pt idx="211" formatCode="#,##0.00">
                  <c:v>-2.6320603507180573</c:v>
                </c:pt>
                <c:pt idx="212" formatCode="#,##0.00">
                  <c:v>-1.5901110536678087</c:v>
                </c:pt>
                <c:pt idx="213" formatCode="#,##0.00">
                  <c:v>-1.2464259100534947</c:v>
                </c:pt>
                <c:pt idx="214" formatCode="#,##0.00">
                  <c:v>-1.8742939815076687</c:v>
                </c:pt>
                <c:pt idx="215" formatCode="#,##0.00">
                  <c:v>0.91616861324772536</c:v>
                </c:pt>
                <c:pt idx="216" formatCode="#,##0.00">
                  <c:v>1.9268161523372074</c:v>
                </c:pt>
                <c:pt idx="217" formatCode="#,##0.00">
                  <c:v>1.6978857312878848</c:v>
                </c:pt>
                <c:pt idx="218" formatCode="#,##0.00">
                  <c:v>1.0567449927283645</c:v>
                </c:pt>
                <c:pt idx="219" formatCode="#,##0.00">
                  <c:v>0.7441466881936476</c:v>
                </c:pt>
                <c:pt idx="220" formatCode="#,##0.00">
                  <c:v>0.85088851825232403</c:v>
                </c:pt>
                <c:pt idx="221" formatCode="#,##0.00">
                  <c:v>-0.30014422787884021</c:v>
                </c:pt>
                <c:pt idx="222" formatCode="#,##0.00">
                  <c:v>0.19029331132112137</c:v>
                </c:pt>
                <c:pt idx="223" formatCode="#,##0.00">
                  <c:v>-2.0450601982857641E-3</c:v>
                </c:pt>
                <c:pt idx="224" formatCode="#,##0.00">
                  <c:v>0.17899511685726122</c:v>
                </c:pt>
                <c:pt idx="225" formatCode="#,##0.00">
                  <c:v>0.4309302050706787</c:v>
                </c:pt>
                <c:pt idx="226" formatCode="#,##0.00">
                  <c:v>-0.24687541905533683</c:v>
                </c:pt>
                <c:pt idx="227" formatCode="#,##0.00">
                  <c:v>-0.59289304014750188</c:v>
                </c:pt>
                <c:pt idx="228" formatCode="#,##0.00">
                  <c:v>-0.81551217023918543</c:v>
                </c:pt>
                <c:pt idx="229" formatCode="#,##0.00">
                  <c:v>-1.4155158819708746</c:v>
                </c:pt>
                <c:pt idx="230" formatCode="#,##0.00">
                  <c:v>-0.90601099934135565</c:v>
                </c:pt>
                <c:pt idx="231" formatCode="#,##0.00">
                  <c:v>-0.90675048280146608</c:v>
                </c:pt>
                <c:pt idx="232" formatCode="#,##0.00">
                  <c:v>0.9641654573931957</c:v>
                </c:pt>
                <c:pt idx="233" formatCode="#,##0.00">
                  <c:v>0.71482824327322447</c:v>
                </c:pt>
                <c:pt idx="234" formatCode="#,##0.00">
                  <c:v>-0.51521846020474715</c:v>
                </c:pt>
                <c:pt idx="235" formatCode="#,##0.00">
                  <c:v>-0.40693368564054255</c:v>
                </c:pt>
                <c:pt idx="236" formatCode="#,##0.00">
                  <c:v>-1.2203441921380231</c:v>
                </c:pt>
                <c:pt idx="237" formatCode="#,##0.00">
                  <c:v>-1.0511613085555926</c:v>
                </c:pt>
                <c:pt idx="238" formatCode="#,##0.00">
                  <c:v>-2.8860235453845973</c:v>
                </c:pt>
                <c:pt idx="239" formatCode="#,##0.00">
                  <c:v>-1.9223667984918813</c:v>
                </c:pt>
                <c:pt idx="240" formatCode="#,##0.00">
                  <c:v>-1.4664324251194127</c:v>
                </c:pt>
                <c:pt idx="241" formatCode="#,##0.00">
                  <c:v>-2.0437008863375516</c:v>
                </c:pt>
                <c:pt idx="242" formatCode="#,##0.00">
                  <c:v>-1.8493537924470838</c:v>
                </c:pt>
                <c:pt idx="243" formatCode="#,##0.00">
                  <c:v>-5.2972459635295621</c:v>
                </c:pt>
                <c:pt idx="244" formatCode="#,##0.00">
                  <c:v>-6.5255964730581368</c:v>
                </c:pt>
                <c:pt idx="245" formatCode="#,##0.00">
                  <c:v>-5.2882880651249797</c:v>
                </c:pt>
                <c:pt idx="246" formatCode="#,##0.00">
                  <c:v>-4.0081233296763941</c:v>
                </c:pt>
                <c:pt idx="247" formatCode="#,##0.00">
                  <c:v>-3.1904176766160752</c:v>
                </c:pt>
                <c:pt idx="248" formatCode="#,##0.00">
                  <c:v>-2.6417614354266594</c:v>
                </c:pt>
                <c:pt idx="249" formatCode="#,##0.00">
                  <c:v>7.8213137540905642E-2</c:v>
                </c:pt>
                <c:pt idx="250" formatCode="#,##0.00">
                  <c:v>3.1409885867932585</c:v>
                </c:pt>
                <c:pt idx="251" formatCode="#,##0.00">
                  <c:v>2.0770546380695309</c:v>
                </c:pt>
                <c:pt idx="252" formatCode="#,##0.00">
                  <c:v>1.5721217044208702</c:v>
                </c:pt>
                <c:pt idx="253" formatCode="#,##0.00">
                  <c:v>2.2420345130128361</c:v>
                </c:pt>
                <c:pt idx="254" formatCode="#,##0.00">
                  <c:v>2.0732527653099408</c:v>
                </c:pt>
                <c:pt idx="255" formatCode="#,##0.00">
                  <c:v>2.5533413449232212</c:v>
                </c:pt>
                <c:pt idx="256" formatCode="#,##0.00">
                  <c:v>1.6748178163088934</c:v>
                </c:pt>
                <c:pt idx="257" formatCode="#,##0.00">
                  <c:v>2.096005477936802</c:v>
                </c:pt>
                <c:pt idx="258" formatCode="#,##0.00">
                  <c:v>2.9063980366463404</c:v>
                </c:pt>
                <c:pt idx="259" formatCode="#,##0.00">
                  <c:v>2.3156467654469326</c:v>
                </c:pt>
                <c:pt idx="260" formatCode="#,##0.00">
                  <c:v>2.7916817217978007</c:v>
                </c:pt>
                <c:pt idx="261" formatCode="#,##0.00">
                  <c:v>2.7591724251308403</c:v>
                </c:pt>
                <c:pt idx="262" formatCode="#,##0.00">
                  <c:v>3.4136643648131626</c:v>
                </c:pt>
                <c:pt idx="263" formatCode="#,##0.00">
                  <c:v>3.5159773702702068</c:v>
                </c:pt>
                <c:pt idx="264" formatCode="#,##0.00">
                  <c:v>3.7866047448957607</c:v>
                </c:pt>
                <c:pt idx="265" formatCode="#,##0.00">
                  <c:v>4.9343720862767615</c:v>
                </c:pt>
                <c:pt idx="266" formatCode="#,##0.00">
                  <c:v>5.2812997063117706</c:v>
                </c:pt>
                <c:pt idx="267" formatCode="#,##0.00">
                  <c:v>6.1739599256302569</c:v>
                </c:pt>
                <c:pt idx="268" formatCode="#,##0.00">
                  <c:v>6.5109431044628741</c:v>
                </c:pt>
                <c:pt idx="269" formatCode="#,##0.00">
                  <c:v>8.1843116011537163</c:v>
                </c:pt>
                <c:pt idx="270" formatCode="#,##0.00">
                  <c:v>10.714878283730279</c:v>
                </c:pt>
                <c:pt idx="271" formatCode="#,##0.00">
                  <c:v>4.7573302693841635</c:v>
                </c:pt>
                <c:pt idx="272" formatCode="#,##0.00">
                  <c:v>4.9547378728049818</c:v>
                </c:pt>
                <c:pt idx="273" formatCode="#,##0.00">
                  <c:v>4.2920523875084049</c:v>
                </c:pt>
                <c:pt idx="274" formatCode="#,##0.00">
                  <c:v>4.1582663736400516</c:v>
                </c:pt>
                <c:pt idx="275" formatCode="#,##0.00">
                  <c:v>2.9662370742479016</c:v>
                </c:pt>
                <c:pt idx="276" formatCode="#,##0.00">
                  <c:v>0.42337932209217666</c:v>
                </c:pt>
                <c:pt idx="277" formatCode="#,##0.00">
                  <c:v>4.7963411526477095</c:v>
                </c:pt>
                <c:pt idx="278" formatCode="#,##0.00">
                  <c:v>3.1640684998861524</c:v>
                </c:pt>
                <c:pt idx="279" formatCode="#,##0.00">
                  <c:v>3.8733312071918879</c:v>
                </c:pt>
                <c:pt idx="280" formatCode="#,##0.00">
                  <c:v>2.7140672105561814</c:v>
                </c:pt>
                <c:pt idx="281" formatCode="#,##0.00">
                  <c:v>1.8560188132096478</c:v>
                </c:pt>
                <c:pt idx="282" formatCode="#,##0.00">
                  <c:v>0.86174037577380069</c:v>
                </c:pt>
                <c:pt idx="283" formatCode="#,##0.00">
                  <c:v>1.2866713494212201</c:v>
                </c:pt>
                <c:pt idx="284" formatCode="#,##0.00">
                  <c:v>1.8432002209940901</c:v>
                </c:pt>
                <c:pt idx="285" formatCode="#,##0.00">
                  <c:v>1.788863846469213</c:v>
                </c:pt>
                <c:pt idx="286" formatCode="#,##0.00">
                  <c:v>1.9091566929050563</c:v>
                </c:pt>
                <c:pt idx="287" formatCode="#,##0.00">
                  <c:v>1.8949793705001161</c:v>
                </c:pt>
                <c:pt idx="288" formatCode="#,##0.00">
                  <c:v>2.084007893934392</c:v>
                </c:pt>
                <c:pt idx="289" formatCode="#,##0.00">
                  <c:v>2.491049611889018</c:v>
                </c:pt>
                <c:pt idx="290" formatCode="#,##0.00">
                  <c:v>3.4347259721064116</c:v>
                </c:pt>
                <c:pt idx="291" formatCode="#,##0.00">
                  <c:v>3.3200677830753422</c:v>
                </c:pt>
                <c:pt idx="292" formatCode="#,##0.00">
                  <c:v>3.2827354377700679</c:v>
                </c:pt>
                <c:pt idx="293" formatCode="#,##0.00">
                  <c:v>3.4736892776826123</c:v>
                </c:pt>
                <c:pt idx="294" formatCode="#,##0.00">
                  <c:v>3.0341428240289625</c:v>
                </c:pt>
                <c:pt idx="295" formatCode="#,##0.00">
                  <c:v>3.6322001267888204</c:v>
                </c:pt>
                <c:pt idx="296" formatCode="#,##0.00">
                  <c:v>2.6140965742547984</c:v>
                </c:pt>
                <c:pt idx="297" formatCode="#,##0.00">
                  <c:v>2.6446761312087341</c:v>
                </c:pt>
                <c:pt idx="298" formatCode="#,##0.00">
                  <c:v>2.4778663279407365</c:v>
                </c:pt>
                <c:pt idx="299" formatCode="#,##0.00">
                  <c:v>2.2119539851286119</c:v>
                </c:pt>
                <c:pt idx="300" formatCode="#,##0.00">
                  <c:v>3.9223489341559725</c:v>
                </c:pt>
                <c:pt idx="301" formatCode="#,##0.00">
                  <c:v>2.1796351842132911</c:v>
                </c:pt>
                <c:pt idx="302" formatCode="#,##0.00">
                  <c:v>1.4365355096148891</c:v>
                </c:pt>
                <c:pt idx="303" formatCode="#,##0.00">
                  <c:v>2.0747015081900022</c:v>
                </c:pt>
                <c:pt idx="304" formatCode="#,##0.00">
                  <c:v>1.0060051665596648</c:v>
                </c:pt>
                <c:pt idx="305" formatCode="#,##0.00">
                  <c:v>1.4962816897770015</c:v>
                </c:pt>
                <c:pt idx="306" formatCode="#,##0.00">
                  <c:v>0.55031700054268828</c:v>
                </c:pt>
                <c:pt idx="307" formatCode="#,##0.00">
                  <c:v>1.10760489576327</c:v>
                </c:pt>
                <c:pt idx="308" formatCode="#,##0.00">
                  <c:v>1.307680004551881</c:v>
                </c:pt>
                <c:pt idx="309" formatCode="#,##0.00">
                  <c:v>0.21812106745771054</c:v>
                </c:pt>
                <c:pt idx="310" formatCode="#,##0.00">
                  <c:v>1.3753911122014184</c:v>
                </c:pt>
                <c:pt idx="311" formatCode="#,##0.00">
                  <c:v>1.1570949660841379</c:v>
                </c:pt>
                <c:pt idx="312" formatCode="#,##0.00">
                  <c:v>-0.85233061173324298</c:v>
                </c:pt>
                <c:pt idx="313" formatCode="#,##0.00">
                  <c:v>-1.1117216385060913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EA-4E3B-95DA-4353F36DF029}"/>
            </c:ext>
          </c:extLst>
        </c:ser>
        <c:ser>
          <c:idx val="2"/>
          <c:order val="2"/>
          <c:tx>
            <c:strRef>
              <c:f>'איור 14 נתונים'!$U$1</c:f>
              <c:strCache>
                <c:ptCount val="1"/>
                <c:pt idx="0">
                  <c:v>רבעוני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313"/>
              <c:layout>
                <c:manualLayout>
                  <c:x val="-8.7890934510779662E-3"/>
                  <c:y val="1.575310883377112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8DA3"/>
                        </a:solidFill>
                      </a:rPr>
                      <a:t>-2.1%</a:t>
                    </a:r>
                    <a:endParaRPr lang="en-US" b="1" dirty="0">
                      <a:solidFill>
                        <a:srgbClr val="008DA3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EA-4E3B-95DA-4353F36DF0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נתונים'!$A$2:$A$371</c:f>
              <c:numCache>
                <c:formatCode>m/d/yyyy</c:formatCode>
                <c:ptCount val="37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  <c:pt idx="313">
                  <c:v>46054</c:v>
                </c:pt>
              </c:numCache>
            </c:numRef>
          </c:cat>
          <c:val>
            <c:numRef>
              <c:f>'איור 14 נתונים'!$U$2:$U$350</c:f>
              <c:numCache>
                <c:formatCode>General</c:formatCode>
                <c:ptCount val="349"/>
                <c:pt idx="123" formatCode="#,##0.00">
                  <c:v>1.267507147977498</c:v>
                </c:pt>
                <c:pt idx="124" formatCode="#,##0.00">
                  <c:v>3.7352272905035289</c:v>
                </c:pt>
                <c:pt idx="125" formatCode="#,##0.00">
                  <c:v>3.1252285867414242</c:v>
                </c:pt>
                <c:pt idx="126" formatCode="#,##0.00">
                  <c:v>1.3617082740875697</c:v>
                </c:pt>
                <c:pt idx="127" formatCode="#,##0.00">
                  <c:v>0.49060109965677334</c:v>
                </c:pt>
                <c:pt idx="128" formatCode="#,##0.00">
                  <c:v>-0.20931395296486244</c:v>
                </c:pt>
                <c:pt idx="129" formatCode="#,##0.00">
                  <c:v>-1.1910817643515315</c:v>
                </c:pt>
                <c:pt idx="130" formatCode="#,##0.00">
                  <c:v>0.93261780050695187</c:v>
                </c:pt>
                <c:pt idx="131" formatCode="#,##0.00">
                  <c:v>3.8396643580870693</c:v>
                </c:pt>
                <c:pt idx="132" formatCode="#,##0.00">
                  <c:v>7.8120911357931089</c:v>
                </c:pt>
                <c:pt idx="133" formatCode="#,##0.00">
                  <c:v>6.2902734100489521</c:v>
                </c:pt>
                <c:pt idx="134" formatCode="#,##0.00">
                  <c:v>4.9376023094523269</c:v>
                </c:pt>
                <c:pt idx="135" formatCode="#,##0.00">
                  <c:v>2.3295335062467171</c:v>
                </c:pt>
                <c:pt idx="136" formatCode="#,##0.00">
                  <c:v>2.2936337835450571</c:v>
                </c:pt>
                <c:pt idx="137" formatCode="#,##0.00">
                  <c:v>2.6346907658824081</c:v>
                </c:pt>
                <c:pt idx="138" formatCode="#,##0.00">
                  <c:v>-7.7714478622525895E-2</c:v>
                </c:pt>
                <c:pt idx="139" formatCode="#,##0.00">
                  <c:v>-1.1065820005992211</c:v>
                </c:pt>
                <c:pt idx="140" formatCode="#,##0.00">
                  <c:v>-1.1778341435268569</c:v>
                </c:pt>
                <c:pt idx="141" formatCode="#,##0.00">
                  <c:v>-0.31059088798406354</c:v>
                </c:pt>
                <c:pt idx="142" formatCode="#,##0.00">
                  <c:v>0.76668508379864608</c:v>
                </c:pt>
                <c:pt idx="143" formatCode="#,##0.00">
                  <c:v>-1.3717594413084733</c:v>
                </c:pt>
                <c:pt idx="144" formatCode="#,##0.00">
                  <c:v>-0.55437934481038509</c:v>
                </c:pt>
                <c:pt idx="145" formatCode="#,##0.00">
                  <c:v>-0.84330493957136543</c:v>
                </c:pt>
                <c:pt idx="146" formatCode="#,##0.00">
                  <c:v>3.3346331450369471</c:v>
                </c:pt>
                <c:pt idx="147" formatCode="#,##0.00">
                  <c:v>3.6757741328693472</c:v>
                </c:pt>
                <c:pt idx="148" formatCode="#,##0.00">
                  <c:v>0.85185238751579462</c:v>
                </c:pt>
                <c:pt idx="149" formatCode="#,##0.00">
                  <c:v>-4.2215390173324536</c:v>
                </c:pt>
                <c:pt idx="150" formatCode="#,##0.00">
                  <c:v>-6.2428158002195371</c:v>
                </c:pt>
                <c:pt idx="151" formatCode="#,##0.00">
                  <c:v>1.7777983149717569</c:v>
                </c:pt>
                <c:pt idx="152" formatCode="#,##0.00">
                  <c:v>7.6372860443634671</c:v>
                </c:pt>
                <c:pt idx="153" formatCode="#,##0.00">
                  <c:v>8.5644800905923191</c:v>
                </c:pt>
                <c:pt idx="154" formatCode="#,##0.00">
                  <c:v>2.0720602913816721</c:v>
                </c:pt>
                <c:pt idx="155" formatCode="#,##0.00">
                  <c:v>0.25241287813988489</c:v>
                </c:pt>
                <c:pt idx="156" formatCode="#,##0.00">
                  <c:v>-0.63547941255850393</c:v>
                </c:pt>
                <c:pt idx="157" formatCode="#,##0.00">
                  <c:v>1.4164589524392035</c:v>
                </c:pt>
                <c:pt idx="158" formatCode="#,##0.00">
                  <c:v>0.75131809080526413</c:v>
                </c:pt>
                <c:pt idx="159" formatCode="#,##0.00">
                  <c:v>-5.1649005481979593E-2</c:v>
                </c:pt>
                <c:pt idx="160" formatCode="#,##0.00">
                  <c:v>-2.7241012567215672</c:v>
                </c:pt>
                <c:pt idx="161" formatCode="#,##0.00">
                  <c:v>-0.55154558748977678</c:v>
                </c:pt>
                <c:pt idx="162" formatCode="#,##0.00">
                  <c:v>0.8391770690977518</c:v>
                </c:pt>
                <c:pt idx="163" formatCode="#,##0.00">
                  <c:v>3.5791542163148726</c:v>
                </c:pt>
                <c:pt idx="164" formatCode="#,##0.00">
                  <c:v>1.9441372474616081</c:v>
                </c:pt>
                <c:pt idx="165" formatCode="#,##0.00">
                  <c:v>0.82529024591775357</c:v>
                </c:pt>
                <c:pt idx="166" formatCode="#,##0.00">
                  <c:v>-1.725119276188336</c:v>
                </c:pt>
                <c:pt idx="167" formatCode="#,##0.00">
                  <c:v>-2.2175957216023945</c:v>
                </c:pt>
                <c:pt idx="168" formatCode="#,##0.00">
                  <c:v>-1.9112088803129645</c:v>
                </c:pt>
                <c:pt idx="169" formatCode="#,##0.00">
                  <c:v>-2.3059581671931673</c:v>
                </c:pt>
                <c:pt idx="170" formatCode="#,##0.00">
                  <c:v>-3.0493393431156313</c:v>
                </c:pt>
                <c:pt idx="171" formatCode="#,##0.00">
                  <c:v>-2.6007902306800612</c:v>
                </c:pt>
                <c:pt idx="172" formatCode="#,##0.00">
                  <c:v>-2.4631264393087604</c:v>
                </c:pt>
                <c:pt idx="173" formatCode="#,##0.00">
                  <c:v>-1.7383870805291135</c:v>
                </c:pt>
                <c:pt idx="174" formatCode="#,##0.00">
                  <c:v>-1.2815028179127386</c:v>
                </c:pt>
                <c:pt idx="175" formatCode="#,##0.00">
                  <c:v>-1.8232695050455994</c:v>
                </c:pt>
                <c:pt idx="176" formatCode="#,##0.00">
                  <c:v>-2.6346140395758999</c:v>
                </c:pt>
                <c:pt idx="177" formatCode="#,##0.00">
                  <c:v>-2.0265404235169204</c:v>
                </c:pt>
                <c:pt idx="178" formatCode="#,##0.00">
                  <c:v>-0.2503098254905245</c:v>
                </c:pt>
                <c:pt idx="179" formatCode="#,##0.00">
                  <c:v>-0.52972313997871057</c:v>
                </c:pt>
                <c:pt idx="180" formatCode="#,##0.00">
                  <c:v>-3.0777225333518898</c:v>
                </c:pt>
                <c:pt idx="181" formatCode="#,##0.00">
                  <c:v>-5.8783566626168238</c:v>
                </c:pt>
                <c:pt idx="182" formatCode="#,##0.00">
                  <c:v>-4.1739862293929892</c:v>
                </c:pt>
                <c:pt idx="183" formatCode="#,##0.00">
                  <c:v>-0.34731257060531817</c:v>
                </c:pt>
                <c:pt idx="184" formatCode="#,##0.00">
                  <c:v>1.127886807597589</c:v>
                </c:pt>
                <c:pt idx="185" formatCode="#,##0.00">
                  <c:v>0.30825862061822917</c:v>
                </c:pt>
                <c:pt idx="186" formatCode="#,##0.00">
                  <c:v>-1.3920833220260609</c:v>
                </c:pt>
                <c:pt idx="187" formatCode="#,##0.00">
                  <c:v>-1.3727958777592697</c:v>
                </c:pt>
                <c:pt idx="188" formatCode="#,##0.00">
                  <c:v>-5.489853486750917</c:v>
                </c:pt>
                <c:pt idx="189" formatCode="#,##0.00">
                  <c:v>-6.6927961291471156</c:v>
                </c:pt>
                <c:pt idx="190" formatCode="#,##0.00">
                  <c:v>-6.5262970230515087</c:v>
                </c:pt>
                <c:pt idx="191" formatCode="#,##0.00">
                  <c:v>-3.477343460917004</c:v>
                </c:pt>
                <c:pt idx="192" formatCode="#,##0.00">
                  <c:v>-2.5252368495779498</c:v>
                </c:pt>
                <c:pt idx="193" formatCode="#,##0.00">
                  <c:v>-3.2100968091712367</c:v>
                </c:pt>
                <c:pt idx="194" formatCode="#,##0.00">
                  <c:v>-4.7323224863824116</c:v>
                </c:pt>
                <c:pt idx="195" formatCode="#,##0.00">
                  <c:v>-3.8458749401832915</c:v>
                </c:pt>
                <c:pt idx="196" formatCode="#,##0.00">
                  <c:v>-1.6334039979824078</c:v>
                </c:pt>
                <c:pt idx="197" formatCode="#,##0.00">
                  <c:v>2.5212011697372194</c:v>
                </c:pt>
                <c:pt idx="198" formatCode="#,##0.00">
                  <c:v>1.1162425878893822</c:v>
                </c:pt>
                <c:pt idx="199" formatCode="#,##0.00">
                  <c:v>-2.552538371135793</c:v>
                </c:pt>
                <c:pt idx="200" formatCode="#,##0.00">
                  <c:v>-2.6238935786458306</c:v>
                </c:pt>
                <c:pt idx="201" formatCode="#,##0.00">
                  <c:v>-2.3979005392271935</c:v>
                </c:pt>
                <c:pt idx="202" formatCode="#,##0.00">
                  <c:v>1.1812296704259095</c:v>
                </c:pt>
                <c:pt idx="203" formatCode="#,##0.00">
                  <c:v>-1.332059689711218</c:v>
                </c:pt>
                <c:pt idx="204" formatCode="#,##0.00">
                  <c:v>-0.31074133912527557</c:v>
                </c:pt>
                <c:pt idx="205" formatCode="#,##0.00">
                  <c:v>-1.7129889911967178</c:v>
                </c:pt>
                <c:pt idx="206" formatCode="#,##0.00">
                  <c:v>-2.0380970385759811</c:v>
                </c:pt>
                <c:pt idx="207" formatCode="#,##0.00">
                  <c:v>-3.0156005010254838</c:v>
                </c:pt>
                <c:pt idx="208" formatCode="#,##0.00">
                  <c:v>-0.10648096926579864</c:v>
                </c:pt>
                <c:pt idx="209" formatCode="#,##0.00">
                  <c:v>-3.2574527399368169</c:v>
                </c:pt>
                <c:pt idx="210" formatCode="#,##0.00">
                  <c:v>-4.8784844462431582</c:v>
                </c:pt>
                <c:pt idx="211" formatCode="#,##0.00">
                  <c:v>-5.0937862282201873</c:v>
                </c:pt>
                <c:pt idx="212" formatCode="#,##0.00">
                  <c:v>0.10596698881164546</c:v>
                </c:pt>
                <c:pt idx="213" formatCode="#,##0.00">
                  <c:v>2.5243168043004305</c:v>
                </c:pt>
                <c:pt idx="214" formatCode="#,##0.00">
                  <c:v>1.454412719292808</c:v>
                </c:pt>
                <c:pt idx="215" formatCode="#,##0.00">
                  <c:v>1.7329275558135793</c:v>
                </c:pt>
                <c:pt idx="216" formatCode="#,##0.00">
                  <c:v>1.3327976696800192</c:v>
                </c:pt>
                <c:pt idx="217" formatCode="#,##0.00">
                  <c:v>1.9419430363263102</c:v>
                </c:pt>
                <c:pt idx="218" formatCode="#,##0.00">
                  <c:v>0.38505677448896769</c:v>
                </c:pt>
                <c:pt idx="219" formatCode="#,##0.00">
                  <c:v>0.15891523114530681</c:v>
                </c:pt>
                <c:pt idx="220" formatCode="#,##0.00">
                  <c:v>-0.2284887654472656</c:v>
                </c:pt>
                <c:pt idx="221" formatCode="#,##0.00">
                  <c:v>-0.98066823519652457</c:v>
                </c:pt>
                <c:pt idx="222" formatCode="#,##0.00">
                  <c:v>0.2216812217144426</c:v>
                </c:pt>
                <c:pt idx="223" formatCode="#,##0.00">
                  <c:v>0.22491258686645477</c:v>
                </c:pt>
                <c:pt idx="224" formatCode="#,##0.00">
                  <c:v>1.3522398480834807</c:v>
                </c:pt>
                <c:pt idx="225" formatCode="#,##0.00">
                  <c:v>0.64061607130991849</c:v>
                </c:pt>
                <c:pt idx="226" formatCode="#,##0.00">
                  <c:v>-0.71644258071014155</c:v>
                </c:pt>
                <c:pt idx="227" formatCode="#,##0.00">
                  <c:v>-2.500695308368972</c:v>
                </c:pt>
                <c:pt idx="228" formatCode="#,##0.00">
                  <c:v>-2.2505722830485575</c:v>
                </c:pt>
                <c:pt idx="229" formatCode="#,##0.00">
                  <c:v>-2.1096668829712728</c:v>
                </c:pt>
                <c:pt idx="230" formatCode="#,##0.00">
                  <c:v>0.71475573205328491</c:v>
                </c:pt>
                <c:pt idx="231" formatCode="#,##0.00">
                  <c:v>0.45554566632926008</c:v>
                </c:pt>
                <c:pt idx="232" formatCode="#,##0.00">
                  <c:v>4.1345185159512576</c:v>
                </c:pt>
                <c:pt idx="233" formatCode="#,##0.00">
                  <c:v>0.71490075454530011</c:v>
                </c:pt>
                <c:pt idx="234" formatCode="#,##0.00">
                  <c:v>-1.4766014920155945</c:v>
                </c:pt>
                <c:pt idx="235" formatCode="#,##0.00">
                  <c:v>-4.7503267960369522</c:v>
                </c:pt>
                <c:pt idx="236" formatCode="#,##0.00">
                  <c:v>-3.1184032509775417</c:v>
                </c:pt>
                <c:pt idx="237" formatCode="#,##0.00">
                  <c:v>-0.62388400465065441</c:v>
                </c:pt>
                <c:pt idx="238" formatCode="#,##0.00">
                  <c:v>-0.98523065131952414</c:v>
                </c:pt>
                <c:pt idx="239" formatCode="#,##0.00">
                  <c:v>-0.71156486686806408</c:v>
                </c:pt>
                <c:pt idx="240" formatCode="#,##0.00">
                  <c:v>-2.30183740036769</c:v>
                </c:pt>
                <c:pt idx="241" formatCode="#,##0.00">
                  <c:v>-3.0908560494144033</c:v>
                </c:pt>
                <c:pt idx="242" formatCode="#,##0.00">
                  <c:v>-2.9741043048671423</c:v>
                </c:pt>
                <c:pt idx="243" formatCode="#,##0.00">
                  <c:v>-8.2008158244935903</c:v>
                </c:pt>
                <c:pt idx="244" formatCode="#,##0.00">
                  <c:v>-9.838599759246291</c:v>
                </c:pt>
                <c:pt idx="245" formatCode="#,##0.00">
                  <c:v>-7.547275772433526</c:v>
                </c:pt>
                <c:pt idx="246" formatCode="#,##0.00">
                  <c:v>0.37605965074778425</c:v>
                </c:pt>
                <c:pt idx="247" formatCode="#,##0.00">
                  <c:v>3.9479777887454048</c:v>
                </c:pt>
                <c:pt idx="248" formatCode="#,##0.00">
                  <c:v>2.5240380485202829</c:v>
                </c:pt>
                <c:pt idx="249" formatCode="#,##0.00">
                  <c:v>-0.21874957383379856</c:v>
                </c:pt>
                <c:pt idx="250" formatCode="#,##0.00">
                  <c:v>2.3402643607061346</c:v>
                </c:pt>
                <c:pt idx="251" formatCode="#,##0.00">
                  <c:v>1.63201998200877</c:v>
                </c:pt>
                <c:pt idx="252" formatCode="#,##0.00">
                  <c:v>3.3951354936340161</c:v>
                </c:pt>
                <c:pt idx="253" formatCode="#,##0.00">
                  <c:v>2.1438989498422378</c:v>
                </c:pt>
                <c:pt idx="254" formatCode="#,##0.00">
                  <c:v>2.5164011493154614</c:v>
                </c:pt>
                <c:pt idx="255" formatCode="#,##0.00">
                  <c:v>1.7184006848744104</c:v>
                </c:pt>
                <c:pt idx="256" formatCode="#,##0.00">
                  <c:v>1.2078908702709557</c:v>
                </c:pt>
                <c:pt idx="257" formatCode="#,##0.00">
                  <c:v>1.6773337504200514</c:v>
                </c:pt>
                <c:pt idx="258" formatCode="#,##0.00">
                  <c:v>4.1082703382632646</c:v>
                </c:pt>
                <c:pt idx="259" formatCode="#,##0.00">
                  <c:v>3.4355274377797063</c:v>
                </c:pt>
                <c:pt idx="260" formatCode="#,##0.00">
                  <c:v>3.918242556706697</c:v>
                </c:pt>
                <c:pt idx="261" formatCode="#,##0.00">
                  <c:v>1.4275569384502917</c:v>
                </c:pt>
                <c:pt idx="262" formatCode="#,##0.00">
                  <c:v>3.3918059130243927</c:v>
                </c:pt>
                <c:pt idx="263" formatCode="#,##0.00">
                  <c:v>3.1152693433491363</c:v>
                </c:pt>
                <c:pt idx="264" formatCode="#,##0.00">
                  <c:v>6.200520347836358</c:v>
                </c:pt>
                <c:pt idx="265" formatCode="#,##0.00">
                  <c:v>6.4999527564503001</c:v>
                </c:pt>
                <c:pt idx="266" formatCode="#,##0.00">
                  <c:v>7.4928295143435131</c:v>
                </c:pt>
                <c:pt idx="267" formatCode="#,##0.00">
                  <c:v>6.1474061461037843</c:v>
                </c:pt>
                <c:pt idx="268" formatCode="#,##0.00">
                  <c:v>6.5219345866331491</c:v>
                </c:pt>
                <c:pt idx="269" formatCode="#,##0.00">
                  <c:v>8.8802418681684703</c:v>
                </c:pt>
                <c:pt idx="270" formatCode="#,##0.00">
                  <c:v>15.478886563740414</c:v>
                </c:pt>
                <c:pt idx="271" formatCode="#,##0.00">
                  <c:v>3.0219577569134959</c:v>
                </c:pt>
                <c:pt idx="272" formatCode="#,##0.00">
                  <c:v>1.1707616822407507</c:v>
                </c:pt>
                <c:pt idx="273" formatCode="#,##0.00">
                  <c:v>-5.8110749518254785</c:v>
                </c:pt>
                <c:pt idx="274" formatCode="#,##0.00">
                  <c:v>5.3071082143564929</c:v>
                </c:pt>
                <c:pt idx="275" formatCode="#,##0.00">
                  <c:v>4.7935767304920329</c:v>
                </c:pt>
                <c:pt idx="276" formatCode="#,##0.00">
                  <c:v>7.0704980369054926</c:v>
                </c:pt>
                <c:pt idx="277" formatCode="#,##0.00">
                  <c:v>4.2880514449917584</c:v>
                </c:pt>
                <c:pt idx="278" formatCode="#,##0.00">
                  <c:v>1.5598986264244497</c:v>
                </c:pt>
                <c:pt idx="279" formatCode="#,##0.00">
                  <c:v>0.77163302593359351</c:v>
                </c:pt>
                <c:pt idx="280" formatCode="#,##0.00">
                  <c:v>1.1638385870072376</c:v>
                </c:pt>
                <c:pt idx="281" formatCode="#,##0.00">
                  <c:v>2.1530024034267514</c:v>
                </c:pt>
                <c:pt idx="282" formatCode="#,##0.00">
                  <c:v>0.95192829724171091</c:v>
                </c:pt>
                <c:pt idx="283" formatCode="#,##0.00">
                  <c:v>1.4096532549256136</c:v>
                </c:pt>
                <c:pt idx="284" formatCode="#,##0.00">
                  <c:v>1.5343375840468632</c:v>
                </c:pt>
                <c:pt idx="285" formatCode="#,##0.00">
                  <c:v>2.6327379567067322</c:v>
                </c:pt>
                <c:pt idx="286" formatCode="#,##0.00">
                  <c:v>2.4111204852644397</c:v>
                </c:pt>
                <c:pt idx="287" formatCode="#,##0.00">
                  <c:v>2.2569021275218315</c:v>
                </c:pt>
                <c:pt idx="288" formatCode="#,##0.00">
                  <c:v>1.5382116385200817</c:v>
                </c:pt>
                <c:pt idx="289" formatCode="#,##0.00">
                  <c:v>2.571041121048423</c:v>
                </c:pt>
                <c:pt idx="290" formatCode="#,##0.00">
                  <c:v>4.6261163239879055</c:v>
                </c:pt>
                <c:pt idx="291" formatCode="#,##0.00">
                  <c:v>5.13319305546589</c:v>
                </c:pt>
                <c:pt idx="292" formatCode="#,##0.00">
                  <c:v>3.9993678812272782</c:v>
                </c:pt>
                <c:pt idx="293" formatCode="#,##0.00">
                  <c:v>2.3339558889813539</c:v>
                </c:pt>
                <c:pt idx="294" formatCode="#,##0.00">
                  <c:v>0.97700144883476892</c:v>
                </c:pt>
                <c:pt idx="295" formatCode="#,##0.00">
                  <c:v>3.2663286509975409</c:v>
                </c:pt>
                <c:pt idx="296" formatCode="#,##0.00">
                  <c:v>2.8950041487085132</c:v>
                </c:pt>
                <c:pt idx="297" formatCode="#,##0.00">
                  <c:v>4.339893113377058</c:v>
                </c:pt>
                <c:pt idx="298" formatCode="#,##0.00">
                  <c:v>1.6954240972315349</c:v>
                </c:pt>
                <c:pt idx="299" formatCode="#,##0.00">
                  <c:v>1.5334381284359377</c:v>
                </c:pt>
                <c:pt idx="300" formatCode="#,##0.00">
                  <c:v>3.5064756704054956</c:v>
                </c:pt>
                <c:pt idx="301" formatCode="#,##0.00">
                  <c:v>2.6661517866972018</c:v>
                </c:pt>
                <c:pt idx="302" formatCode="#,##0.00">
                  <c:v>1.3397253737995385</c:v>
                </c:pt>
                <c:pt idx="303" formatCode="#,##0.00">
                  <c:v>0.66273265031233652</c:v>
                </c:pt>
                <c:pt idx="304" formatCode="#,##0.00">
                  <c:v>-0.62729631764563143</c:v>
                </c:pt>
                <c:pt idx="305" formatCode="#,##0.00">
                  <c:v>1.6530798643146438</c:v>
                </c:pt>
                <c:pt idx="306" formatCode="#,##0.00">
                  <c:v>0.43802689155640895</c:v>
                </c:pt>
                <c:pt idx="307" formatCode="#,##0.00">
                  <c:v>2.8727949320456414</c:v>
                </c:pt>
                <c:pt idx="308" formatCode="#,##0.00">
                  <c:v>0.96345375471105221</c:v>
                </c:pt>
                <c:pt idx="309" formatCode="#,##0.00">
                  <c:v>-1.3032799237699955E-3</c:v>
                </c:pt>
                <c:pt idx="310" formatCode="#,##0.00">
                  <c:v>-0.10021668080043566</c:v>
                </c:pt>
                <c:pt idx="311" formatCode="#,##0.00">
                  <c:v>1.3511075684640161</c:v>
                </c:pt>
                <c:pt idx="312" formatCode="#,##0.00">
                  <c:v>-1.6961153739568857</c:v>
                </c:pt>
                <c:pt idx="313" formatCode="#,##0.00">
                  <c:v>-2.1129849095386732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EA-4E3B-95DA-4353F36DF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1770664"/>
        <c:axId val="941767712"/>
      </c:lineChart>
      <c:dateAx>
        <c:axId val="941770664"/>
        <c:scaling>
          <c:orientation val="minMax"/>
          <c:min val="44593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67712"/>
        <c:crosses val="autoZero"/>
        <c:auto val="1"/>
        <c:lblOffset val="100"/>
        <c:baseTimeUnit val="months"/>
        <c:majorUnit val="6"/>
        <c:majorTimeUnit val="months"/>
      </c:dateAx>
      <c:valAx>
        <c:axId val="941767712"/>
        <c:scaling>
          <c:orientation val="minMax"/>
          <c:max val="15"/>
          <c:min val="-5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70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5269493504741198"/>
          <c:w val="1"/>
          <c:h val="4.7305064952588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dirty="0">
                <a:solidFill>
                  <a:schemeClr val="tx1"/>
                </a:solidFill>
              </a:rPr>
              <a:t>איור 4א: כלל המדד - שיעור האינפלציה </a:t>
            </a:r>
          </a:p>
          <a:p>
            <a:pPr>
              <a:defRPr/>
            </a:pPr>
            <a:r>
              <a:rPr lang="he-IL" sz="1100" b="1" dirty="0">
                <a:solidFill>
                  <a:schemeClr val="tx1"/>
                </a:solidFill>
              </a:rPr>
              <a:t>בטווחים שונים </a:t>
            </a:r>
          </a:p>
          <a:p>
            <a:pPr>
              <a:defRPr/>
            </a:pPr>
            <a:r>
              <a:rPr lang="he-IL" sz="1100" dirty="0">
                <a:solidFill>
                  <a:schemeClr val="tx1"/>
                </a:solidFill>
              </a:rPr>
              <a:t>      מנוכה עונתיות, </a:t>
            </a:r>
            <a:r>
              <a:rPr lang="he-IL" sz="1100" dirty="0" smtClean="0">
                <a:solidFill>
                  <a:schemeClr val="tx1"/>
                </a:solidFill>
              </a:rPr>
              <a:t>פברואר </a:t>
            </a:r>
            <a:r>
              <a:rPr lang="he-IL" sz="1100" dirty="0">
                <a:solidFill>
                  <a:schemeClr val="tx1"/>
                </a:solidFill>
              </a:rPr>
              <a:t>2022 עד </a:t>
            </a:r>
            <a:r>
              <a:rPr lang="he-IL" sz="1100" dirty="0" smtClean="0">
                <a:solidFill>
                  <a:schemeClr val="tx1"/>
                </a:solidFill>
              </a:rPr>
              <a:t>פברואר </a:t>
            </a:r>
            <a:r>
              <a:rPr lang="he-IL" sz="1100" dirty="0">
                <a:solidFill>
                  <a:schemeClr val="tx1"/>
                </a:solidFill>
              </a:rPr>
              <a:t>2026</a:t>
            </a:r>
          </a:p>
        </c:rich>
      </c:tx>
      <c:layout>
        <c:manualLayout>
          <c:xMode val="edge"/>
          <c:yMode val="edge"/>
          <c:x val="0.15372925020256373"/>
          <c:y val="1.3909885902330386E-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9.5062406150745071E-2"/>
          <c:y val="0.1539723705740024"/>
          <c:w val="0.81572143140848108"/>
          <c:h val="0.69275258339525669"/>
        </c:manualLayout>
      </c:layout>
      <c:lineChart>
        <c:grouping val="standard"/>
        <c:varyColors val="0"/>
        <c:ser>
          <c:idx val="0"/>
          <c:order val="0"/>
          <c:tx>
            <c:strRef>
              <c:f>'איור 14 נתונים'!$M$1</c:f>
              <c:strCache>
                <c:ptCount val="1"/>
                <c:pt idx="0">
                  <c:v>שנתי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313"/>
              <c:layout>
                <c:manualLayout>
                  <c:x val="0"/>
                  <c:y val="-2.241761137975086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357C32"/>
                        </a:solidFill>
                      </a:rPr>
                      <a:t>2.0%</a:t>
                    </a:r>
                    <a:endParaRPr lang="en-US" b="1" dirty="0">
                      <a:solidFill>
                        <a:srgbClr val="357C32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80-4D5C-AEBB-019C9D8D13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נתונים'!$A$2:$A$351</c:f>
              <c:numCache>
                <c:formatCode>m/d/yyyy</c:formatCode>
                <c:ptCount val="35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  <c:pt idx="313">
                  <c:v>46054</c:v>
                </c:pt>
              </c:numCache>
            </c:numRef>
          </c:cat>
          <c:val>
            <c:numRef>
              <c:f>'איור 14 נתונים'!$M$2:$M$330</c:f>
              <c:numCache>
                <c:formatCode>General</c:formatCode>
                <c:ptCount val="329"/>
                <c:pt idx="12" formatCode="#,##0.00">
                  <c:v>-0.11837888784167472</c:v>
                </c:pt>
                <c:pt idx="13" formatCode="#,##0.00">
                  <c:v>0.25378787878798104</c:v>
                </c:pt>
                <c:pt idx="14" formatCode="#,##0.00">
                  <c:v>0.74150047483372283</c:v>
                </c:pt>
                <c:pt idx="15" formatCode="#,##0.00">
                  <c:v>1.1705103969753994</c:v>
                </c:pt>
                <c:pt idx="16" formatCode="#,##0.00">
                  <c:v>0.71602624179942786</c:v>
                </c:pt>
                <c:pt idx="17" formatCode="#,##0.00">
                  <c:v>0.73196261682217933</c:v>
                </c:pt>
                <c:pt idx="18" formatCode="#,##0.00">
                  <c:v>0.84697110903997341</c:v>
                </c:pt>
                <c:pt idx="19" formatCode="#,##0.00">
                  <c:v>1.7132146204311693</c:v>
                </c:pt>
                <c:pt idx="20" formatCode="#,##0.00">
                  <c:v>2.4889726672950863</c:v>
                </c:pt>
                <c:pt idx="21" formatCode="#,##0.00">
                  <c:v>2.0123711340207961</c:v>
                </c:pt>
                <c:pt idx="22" formatCode="#,##0.00">
                  <c:v>1.414058106841698</c:v>
                </c:pt>
                <c:pt idx="23" formatCode="#,##0.00">
                  <c:v>1.4093808630395221</c:v>
                </c:pt>
                <c:pt idx="24" formatCode="#,##0.00">
                  <c:v>3.1124497991968481</c:v>
                </c:pt>
                <c:pt idx="25" formatCode="#,##0.00">
                  <c:v>4.0201005025125802</c:v>
                </c:pt>
                <c:pt idx="26" formatCode="#,##0.00">
                  <c:v>4.3129388164493188</c:v>
                </c:pt>
                <c:pt idx="27" formatCode="#,##0.00">
                  <c:v>4.970178926441271</c:v>
                </c:pt>
                <c:pt idx="28" formatCode="#,##0.00">
                  <c:v>5.5445544554455939</c:v>
                </c:pt>
                <c:pt idx="29" formatCode="#,##0.00">
                  <c:v>6.6140177690032109</c:v>
                </c:pt>
                <c:pt idx="30" formatCode="#,##0.00">
                  <c:v>6.8829891838741997</c:v>
                </c:pt>
                <c:pt idx="31" formatCode="#,##0.00">
                  <c:v>6.1764705882354276</c:v>
                </c:pt>
                <c:pt idx="32" formatCode="#,##0.00">
                  <c:v>6.3600782778864495</c:v>
                </c:pt>
                <c:pt idx="33" formatCode="#,##0.00">
                  <c:v>6.9403714565005492</c:v>
                </c:pt>
                <c:pt idx="34" formatCode="#,##0.00">
                  <c:v>6.6863323500492511</c:v>
                </c:pt>
                <c:pt idx="35" formatCode="#,##0.00">
                  <c:v>6.4960629921257729</c:v>
                </c:pt>
                <c:pt idx="36" formatCode="#,##0.00">
                  <c:v>5.5520934761440488</c:v>
                </c:pt>
                <c:pt idx="37" formatCode="#,##0.00">
                  <c:v>5.1489855072464064</c:v>
                </c:pt>
                <c:pt idx="38" formatCode="#,##0.00">
                  <c:v>4.8488461538461758</c:v>
                </c:pt>
                <c:pt idx="39" formatCode="#,##0.00">
                  <c:v>3.0579545454545887</c:v>
                </c:pt>
                <c:pt idx="40" formatCode="#,##0.00">
                  <c:v>1.590243902439048</c:v>
                </c:pt>
                <c:pt idx="41" formatCode="#,##0.00">
                  <c:v>-0.32000000000013129</c:v>
                </c:pt>
                <c:pt idx="42" formatCode="#,##0.00">
                  <c:v>-1.6496780128795852</c:v>
                </c:pt>
                <c:pt idx="43" formatCode="#,##0.00">
                  <c:v>-1.0891966759004612</c:v>
                </c:pt>
                <c:pt idx="44" formatCode="#,##0.00">
                  <c:v>-1.9444342226310418</c:v>
                </c:pt>
                <c:pt idx="45" formatCode="#,##0.00">
                  <c:v>-2.5718464351005887</c:v>
                </c:pt>
                <c:pt idx="46" formatCode="#,##0.00">
                  <c:v>-1.9605529953917511</c:v>
                </c:pt>
                <c:pt idx="47" formatCode="#,##0.00">
                  <c:v>-1.8861367837337051</c:v>
                </c:pt>
                <c:pt idx="48" formatCode="#,##0.00">
                  <c:v>-2.2660098522167882</c:v>
                </c:pt>
                <c:pt idx="49" formatCode="#,##0.00">
                  <c:v>-2.453385672227637</c:v>
                </c:pt>
                <c:pt idx="50" formatCode="#,##0.00">
                  <c:v>-2.742409402546464</c:v>
                </c:pt>
                <c:pt idx="51" formatCode="#,##0.00">
                  <c:v>-1.4720314033366821</c:v>
                </c:pt>
                <c:pt idx="52" formatCode="#,##0.00">
                  <c:v>-0.59171597633133066</c:v>
                </c:pt>
                <c:pt idx="53" formatCode="#,##0.00">
                  <c:v>0</c:v>
                </c:pt>
                <c:pt idx="54" formatCode="#,##0.00">
                  <c:v>0.49950049950044928</c:v>
                </c:pt>
                <c:pt idx="55" formatCode="#,##0.00">
                  <c:v>0.49850448654047419</c:v>
                </c:pt>
                <c:pt idx="56" formatCode="#,##0.00">
                  <c:v>0.80160320641262661</c:v>
                </c:pt>
                <c:pt idx="57" formatCode="#,##0.00">
                  <c:v>0.80160320641262661</c:v>
                </c:pt>
                <c:pt idx="58" formatCode="#,##0.00">
                  <c:v>0.90361445783144756</c:v>
                </c:pt>
                <c:pt idx="59" formatCode="#,##0.00">
                  <c:v>1.2072434607643956</c:v>
                </c:pt>
                <c:pt idx="60" formatCode="#,##0.00">
                  <c:v>0.80645161290315848</c:v>
                </c:pt>
                <c:pt idx="61" formatCode="#,##0.00">
                  <c:v>0.80482897384310803</c:v>
                </c:pt>
                <c:pt idx="62" formatCode="#,##0.00">
                  <c:v>0.70493454179241244</c:v>
                </c:pt>
                <c:pt idx="63" formatCode="#,##0.00">
                  <c:v>0.29880478087647155</c:v>
                </c:pt>
                <c:pt idx="64" formatCode="#,##0.00">
                  <c:v>0.19841269841263109</c:v>
                </c:pt>
                <c:pt idx="65" formatCode="#,##0.00">
                  <c:v>0.29761904761917979</c:v>
                </c:pt>
                <c:pt idx="66" formatCode="#,##0.00">
                  <c:v>1.5904572564613639</c:v>
                </c:pt>
                <c:pt idx="67" formatCode="#,##0.00">
                  <c:v>1.5873015873015817</c:v>
                </c:pt>
                <c:pt idx="68" formatCode="#,##0.00">
                  <c:v>1.8886679920478322</c:v>
                </c:pt>
                <c:pt idx="69" formatCode="#,##0.00">
                  <c:v>2.6838966202783698</c:v>
                </c:pt>
                <c:pt idx="70" formatCode="#,##0.00">
                  <c:v>2.6865671641790101</c:v>
                </c:pt>
                <c:pt idx="71" formatCode="#,##0.00">
                  <c:v>2.385685884692057</c:v>
                </c:pt>
                <c:pt idx="72" formatCode="#,##0.00">
                  <c:v>2.6999999999999247</c:v>
                </c:pt>
                <c:pt idx="73" formatCode="#,##0.00">
                  <c:v>3.0938123752493052</c:v>
                </c:pt>
                <c:pt idx="74" formatCode="#,##0.00">
                  <c:v>3.6000000000000254</c:v>
                </c:pt>
                <c:pt idx="75" formatCode="#,##0.00">
                  <c:v>3.7735849056603321</c:v>
                </c:pt>
                <c:pt idx="76" formatCode="#,##0.00">
                  <c:v>3.4653465346534462</c:v>
                </c:pt>
                <c:pt idx="77" formatCode="#,##0.00">
                  <c:v>3.4619188921859223</c:v>
                </c:pt>
                <c:pt idx="78" formatCode="#,##0.00">
                  <c:v>2.4461839530332208</c:v>
                </c:pt>
                <c:pt idx="79" formatCode="#,##0.00">
                  <c:v>2.2460937500000222</c:v>
                </c:pt>
                <c:pt idx="80" formatCode="#,##0.00">
                  <c:v>1.2682926829267194</c:v>
                </c:pt>
                <c:pt idx="81" formatCode="#,##0.00">
                  <c:v>-0.19361084220710367</c:v>
                </c:pt>
                <c:pt idx="82" formatCode="#,##0.00">
                  <c:v>-0.29069767441859407</c:v>
                </c:pt>
                <c:pt idx="83" formatCode="#,##0.00">
                  <c:v>-9.7087378640814403E-2</c:v>
                </c:pt>
                <c:pt idx="84" formatCode="#,##0.00">
                  <c:v>6.0370009737398256E-2</c:v>
                </c:pt>
                <c:pt idx="85" formatCode="#,##0.00">
                  <c:v>-0.82226524685379276</c:v>
                </c:pt>
                <c:pt idx="86" formatCode="#,##0.00">
                  <c:v>-0.90907335907317588</c:v>
                </c:pt>
                <c:pt idx="87" formatCode="#,##0.00">
                  <c:v>-1.2658373205740703</c:v>
                </c:pt>
                <c:pt idx="88" formatCode="#,##0.00">
                  <c:v>-1.2658373205740703</c:v>
                </c:pt>
                <c:pt idx="89" formatCode="#,##0.00">
                  <c:v>-0.66558317399636469</c:v>
                </c:pt>
                <c:pt idx="90" formatCode="#,##0.00">
                  <c:v>0.33008595988546219</c:v>
                </c:pt>
                <c:pt idx="91" formatCode="#,##0.00">
                  <c:v>1.0240687679084148</c:v>
                </c:pt>
                <c:pt idx="92" formatCode="#,##0.00">
                  <c:v>1.4000000000001789</c:v>
                </c:pt>
                <c:pt idx="93" formatCode="#,##0.00">
                  <c:v>2.1891367604268686</c:v>
                </c:pt>
                <c:pt idx="94" formatCode="#,##0.00">
                  <c:v>2.7912536443149172</c:v>
                </c:pt>
                <c:pt idx="95" formatCode="#,##0.00">
                  <c:v>3.3965014577258756</c:v>
                </c:pt>
                <c:pt idx="96" formatCode="#,##0.00">
                  <c:v>3.5353535353533916</c:v>
                </c:pt>
                <c:pt idx="97" formatCode="#,##0.00">
                  <c:v>3.6474164133738718</c:v>
                </c:pt>
                <c:pt idx="98" formatCode="#,##0.00">
                  <c:v>3.7411526794741023</c:v>
                </c:pt>
                <c:pt idx="99" formatCode="#,##0.00">
                  <c:v>4.7283702213278822</c:v>
                </c:pt>
                <c:pt idx="100" formatCode="#,##0.00">
                  <c:v>5.4325955734405795</c:v>
                </c:pt>
                <c:pt idx="101" formatCode="#,##0.00">
                  <c:v>4.7952047952051435</c:v>
                </c:pt>
                <c:pt idx="102" formatCode="#,##0.00">
                  <c:v>4.8418972332013643</c:v>
                </c:pt>
                <c:pt idx="103" formatCode="#,##0.00">
                  <c:v>5.004906771344797</c:v>
                </c:pt>
                <c:pt idx="104" formatCode="#,##0.00">
                  <c:v>5.5226824457597301</c:v>
                </c:pt>
                <c:pt idx="105" formatCode="#,##0.00">
                  <c:v>5.5172413793098896</c:v>
                </c:pt>
                <c:pt idx="106" formatCode="#,##0.00">
                  <c:v>4.5142296368983148</c:v>
                </c:pt>
                <c:pt idx="107" formatCode="#,##0.00">
                  <c:v>3.8048780487807798</c:v>
                </c:pt>
                <c:pt idx="108" formatCode="#,##0.00">
                  <c:v>3.2543414634145895</c:v>
                </c:pt>
                <c:pt idx="109" formatCode="#,##0.00">
                  <c:v>3.3534701857282911</c:v>
                </c:pt>
                <c:pt idx="110" formatCode="#,##0.00">
                  <c:v>3.5634502923976852</c:v>
                </c:pt>
                <c:pt idx="111" formatCode="#,##0.00">
                  <c:v>3.0807877041306497</c:v>
                </c:pt>
                <c:pt idx="112" formatCode="#,##0.00">
                  <c:v>2.7934160305344014</c:v>
                </c:pt>
                <c:pt idx="113" formatCode="#,##0.00">
                  <c:v>3.5971401334600639</c:v>
                </c:pt>
                <c:pt idx="114" formatCode="#,##0.00">
                  <c:v>3.5150801131009102</c:v>
                </c:pt>
                <c:pt idx="115" formatCode="#,##0.00">
                  <c:v>3.1355140186910768</c:v>
                </c:pt>
                <c:pt idx="116" formatCode="#,##0.00">
                  <c:v>2.8408411214949192</c:v>
                </c:pt>
                <c:pt idx="117" formatCode="#,##0.00">
                  <c:v>2.9410830999069937</c:v>
                </c:pt>
                <c:pt idx="118" formatCode="#,##0.00">
                  <c:v>3.8170892018784874</c:v>
                </c:pt>
                <c:pt idx="119" formatCode="#,##0.00">
                  <c:v>3.9146616541350987</c:v>
                </c:pt>
                <c:pt idx="120" formatCode="#,##0.00">
                  <c:v>3.7735849056603543</c:v>
                </c:pt>
                <c:pt idx="121" formatCode="#,##0.00">
                  <c:v>3.5785288270377524</c:v>
                </c:pt>
                <c:pt idx="122" formatCode="#,##0.00">
                  <c:v>3.1651829871414794</c:v>
                </c:pt>
                <c:pt idx="123" formatCode="#,##0.00">
                  <c:v>3.0362389813909152</c:v>
                </c:pt>
                <c:pt idx="124" formatCode="#,##0.00">
                  <c:v>3.0243902439024195</c:v>
                </c:pt>
                <c:pt idx="125" formatCode="#,##0.00">
                  <c:v>2.417794970986642</c:v>
                </c:pt>
                <c:pt idx="126" formatCode="#,##0.00">
                  <c:v>1.8181818181819187</c:v>
                </c:pt>
                <c:pt idx="127" formatCode="#,##0.00">
                  <c:v>1.8095238095239274</c:v>
                </c:pt>
                <c:pt idx="128" formatCode="#,##0.00">
                  <c:v>2.3877745940782624</c:v>
                </c:pt>
                <c:pt idx="129" formatCode="#,##0.00">
                  <c:v>2.4785510009532441</c:v>
                </c:pt>
                <c:pt idx="130" formatCode="#,##0.00">
                  <c:v>2.281368821292773</c:v>
                </c:pt>
                <c:pt idx="131" formatCode="#,##0.00">
                  <c:v>2.6615969581749832</c:v>
                </c:pt>
                <c:pt idx="132" formatCode="#,##0.00">
                  <c:v>3.5617224880384324</c:v>
                </c:pt>
                <c:pt idx="133" formatCode="#,##0.00">
                  <c:v>4.1653550863723465</c:v>
                </c:pt>
                <c:pt idx="134" formatCode="#,##0.00">
                  <c:v>4.2689357622243351</c:v>
                </c:pt>
                <c:pt idx="135" formatCode="#,##0.00">
                  <c:v>3.9820342205321602</c:v>
                </c:pt>
                <c:pt idx="136" formatCode="#,##0.00">
                  <c:v>4.090530303030282</c:v>
                </c:pt>
                <c:pt idx="137" formatCode="#,##0.00">
                  <c:v>4.1964117091595865</c:v>
                </c:pt>
                <c:pt idx="138" formatCode="#,##0.00">
                  <c:v>3.4076127819548496</c:v>
                </c:pt>
                <c:pt idx="139" formatCode="#,##0.00">
                  <c:v>3.4202057998129254</c:v>
                </c:pt>
                <c:pt idx="140" formatCode="#,##0.00">
                  <c:v>2.9328358208956073</c:v>
                </c:pt>
                <c:pt idx="141" formatCode="#,##0.00">
                  <c:v>2.7442790697673969</c:v>
                </c:pt>
                <c:pt idx="142" formatCode="#,##0.00">
                  <c:v>2.5501858736059368</c:v>
                </c:pt>
                <c:pt idx="143" formatCode="#,##0.00">
                  <c:v>2.1703703703702892</c:v>
                </c:pt>
                <c:pt idx="144" formatCode="#,##0.00">
                  <c:v>1.9607843137254388</c:v>
                </c:pt>
                <c:pt idx="145" formatCode="#,##0.00">
                  <c:v>1.6617790811339406</c:v>
                </c:pt>
                <c:pt idx="146" formatCode="#,##0.00">
                  <c:v>1.8536585365854119</c:v>
                </c:pt>
                <c:pt idx="147" formatCode="#,##0.00">
                  <c:v>2.1338506304562355</c:v>
                </c:pt>
                <c:pt idx="148" formatCode="#,##0.00">
                  <c:v>1.6409266409269208</c:v>
                </c:pt>
                <c:pt idx="149" formatCode="#,##0.00">
                  <c:v>0.96153846153839151</c:v>
                </c:pt>
                <c:pt idx="150" formatCode="#,##0.00">
                  <c:v>1.3500482160077043</c:v>
                </c:pt>
                <c:pt idx="151" formatCode="#,##0.00">
                  <c:v>1.9193857965449368</c:v>
                </c:pt>
                <c:pt idx="152" formatCode="#,##0.00">
                  <c:v>2.1153846153844746</c:v>
                </c:pt>
                <c:pt idx="153" formatCode="#,##0.00">
                  <c:v>1.8251681075884374</c:v>
                </c:pt>
                <c:pt idx="154" formatCode="#,##0.00">
                  <c:v>1.4423076923074429</c:v>
                </c:pt>
                <c:pt idx="155" formatCode="#,##0.00">
                  <c:v>1.634615384615512</c:v>
                </c:pt>
                <c:pt idx="156" formatCode="#,##0.00">
                  <c:v>1.457312107086195</c:v>
                </c:pt>
                <c:pt idx="157" formatCode="#,##0.00">
                  <c:v>1.457312107086195</c:v>
                </c:pt>
                <c:pt idx="158" formatCode="#,##0.00">
                  <c:v>1.270119349161658</c:v>
                </c:pt>
                <c:pt idx="159" formatCode="#,##0.00">
                  <c:v>0.80418292387007817</c:v>
                </c:pt>
                <c:pt idx="160" formatCode="#,##0.00">
                  <c:v>0.90408796145564629</c:v>
                </c:pt>
                <c:pt idx="161" formatCode="#,##0.00">
                  <c:v>1.9939092000326397</c:v>
                </c:pt>
                <c:pt idx="162" formatCode="#,##0.00">
                  <c:v>2.1971500226136254</c:v>
                </c:pt>
                <c:pt idx="163" formatCode="#,##0.00">
                  <c:v>1.3367275733729311</c:v>
                </c:pt>
                <c:pt idx="164" formatCode="#,##0.00">
                  <c:v>1.3367275733729311</c:v>
                </c:pt>
                <c:pt idx="165" formatCode="#,##0.00">
                  <c:v>1.8256648081657501</c:v>
                </c:pt>
                <c:pt idx="166" formatCode="#,##0.00">
                  <c:v>1.9093883207063289</c:v>
                </c:pt>
                <c:pt idx="167" formatCode="#,##0.00">
                  <c:v>1.816087684883394</c:v>
                </c:pt>
                <c:pt idx="168" formatCode="#,##0.00">
                  <c:v>1.3958125623129813</c:v>
                </c:pt>
                <c:pt idx="169" formatCode="#,##0.00">
                  <c:v>1.1964107676969205</c:v>
                </c:pt>
                <c:pt idx="170" formatCode="#,##0.00">
                  <c:v>1.293532338308534</c:v>
                </c:pt>
                <c:pt idx="171" formatCode="#,##0.00">
                  <c:v>0.99108027750247629</c:v>
                </c:pt>
                <c:pt idx="172" formatCode="#,##0.00">
                  <c:v>0.99009900990134625</c:v>
                </c:pt>
                <c:pt idx="173" formatCode="#,##0.00">
                  <c:v>0.49115913555948243</c:v>
                </c:pt>
                <c:pt idx="174" formatCode="#,##0.00">
                  <c:v>0.29382957884458438</c:v>
                </c:pt>
                <c:pt idx="175" formatCode="#,##0.00">
                  <c:v>0</c:v>
                </c:pt>
                <c:pt idx="176" formatCode="#,##0.00">
                  <c:v>-0.29325513196410968</c:v>
                </c:pt>
                <c:pt idx="177" formatCode="#,##0.00">
                  <c:v>-0.29239766081902152</c:v>
                </c:pt>
                <c:pt idx="178" formatCode="#,##0.00">
                  <c:v>-9.7847358121738726E-2</c:v>
                </c:pt>
                <c:pt idx="179" formatCode="#,##0.00">
                  <c:v>-0.19550342130967291</c:v>
                </c:pt>
                <c:pt idx="180" formatCode="#,##0.00">
                  <c:v>-0.50737649173044908</c:v>
                </c:pt>
                <c:pt idx="181" formatCode="#,##0.00">
                  <c:v>-1.0147801760970077</c:v>
                </c:pt>
                <c:pt idx="182" formatCode="#,##0.00">
                  <c:v>-1.0058957607667285</c:v>
                </c:pt>
                <c:pt idx="183" formatCode="#,##0.00">
                  <c:v>-0.50245524622622995</c:v>
                </c:pt>
                <c:pt idx="184" formatCode="#,##0.00">
                  <c:v>-0.40000186247010072</c:v>
                </c:pt>
                <c:pt idx="185" formatCode="#,##0.00">
                  <c:v>-0.39296373943390472</c:v>
                </c:pt>
                <c:pt idx="186" formatCode="#,##0.00">
                  <c:v>-0.29101748950797202</c:v>
                </c:pt>
                <c:pt idx="187" formatCode="#,##0.00">
                  <c:v>-0.39296373943390472</c:v>
                </c:pt>
                <c:pt idx="188" formatCode="#,##0.00">
                  <c:v>-0.50000186060018548</c:v>
                </c:pt>
                <c:pt idx="189" formatCode="#,##0.00">
                  <c:v>-0.69208396844456788</c:v>
                </c:pt>
                <c:pt idx="190" formatCode="#,##0.00">
                  <c:v>-0.89716150057757016</c:v>
                </c:pt>
                <c:pt idx="191" formatCode="#,##0.00">
                  <c:v>-0.99706355551653081</c:v>
                </c:pt>
                <c:pt idx="192" formatCode="#,##0.00">
                  <c:v>-0.60483870967744657</c:v>
                </c:pt>
                <c:pt idx="193" formatCode="#,##0.00">
                  <c:v>-0.20304568527922395</c:v>
                </c:pt>
                <c:pt idx="194" formatCode="#,##0.00">
                  <c:v>-0.70850202429143527</c:v>
                </c:pt>
                <c:pt idx="195" formatCode="#,##0.00">
                  <c:v>-0.90543259557342992</c:v>
                </c:pt>
                <c:pt idx="196" formatCode="#,##0.00">
                  <c:v>-0.80321285140569909</c:v>
                </c:pt>
                <c:pt idx="197" formatCode="#,##0.00">
                  <c:v>-0.80080080080088267</c:v>
                </c:pt>
                <c:pt idx="198" formatCode="#,##0.00">
                  <c:v>-0.59940059940052359</c:v>
                </c:pt>
                <c:pt idx="199" formatCode="#,##0.00">
                  <c:v>-0.70070070070075152</c:v>
                </c:pt>
                <c:pt idx="200" formatCode="#,##0.00">
                  <c:v>-0.40201005025135572</c:v>
                </c:pt>
                <c:pt idx="201" formatCode="#,##0.00">
                  <c:v>-0.30120481927717879</c:v>
                </c:pt>
                <c:pt idx="202" formatCode="#,##0.00">
                  <c:v>-0.30241935483866778</c:v>
                </c:pt>
                <c:pt idx="203" formatCode="#,##0.00">
                  <c:v>-0.20181634712403973</c:v>
                </c:pt>
                <c:pt idx="204" formatCode="#,##0.00">
                  <c:v>0.1036533840288234</c:v>
                </c:pt>
                <c:pt idx="205" formatCode="#,##0.00">
                  <c:v>0.40915792131470674</c:v>
                </c:pt>
                <c:pt idx="206" formatCode="#,##0.00">
                  <c:v>0.9163121746949443</c:v>
                </c:pt>
                <c:pt idx="207" formatCode="#,##0.00">
                  <c:v>0.70731192675947963</c:v>
                </c:pt>
                <c:pt idx="208" formatCode="#,##0.00">
                  <c:v>0.80192536115653024</c:v>
                </c:pt>
                <c:pt idx="209" formatCode="#,##0.00">
                  <c:v>-0.20181408563598735</c:v>
                </c:pt>
                <c:pt idx="210" formatCode="#,##0.00">
                  <c:v>-0.70240981015736725</c:v>
                </c:pt>
                <c:pt idx="211" formatCode="#,##0.00">
                  <c:v>-0.10302192982164504</c:v>
                </c:pt>
                <c:pt idx="212" formatCode="#,##0.00">
                  <c:v>9.758047210712828E-2</c:v>
                </c:pt>
                <c:pt idx="213" formatCode="#,##0.00">
                  <c:v>0.19476561387858915</c:v>
                </c:pt>
                <c:pt idx="214" formatCode="#,##0.00">
                  <c:v>0.30000227285955638</c:v>
                </c:pt>
                <c:pt idx="215" formatCode="#,##0.00">
                  <c:v>0.40000227512557718</c:v>
                </c:pt>
                <c:pt idx="216" formatCode="#,##0.00">
                  <c:v>0.10020040080156445</c:v>
                </c:pt>
                <c:pt idx="217" formatCode="#,##0.00">
                  <c:v>0.20040080160326212</c:v>
                </c:pt>
                <c:pt idx="218" formatCode="#,##0.00">
                  <c:v>0.19980019980023744</c:v>
                </c:pt>
                <c:pt idx="219" formatCode="#,##0.00">
                  <c:v>0.39880358923229942</c:v>
                </c:pt>
                <c:pt idx="220" formatCode="#,##0.00">
                  <c:v>0.49652432969211624</c:v>
                </c:pt>
                <c:pt idx="221" formatCode="#,##0.00">
                  <c:v>1.2999999999999678</c:v>
                </c:pt>
                <c:pt idx="222" formatCode="#,##0.00">
                  <c:v>1.4014014014014586</c:v>
                </c:pt>
                <c:pt idx="223" formatCode="#,##0.00">
                  <c:v>1.1976047904191489</c:v>
                </c:pt>
                <c:pt idx="224" formatCode="#,##0.00">
                  <c:v>1.1964107676968982</c:v>
                </c:pt>
                <c:pt idx="225" formatCode="#,##0.00">
                  <c:v>1.1928429423459175</c:v>
                </c:pt>
                <c:pt idx="226" formatCode="#,##0.00">
                  <c:v>1.1964107676968982</c:v>
                </c:pt>
                <c:pt idx="227" formatCode="#,##0.00">
                  <c:v>0.79681274900398336</c:v>
                </c:pt>
                <c:pt idx="228" formatCode="#,##0.00">
                  <c:v>1.2022012466186505</c:v>
                </c:pt>
                <c:pt idx="229" formatCode="#,##0.00">
                  <c:v>1.2019990444183781</c:v>
                </c:pt>
                <c:pt idx="230" formatCode="#,##0.00">
                  <c:v>1.4027906676470137</c:v>
                </c:pt>
                <c:pt idx="231" formatCode="#,##0.00">
                  <c:v>1.3008927872779408</c:v>
                </c:pt>
                <c:pt idx="232" formatCode="#,##0.00">
                  <c:v>1.4990108993214069</c:v>
                </c:pt>
                <c:pt idx="233" formatCode="#,##0.00">
                  <c:v>0.80059134830723355</c:v>
                </c:pt>
                <c:pt idx="234" formatCode="#,##0.00">
                  <c:v>0.50147980127968061</c:v>
                </c:pt>
                <c:pt idx="235" formatCode="#,##0.00">
                  <c:v>0.6015769593579412</c:v>
                </c:pt>
                <c:pt idx="236" formatCode="#,##0.00">
                  <c:v>0.3034473287647943</c:v>
                </c:pt>
                <c:pt idx="237" formatCode="#,##0.00">
                  <c:v>0.4047141796480247</c:v>
                </c:pt>
                <c:pt idx="238" formatCode="#,##0.00">
                  <c:v>0.3034473287647943</c:v>
                </c:pt>
                <c:pt idx="239" formatCode="#,##0.00">
                  <c:v>0.60078956392914939</c:v>
                </c:pt>
                <c:pt idx="240" formatCode="#,##0.00">
                  <c:v>0.29970029970034506</c:v>
                </c:pt>
                <c:pt idx="241" formatCode="#,##0.00">
                  <c:v>9.9800399201566137E-2</c:v>
                </c:pt>
                <c:pt idx="242" formatCode="#,##0.00">
                  <c:v>0</c:v>
                </c:pt>
                <c:pt idx="243" formatCode="#,##0.00">
                  <c:v>-0.59405940594057238</c:v>
                </c:pt>
                <c:pt idx="244" formatCode="#,##0.00">
                  <c:v>-1.5732546705998995</c:v>
                </c:pt>
                <c:pt idx="245" formatCode="#,##0.00">
                  <c:v>-1.0880316518298572</c:v>
                </c:pt>
                <c:pt idx="246" formatCode="#,##0.00">
                  <c:v>-0.59523809523805982</c:v>
                </c:pt>
                <c:pt idx="247" formatCode="#,##0.00">
                  <c:v>-0.79207920792072617</c:v>
                </c:pt>
                <c:pt idx="248" formatCode="#,##0.00">
                  <c:v>-0.69444444444450859</c:v>
                </c:pt>
                <c:pt idx="249" formatCode="#,##0.00">
                  <c:v>-0.79051383399213471</c:v>
                </c:pt>
                <c:pt idx="250" formatCode="#,##0.00">
                  <c:v>-0.59523809523805982</c:v>
                </c:pt>
                <c:pt idx="251" formatCode="#,##0.00">
                  <c:v>-0.69444444444450859</c:v>
                </c:pt>
                <c:pt idx="252" formatCode="#,##0.00">
                  <c:v>-0.39930070538921614</c:v>
                </c:pt>
                <c:pt idx="253" formatCode="#,##0.00">
                  <c:v>2.091808015691754E-6</c:v>
                </c:pt>
                <c:pt idx="254" formatCode="#,##0.00">
                  <c:v>0.20039931546365075</c:v>
                </c:pt>
                <c:pt idx="255" formatCode="#,##0.00">
                  <c:v>0.79950410056404131</c:v>
                </c:pt>
                <c:pt idx="256" formatCode="#,##0.00">
                  <c:v>1.5023997256329746</c:v>
                </c:pt>
                <c:pt idx="257" formatCode="#,##0.00">
                  <c:v>1.7042021274566777</c:v>
                </c:pt>
                <c:pt idx="258" formatCode="#,##0.00">
                  <c:v>1.9015989379730147</c:v>
                </c:pt>
                <c:pt idx="259" formatCode="#,##0.00">
                  <c:v>2.2018983454523022</c:v>
                </c:pt>
                <c:pt idx="260" formatCode="#,##0.00">
                  <c:v>2.5043977485908364</c:v>
                </c:pt>
                <c:pt idx="261" formatCode="#,##0.00">
                  <c:v>2.2980101080054549</c:v>
                </c:pt>
                <c:pt idx="262" formatCode="#,##0.00">
                  <c:v>2.4020979504384421</c:v>
                </c:pt>
                <c:pt idx="263" formatCode="#,##0.00">
                  <c:v>2.8049971554781949</c:v>
                </c:pt>
                <c:pt idx="264" formatCode="#,##0.00">
                  <c:v>3.1093279839518928</c:v>
                </c:pt>
                <c:pt idx="265" formatCode="#,##0.00">
                  <c:v>3.5000000000000586</c:v>
                </c:pt>
                <c:pt idx="266" formatCode="#,##0.00">
                  <c:v>3.4791252485089963</c:v>
                </c:pt>
                <c:pt idx="267" formatCode="#,##0.00">
                  <c:v>3.964321110009883</c:v>
                </c:pt>
                <c:pt idx="268" formatCode="#,##0.00">
                  <c:v>4.1461006910168186</c:v>
                </c:pt>
                <c:pt idx="269" formatCode="#,##0.00">
                  <c:v>4.4378698224852409</c:v>
                </c:pt>
                <c:pt idx="270" formatCode="#,##0.00">
                  <c:v>5.2062868369351145</c:v>
                </c:pt>
                <c:pt idx="271" formatCode="#,##0.00">
                  <c:v>4.6033300685602185</c:v>
                </c:pt>
                <c:pt idx="272" formatCode="#,##0.00">
                  <c:v>4.5943304007819874</c:v>
                </c:pt>
                <c:pt idx="273" formatCode="#,##0.00">
                  <c:v>5.0781250000000222</c:v>
                </c:pt>
                <c:pt idx="274" formatCode="#,##0.00">
                  <c:v>5.2785923753665642</c:v>
                </c:pt>
                <c:pt idx="275" formatCode="#,##0.00">
                  <c:v>5.2631578947369473</c:v>
                </c:pt>
                <c:pt idx="276" formatCode="#,##0.00">
                  <c:v>5.3849236974456316</c:v>
                </c:pt>
                <c:pt idx="277" formatCode="#,##0.00">
                  <c:v>5.1837696315009341</c:v>
                </c:pt>
                <c:pt idx="278" formatCode="#,##0.00">
                  <c:v>4.9844395530326713</c:v>
                </c:pt>
                <c:pt idx="279" formatCode="#,##0.00">
                  <c:v>4.991421913168792</c:v>
                </c:pt>
                <c:pt idx="280" formatCode="#,##0.00">
                  <c:v>4.5950725971240169</c:v>
                </c:pt>
                <c:pt idx="281" formatCode="#,##0.00">
                  <c:v>4.2000015013841541</c:v>
                </c:pt>
                <c:pt idx="282" formatCode="#,##0.00">
                  <c:v>3.3291331414972092</c:v>
                </c:pt>
                <c:pt idx="283" formatCode="#,##0.00">
                  <c:v>4.1151700394876922</c:v>
                </c:pt>
                <c:pt idx="284" formatCode="#,##0.00">
                  <c:v>3.8215902809785263</c:v>
                </c:pt>
                <c:pt idx="285" formatCode="#,##0.00">
                  <c:v>3.7347598589928532</c:v>
                </c:pt>
                <c:pt idx="286" formatCode="#,##0.00">
                  <c:v>3.3434555280397182</c:v>
                </c:pt>
                <c:pt idx="287" formatCode="#,##0.00">
                  <c:v>2.9583348168266577</c:v>
                </c:pt>
                <c:pt idx="288" formatCode="#,##0.00">
                  <c:v>2.63891504715148</c:v>
                </c:pt>
                <c:pt idx="289" formatCode="#,##0.00">
                  <c:v>2.5293891961008841</c:v>
                </c:pt>
                <c:pt idx="290" formatCode="#,##0.00">
                  <c:v>2.712697765623906</c:v>
                </c:pt>
                <c:pt idx="291" formatCode="#,##0.00">
                  <c:v>2.7879962451182516</c:v>
                </c:pt>
                <c:pt idx="292" formatCode="#,##0.00">
                  <c:v>2.7834492275444545</c:v>
                </c:pt>
                <c:pt idx="293" formatCode="#,##0.00">
                  <c:v>2.879305273694821</c:v>
                </c:pt>
                <c:pt idx="294" formatCode="#,##0.00">
                  <c:v>3.1574431538011316</c:v>
                </c:pt>
                <c:pt idx="295" formatCode="#,##0.00">
                  <c:v>3.6195200920105197</c:v>
                </c:pt>
                <c:pt idx="296" formatCode="#,##0.00">
                  <c:v>3.5268427992685369</c:v>
                </c:pt>
                <c:pt idx="297" formatCode="#,##0.00">
                  <c:v>3.5105712494090335</c:v>
                </c:pt>
                <c:pt idx="298" formatCode="#,##0.00">
                  <c:v>3.4248716427415671</c:v>
                </c:pt>
                <c:pt idx="299" formatCode="#,##0.00">
                  <c:v>3.2379943773860109</c:v>
                </c:pt>
                <c:pt idx="300" formatCode="#,##0.00">
                  <c:v>3.8203856185751617</c:v>
                </c:pt>
                <c:pt idx="301" formatCode="#,##0.00">
                  <c:v>3.4257881758340325</c:v>
                </c:pt>
                <c:pt idx="302" formatCode="#,##0.00">
                  <c:v>3.3476534003404446</c:v>
                </c:pt>
                <c:pt idx="303" formatCode="#,##0.00">
                  <c:v>3.5826953603793621</c:v>
                </c:pt>
                <c:pt idx="304" formatCode="#,##0.00">
                  <c:v>3.0876144442995912</c:v>
                </c:pt>
                <c:pt idx="305" formatCode="#,##0.00">
                  <c:v>3.2921233494299429</c:v>
                </c:pt>
                <c:pt idx="306" formatCode="#,##0.00">
                  <c:v>3.1164069660861493</c:v>
                </c:pt>
                <c:pt idx="307" formatCode="#,##0.00">
                  <c:v>2.858722261707336</c:v>
                </c:pt>
                <c:pt idx="308" formatCode="#,##0.00">
                  <c:v>2.4555712689260822</c:v>
                </c:pt>
                <c:pt idx="309" formatCode="#,##0.00">
                  <c:v>2.4777767933610972</c:v>
                </c:pt>
                <c:pt idx="310" formatCode="#,##0.00">
                  <c:v>2.3614267364884922</c:v>
                </c:pt>
                <c:pt idx="311" formatCode="#,##0.00">
                  <c:v>2.644380814615932</c:v>
                </c:pt>
                <c:pt idx="312" formatCode="#,##0.00">
                  <c:v>1.7733990147783318</c:v>
                </c:pt>
                <c:pt idx="313" formatCode="#,##0.00">
                  <c:v>1.9704433497536922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80-4D5C-AEBB-019C9D8D1306}"/>
            </c:ext>
          </c:extLst>
        </c:ser>
        <c:ser>
          <c:idx val="1"/>
          <c:order val="1"/>
          <c:tx>
            <c:strRef>
              <c:f>'איור 14 נתונים'!$N$1</c:f>
              <c:strCache>
                <c:ptCount val="1"/>
                <c:pt idx="0">
                  <c:v>חצי שנתי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313"/>
              <c:layout>
                <c:manualLayout>
                  <c:x val="-3.2981530343009127E-3"/>
                  <c:y val="3.648416652329723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DA8F32"/>
                        </a:solidFill>
                      </a:rPr>
                      <a:t>0.8%</a:t>
                    </a:r>
                    <a:endParaRPr lang="en-US" b="1" dirty="0">
                      <a:solidFill>
                        <a:srgbClr val="DA8F32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80-4D5C-AEBB-019C9D8D13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נתונים'!$A$2:$A$351</c:f>
              <c:numCache>
                <c:formatCode>m/d/yyyy</c:formatCode>
                <c:ptCount val="35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  <c:pt idx="313">
                  <c:v>46054</c:v>
                </c:pt>
              </c:numCache>
            </c:numRef>
          </c:cat>
          <c:val>
            <c:numRef>
              <c:f>'איור 14 נתונים'!$N$2:$N$330</c:f>
              <c:numCache>
                <c:formatCode>General</c:formatCode>
                <c:ptCount val="329"/>
                <c:pt idx="12" formatCode="#,##0.00">
                  <c:v>-0.30143162961898673</c:v>
                </c:pt>
                <c:pt idx="13" formatCode="#,##0.00">
                  <c:v>0.30280073514439287</c:v>
                </c:pt>
                <c:pt idx="14" formatCode="#,##0.00">
                  <c:v>1.2176447968020199</c:v>
                </c:pt>
                <c:pt idx="15" formatCode="#,##0.00">
                  <c:v>0.90839806135392109</c:v>
                </c:pt>
                <c:pt idx="16" formatCode="#,##0.00">
                  <c:v>0</c:v>
                </c:pt>
                <c:pt idx="17" formatCode="#,##0.00">
                  <c:v>0</c:v>
                </c:pt>
                <c:pt idx="18" formatCode="#,##0.00">
                  <c:v>1.5162786027874908</c:v>
                </c:pt>
                <c:pt idx="19" formatCode="#,##0.00">
                  <c:v>3.0439663748961676</c:v>
                </c:pt>
                <c:pt idx="20" formatCode="#,##0.00">
                  <c:v>3.9600153787004766</c:v>
                </c:pt>
                <c:pt idx="21" formatCode="#,##0.00">
                  <c:v>3.0301317202781508</c:v>
                </c:pt>
                <c:pt idx="22" formatCode="#,##0.00">
                  <c:v>2.4168312456601004</c:v>
                </c:pt>
                <c:pt idx="23" formatCode="#,##0.00">
                  <c:v>2.4168312456601004</c:v>
                </c:pt>
                <c:pt idx="24" formatCode="#,##0.00">
                  <c:v>5.1624112980990677</c:v>
                </c:pt>
                <c:pt idx="25" formatCode="#,##0.00">
                  <c:v>5.1235207624716672</c:v>
                </c:pt>
                <c:pt idx="26" formatCode="#,##0.00">
                  <c:v>4.7897482581142459</c:v>
                </c:pt>
                <c:pt idx="27" formatCode="#,##0.00">
                  <c:v>6.9309190672153242</c:v>
                </c:pt>
                <c:pt idx="28" formatCode="#,##0.00">
                  <c:v>8.4811876480377357</c:v>
                </c:pt>
                <c:pt idx="29" formatCode="#,##0.00">
                  <c:v>11.593832824098138</c:v>
                </c:pt>
                <c:pt idx="30" formatCode="#,##0.00">
                  <c:v>8.9642967066789545</c:v>
                </c:pt>
                <c:pt idx="31" formatCode="#,##0.00">
                  <c:v>7.3885503274554898</c:v>
                </c:pt>
                <c:pt idx="32" formatCode="#,##0.00">
                  <c:v>7.955703498279254</c:v>
                </c:pt>
                <c:pt idx="33" formatCode="#,##0.00">
                  <c:v>6.995016461277026</c:v>
                </c:pt>
                <c:pt idx="34" formatCode="#,##0.00">
                  <c:v>5.1939513477974764</c:v>
                </c:pt>
                <c:pt idx="35" formatCode="#,##0.00">
                  <c:v>1.9759578967302405</c:v>
                </c:pt>
                <c:pt idx="36" formatCode="#,##0.00">
                  <c:v>2.2534503997677424</c:v>
                </c:pt>
                <c:pt idx="37" formatCode="#,##0.00">
                  <c:v>2.5368971117858852</c:v>
                </c:pt>
                <c:pt idx="38" formatCode="#,##0.00">
                  <c:v>1.6759484758037679</c:v>
                </c:pt>
                <c:pt idx="39" formatCode="#,##0.00">
                  <c:v>-0.82929842465910841</c:v>
                </c:pt>
                <c:pt idx="40" formatCode="#,##0.00">
                  <c:v>-1.6597222222222152</c:v>
                </c:pt>
                <c:pt idx="41" formatCode="#,##0.00">
                  <c:v>-2.7622973493164893</c:v>
                </c:pt>
                <c:pt idx="42" formatCode="#,##0.00">
                  <c:v>-5.1939058171745263</c:v>
                </c:pt>
                <c:pt idx="43" formatCode="#,##0.00">
                  <c:v>-4.647341165307461</c:v>
                </c:pt>
                <c:pt idx="44" formatCode="#,##0.00">
                  <c:v>-5.7092033293697719</c:v>
                </c:pt>
                <c:pt idx="45" formatCode="#,##0.00">
                  <c:v>-4.1289381597451218</c:v>
                </c:pt>
                <c:pt idx="46" formatCode="#,##0.00">
                  <c:v>-2.5051196949368082</c:v>
                </c:pt>
                <c:pt idx="47" formatCode="#,##0.00">
                  <c:v>-1.1251668553217797</c:v>
                </c:pt>
                <c:pt idx="48" formatCode="#,##0.00">
                  <c:v>0.56979941684593971</c:v>
                </c:pt>
                <c:pt idx="49" formatCode="#,##0.00">
                  <c:v>-0.28308549141714545</c:v>
                </c:pt>
                <c:pt idx="50" formatCode="#,##0.00">
                  <c:v>0.56898889462806412</c:v>
                </c:pt>
                <c:pt idx="51" formatCode="#,##0.00">
                  <c:v>1.1395919421487433</c:v>
                </c:pt>
                <c:pt idx="52" formatCode="#,##0.00">
                  <c:v>1.4234696443840678</c:v>
                </c:pt>
                <c:pt idx="53" formatCode="#,##0.00">
                  <c:v>1.4234696443840678</c:v>
                </c:pt>
                <c:pt idx="54" formatCode="#,##0.00">
                  <c:v>0.28388914038526281</c:v>
                </c:pt>
                <c:pt idx="55" formatCode="#,##0.00">
                  <c:v>1.1379709270157523</c:v>
                </c:pt>
                <c:pt idx="56" formatCode="#,##0.00">
                  <c:v>0.85166400500771289</c:v>
                </c:pt>
                <c:pt idx="57" formatCode="#,##0.00">
                  <c:v>0.2826853713811639</c:v>
                </c:pt>
                <c:pt idx="58" formatCode="#,##0.00">
                  <c:v>0.28188851418369243</c:v>
                </c:pt>
                <c:pt idx="59" formatCode="#,##0.00">
                  <c:v>0.56417377504462962</c:v>
                </c:pt>
                <c:pt idx="60" formatCode="#,##0.00">
                  <c:v>1.4214462839762687</c:v>
                </c:pt>
                <c:pt idx="61" formatCode="#,##0.00">
                  <c:v>0.84805274120167695</c:v>
                </c:pt>
                <c:pt idx="62" formatCode="#,##0.00">
                  <c:v>0.56497062749532034</c:v>
                </c:pt>
                <c:pt idx="63" formatCode="#,##0.00">
                  <c:v>0.2822863804281539</c:v>
                </c:pt>
                <c:pt idx="64" formatCode="#,##0.00">
                  <c:v>0.2814917678988671</c:v>
                </c:pt>
                <c:pt idx="65" formatCode="#,##0.00">
                  <c:v>0.28109613685138868</c:v>
                </c:pt>
                <c:pt idx="66" formatCode="#,##0.00">
                  <c:v>1.9787506354829842</c:v>
                </c:pt>
                <c:pt idx="67" formatCode="#,##0.00">
                  <c:v>1.9759578967302405</c:v>
                </c:pt>
                <c:pt idx="68" formatCode="#,##0.00">
                  <c:v>3.4040128896722477</c:v>
                </c:pt>
                <c:pt idx="69" formatCode="#,##0.00">
                  <c:v>5.4237254512993882</c:v>
                </c:pt>
                <c:pt idx="70" formatCode="#,##0.00">
                  <c:v>5.1200921600807803</c:v>
                </c:pt>
                <c:pt idx="71" formatCode="#,##0.00">
                  <c:v>4.8254319205144336</c:v>
                </c:pt>
                <c:pt idx="72" formatCode="#,##0.00">
                  <c:v>3.0875381165571758</c:v>
                </c:pt>
                <c:pt idx="73" formatCode="#,##0.00">
                  <c:v>4.5001460458332199</c:v>
                </c:pt>
                <c:pt idx="74" formatCode="#,##0.00">
                  <c:v>3.9102479487459485</c:v>
                </c:pt>
                <c:pt idx="75" formatCode="#,##0.00">
                  <c:v>2.4843773814966941</c:v>
                </c:pt>
                <c:pt idx="76" formatCode="#,##0.00">
                  <c:v>1.9270031900919804</c:v>
                </c:pt>
                <c:pt idx="77" formatCode="#,##0.00">
                  <c:v>2.203790579846121</c:v>
                </c:pt>
                <c:pt idx="78" formatCode="#,##0.00">
                  <c:v>1.6528645701027855</c:v>
                </c:pt>
                <c:pt idx="79" formatCode="#,##0.00">
                  <c:v>-0.27192373548056148</c:v>
                </c:pt>
                <c:pt idx="80" formatCode="#,##0.00">
                  <c:v>-1.3522494840463972</c:v>
                </c:pt>
                <c:pt idx="81" formatCode="#,##0.00">
                  <c:v>-2.6916664830604842</c:v>
                </c:pt>
                <c:pt idx="82" formatCode="#,##0.00">
                  <c:v>-2.6952937299440927</c:v>
                </c:pt>
                <c:pt idx="83" formatCode="#,##0.00">
                  <c:v>-2.6916664830604842</c:v>
                </c:pt>
                <c:pt idx="84" formatCode="#,##0.00">
                  <c:v>-1.3559165162663755</c:v>
                </c:pt>
                <c:pt idx="85" formatCode="#,##0.00">
                  <c:v>-1.6281953240428138</c:v>
                </c:pt>
                <c:pt idx="86" formatCode="#,##0.00">
                  <c:v>-0.54570157365104732</c:v>
                </c:pt>
                <c:pt idx="87" formatCode="#,##0.00">
                  <c:v>0.27491395966674492</c:v>
                </c:pt>
                <c:pt idx="88" formatCode="#,##0.00">
                  <c:v>0.5509631448795016</c:v>
                </c:pt>
                <c:pt idx="89" formatCode="#,##0.00">
                  <c:v>1.3783434971621711</c:v>
                </c:pt>
                <c:pt idx="90" formatCode="#,##0.00">
                  <c:v>1.9270031900919804</c:v>
                </c:pt>
                <c:pt idx="91" formatCode="#,##0.00">
                  <c:v>3.8831360946745885</c:v>
                </c:pt>
                <c:pt idx="92" formatCode="#,##0.00">
                  <c:v>3.0364045787201865</c:v>
                </c:pt>
                <c:pt idx="93" formatCode="#,##0.00">
                  <c:v>3.8777587728458629</c:v>
                </c:pt>
                <c:pt idx="94" formatCode="#,##0.00">
                  <c:v>5.280548546310837</c:v>
                </c:pt>
                <c:pt idx="95" formatCode="#,##0.00">
                  <c:v>5.251363791181296</c:v>
                </c:pt>
                <c:pt idx="96" formatCode="#,##0.00">
                  <c:v>4.9443175144384011</c:v>
                </c:pt>
                <c:pt idx="97" formatCode="#,##0.00">
                  <c:v>3.8091847632609088</c:v>
                </c:pt>
                <c:pt idx="98" formatCode="#,##0.00">
                  <c:v>4.3651118869529659</c:v>
                </c:pt>
                <c:pt idx="99" formatCode="#,##0.00">
                  <c:v>6.0096114656488897</c:v>
                </c:pt>
                <c:pt idx="100" formatCode="#,##0.00">
                  <c:v>5.4190854757070861</c:v>
                </c:pt>
                <c:pt idx="101" formatCode="#,##0.00">
                  <c:v>4.3005885015844125</c:v>
                </c:pt>
                <c:pt idx="102" formatCode="#,##0.00">
                  <c:v>4.8250515328275068</c:v>
                </c:pt>
                <c:pt idx="103" formatCode="#,##0.00">
                  <c:v>6.1772136838274871</c:v>
                </c:pt>
                <c:pt idx="104" formatCode="#,##0.00">
                  <c:v>6.7140855319527404</c:v>
                </c:pt>
                <c:pt idx="105" formatCode="#,##0.00">
                  <c:v>4.7612456747404774</c:v>
                </c:pt>
                <c:pt idx="106" formatCode="#,##0.00">
                  <c:v>3.4140692816840179</c:v>
                </c:pt>
                <c:pt idx="107" formatCode="#,##0.00">
                  <c:v>3.6790635850694642</c:v>
                </c:pt>
                <c:pt idx="108" formatCode="#,##0.00">
                  <c:v>2.0805684745007991</c:v>
                </c:pt>
                <c:pt idx="109" formatCode="#,##0.00">
                  <c:v>1.0295942429729976</c:v>
                </c:pt>
                <c:pt idx="110" formatCode="#,##0.00">
                  <c:v>0.76873516002640141</c:v>
                </c:pt>
                <c:pt idx="111" formatCode="#,##0.00">
                  <c:v>1.2812169195663081</c:v>
                </c:pt>
                <c:pt idx="112" formatCode="#,##0.00">
                  <c:v>2.5772139530232385</c:v>
                </c:pt>
                <c:pt idx="113" formatCode="#,##0.00">
                  <c:v>3.6126137322492591</c:v>
                </c:pt>
                <c:pt idx="114" formatCode="#,##0.00">
                  <c:v>5.1872168876370583</c:v>
                </c:pt>
                <c:pt idx="115" formatCode="#,##0.00">
                  <c:v>5.1738002149769535</c:v>
                </c:pt>
                <c:pt idx="116" formatCode="#,##0.00">
                  <c:v>4.6385654590449965</c:v>
                </c:pt>
                <c:pt idx="117" formatCode="#,##0.00">
                  <c:v>4.6207065371434153</c:v>
                </c:pt>
                <c:pt idx="118" formatCode="#,##0.00">
                  <c:v>5.1208203541421415</c:v>
                </c:pt>
                <c:pt idx="119" formatCode="#,##0.00">
                  <c:v>4.0605035226383368</c:v>
                </c:pt>
                <c:pt idx="120" formatCode="#,##0.00">
                  <c:v>2.0074781678956821</c:v>
                </c:pt>
                <c:pt idx="121" formatCode="#,##0.00">
                  <c:v>1.7510611669502296</c:v>
                </c:pt>
                <c:pt idx="122" formatCode="#,##0.00">
                  <c:v>1.7510611669502296</c:v>
                </c:pt>
                <c:pt idx="123" formatCode="#,##0.00">
                  <c:v>1.4943753117130587</c:v>
                </c:pt>
                <c:pt idx="124" formatCode="#,##0.00">
                  <c:v>0.74119573496973512</c:v>
                </c:pt>
                <c:pt idx="125" formatCode="#,##0.00">
                  <c:v>0.74028124924163663</c:v>
                </c:pt>
                <c:pt idx="126" formatCode="#,##0.00">
                  <c:v>1.7380183687532247</c:v>
                </c:pt>
                <c:pt idx="127" formatCode="#,##0.00">
                  <c:v>1.9850632525529432</c:v>
                </c:pt>
                <c:pt idx="128" formatCode="#,##0.00">
                  <c:v>3.4866636183508604</c:v>
                </c:pt>
                <c:pt idx="129" formatCode="#,##0.00">
                  <c:v>3.4780023781212588</c:v>
                </c:pt>
                <c:pt idx="130" formatCode="#,##0.00">
                  <c:v>3.7194610290433472</c:v>
                </c:pt>
                <c:pt idx="131" formatCode="#,##0.00">
                  <c:v>4.4659565659226574</c:v>
                </c:pt>
                <c:pt idx="132" formatCode="#,##0.00">
                  <c:v>5.4648452518262447</c:v>
                </c:pt>
                <c:pt idx="133" formatCode="#,##0.00">
                  <c:v>6.2058751442184201</c:v>
                </c:pt>
                <c:pt idx="134" formatCode="#,##0.00">
                  <c:v>4.664818785936431</c:v>
                </c:pt>
                <c:pt idx="135" formatCode="#,##0.00">
                  <c:v>4.6533954001020339</c:v>
                </c:pt>
                <c:pt idx="136" formatCode="#,##0.00">
                  <c:v>4.3897264569488614</c:v>
                </c:pt>
                <c:pt idx="137" formatCode="#,##0.00">
                  <c:v>3.6338665117907842</c:v>
                </c:pt>
                <c:pt idx="138" formatCode="#,##0.00">
                  <c:v>1.4371073302157145</c:v>
                </c:pt>
                <c:pt idx="139" formatCode="#,##0.00">
                  <c:v>0.71301022023528837</c:v>
                </c:pt>
                <c:pt idx="140" formatCode="#,##0.00">
                  <c:v>0.95124315942187732</c:v>
                </c:pt>
                <c:pt idx="141" formatCode="#,##0.00">
                  <c:v>0.71131963166553014</c:v>
                </c:pt>
                <c:pt idx="142" formatCode="#,##0.00">
                  <c:v>0.709637041074207</c:v>
                </c:pt>
                <c:pt idx="143" formatCode="#,##0.00">
                  <c:v>0.7087987273050711</c:v>
                </c:pt>
                <c:pt idx="144" formatCode="#,##0.00">
                  <c:v>2.3837065654410239</c:v>
                </c:pt>
                <c:pt idx="145" formatCode="#,##0.00">
                  <c:v>2.378038216275713</c:v>
                </c:pt>
                <c:pt idx="146" formatCode="#,##0.00">
                  <c:v>2.8536023384150511</c:v>
                </c:pt>
                <c:pt idx="147" formatCode="#,##0.00">
                  <c:v>3.0895392043431613</c:v>
                </c:pt>
                <c:pt idx="148" formatCode="#,##0.00">
                  <c:v>2.3667820069203982</c:v>
                </c:pt>
                <c:pt idx="149" formatCode="#,##0.00">
                  <c:v>1.4150767535532571</c:v>
                </c:pt>
                <c:pt idx="150" formatCode="#,##0.00">
                  <c:v>0.70381014539648845</c:v>
                </c:pt>
                <c:pt idx="151" formatCode="#,##0.00">
                  <c:v>1.8778932657874225</c:v>
                </c:pt>
                <c:pt idx="152" formatCode="#,##0.00">
                  <c:v>1.6364427326357012</c:v>
                </c:pt>
                <c:pt idx="153" formatCode="#,##0.00">
                  <c:v>0.69807816047302573</c:v>
                </c:pt>
                <c:pt idx="154" formatCode="#,##0.00">
                  <c:v>0.46565711195241111</c:v>
                </c:pt>
                <c:pt idx="155" formatCode="#,##0.00">
                  <c:v>1.8756918451791504</c:v>
                </c:pt>
                <c:pt idx="156" formatCode="#,##0.00">
                  <c:v>2.1113787342620149</c:v>
                </c:pt>
                <c:pt idx="157" formatCode="#,##0.00">
                  <c:v>0.92806927297666153</c:v>
                </c:pt>
                <c:pt idx="158" formatCode="#,##0.00">
                  <c:v>0.46242712905826266</c:v>
                </c:pt>
                <c:pt idx="159" formatCode="#,##0.00">
                  <c:v>1.3937114197530853</c:v>
                </c:pt>
                <c:pt idx="160" formatCode="#,##0.00">
                  <c:v>1.6307244254714304</c:v>
                </c:pt>
                <c:pt idx="161" formatCode="#,##0.00">
                  <c:v>1.8582645594573899</c:v>
                </c:pt>
                <c:pt idx="162" formatCode="#,##0.00">
                  <c:v>1.856108891721675</c:v>
                </c:pt>
                <c:pt idx="163" formatCode="#,##0.00">
                  <c:v>1.8518125252181994</c:v>
                </c:pt>
                <c:pt idx="164" formatCode="#,##0.00">
                  <c:v>2.317420204293974</c:v>
                </c:pt>
                <c:pt idx="165" formatCode="#,##0.00">
                  <c:v>2.3120623596248002</c:v>
                </c:pt>
                <c:pt idx="166" formatCode="#,##0.00">
                  <c:v>2.3147381816592594</c:v>
                </c:pt>
                <c:pt idx="167" formatCode="#,##0.00">
                  <c:v>1.6100948789509406</c:v>
                </c:pt>
                <c:pt idx="168" formatCode="#,##0.00">
                  <c:v>1.1474375422189098</c:v>
                </c:pt>
                <c:pt idx="169" formatCode="#,##0.00">
                  <c:v>0.68610433477203081</c:v>
                </c:pt>
                <c:pt idx="170" formatCode="#,##0.00">
                  <c:v>0.4560997504164277</c:v>
                </c:pt>
                <c:pt idx="171" formatCode="#,##0.00">
                  <c:v>-0.45402892561984265</c:v>
                </c:pt>
                <c:pt idx="172" formatCode="#,##0.00">
                  <c:v>-0.45454486624447732</c:v>
                </c:pt>
                <c:pt idx="173" formatCode="#,##0.00">
                  <c:v>-0.45402892561984265</c:v>
                </c:pt>
                <c:pt idx="174" formatCode="#,##0.00">
                  <c:v>-0.45454486624447732</c:v>
                </c:pt>
                <c:pt idx="175" formatCode="#,##0.00">
                  <c:v>-0.68142902072246825</c:v>
                </c:pt>
                <c:pt idx="176" formatCode="#,##0.00">
                  <c:v>-1.1331353305785274</c:v>
                </c:pt>
                <c:pt idx="177" formatCode="#,##0.00">
                  <c:v>-0.22766071159862067</c:v>
                </c:pt>
                <c:pt idx="178" formatCode="#,##0.00">
                  <c:v>0.22818018823889119</c:v>
                </c:pt>
                <c:pt idx="179" formatCode="#,##0.00">
                  <c:v>0</c:v>
                </c:pt>
                <c:pt idx="180" formatCode="#,##0.00">
                  <c:v>-0.45558027327016193</c:v>
                </c:pt>
                <c:pt idx="181" formatCode="#,##0.00">
                  <c:v>-1.3651717020078613</c:v>
                </c:pt>
                <c:pt idx="182" formatCode="#,##0.00">
                  <c:v>-1.139591836734688</c:v>
                </c:pt>
                <c:pt idx="183" formatCode="#,##0.00">
                  <c:v>-0.68298035830139936</c:v>
                </c:pt>
                <c:pt idx="184" formatCode="#,##0.00">
                  <c:v>-0.90908619195622098</c:v>
                </c:pt>
                <c:pt idx="185" formatCode="#,##0.00">
                  <c:v>-0.90908619195622098</c:v>
                </c:pt>
                <c:pt idx="186" formatCode="#,##0.00">
                  <c:v>-0.22844081632652502</c:v>
                </c:pt>
                <c:pt idx="187" formatCode="#,##0.00">
                  <c:v>0.69084423305585396</c:v>
                </c:pt>
                <c:pt idx="188" formatCode="#,##0.00">
                  <c:v>0.23001717532038501</c:v>
                </c:pt>
                <c:pt idx="189" formatCode="#,##0.00">
                  <c:v>-0.68532065413761112</c:v>
                </c:pt>
                <c:pt idx="190" formatCode="#,##0.00">
                  <c:v>-0.68532065413761112</c:v>
                </c:pt>
                <c:pt idx="191" formatCode="#,##0.00">
                  <c:v>-0.91323722698450904</c:v>
                </c:pt>
                <c:pt idx="192" formatCode="#,##0.00">
                  <c:v>-1.140891977231917</c:v>
                </c:pt>
                <c:pt idx="193" formatCode="#,##0.00">
                  <c:v>-1.3698468369527927</c:v>
                </c:pt>
                <c:pt idx="194" formatCode="#,##0.00">
                  <c:v>-1.828532863370147</c:v>
                </c:pt>
                <c:pt idx="195" formatCode="#,##0.00">
                  <c:v>-1.372981423360975</c:v>
                </c:pt>
                <c:pt idx="196" formatCode="#,##0.00">
                  <c:v>-0.91637546612954868</c:v>
                </c:pt>
                <c:pt idx="197" formatCode="#,##0.00">
                  <c:v>-0.45924164354604891</c:v>
                </c:pt>
                <c:pt idx="198" formatCode="#,##0.00">
                  <c:v>0</c:v>
                </c:pt>
                <c:pt idx="199" formatCode="#,##0.00">
                  <c:v>0.23081354123846154</c:v>
                </c:pt>
                <c:pt idx="200" formatCode="#,##0.00">
                  <c:v>1.3953319754179017</c:v>
                </c:pt>
                <c:pt idx="201" formatCode="#,##0.00">
                  <c:v>0.92699388552908157</c:v>
                </c:pt>
                <c:pt idx="202" formatCode="#,##0.00">
                  <c:v>0.23081354123846154</c:v>
                </c:pt>
                <c:pt idx="203" formatCode="#,##0.00">
                  <c:v>0</c:v>
                </c:pt>
                <c:pt idx="204" formatCode="#,##0.00">
                  <c:v>0.23028201933097403</c:v>
                </c:pt>
                <c:pt idx="205" formatCode="#,##0.00">
                  <c:v>0.69243878612836873</c:v>
                </c:pt>
                <c:pt idx="206" formatCode="#,##0.00">
                  <c:v>0.46082888284748602</c:v>
                </c:pt>
                <c:pt idx="207" formatCode="#,##0.00">
                  <c:v>0.69164059054958038</c:v>
                </c:pt>
                <c:pt idx="208" formatCode="#,##0.00">
                  <c:v>1.1553919174329685</c:v>
                </c:pt>
                <c:pt idx="209" formatCode="#,##0.00">
                  <c:v>-0.46029858353331399</c:v>
                </c:pt>
                <c:pt idx="210" formatCode="#,##0.00">
                  <c:v>-1.3745541022591956</c:v>
                </c:pt>
                <c:pt idx="211" formatCode="#,##0.00">
                  <c:v>-0.6876770435555013</c:v>
                </c:pt>
                <c:pt idx="212" formatCode="#,##0.00">
                  <c:v>-0.22948931049072696</c:v>
                </c:pt>
                <c:pt idx="213" formatCode="#,##0.00">
                  <c:v>-0.4581895463344865</c:v>
                </c:pt>
                <c:pt idx="214" formatCode="#,##0.00">
                  <c:v>-0.45766530338039457</c:v>
                </c:pt>
                <c:pt idx="215" formatCode="#,##0.00">
                  <c:v>1.6231618921643376</c:v>
                </c:pt>
                <c:pt idx="216" formatCode="#,##0.00">
                  <c:v>1.6269343707132622</c:v>
                </c:pt>
                <c:pt idx="217" formatCode="#,##0.00">
                  <c:v>0.92378262439212211</c:v>
                </c:pt>
                <c:pt idx="218" formatCode="#,##0.00">
                  <c:v>0.69084423305585396</c:v>
                </c:pt>
                <c:pt idx="219" formatCode="#,##0.00">
                  <c:v>0.92165411547102671</c:v>
                </c:pt>
                <c:pt idx="220" formatCode="#,##0.00">
                  <c:v>1.3824720783611966</c:v>
                </c:pt>
                <c:pt idx="221" formatCode="#,##0.00">
                  <c:v>1.1487556568507307</c:v>
                </c:pt>
                <c:pt idx="222" formatCode="#,##0.00">
                  <c:v>1.1514009920370771</c:v>
                </c:pt>
                <c:pt idx="223" formatCode="#,##0.00">
                  <c:v>1.3808812389529468</c:v>
                </c:pt>
                <c:pt idx="224" formatCode="#,##0.00">
                  <c:v>1.6100948789509406</c:v>
                </c:pt>
                <c:pt idx="225" formatCode="#,##0.00">
                  <c:v>1.6082453173027922</c:v>
                </c:pt>
                <c:pt idx="226" formatCode="#,##0.00">
                  <c:v>0.91428095937089449</c:v>
                </c:pt>
                <c:pt idx="227" formatCode="#,##0.00">
                  <c:v>0.22792015400503463</c:v>
                </c:pt>
                <c:pt idx="228" formatCode="#,##0.00">
                  <c:v>1.1448103667563103</c:v>
                </c:pt>
                <c:pt idx="229" formatCode="#,##0.00">
                  <c:v>0.91323727045833358</c:v>
                </c:pt>
                <c:pt idx="230" formatCode="#,##0.00">
                  <c:v>1.1395919421487433</c:v>
                </c:pt>
                <c:pt idx="231" formatCode="#,##0.00">
                  <c:v>0.68220382111445765</c:v>
                </c:pt>
                <c:pt idx="232" formatCode="#,##0.00">
                  <c:v>2.0535687827654359</c:v>
                </c:pt>
                <c:pt idx="233" formatCode="#,##0.00">
                  <c:v>1.3698470570419952</c:v>
                </c:pt>
                <c:pt idx="234" formatCode="#,##0.00">
                  <c:v>0.22714359520770167</c:v>
                </c:pt>
                <c:pt idx="235" formatCode="#,##0.00">
                  <c:v>0.22688591687618498</c:v>
                </c:pt>
                <c:pt idx="236" formatCode="#,##0.00">
                  <c:v>-0.45146669220211821</c:v>
                </c:pt>
                <c:pt idx="237" formatCode="#,##0.00">
                  <c:v>0</c:v>
                </c:pt>
                <c:pt idx="238" formatCode="#,##0.00">
                  <c:v>-1.1204393384673716</c:v>
                </c:pt>
                <c:pt idx="239" formatCode="#,##0.00">
                  <c:v>0.2261163777969033</c:v>
                </c:pt>
                <c:pt idx="240" formatCode="#,##0.00">
                  <c:v>0.45402892827575148</c:v>
                </c:pt>
                <c:pt idx="241" formatCode="#,##0.00">
                  <c:v>0</c:v>
                </c:pt>
                <c:pt idx="242" formatCode="#,##0.00">
                  <c:v>0.22662882251771599</c:v>
                </c:pt>
                <c:pt idx="243" formatCode="#,##0.00">
                  <c:v>-1.1280225630105778</c:v>
                </c:pt>
                <c:pt idx="244" formatCode="#,##0.00">
                  <c:v>-2.2471192824539576</c:v>
                </c:pt>
                <c:pt idx="245" formatCode="#,##0.00">
                  <c:v>-2.4676558861446263</c:v>
                </c:pt>
                <c:pt idx="246" formatCode="#,##0.00">
                  <c:v>-1.8017649106283784</c:v>
                </c:pt>
                <c:pt idx="247" formatCode="#,##0.00">
                  <c:v>-1.5792194067121734</c:v>
                </c:pt>
                <c:pt idx="248" formatCode="#,##0.00">
                  <c:v>-1.8017649106283784</c:v>
                </c:pt>
                <c:pt idx="249" formatCode="#,##0.00">
                  <c:v>-0.45454486624447732</c:v>
                </c:pt>
                <c:pt idx="250" formatCode="#,##0.00">
                  <c:v>0.91637551020409269</c:v>
                </c:pt>
                <c:pt idx="251" formatCode="#,##0.00">
                  <c:v>0.91637551020409269</c:v>
                </c:pt>
                <c:pt idx="252" formatCode="#,##0.00">
                  <c:v>0.91532703655057279</c:v>
                </c:pt>
                <c:pt idx="253" formatCode="#,##0.00">
                  <c:v>1.3745543253893766</c:v>
                </c:pt>
                <c:pt idx="254" formatCode="#,##0.00">
                  <c:v>2.2961364441942411</c:v>
                </c:pt>
                <c:pt idx="255" formatCode="#,##0.00">
                  <c:v>2.0629829326419546</c:v>
                </c:pt>
                <c:pt idx="256" formatCode="#,##0.00">
                  <c:v>2.2882554769938723</c:v>
                </c:pt>
                <c:pt idx="257" formatCode="#,##0.00">
                  <c:v>2.7490128015468462</c:v>
                </c:pt>
                <c:pt idx="258" formatCode="#,##0.00">
                  <c:v>2.9763688016528622</c:v>
                </c:pt>
                <c:pt idx="259" formatCode="#,##0.00">
                  <c:v>2.9695702922136302</c:v>
                </c:pt>
                <c:pt idx="260" formatCode="#,##0.00">
                  <c:v>2.7271476542555684</c:v>
                </c:pt>
                <c:pt idx="261" formatCode="#,##0.00">
                  <c:v>2.4984840687086507</c:v>
                </c:pt>
                <c:pt idx="262" formatCode="#,##0.00">
                  <c:v>2.4900008983691047</c:v>
                </c:pt>
                <c:pt idx="263" formatCode="#,##0.00">
                  <c:v>2.9393574099896735</c:v>
                </c:pt>
                <c:pt idx="264" formatCode="#,##0.00">
                  <c:v>3.3876774564893797</c:v>
                </c:pt>
                <c:pt idx="265" formatCode="#,##0.00">
                  <c:v>4.2908773134421763</c:v>
                </c:pt>
                <c:pt idx="266" formatCode="#,##0.00">
                  <c:v>4.2763924782119211</c:v>
                </c:pt>
                <c:pt idx="267" formatCode="#,##0.00">
                  <c:v>5.4227581346964815</c:v>
                </c:pt>
                <c:pt idx="268" formatCode="#,##0.00">
                  <c:v>5.6327160493826911</c:v>
                </c:pt>
                <c:pt idx="269" formatCode="#,##0.00">
                  <c:v>5.8349322578118645</c:v>
                </c:pt>
                <c:pt idx="270" formatCode="#,##0.00">
                  <c:v>6.9447544101379988</c:v>
                </c:pt>
                <c:pt idx="271" formatCode="#,##0.00">
                  <c:v>4.8719409717068007</c:v>
                </c:pt>
                <c:pt idx="272" formatCode="#,##0.00">
                  <c:v>4.8558133118640212</c:v>
                </c:pt>
                <c:pt idx="273" formatCode="#,##0.00">
                  <c:v>4.8344751078997605</c:v>
                </c:pt>
                <c:pt idx="274" formatCode="#,##0.00">
                  <c:v>5.0347991234477751</c:v>
                </c:pt>
                <c:pt idx="275" formatCode="#,##0.00">
                  <c:v>5.0073996993871939</c:v>
                </c:pt>
                <c:pt idx="276" formatCode="#,##0.00">
                  <c:v>4.0878010164212553</c:v>
                </c:pt>
                <c:pt idx="277" formatCode="#,##0.00">
                  <c:v>5.4132195558477481</c:v>
                </c:pt>
                <c:pt idx="278" formatCode="#,##0.00">
                  <c:v>5.177147873306831</c:v>
                </c:pt>
                <c:pt idx="279" formatCode="#,##0.00">
                  <c:v>4.9375371802498513</c:v>
                </c:pt>
                <c:pt idx="280" formatCode="#,##0.00">
                  <c:v>4.2639178194377569</c:v>
                </c:pt>
                <c:pt idx="281" formatCode="#,##0.00">
                  <c:v>3.3860047632208179</c:v>
                </c:pt>
                <c:pt idx="282" formatCode="#,##0.00">
                  <c:v>2.732401793925221</c:v>
                </c:pt>
                <c:pt idx="283" formatCode="#,##0.00">
                  <c:v>2.7238146181841172</c:v>
                </c:pt>
                <c:pt idx="284" formatCode="#,##0.00">
                  <c:v>2.718119755997872</c:v>
                </c:pt>
                <c:pt idx="285" formatCode="#,##0.00">
                  <c:v>2.4999035531036551</c:v>
                </c:pt>
                <c:pt idx="286" formatCode="#,##0.00">
                  <c:v>2.4947066457209344</c:v>
                </c:pt>
                <c:pt idx="287" formatCode="#,##0.00">
                  <c:v>2.4921162859799173</c:v>
                </c:pt>
                <c:pt idx="288" formatCode="#,##0.00">
                  <c:v>2.486951670536186</c:v>
                </c:pt>
                <c:pt idx="289" formatCode="#,##0.00">
                  <c:v>2.4792447579573773</c:v>
                </c:pt>
                <c:pt idx="290" formatCode="#,##0.00">
                  <c:v>2.6816757927976775</c:v>
                </c:pt>
                <c:pt idx="291" formatCode="#,##0.00">
                  <c:v>2.883477402653889</c:v>
                </c:pt>
                <c:pt idx="292" formatCode="#,##0.00">
                  <c:v>3.0846522282382383</c:v>
                </c:pt>
                <c:pt idx="293" formatCode="#,##0.00">
                  <c:v>3.2885788181358233</c:v>
                </c:pt>
                <c:pt idx="294" formatCode="#,##0.00">
                  <c:v>3.6957887340122841</c:v>
                </c:pt>
                <c:pt idx="295" formatCode="#,##0.00">
                  <c:v>4.5122588449242995</c:v>
                </c:pt>
                <c:pt idx="296" formatCode="#,##0.00">
                  <c:v>4.0853841191426987</c:v>
                </c:pt>
                <c:pt idx="297" formatCode="#,##0.00">
                  <c:v>4.0729058272632956</c:v>
                </c:pt>
                <c:pt idx="298" formatCode="#,##0.00">
                  <c:v>3.6508168985631695</c:v>
                </c:pt>
                <c:pt idx="299" formatCode="#,##0.00">
                  <c:v>3.0316626911828681</c:v>
                </c:pt>
                <c:pt idx="300" formatCode="#,##0.00">
                  <c:v>4.0359241158441916</c:v>
                </c:pt>
                <c:pt idx="301" formatCode="#,##0.00">
                  <c:v>2.595997889896684</c:v>
                </c:pt>
                <c:pt idx="302" formatCode="#,##0.00">
                  <c:v>2.7942766832894206</c:v>
                </c:pt>
                <c:pt idx="303" formatCode="#,##0.00">
                  <c:v>3.1870518208376719</c:v>
                </c:pt>
                <c:pt idx="304" formatCode="#,##0.00">
                  <c:v>2.5831027832647457</c:v>
                </c:pt>
                <c:pt idx="305" formatCode="#,##0.00">
                  <c:v>3.5889484291271367</c:v>
                </c:pt>
                <c:pt idx="306" formatCode="#,##0.00">
                  <c:v>2.1663576164022924</c:v>
                </c:pt>
                <c:pt idx="307" formatCode="#,##0.00">
                  <c:v>3.1587399190937671</c:v>
                </c:pt>
                <c:pt idx="308" formatCode="#,##0.00">
                  <c:v>2.1620996647011115</c:v>
                </c:pt>
                <c:pt idx="309" formatCode="#,##0.00">
                  <c:v>1.7586375266847254</c:v>
                </c:pt>
                <c:pt idx="310" formatCode="#,##0.00">
                  <c:v>2.1557440276020579</c:v>
                </c:pt>
                <c:pt idx="311" formatCode="#,##0.00">
                  <c:v>1.7552078423979545</c:v>
                </c:pt>
                <c:pt idx="312" formatCode="#,##0.00">
                  <c:v>1.3611899825731744</c:v>
                </c:pt>
                <c:pt idx="313" formatCode="#,##0.00">
                  <c:v>0.77294398480891591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80-4D5C-AEBB-019C9D8D1306}"/>
            </c:ext>
          </c:extLst>
        </c:ser>
        <c:ser>
          <c:idx val="2"/>
          <c:order val="2"/>
          <c:tx>
            <c:strRef>
              <c:f>'איור 14 נתונים'!$O$1</c:f>
              <c:strCache>
                <c:ptCount val="1"/>
                <c:pt idx="0">
                  <c:v>רבעוני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313"/>
              <c:layout>
                <c:manualLayout>
                  <c:x val="0"/>
                  <c:y val="-3.511331066265964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8DA3"/>
                        </a:solidFill>
                      </a:rPr>
                      <a:t>1.6%</a:t>
                    </a:r>
                    <a:endParaRPr lang="en-US" b="1" dirty="0">
                      <a:solidFill>
                        <a:srgbClr val="008DA3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80-4D5C-AEBB-019C9D8D13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נתונים'!$A$2:$A$351</c:f>
              <c:numCache>
                <c:formatCode>m/d/yyyy</c:formatCode>
                <c:ptCount val="35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  <c:pt idx="313">
                  <c:v>46054</c:v>
                </c:pt>
              </c:numCache>
            </c:numRef>
          </c:cat>
          <c:val>
            <c:numRef>
              <c:f>'איור 14 נתונים'!$O$2:$O$330</c:f>
              <c:numCache>
                <c:formatCode>General</c:formatCode>
                <c:ptCount val="329"/>
                <c:pt idx="12" formatCode="#,##0.00">
                  <c:v>0</c:v>
                </c:pt>
                <c:pt idx="13" formatCode="#,##0.00">
                  <c:v>-2.3808456671154166</c:v>
                </c:pt>
                <c:pt idx="14" formatCode="#,##0.00">
                  <c:v>-1.789663983701506</c:v>
                </c:pt>
                <c:pt idx="15" formatCode="#,##0.00">
                  <c:v>1.8250479930865593</c:v>
                </c:pt>
                <c:pt idx="16" formatCode="#,##0.00">
                  <c:v>2.4389124074939872</c:v>
                </c:pt>
                <c:pt idx="17" formatCode="#,##0.00">
                  <c:v>1.8222766119082356</c:v>
                </c:pt>
                <c:pt idx="18" formatCode="#,##0.00">
                  <c:v>1.2084455099737434</c:v>
                </c:pt>
                <c:pt idx="19" formatCode="#,##0.00">
                  <c:v>3.6525940848817884</c:v>
                </c:pt>
                <c:pt idx="20" formatCode="#,##0.00">
                  <c:v>6.1426355524609288</c:v>
                </c:pt>
                <c:pt idx="21" formatCode="#,##0.00">
                  <c:v>4.8846070978510125</c:v>
                </c:pt>
                <c:pt idx="22" formatCode="#,##0.00">
                  <c:v>1.195801369064986</c:v>
                </c:pt>
                <c:pt idx="23" formatCode="#,##0.00">
                  <c:v>-1.1781903868616661</c:v>
                </c:pt>
                <c:pt idx="24" formatCode="#,##0.00">
                  <c:v>5.4409513086420169</c:v>
                </c:pt>
                <c:pt idx="25" formatCode="#,##0.00">
                  <c:v>9.2036869908717946</c:v>
                </c:pt>
                <c:pt idx="26" formatCode="#,##0.00">
                  <c:v>11.118096126617072</c:v>
                </c:pt>
                <c:pt idx="27" formatCode="#,##0.00">
                  <c:v>8.4419413012466258</c:v>
                </c:pt>
                <c:pt idx="28" formatCode="#,##0.00">
                  <c:v>7.7634684121284936</c:v>
                </c:pt>
                <c:pt idx="29" formatCode="#,##0.00">
                  <c:v>12.07160632218336</c:v>
                </c:pt>
                <c:pt idx="30" formatCode="#,##0.00">
                  <c:v>9.4891682526959897</c:v>
                </c:pt>
                <c:pt idx="31" formatCode="#,##0.00">
                  <c:v>7.0149366140345171</c:v>
                </c:pt>
                <c:pt idx="32" formatCode="#,##0.00">
                  <c:v>3.9909598895569776</c:v>
                </c:pt>
                <c:pt idx="33" formatCode="#,##0.00">
                  <c:v>4.5576811865776223</c:v>
                </c:pt>
                <c:pt idx="34" formatCode="#,##0.00">
                  <c:v>3.4039522919416587</c:v>
                </c:pt>
                <c:pt idx="35" formatCode="#,##0.00">
                  <c:v>0</c:v>
                </c:pt>
                <c:pt idx="36" formatCode="#,##0.00">
                  <c:v>0</c:v>
                </c:pt>
                <c:pt idx="37" formatCode="#,##0.00">
                  <c:v>1.6771122986593445</c:v>
                </c:pt>
                <c:pt idx="38" formatCode="#,##0.00">
                  <c:v>3.3799849845430163</c:v>
                </c:pt>
                <c:pt idx="39" formatCode="#,##0.00">
                  <c:v>-1.6517194905467991</c:v>
                </c:pt>
                <c:pt idx="40" formatCode="#,##0.00">
                  <c:v>-4.8870486702638711</c:v>
                </c:pt>
                <c:pt idx="41" formatCode="#,##0.00">
                  <c:v>-8.5396383236421851</c:v>
                </c:pt>
                <c:pt idx="42" formatCode="#,##0.00">
                  <c:v>-8.6085140722024889</c:v>
                </c:pt>
                <c:pt idx="43" formatCode="#,##0.00">
                  <c:v>-4.407029539806695</c:v>
                </c:pt>
                <c:pt idx="44" formatCode="#,##0.00">
                  <c:v>-2.7911745172951696</c:v>
                </c:pt>
                <c:pt idx="45" formatCode="#,##0.00">
                  <c:v>0.57020525565585345</c:v>
                </c:pt>
                <c:pt idx="46" formatCode="#,##0.00">
                  <c:v>-0.56536960887978438</c:v>
                </c:pt>
                <c:pt idx="47" formatCode="#,##0.00">
                  <c:v>0.56939357967369375</c:v>
                </c:pt>
                <c:pt idx="48" formatCode="#,##0.00">
                  <c:v>0.56939357967369375</c:v>
                </c:pt>
                <c:pt idx="49" formatCode="#,##0.00">
                  <c:v>0</c:v>
                </c:pt>
                <c:pt idx="50" formatCode="#,##0.00">
                  <c:v>0.56858421121082081</c:v>
                </c:pt>
                <c:pt idx="51" formatCode="#,##0.00">
                  <c:v>1.7130231586859335</c:v>
                </c:pt>
                <c:pt idx="52" formatCode="#,##0.00">
                  <c:v>2.8672019470529664</c:v>
                </c:pt>
                <c:pt idx="53" formatCode="#,##0.00">
                  <c:v>2.2856220497393887</c:v>
                </c:pt>
                <c:pt idx="54" formatCode="#,##0.00">
                  <c:v>-1.125164617012353</c:v>
                </c:pt>
                <c:pt idx="55" formatCode="#,##0.00">
                  <c:v>-0.56219115886111393</c:v>
                </c:pt>
                <c:pt idx="56" formatCode="#,##0.00">
                  <c:v>-0.56219115886111393</c:v>
                </c:pt>
                <c:pt idx="57" formatCode="#,##0.00">
                  <c:v>1.7105813257896729</c:v>
                </c:pt>
                <c:pt idx="58" formatCode="#,##0.00">
                  <c:v>1.1331331730899619</c:v>
                </c:pt>
                <c:pt idx="59" formatCode="#,##0.00">
                  <c:v>1.703297416921945</c:v>
                </c:pt>
                <c:pt idx="60" formatCode="#,##0.00">
                  <c:v>1.1331331730899619</c:v>
                </c:pt>
                <c:pt idx="61" formatCode="#,##0.00">
                  <c:v>0.56377591195169163</c:v>
                </c:pt>
                <c:pt idx="62" formatCode="#,##0.00">
                  <c:v>-0.56061529794321219</c:v>
                </c:pt>
                <c:pt idx="63" formatCode="#,##0.00">
                  <c:v>-0.56140212254304211</c:v>
                </c:pt>
                <c:pt idx="64" formatCode="#,##0.00">
                  <c:v>0</c:v>
                </c:pt>
                <c:pt idx="65" formatCode="#,##0.00">
                  <c:v>1.1299322953315816</c:v>
                </c:pt>
                <c:pt idx="66" formatCode="#,##0.00">
                  <c:v>4.5837914367018895</c:v>
                </c:pt>
                <c:pt idx="67" formatCode="#,##0.00">
                  <c:v>3.9909598895569776</c:v>
                </c:pt>
                <c:pt idx="68" formatCode="#,##0.00">
                  <c:v>5.7292301003656565</c:v>
                </c:pt>
                <c:pt idx="69" formatCode="#,##0.00">
                  <c:v>6.2704051493262858</c:v>
                </c:pt>
                <c:pt idx="70" formatCode="#,##0.00">
                  <c:v>6.2614845317296997</c:v>
                </c:pt>
                <c:pt idx="71" formatCode="#,##0.00">
                  <c:v>3.9293596188251012</c:v>
                </c:pt>
                <c:pt idx="72" formatCode="#,##0.00">
                  <c:v>0</c:v>
                </c:pt>
                <c:pt idx="73" formatCode="#,##0.00">
                  <c:v>2.7680026467132191</c:v>
                </c:pt>
                <c:pt idx="74" formatCode="#,##0.00">
                  <c:v>3.891139793130205</c:v>
                </c:pt>
                <c:pt idx="75" formatCode="#,##0.00">
                  <c:v>5.0304760727303055</c:v>
                </c:pt>
                <c:pt idx="76" formatCode="#,##0.00">
                  <c:v>1.0928860321221867</c:v>
                </c:pt>
                <c:pt idx="77" formatCode="#,##0.00">
                  <c:v>0.54384646937677417</c:v>
                </c:pt>
                <c:pt idx="78" formatCode="#,##0.00">
                  <c:v>-1.6161283687587291</c:v>
                </c:pt>
                <c:pt idx="79" formatCode="#,##0.00">
                  <c:v>-1.6183078178066634</c:v>
                </c:pt>
                <c:pt idx="80" formatCode="#,##0.00">
                  <c:v>-3.2125881038203352</c:v>
                </c:pt>
                <c:pt idx="81" formatCode="#,##0.00">
                  <c:v>-3.7554467531532798</c:v>
                </c:pt>
                <c:pt idx="82" formatCode="#,##0.00">
                  <c:v>-3.7604898605763104</c:v>
                </c:pt>
                <c:pt idx="83" formatCode="#,##0.00">
                  <c:v>-2.167941198790535</c:v>
                </c:pt>
                <c:pt idx="84" formatCode="#,##0.00">
                  <c:v>1.1034378370353704</c:v>
                </c:pt>
                <c:pt idx="85" formatCode="#,##0.00">
                  <c:v>0.55134259500524418</c:v>
                </c:pt>
                <c:pt idx="86" formatCode="#,##0.00">
                  <c:v>1.1034378370353704</c:v>
                </c:pt>
                <c:pt idx="87" formatCode="#,##0.00">
                  <c:v>-0.54682031855420865</c:v>
                </c:pt>
                <c:pt idx="88" formatCode="#,##0.00">
                  <c:v>0.55058369618568026</c:v>
                </c:pt>
                <c:pt idx="89" formatCode="#,##0.00">
                  <c:v>1.6539966404961026</c:v>
                </c:pt>
                <c:pt idx="90" formatCode="#,##0.00">
                  <c:v>4.4623612094649712</c:v>
                </c:pt>
                <c:pt idx="91" formatCode="#,##0.00">
                  <c:v>7.3261394232369437</c:v>
                </c:pt>
                <c:pt idx="92" formatCode="#,##0.00">
                  <c:v>4.4376120897188454</c:v>
                </c:pt>
                <c:pt idx="93" formatCode="#,##0.00">
                  <c:v>3.2964279453014944</c:v>
                </c:pt>
                <c:pt idx="94" formatCode="#,##0.00">
                  <c:v>3.273945767328601</c:v>
                </c:pt>
                <c:pt idx="95" formatCode="#,##0.00">
                  <c:v>6.0714560419763641</c:v>
                </c:pt>
                <c:pt idx="96" formatCode="#,##0.00">
                  <c:v>6.6184958922600678</c:v>
                </c:pt>
                <c:pt idx="97" formatCode="#,##0.00">
                  <c:v>4.3471977481276847</c:v>
                </c:pt>
                <c:pt idx="98" formatCode="#,##0.00">
                  <c:v>2.6862172502450488</c:v>
                </c:pt>
                <c:pt idx="99" formatCode="#,##0.00">
                  <c:v>5.4042042991685024</c:v>
                </c:pt>
                <c:pt idx="100" formatCode="#,##0.00">
                  <c:v>6.5019839762187948</c:v>
                </c:pt>
                <c:pt idx="101" formatCode="#,##0.00">
                  <c:v>5.9403399315586469</c:v>
                </c:pt>
                <c:pt idx="102" formatCode="#,##0.00">
                  <c:v>4.2490809728224832</c:v>
                </c:pt>
                <c:pt idx="103" formatCode="#,##0.00">
                  <c:v>5.8534337555483873</c:v>
                </c:pt>
                <c:pt idx="104" formatCode="#,##0.00">
                  <c:v>7.4934822587687799</c:v>
                </c:pt>
                <c:pt idx="105" formatCode="#,##0.00">
                  <c:v>5.2759265876355155</c:v>
                </c:pt>
                <c:pt idx="106" formatCode="#,##0.00">
                  <c:v>1.0309193190096488</c:v>
                </c:pt>
                <c:pt idx="107" formatCode="#,##0.00">
                  <c:v>0</c:v>
                </c:pt>
                <c:pt idx="108" formatCode="#,##0.00">
                  <c:v>-1.0178034253358392</c:v>
                </c:pt>
                <c:pt idx="109" formatCode="#,##0.00">
                  <c:v>1.0282691843155334</c:v>
                </c:pt>
                <c:pt idx="110" formatCode="#,##0.00">
                  <c:v>1.5433798575154034</c:v>
                </c:pt>
                <c:pt idx="111" formatCode="#,##0.00">
                  <c:v>3.6336357010478659</c:v>
                </c:pt>
                <c:pt idx="112" formatCode="#,##0.00">
                  <c:v>4.149906826255334</c:v>
                </c:pt>
                <c:pt idx="113" formatCode="#,##0.00">
                  <c:v>5.7240141060138416</c:v>
                </c:pt>
                <c:pt idx="114" formatCode="#,##0.00">
                  <c:v>6.7640879500180606</c:v>
                </c:pt>
                <c:pt idx="115" formatCode="#,##0.00">
                  <c:v>6.2077594568846983</c:v>
                </c:pt>
                <c:pt idx="116" formatCode="#,##0.00">
                  <c:v>3.5642609099915346</c:v>
                </c:pt>
                <c:pt idx="117" formatCode="#,##0.00">
                  <c:v>2.5203553600837925</c:v>
                </c:pt>
                <c:pt idx="118" formatCode="#,##0.00">
                  <c:v>4.0450050771832169</c:v>
                </c:pt>
                <c:pt idx="119" formatCode="#,##0.00">
                  <c:v>4.5591239510339499</c:v>
                </c:pt>
                <c:pt idx="120" formatCode="#,##0.00">
                  <c:v>1.497166739485345</c:v>
                </c:pt>
                <c:pt idx="121" formatCode="#,##0.00">
                  <c:v>-0.49230675782924171</c:v>
                </c:pt>
                <c:pt idx="122" formatCode="#,##0.00">
                  <c:v>-0.98158766662024277</c:v>
                </c:pt>
                <c:pt idx="123" formatCode="#,##0.00">
                  <c:v>1.4915839607120285</c:v>
                </c:pt>
                <c:pt idx="124" formatCode="#,##0.00">
                  <c:v>1.9899887882285583</c:v>
                </c:pt>
                <c:pt idx="125" formatCode="#,##0.00">
                  <c:v>2.4920924000227718</c:v>
                </c:pt>
                <c:pt idx="126" formatCode="#,##0.00">
                  <c:v>1.9850511507195634</c:v>
                </c:pt>
                <c:pt idx="127" formatCode="#,##0.00">
                  <c:v>1.9801379547527143</c:v>
                </c:pt>
                <c:pt idx="128" formatCode="#,##0.00">
                  <c:v>4.4908860388855887</c:v>
                </c:pt>
                <c:pt idx="129" formatCode="#,##0.00">
                  <c:v>4.9928088023606376</c:v>
                </c:pt>
                <c:pt idx="130" formatCode="#,##0.00">
                  <c:v>5.4884491422074966</c:v>
                </c:pt>
                <c:pt idx="131" formatCode="#,##0.00">
                  <c:v>4.4410330406423837</c:v>
                </c:pt>
                <c:pt idx="132" formatCode="#,##0.00">
                  <c:v>5.9390039267295247</c:v>
                </c:pt>
                <c:pt idx="133" formatCode="#,##0.00">
                  <c:v>6.9281803540719222</c:v>
                </c:pt>
                <c:pt idx="134" formatCode="#,##0.00">
                  <c:v>4.8890840368265298</c:v>
                </c:pt>
                <c:pt idx="135" formatCode="#,##0.00">
                  <c:v>3.3833882027533457</c:v>
                </c:pt>
                <c:pt idx="136" formatCode="#,##0.00">
                  <c:v>1.911534954327232</c:v>
                </c:pt>
                <c:pt idx="137" formatCode="#,##0.00">
                  <c:v>2.3936702928292863</c:v>
                </c:pt>
                <c:pt idx="138" formatCode="#,##0.00">
                  <c:v>-0.47253313712085632</c:v>
                </c:pt>
                <c:pt idx="139" formatCode="#,##0.00">
                  <c:v>-0.47141933278735948</c:v>
                </c:pt>
                <c:pt idx="140" formatCode="#,##0.00">
                  <c:v>-0.47086439730420482</c:v>
                </c:pt>
                <c:pt idx="141" formatCode="#,##0.00">
                  <c:v>1.9092540145263071</c:v>
                </c:pt>
                <c:pt idx="142" formatCode="#,##0.00">
                  <c:v>1.904708425989754</c:v>
                </c:pt>
                <c:pt idx="143" formatCode="#,##0.00">
                  <c:v>1.9024437385160464</c:v>
                </c:pt>
                <c:pt idx="144" formatCode="#,##0.00">
                  <c:v>2.8603679954732453</c:v>
                </c:pt>
                <c:pt idx="145" formatCode="#,##0.00">
                  <c:v>2.8535665417799283</c:v>
                </c:pt>
                <c:pt idx="146" formatCode="#,##0.00">
                  <c:v>3.8136390637933726</c:v>
                </c:pt>
                <c:pt idx="147" formatCode="#,##0.00">
                  <c:v>3.3192210028989422</c:v>
                </c:pt>
                <c:pt idx="148" formatCode="#,##0.00">
                  <c:v>1.8823013220035989</c:v>
                </c:pt>
                <c:pt idx="149" formatCode="#,##0.00">
                  <c:v>-0.92806797179160183</c:v>
                </c:pt>
                <c:pt idx="150" formatCode="#,##0.00">
                  <c:v>-1.8453945029693886</c:v>
                </c:pt>
                <c:pt idx="151" formatCode="#,##0.00">
                  <c:v>1.8734854002909529</c:v>
                </c:pt>
                <c:pt idx="152" formatCode="#,##0.00">
                  <c:v>4.2673366701189597</c:v>
                </c:pt>
                <c:pt idx="153" formatCode="#,##0.00">
                  <c:v>3.3074596333586337</c:v>
                </c:pt>
                <c:pt idx="154" formatCode="#,##0.00">
                  <c:v>-0.92271586393010141</c:v>
                </c:pt>
                <c:pt idx="155" formatCode="#,##0.00">
                  <c:v>-0.46109433321475102</c:v>
                </c:pt>
                <c:pt idx="156" formatCode="#,##0.00">
                  <c:v>0.92914591082471354</c:v>
                </c:pt>
                <c:pt idx="157" formatCode="#,##0.00">
                  <c:v>2.813427477290964</c:v>
                </c:pt>
                <c:pt idx="158" formatCode="#,##0.00">
                  <c:v>1.3945170187774192</c:v>
                </c:pt>
                <c:pt idx="159" formatCode="#,##0.00">
                  <c:v>1.8604152714776445</c:v>
                </c:pt>
                <c:pt idx="160" formatCode="#,##0.00">
                  <c:v>0.4616264692421268</c:v>
                </c:pt>
                <c:pt idx="161" formatCode="#,##0.00">
                  <c:v>2.3241331396946396</c:v>
                </c:pt>
                <c:pt idx="162" formatCode="#,##0.00">
                  <c:v>1.8518026940276933</c:v>
                </c:pt>
                <c:pt idx="163" formatCode="#,##0.00">
                  <c:v>3.2612359491143161</c:v>
                </c:pt>
                <c:pt idx="164" formatCode="#,##0.00">
                  <c:v>2.3107077092929362</c:v>
                </c:pt>
                <c:pt idx="165" formatCode="#,##0.00">
                  <c:v>2.7744018996489705</c:v>
                </c:pt>
                <c:pt idx="166" formatCode="#,##0.00">
                  <c:v>1.376916061125999</c:v>
                </c:pt>
                <c:pt idx="167" formatCode="#,##0.00">
                  <c:v>0.91427977065614563</c:v>
                </c:pt>
                <c:pt idx="168" formatCode="#,##0.00">
                  <c:v>-0.45377124795493717</c:v>
                </c:pt>
                <c:pt idx="169" formatCode="#,##0.00">
                  <c:v>0</c:v>
                </c:pt>
                <c:pt idx="170" formatCode="#,##0.00">
                  <c:v>0</c:v>
                </c:pt>
                <c:pt idx="171" formatCode="#,##0.00">
                  <c:v>-0.45428660261773723</c:v>
                </c:pt>
                <c:pt idx="172" formatCode="#,##0.00">
                  <c:v>-0.9070236221346617</c:v>
                </c:pt>
                <c:pt idx="173" formatCode="#,##0.00">
                  <c:v>-0.90599642858668616</c:v>
                </c:pt>
                <c:pt idx="174" formatCode="#,##0.00">
                  <c:v>-0.45480312920118671</c:v>
                </c:pt>
                <c:pt idx="175" formatCode="#,##0.00">
                  <c:v>-0.45532083170749527</c:v>
                </c:pt>
                <c:pt idx="176" formatCode="#,##0.00">
                  <c:v>-1.3597535948027595</c:v>
                </c:pt>
                <c:pt idx="177" formatCode="#,##0.00">
                  <c:v>0</c:v>
                </c:pt>
                <c:pt idx="178" formatCode="#,##0.00">
                  <c:v>0.9163743133132618</c:v>
                </c:pt>
                <c:pt idx="179" formatCode="#,##0.00">
                  <c:v>1.3784977677540722</c:v>
                </c:pt>
                <c:pt idx="180" formatCode="#,##0.00">
                  <c:v>-0.90908501268639474</c:v>
                </c:pt>
                <c:pt idx="181" formatCode="#,##0.00">
                  <c:v>-3.5951358778559817</c:v>
                </c:pt>
                <c:pt idx="182" formatCode="#,##0.00">
                  <c:v>-3.5951358778559817</c:v>
                </c:pt>
                <c:pt idx="183" formatCode="#,##0.00">
                  <c:v>-0.456359780587412</c:v>
                </c:pt>
                <c:pt idx="184" formatCode="#,##0.00">
                  <c:v>1.8518026940276933</c:v>
                </c:pt>
                <c:pt idx="185" formatCode="#,##0.00">
                  <c:v>1.8518026940276933</c:v>
                </c:pt>
                <c:pt idx="186" formatCode="#,##0.00">
                  <c:v>0</c:v>
                </c:pt>
                <c:pt idx="187" formatCode="#,##0.00">
                  <c:v>-0.45688103505673316</c:v>
                </c:pt>
                <c:pt idx="188" formatCode="#,##0.00">
                  <c:v>-1.3659446642853457</c:v>
                </c:pt>
                <c:pt idx="189" formatCode="#,##0.00">
                  <c:v>-1.3659446642853457</c:v>
                </c:pt>
                <c:pt idx="190" formatCode="#,##0.00">
                  <c:v>-0.91323603146160615</c:v>
                </c:pt>
                <c:pt idx="191" formatCode="#,##0.00">
                  <c:v>-0.45845196754515927</c:v>
                </c:pt>
                <c:pt idx="192" formatCode="#,##0.00">
                  <c:v>-0.91532578891585503</c:v>
                </c:pt>
                <c:pt idx="193" formatCode="#,##0.00">
                  <c:v>-1.8243534923098603</c:v>
                </c:pt>
                <c:pt idx="194" formatCode="#,##0.00">
                  <c:v>-3.179756089225072</c:v>
                </c:pt>
                <c:pt idx="195" formatCode="#,##0.00">
                  <c:v>-1.8285232225292658</c:v>
                </c:pt>
                <c:pt idx="196" formatCode="#,##0.00">
                  <c:v>0</c:v>
                </c:pt>
                <c:pt idx="197" formatCode="#,##0.00">
                  <c:v>2.3377154813723822</c:v>
                </c:pt>
                <c:pt idx="198" formatCode="#,##0.00">
                  <c:v>1.8625809476962463</c:v>
                </c:pt>
                <c:pt idx="199" formatCode="#,##0.00">
                  <c:v>0.46215983138511163</c:v>
                </c:pt>
                <c:pt idx="200" formatCode="#,##0.00">
                  <c:v>0.4616264692421268</c:v>
                </c:pt>
                <c:pt idx="201" formatCode="#,##0.00">
                  <c:v>0</c:v>
                </c:pt>
                <c:pt idx="202" formatCode="#,##0.00">
                  <c:v>0</c:v>
                </c:pt>
                <c:pt idx="203" formatCode="#,##0.00">
                  <c:v>-0.45950527128227892</c:v>
                </c:pt>
                <c:pt idx="204" formatCode="#,##0.00">
                  <c:v>0.46109433674621503</c:v>
                </c:pt>
                <c:pt idx="205" formatCode="#,##0.00">
                  <c:v>1.3896722869820799</c:v>
                </c:pt>
                <c:pt idx="206" formatCode="#,##0.00">
                  <c:v>1.3896722869820799</c:v>
                </c:pt>
                <c:pt idx="207" formatCode="#,##0.00">
                  <c:v>0.92271592056385465</c:v>
                </c:pt>
                <c:pt idx="208" formatCode="#,##0.00">
                  <c:v>0.92165289780941073</c:v>
                </c:pt>
                <c:pt idx="209" formatCode="#,##0.00">
                  <c:v>-2.2765146134958836</c:v>
                </c:pt>
                <c:pt idx="210" formatCode="#,##0.00">
                  <c:v>-3.6195321360130039</c:v>
                </c:pt>
                <c:pt idx="211" formatCode="#,##0.00">
                  <c:v>-2.27134407923264</c:v>
                </c:pt>
                <c:pt idx="212" formatCode="#,##0.00">
                  <c:v>1.8604152714776445</c:v>
                </c:pt>
                <c:pt idx="213" formatCode="#,##0.00">
                  <c:v>2.8068471547216811</c:v>
                </c:pt>
                <c:pt idx="214" formatCode="#,##0.00">
                  <c:v>1.3896722869820799</c:v>
                </c:pt>
                <c:pt idx="215" formatCode="#,##0.00">
                  <c:v>1.3864611236551694</c:v>
                </c:pt>
                <c:pt idx="216" formatCode="#,##0.00">
                  <c:v>0.46056342965019592</c:v>
                </c:pt>
                <c:pt idx="217" formatCode="#,##0.00">
                  <c:v>0.46003374372605155</c:v>
                </c:pt>
                <c:pt idx="218" formatCode="#,##0.00">
                  <c:v>0</c:v>
                </c:pt>
                <c:pt idx="219" formatCode="#,##0.00">
                  <c:v>1.3848611005966793</c:v>
                </c:pt>
                <c:pt idx="220" formatCode="#,##0.00">
                  <c:v>2.3133803731336666</c:v>
                </c:pt>
                <c:pt idx="221" formatCode="#,##0.00">
                  <c:v>2.3107077092929362</c:v>
                </c:pt>
                <c:pt idx="222" formatCode="#,##0.00">
                  <c:v>0.9184784748071273</c:v>
                </c:pt>
                <c:pt idx="223" formatCode="#,##0.00">
                  <c:v>0.45688103846082129</c:v>
                </c:pt>
                <c:pt idx="224" formatCode="#,##0.00">
                  <c:v>0.91427977065614563</c:v>
                </c:pt>
                <c:pt idx="225" formatCode="#,##0.00">
                  <c:v>2.3027266412709579</c:v>
                </c:pt>
                <c:pt idx="226" formatCode="#,##0.00">
                  <c:v>1.3737635120080194</c:v>
                </c:pt>
                <c:pt idx="227" formatCode="#,##0.00">
                  <c:v>-0.45377124795493717</c:v>
                </c:pt>
                <c:pt idx="228" formatCode="#,##0.00">
                  <c:v>0</c:v>
                </c:pt>
                <c:pt idx="229" formatCode="#,##0.00">
                  <c:v>0.45480313254384619</c:v>
                </c:pt>
                <c:pt idx="230" formatCode="#,##0.00">
                  <c:v>2.758458923680851</c:v>
                </c:pt>
                <c:pt idx="231" formatCode="#,##0.00">
                  <c:v>1.3690616627643371</c:v>
                </c:pt>
                <c:pt idx="232" formatCode="#,##0.00">
                  <c:v>3.6777792253177122</c:v>
                </c:pt>
                <c:pt idx="233" formatCode="#,##0.00">
                  <c:v>0</c:v>
                </c:pt>
                <c:pt idx="234" formatCode="#,##0.00">
                  <c:v>-0.90191081501971304</c:v>
                </c:pt>
                <c:pt idx="235" formatCode="#,##0.00">
                  <c:v>-3.1091451258490999</c:v>
                </c:pt>
                <c:pt idx="236" formatCode="#,##0.00">
                  <c:v>-0.90089516266256275</c:v>
                </c:pt>
                <c:pt idx="237" formatCode="#,##0.00">
                  <c:v>0.91011927922861613</c:v>
                </c:pt>
                <c:pt idx="238" formatCode="#,##0.00">
                  <c:v>0.90908506604705508</c:v>
                </c:pt>
                <c:pt idx="239" formatCode="#,##0.00">
                  <c:v>1.3659449362750209</c:v>
                </c:pt>
                <c:pt idx="240" formatCode="#,##0.00">
                  <c:v>0</c:v>
                </c:pt>
                <c:pt idx="241" formatCode="#,##0.00">
                  <c:v>-0.90089516266256275</c:v>
                </c:pt>
                <c:pt idx="242" formatCode="#,##0.00">
                  <c:v>-0.89988179519370215</c:v>
                </c:pt>
                <c:pt idx="243" formatCode="#,##0.00">
                  <c:v>-2.2433207769945507</c:v>
                </c:pt>
                <c:pt idx="244" formatCode="#,##0.00">
                  <c:v>-3.5750554531898682</c:v>
                </c:pt>
                <c:pt idx="245" formatCode="#,##0.00">
                  <c:v>-4.0106276292802168</c:v>
                </c:pt>
                <c:pt idx="246" formatCode="#,##0.00">
                  <c:v>-1.3582145863421102</c:v>
                </c:pt>
                <c:pt idx="247" formatCode="#,##0.00">
                  <c:v>0.45792712786740797</c:v>
                </c:pt>
                <c:pt idx="248" formatCode="#,##0.00">
                  <c:v>0.45792712786740797</c:v>
                </c:pt>
                <c:pt idx="249" formatCode="#,##0.00">
                  <c:v>0.45740348505993733</c:v>
                </c:pt>
                <c:pt idx="250" formatCode="#,##0.00">
                  <c:v>1.376916061125999</c:v>
                </c:pt>
                <c:pt idx="251" formatCode="#,##0.00">
                  <c:v>1.376916061125999</c:v>
                </c:pt>
                <c:pt idx="252" formatCode="#,##0.00">
                  <c:v>1.3753379800275356</c:v>
                </c:pt>
                <c:pt idx="253" formatCode="#,##0.00">
                  <c:v>1.3721926446732313</c:v>
                </c:pt>
                <c:pt idx="254" formatCode="#,##0.00">
                  <c:v>3.2236917238590568</c:v>
                </c:pt>
                <c:pt idx="255" formatCode="#,##0.00">
                  <c:v>2.7552922897385645</c:v>
                </c:pt>
                <c:pt idx="256" formatCode="#,##0.00">
                  <c:v>3.2125964286968234</c:v>
                </c:pt>
                <c:pt idx="257" formatCode="#,##0.00">
                  <c:v>2.2765167122212437</c:v>
                </c:pt>
                <c:pt idx="258" formatCode="#,##0.00">
                  <c:v>3.1979209564565458</c:v>
                </c:pt>
                <c:pt idx="259" formatCode="#,##0.00">
                  <c:v>2.7271163892083283</c:v>
                </c:pt>
                <c:pt idx="260" formatCode="#,##0.00">
                  <c:v>3.1797640789055448</c:v>
                </c:pt>
                <c:pt idx="261" formatCode="#,##0.00">
                  <c:v>1.8037877024305926</c:v>
                </c:pt>
                <c:pt idx="262" formatCode="#,##0.00">
                  <c:v>2.2534327192620163</c:v>
                </c:pt>
                <c:pt idx="263" formatCode="#,##0.00">
                  <c:v>2.6995108835298431</c:v>
                </c:pt>
                <c:pt idx="264" formatCode="#,##0.00">
                  <c:v>4.9962097784685522</c:v>
                </c:pt>
                <c:pt idx="265" formatCode="#,##0.00">
                  <c:v>6.3689188867550595</c:v>
                </c:pt>
                <c:pt idx="266" formatCode="#,##0.00">
                  <c:v>5.8774860242680305</c:v>
                </c:pt>
                <c:pt idx="267" formatCode="#,##0.00">
                  <c:v>5.8510393487159806</c:v>
                </c:pt>
                <c:pt idx="268" formatCode="#,##0.00">
                  <c:v>4.901608634840926</c:v>
                </c:pt>
                <c:pt idx="269" formatCode="#,##0.00">
                  <c:v>5.7923955943594896</c:v>
                </c:pt>
                <c:pt idx="270" formatCode="#,##0.00">
                  <c:v>8.0497703774646823</c:v>
                </c:pt>
                <c:pt idx="271" formatCode="#,##0.00">
                  <c:v>4.8422816990087325</c:v>
                </c:pt>
                <c:pt idx="272" formatCode="#,##0.00">
                  <c:v>3.9275226118301809</c:v>
                </c:pt>
                <c:pt idx="273" formatCode="#,##0.00">
                  <c:v>1.7148591131207036</c:v>
                </c:pt>
                <c:pt idx="274" formatCode="#,##0.00">
                  <c:v>5.2276700594482195</c:v>
                </c:pt>
                <c:pt idx="275" formatCode="#,##0.00">
                  <c:v>6.0984974385571933</c:v>
                </c:pt>
                <c:pt idx="276" formatCode="#,##0.00">
                  <c:v>6.5161021201920466</c:v>
                </c:pt>
                <c:pt idx="277" formatCode="#,##0.00">
                  <c:v>5.5990962343999806</c:v>
                </c:pt>
                <c:pt idx="278" formatCode="#,##0.00">
                  <c:v>4.2637992226959298</c:v>
                </c:pt>
                <c:pt idx="279" formatCode="#,##0.00">
                  <c:v>3.3823665179803619</c:v>
                </c:pt>
                <c:pt idx="280" formatCode="#,##0.00">
                  <c:v>2.9456211909997698</c:v>
                </c:pt>
                <c:pt idx="281" formatCode="#,##0.00">
                  <c:v>2.5156004345372462</c:v>
                </c:pt>
                <c:pt idx="282" formatCode="#,##0.00">
                  <c:v>2.0865233967432895</c:v>
                </c:pt>
                <c:pt idx="283" formatCode="#,##0.00">
                  <c:v>2.5024859496753482</c:v>
                </c:pt>
                <c:pt idx="284" formatCode="#,##0.00">
                  <c:v>2.9210391538896374</c:v>
                </c:pt>
                <c:pt idx="285" formatCode="#,##0.00">
                  <c:v>2.9149576145788725</c:v>
                </c:pt>
                <c:pt idx="286" formatCode="#,##0.00">
                  <c:v>2.4869279321674931</c:v>
                </c:pt>
                <c:pt idx="287" formatCode="#,##0.00">
                  <c:v>2.0649809517768292</c:v>
                </c:pt>
                <c:pt idx="288" formatCode="#,##0.00">
                  <c:v>2.060725730997981</c:v>
                </c:pt>
                <c:pt idx="289" formatCode="#,##0.00">
                  <c:v>2.4715621597344972</c:v>
                </c:pt>
                <c:pt idx="290" formatCode="#,##0.00">
                  <c:v>3.3020968141733498</c:v>
                </c:pt>
                <c:pt idx="291" formatCode="#,##0.00">
                  <c:v>3.7128615992930269</c:v>
                </c:pt>
                <c:pt idx="292" formatCode="#,##0.00">
                  <c:v>3.7014104308483731</c:v>
                </c:pt>
                <c:pt idx="293" formatCode="#,##0.00">
                  <c:v>3.2750625910480169</c:v>
                </c:pt>
                <c:pt idx="294" formatCode="#,##0.00">
                  <c:v>3.6787186792097026</c:v>
                </c:pt>
                <c:pt idx="295" formatCode="#,##0.00">
                  <c:v>5.3294473381551022</c:v>
                </c:pt>
                <c:pt idx="296" formatCode="#,##0.00">
                  <c:v>4.902063629139497</c:v>
                </c:pt>
                <c:pt idx="297" formatCode="#,##0.00">
                  <c:v>4.4685916773617551</c:v>
                </c:pt>
                <c:pt idx="298" formatCode="#,##0.00">
                  <c:v>1.998938713197651</c:v>
                </c:pt>
                <c:pt idx="299" formatCode="#,##0.00">
                  <c:v>1.1946109510177605</c:v>
                </c:pt>
                <c:pt idx="300" formatCode="#,##0.00">
                  <c:v>3.6050484921309911</c:v>
                </c:pt>
                <c:pt idx="301" formatCode="#,##0.00">
                  <c:v>3.1965520015918347</c:v>
                </c:pt>
                <c:pt idx="302" formatCode="#,##0.00">
                  <c:v>4.4192296362041583</c:v>
                </c:pt>
                <c:pt idx="303" formatCode="#,##0.00">
                  <c:v>2.7707415655999323</c:v>
                </c:pt>
                <c:pt idx="304" formatCode="#,##0.00">
                  <c:v>1.9733001978547771</c:v>
                </c:pt>
                <c:pt idx="305" formatCode="#,##0.00">
                  <c:v>2.7652691370923188</c:v>
                </c:pt>
                <c:pt idx="306" formatCode="#,##0.00">
                  <c:v>1.5655279858023841</c:v>
                </c:pt>
                <c:pt idx="307" formatCode="#,##0.00">
                  <c:v>4.3579603783295395</c:v>
                </c:pt>
                <c:pt idx="308" formatCode="#,##0.00">
                  <c:v>1.5624704293518255</c:v>
                </c:pt>
                <c:pt idx="309" formatCode="#,##0.00">
                  <c:v>1.9521142324459451</c:v>
                </c:pt>
                <c:pt idx="310" formatCode="#,##0.00">
                  <c:v>0</c:v>
                </c:pt>
                <c:pt idx="311" formatCode="#,##0.00">
                  <c:v>1.948311017622073</c:v>
                </c:pt>
                <c:pt idx="312" formatCode="#,##0.00">
                  <c:v>0.77369078642994804</c:v>
                </c:pt>
                <c:pt idx="313" formatCode="#,##0.00">
                  <c:v>1.5518623936543463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80-4D5C-AEBB-019C9D8D1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1770664"/>
        <c:axId val="941767712"/>
      </c:lineChart>
      <c:dateAx>
        <c:axId val="941770664"/>
        <c:scaling>
          <c:orientation val="minMax"/>
          <c:min val="44593"/>
        </c:scaling>
        <c:delete val="0"/>
        <c:axPos val="b"/>
        <c:numFmt formatCode="[$-101040D]mmm\ 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67712"/>
        <c:crosses val="autoZero"/>
        <c:auto val="1"/>
        <c:lblOffset val="100"/>
        <c:baseTimeUnit val="months"/>
        <c:majorUnit val="6"/>
        <c:majorTimeUnit val="months"/>
      </c:dateAx>
      <c:valAx>
        <c:axId val="941767712"/>
        <c:scaling>
          <c:orientation val="minMax"/>
          <c:max val="9"/>
          <c:min val="-1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70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r>
              <a:rPr lang="he-IL" sz="1100" b="1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4ג: בלתי סחירים- שיעור האינפלציה </a:t>
            </a:r>
            <a:endParaRPr lang="he-IL" sz="1100" dirty="0" smtClean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pPr>
            <a:r>
              <a:rPr lang="he-IL" sz="1100" b="1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בטווחים שונים</a:t>
            </a:r>
            <a:endParaRPr lang="he-IL" sz="1100" dirty="0" smtClean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pPr>
            <a:r>
              <a:rPr lang="he-IL" sz="1100" b="0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מנוכה עונתיות, פברואר 2022 עד פברואר 2026 </a:t>
            </a:r>
            <a:endParaRPr lang="he-IL" sz="1100" dirty="0" smtClean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160189039373252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6035650827643803E-2"/>
          <c:y val="0.14707733483244934"/>
          <c:w val="0.81052936835037803"/>
          <c:h val="0.69217230680310149"/>
        </c:manualLayout>
      </c:layout>
      <c:lineChart>
        <c:grouping val="standard"/>
        <c:varyColors val="0"/>
        <c:ser>
          <c:idx val="0"/>
          <c:order val="0"/>
          <c:tx>
            <c:strRef>
              <c:f>'איור 14 נתונים'!$P$1</c:f>
              <c:strCache>
                <c:ptCount val="1"/>
                <c:pt idx="0">
                  <c:v>שנתי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3F-46AB-964F-EDA883789D9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4472C4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נתונים'!$A$2:$A$371</c:f>
              <c:numCache>
                <c:formatCode>m/d/yyyy</c:formatCode>
                <c:ptCount val="37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  <c:pt idx="313">
                  <c:v>46054</c:v>
                </c:pt>
              </c:numCache>
            </c:numRef>
          </c:cat>
          <c:val>
            <c:numRef>
              <c:f>'איור 14 נתונים'!$P$2:$P$350</c:f>
              <c:numCache>
                <c:formatCode>General</c:formatCode>
                <c:ptCount val="349"/>
                <c:pt idx="12" formatCode="#,##0.00">
                  <c:v>0.40479348616864197</c:v>
                </c:pt>
                <c:pt idx="13" formatCode="#,##0.00">
                  <c:v>0.95448973300416018</c:v>
                </c:pt>
                <c:pt idx="14" formatCode="#,##0.00">
                  <c:v>1.9258870495850955</c:v>
                </c:pt>
                <c:pt idx="15" formatCode="#,##0.00">
                  <c:v>2.7179487399380919</c:v>
                </c:pt>
                <c:pt idx="16" formatCode="#,##0.00">
                  <c:v>1.9507438524684506</c:v>
                </c:pt>
                <c:pt idx="17" formatCode="#,##0.00">
                  <c:v>1.9782315214924795</c:v>
                </c:pt>
                <c:pt idx="18" formatCode="#,##0.00">
                  <c:v>2.7550303496840733</c:v>
                </c:pt>
                <c:pt idx="19" formatCode="#,##0.00">
                  <c:v>3.3681932624827216</c:v>
                </c:pt>
                <c:pt idx="20" formatCode="#,##0.00">
                  <c:v>3.9657092622809698</c:v>
                </c:pt>
                <c:pt idx="21" formatCode="#,##0.00">
                  <c:v>3.5920334881699212</c:v>
                </c:pt>
                <c:pt idx="22" formatCode="#,##0.00">
                  <c:v>3.0614194192488009</c:v>
                </c:pt>
                <c:pt idx="23" formatCode="#,##0.00">
                  <c:v>2.9861717915032671</c:v>
                </c:pt>
                <c:pt idx="24" formatCode="#,##0.00">
                  <c:v>5.0509201025905837</c:v>
                </c:pt>
                <c:pt idx="25" formatCode="#,##0.00">
                  <c:v>6.2883320310700652</c:v>
                </c:pt>
                <c:pt idx="26" formatCode="#,##0.00">
                  <c:v>6.341091056156789</c:v>
                </c:pt>
                <c:pt idx="27" formatCode="#,##0.00">
                  <c:v>6.7996992296785796</c:v>
                </c:pt>
                <c:pt idx="28" formatCode="#,##0.00">
                  <c:v>7.3987394196776579</c:v>
                </c:pt>
                <c:pt idx="29" formatCode="#,##0.00">
                  <c:v>8.2479023517503016</c:v>
                </c:pt>
                <c:pt idx="30" formatCode="#,##0.00">
                  <c:v>7.8237452060863744</c:v>
                </c:pt>
                <c:pt idx="31" formatCode="#,##0.00">
                  <c:v>6.4878739042088407</c:v>
                </c:pt>
                <c:pt idx="32" formatCode="#,##0.00">
                  <c:v>6.8523182451027953</c:v>
                </c:pt>
                <c:pt idx="33" formatCode="#,##0.00">
                  <c:v>7.4993386190077116</c:v>
                </c:pt>
                <c:pt idx="34" formatCode="#,##0.00">
                  <c:v>6.9837101915859678</c:v>
                </c:pt>
                <c:pt idx="35" formatCode="#,##0.00">
                  <c:v>6.4836462072937584</c:v>
                </c:pt>
                <c:pt idx="36" formatCode="#,##0.00">
                  <c:v>5.1966701273020277</c:v>
                </c:pt>
                <c:pt idx="37" formatCode="#,##0.00">
                  <c:v>4.5931482387209899</c:v>
                </c:pt>
                <c:pt idx="38" formatCode="#,##0.00">
                  <c:v>3.9600680585921699</c:v>
                </c:pt>
                <c:pt idx="39" formatCode="#,##0.00">
                  <c:v>2.0221764384604102</c:v>
                </c:pt>
                <c:pt idx="40" formatCode="#,##0.00">
                  <c:v>0.70890341980005545</c:v>
                </c:pt>
                <c:pt idx="41" formatCode="#,##0.00">
                  <c:v>-1.4696431986876646</c:v>
                </c:pt>
                <c:pt idx="42" formatCode="#,##0.00">
                  <c:v>-2.7958966843576682</c:v>
                </c:pt>
                <c:pt idx="43" formatCode="#,##0.00">
                  <c:v>-1.9640826980873771</c:v>
                </c:pt>
                <c:pt idx="44" formatCode="#,##0.00">
                  <c:v>-2.9350345555489432</c:v>
                </c:pt>
                <c:pt idx="45" formatCode="#,##0.00">
                  <c:v>-3.4643010333011759</c:v>
                </c:pt>
                <c:pt idx="46" formatCode="#,##0.00">
                  <c:v>-2.50059249232506</c:v>
                </c:pt>
                <c:pt idx="47" formatCode="#,##0.00">
                  <c:v>-2.4025469727735338</c:v>
                </c:pt>
                <c:pt idx="48" formatCode="#,##0.00">
                  <c:v>-2.9898274136885172</c:v>
                </c:pt>
                <c:pt idx="49" formatCode="#,##0.00">
                  <c:v>-3.4445776521491611</c:v>
                </c:pt>
                <c:pt idx="50" formatCode="#,##0.00">
                  <c:v>-3.4840981888354161</c:v>
                </c:pt>
                <c:pt idx="51" formatCode="#,##0.00">
                  <c:v>-2.050737062832364</c:v>
                </c:pt>
                <c:pt idx="52" formatCode="#,##0.00">
                  <c:v>-1.1319180049840782</c:v>
                </c:pt>
                <c:pt idx="53" formatCode="#,##0.00">
                  <c:v>-0.39023473101293948</c:v>
                </c:pt>
                <c:pt idx="54" formatCode="#,##0.00">
                  <c:v>0.32190121952242468</c:v>
                </c:pt>
                <c:pt idx="55" formatCode="#,##0.00">
                  <c:v>0.39882983049983611</c:v>
                </c:pt>
                <c:pt idx="56" formatCode="#,##0.00">
                  <c:v>0.64788838135012572</c:v>
                </c:pt>
                <c:pt idx="57" formatCode="#,##0.00">
                  <c:v>0.29408544807283388</c:v>
                </c:pt>
                <c:pt idx="58" formatCode="#,##0.00">
                  <c:v>0.16364704818314646</c:v>
                </c:pt>
                <c:pt idx="59" formatCode="#,##0.00">
                  <c:v>0.7683942624468143</c:v>
                </c:pt>
                <c:pt idx="60" formatCode="#,##0.00">
                  <c:v>0.69264526001755478</c:v>
                </c:pt>
                <c:pt idx="61" formatCode="#,##0.00">
                  <c:v>0.66551738483306977</c:v>
                </c:pt>
                <c:pt idx="62" formatCode="#,##0.00">
                  <c:v>0.27945981029959821</c:v>
                </c:pt>
                <c:pt idx="63" formatCode="#,##0.00">
                  <c:v>1.3463905911947904E-2</c:v>
                </c:pt>
                <c:pt idx="64" formatCode="#,##0.00">
                  <c:v>-0.15888034975297671</c:v>
                </c:pt>
                <c:pt idx="65" formatCode="#,##0.00">
                  <c:v>0.51229179039833372</c:v>
                </c:pt>
                <c:pt idx="66" formatCode="#,##0.00">
                  <c:v>1.5975966280767251</c:v>
                </c:pt>
                <c:pt idx="67" formatCode="#,##0.00">
                  <c:v>1.8119290171551672</c:v>
                </c:pt>
                <c:pt idx="68" formatCode="#,##0.00">
                  <c:v>2.0414281353841046</c:v>
                </c:pt>
                <c:pt idx="69" formatCode="#,##0.00">
                  <c:v>2.8002221151209428</c:v>
                </c:pt>
                <c:pt idx="70" formatCode="#,##0.00">
                  <c:v>3.6714191664953155</c:v>
                </c:pt>
                <c:pt idx="71" formatCode="#,##0.00">
                  <c:v>3.2935625994334083</c:v>
                </c:pt>
                <c:pt idx="72" formatCode="#,##0.00">
                  <c:v>3.0210748914849317</c:v>
                </c:pt>
                <c:pt idx="73" formatCode="#,##0.00">
                  <c:v>3.1742836635824556</c:v>
                </c:pt>
                <c:pt idx="74" formatCode="#,##0.00">
                  <c:v>4.1631514296737393</c:v>
                </c:pt>
                <c:pt idx="75" formatCode="#,##0.00">
                  <c:v>4.1434375125815048</c:v>
                </c:pt>
                <c:pt idx="76" formatCode="#,##0.00">
                  <c:v>3.4721544418275574</c:v>
                </c:pt>
                <c:pt idx="77" formatCode="#,##0.00">
                  <c:v>2.9588576988393012</c:v>
                </c:pt>
                <c:pt idx="78" formatCode="#,##0.00">
                  <c:v>2.1899836262245787</c:v>
                </c:pt>
                <c:pt idx="79" formatCode="#,##0.00">
                  <c:v>1.6531777268688375</c:v>
                </c:pt>
                <c:pt idx="80" formatCode="#,##0.00">
                  <c:v>1.1420717963669835</c:v>
                </c:pt>
                <c:pt idx="81" formatCode="#,##0.00">
                  <c:v>8.7638658396183011E-2</c:v>
                </c:pt>
                <c:pt idx="82" formatCode="#,##0.00">
                  <c:v>-0.75443647624754417</c:v>
                </c:pt>
                <c:pt idx="83" formatCode="#,##0.00">
                  <c:v>-0.626126132551863</c:v>
                </c:pt>
                <c:pt idx="84" formatCode="#,##0.00">
                  <c:v>4.7466309982957533E-2</c:v>
                </c:pt>
                <c:pt idx="85" formatCode="#,##0.00">
                  <c:v>-0.28057451584815318</c:v>
                </c:pt>
                <c:pt idx="86" formatCode="#,##0.00">
                  <c:v>-0.9767220826271017</c:v>
                </c:pt>
                <c:pt idx="87" formatCode="#,##0.00">
                  <c:v>-0.98362802144348338</c:v>
                </c:pt>
                <c:pt idx="88" formatCode="#,##0.00">
                  <c:v>-0.89214415383619405</c:v>
                </c:pt>
                <c:pt idx="89" formatCode="#,##0.00">
                  <c:v>-0.35927414874965535</c:v>
                </c:pt>
                <c:pt idx="90" formatCode="#,##0.00">
                  <c:v>0.87002466225756248</c:v>
                </c:pt>
                <c:pt idx="91" formatCode="#,##0.00">
                  <c:v>2.2757102576778765</c:v>
                </c:pt>
                <c:pt idx="92" formatCode="#,##0.00">
                  <c:v>2.5593014088598265</c:v>
                </c:pt>
                <c:pt idx="93" formatCode="#,##0.00">
                  <c:v>3.0283996143208203</c:v>
                </c:pt>
                <c:pt idx="94" formatCode="#,##0.00">
                  <c:v>3.4587768972625943</c:v>
                </c:pt>
                <c:pt idx="95" formatCode="#,##0.00">
                  <c:v>3.7963630889757294</c:v>
                </c:pt>
                <c:pt idx="96" formatCode="#,##0.00">
                  <c:v>3.9788476045426124</c:v>
                </c:pt>
                <c:pt idx="97" formatCode="#,##0.00">
                  <c:v>4.1961394944007413</c:v>
                </c:pt>
                <c:pt idx="98" formatCode="#,##0.00">
                  <c:v>4.35035286457921</c:v>
                </c:pt>
                <c:pt idx="99" formatCode="#,##0.00">
                  <c:v>5.4514042640792848</c:v>
                </c:pt>
                <c:pt idx="100" formatCode="#,##0.00">
                  <c:v>6.1401865513482923</c:v>
                </c:pt>
                <c:pt idx="101" formatCode="#,##0.00">
                  <c:v>5.3162779328866705</c:v>
                </c:pt>
                <c:pt idx="102" formatCode="#,##0.00">
                  <c:v>5.4272091995379634</c:v>
                </c:pt>
                <c:pt idx="103" formatCode="#,##0.00">
                  <c:v>5.9160910211241147</c:v>
                </c:pt>
                <c:pt idx="104" formatCode="#,##0.00">
                  <c:v>6.438169254866688</c:v>
                </c:pt>
                <c:pt idx="105" formatCode="#,##0.00">
                  <c:v>6.9068158787241707</c:v>
                </c:pt>
                <c:pt idx="106" formatCode="#,##0.00">
                  <c:v>7.0411919318117633</c:v>
                </c:pt>
                <c:pt idx="107" formatCode="#,##0.00">
                  <c:v>6.8863445475970453</c:v>
                </c:pt>
                <c:pt idx="108" formatCode="#,##0.00">
                  <c:v>6.3129245267269818</c:v>
                </c:pt>
                <c:pt idx="109" formatCode="#,##0.00">
                  <c:v>6.3023165724510388</c:v>
                </c:pt>
                <c:pt idx="110" formatCode="#,##0.00">
                  <c:v>7.0389791218860687</c:v>
                </c:pt>
                <c:pt idx="111" formatCode="#,##0.00">
                  <c:v>6.0627697847259299</c:v>
                </c:pt>
                <c:pt idx="112" formatCode="#,##0.00">
                  <c:v>6.1272629863132755</c:v>
                </c:pt>
                <c:pt idx="113" formatCode="#,##0.00">
                  <c:v>6.7867699513188606</c:v>
                </c:pt>
                <c:pt idx="114" formatCode="#,##0.00">
                  <c:v>6.2690655560827313</c:v>
                </c:pt>
                <c:pt idx="115" formatCode="#,##0.00">
                  <c:v>5.2901262796338777</c:v>
                </c:pt>
                <c:pt idx="116" formatCode="#,##0.00">
                  <c:v>4.8870456215997837</c:v>
                </c:pt>
                <c:pt idx="117" formatCode="#,##0.00">
                  <c:v>4.8149417868420974</c:v>
                </c:pt>
                <c:pt idx="118" formatCode="#,##0.00">
                  <c:v>4.4149764319342921</c:v>
                </c:pt>
                <c:pt idx="119" formatCode="#,##0.00">
                  <c:v>4.1562575495455389</c:v>
                </c:pt>
                <c:pt idx="120" formatCode="#,##0.00">
                  <c:v>3.7834728369579906</c:v>
                </c:pt>
                <c:pt idx="121" formatCode="#,##0.00">
                  <c:v>3.4417050885014122</c:v>
                </c:pt>
                <c:pt idx="122" formatCode="#,##0.00">
                  <c:v>2.7380060637946846</c:v>
                </c:pt>
                <c:pt idx="123" formatCode="#,##0.00">
                  <c:v>2.7870754509535134</c:v>
                </c:pt>
                <c:pt idx="124" formatCode="#,##0.00">
                  <c:v>2.8136991868880523</c:v>
                </c:pt>
                <c:pt idx="125" formatCode="#,##0.00">
                  <c:v>3.1681724957396185</c:v>
                </c:pt>
                <c:pt idx="126" formatCode="#,##0.00">
                  <c:v>2.7654824415368262</c:v>
                </c:pt>
                <c:pt idx="127" formatCode="#,##0.00">
                  <c:v>2.6191131367752529</c:v>
                </c:pt>
                <c:pt idx="128" formatCode="#,##0.00">
                  <c:v>3.4458418463263918</c:v>
                </c:pt>
                <c:pt idx="129" formatCode="#,##0.00">
                  <c:v>3.2385438158178959</c:v>
                </c:pt>
                <c:pt idx="130" formatCode="#,##0.00">
                  <c:v>3.232348636933069</c:v>
                </c:pt>
                <c:pt idx="131" formatCode="#,##0.00">
                  <c:v>3.5921693249677977</c:v>
                </c:pt>
                <c:pt idx="132" formatCode="#,##0.00">
                  <c:v>4.3519987982320485</c:v>
                </c:pt>
                <c:pt idx="133" formatCode="#,##0.00">
                  <c:v>4.9600571014221773</c:v>
                </c:pt>
                <c:pt idx="134" formatCode="#,##0.00">
                  <c:v>4.9810168347063755</c:v>
                </c:pt>
                <c:pt idx="135" formatCode="#,##0.00">
                  <c:v>4.9496938651247602</c:v>
                </c:pt>
                <c:pt idx="136" formatCode="#,##0.00">
                  <c:v>4.9789612469691047</c:v>
                </c:pt>
                <c:pt idx="137" formatCode="#,##0.00">
                  <c:v>4.9423690043826962</c:v>
                </c:pt>
                <c:pt idx="138" formatCode="#,##0.00">
                  <c:v>4.1844744518889199</c:v>
                </c:pt>
                <c:pt idx="139" formatCode="#,##0.00">
                  <c:v>4.0854064269592261</c:v>
                </c:pt>
                <c:pt idx="140" formatCode="#,##0.00">
                  <c:v>3.2452996498963493</c:v>
                </c:pt>
                <c:pt idx="141" formatCode="#,##0.00">
                  <c:v>2.9554759782810747</c:v>
                </c:pt>
                <c:pt idx="142" formatCode="#,##0.00">
                  <c:v>2.9801902355553356</c:v>
                </c:pt>
                <c:pt idx="143" formatCode="#,##0.00">
                  <c:v>2.7314482969746701</c:v>
                </c:pt>
                <c:pt idx="144" formatCode="#,##0.00">
                  <c:v>2.7550486806650065</c:v>
                </c:pt>
                <c:pt idx="145" formatCode="#,##0.00">
                  <c:v>2.4308131449685577</c:v>
                </c:pt>
                <c:pt idx="146" formatCode="#,##0.00">
                  <c:v>2.5085253431679666</c:v>
                </c:pt>
                <c:pt idx="147" formatCode="#,##0.00">
                  <c:v>2.8573013292473304</c:v>
                </c:pt>
                <c:pt idx="148" formatCode="#,##0.00">
                  <c:v>2.6944633078929359</c:v>
                </c:pt>
                <c:pt idx="149" formatCode="#,##0.00">
                  <c:v>2.0458193122550483</c:v>
                </c:pt>
                <c:pt idx="150" formatCode="#,##0.00">
                  <c:v>2.4893859513621219</c:v>
                </c:pt>
                <c:pt idx="151" formatCode="#,##0.00">
                  <c:v>2.6539997860888231</c:v>
                </c:pt>
                <c:pt idx="152" formatCode="#,##0.00">
                  <c:v>2.4300214441580703</c:v>
                </c:pt>
                <c:pt idx="153" formatCode="#,##0.00">
                  <c:v>2.2237679072214522</c:v>
                </c:pt>
                <c:pt idx="154" formatCode="#,##0.00">
                  <c:v>1.6390713425631365</c:v>
                </c:pt>
                <c:pt idx="155" formatCode="#,##0.00">
                  <c:v>1.6309359056697614</c:v>
                </c:pt>
                <c:pt idx="156" formatCode="#,##0.00">
                  <c:v>1.814628892660175</c:v>
                </c:pt>
                <c:pt idx="157" formatCode="#,##0.00">
                  <c:v>1.5147106181810033</c:v>
                </c:pt>
                <c:pt idx="158" formatCode="#,##0.00">
                  <c:v>1.5187610817939623</c:v>
                </c:pt>
                <c:pt idx="159" formatCode="#,##0.00">
                  <c:v>1.2459883561900309</c:v>
                </c:pt>
                <c:pt idx="160" formatCode="#,##0.00">
                  <c:v>1.2328623432706909</c:v>
                </c:pt>
                <c:pt idx="161" formatCode="#,##0.00">
                  <c:v>2.100642188071733</c:v>
                </c:pt>
                <c:pt idx="162" formatCode="#,##0.00">
                  <c:v>2.2916174217865182</c:v>
                </c:pt>
                <c:pt idx="163" formatCode="#,##0.00">
                  <c:v>1.5939720657351275</c:v>
                </c:pt>
                <c:pt idx="164" formatCode="#,##0.00">
                  <c:v>1.9302544724995041</c:v>
                </c:pt>
                <c:pt idx="165" formatCode="#,##0.00">
                  <c:v>2.7334591478589854</c:v>
                </c:pt>
                <c:pt idx="166" formatCode="#,##0.00">
                  <c:v>2.9380333785185897</c:v>
                </c:pt>
                <c:pt idx="167" formatCode="#,##0.00">
                  <c:v>2.9102231444933624</c:v>
                </c:pt>
                <c:pt idx="168" formatCode="#,##0.00">
                  <c:v>2.3244918259746949</c:v>
                </c:pt>
                <c:pt idx="169" formatCode="#,##0.00">
                  <c:v>2.3552352893061679</c:v>
                </c:pt>
                <c:pt idx="170" formatCode="#,##0.00">
                  <c:v>2.4961276459661841</c:v>
                </c:pt>
                <c:pt idx="171" formatCode="#,##0.00">
                  <c:v>2.0579706606732806</c:v>
                </c:pt>
                <c:pt idx="172" formatCode="#,##0.00">
                  <c:v>1.9968952852530197</c:v>
                </c:pt>
                <c:pt idx="173" formatCode="#,##0.00">
                  <c:v>1.4321441429699266</c:v>
                </c:pt>
                <c:pt idx="174" formatCode="#,##0.00">
                  <c:v>1.098730969087458</c:v>
                </c:pt>
                <c:pt idx="175" formatCode="#,##0.00">
                  <c:v>1.159187677799367</c:v>
                </c:pt>
                <c:pt idx="176" formatCode="#,##0.00">
                  <c:v>0.8466870381549807</c:v>
                </c:pt>
                <c:pt idx="177" formatCode="#,##0.00">
                  <c:v>0.62571924697893966</c:v>
                </c:pt>
                <c:pt idx="178" formatCode="#,##0.00">
                  <c:v>0.89740767824524337</c:v>
                </c:pt>
                <c:pt idx="179" formatCode="#,##0.00">
                  <c:v>0.70250416707808849</c:v>
                </c:pt>
                <c:pt idx="180" formatCode="#,##0.00">
                  <c:v>0.44810039062499474</c:v>
                </c:pt>
                <c:pt idx="181" formatCode="#,##0.00">
                  <c:v>-1.7533074298858864E-2</c:v>
                </c:pt>
                <c:pt idx="182" formatCode="#,##0.00">
                  <c:v>-0.12110882248389521</c:v>
                </c:pt>
                <c:pt idx="183" formatCode="#,##0.00">
                  <c:v>0.21594927764512217</c:v>
                </c:pt>
                <c:pt idx="184" formatCode="#,##0.00">
                  <c:v>0.41097836951444755</c:v>
                </c:pt>
                <c:pt idx="185" formatCode="#,##0.00">
                  <c:v>0.49127503406207751</c:v>
                </c:pt>
                <c:pt idx="186" formatCode="#,##0.00">
                  <c:v>0.50629360789142819</c:v>
                </c:pt>
                <c:pt idx="187" formatCode="#,##0.00">
                  <c:v>0.36513730155203206</c:v>
                </c:pt>
                <c:pt idx="188" formatCode="#,##0.00">
                  <c:v>0.74559421319639885</c:v>
                </c:pt>
                <c:pt idx="189" formatCode="#,##0.00">
                  <c:v>0.61788357256851167</c:v>
                </c:pt>
                <c:pt idx="190" formatCode="#,##0.00">
                  <c:v>0.44162425486240497</c:v>
                </c:pt>
                <c:pt idx="191" formatCode="#,##0.00">
                  <c:v>0.50608803674103697</c:v>
                </c:pt>
                <c:pt idx="192" formatCode="#,##0.00">
                  <c:v>0.70104150415932764</c:v>
                </c:pt>
                <c:pt idx="193" formatCode="#,##0.00">
                  <c:v>1.100130294632029</c:v>
                </c:pt>
                <c:pt idx="194" formatCode="#,##0.00">
                  <c:v>0.78661182342678604</c:v>
                </c:pt>
                <c:pt idx="195" formatCode="#,##0.00">
                  <c:v>0.6301607069775228</c:v>
                </c:pt>
                <c:pt idx="196" formatCode="#,##0.00">
                  <c:v>0.47179219205770728</c:v>
                </c:pt>
                <c:pt idx="197" formatCode="#,##0.00">
                  <c:v>0.33531432857207832</c:v>
                </c:pt>
                <c:pt idx="198" formatCode="#,##0.00">
                  <c:v>0.8200887633523557</c:v>
                </c:pt>
                <c:pt idx="199" formatCode="#,##0.00">
                  <c:v>0.82109441026163577</c:v>
                </c:pt>
                <c:pt idx="200" formatCode="#,##0.00">
                  <c:v>0.54309229110898194</c:v>
                </c:pt>
                <c:pt idx="201" formatCode="#,##0.00">
                  <c:v>0.49586443046971684</c:v>
                </c:pt>
                <c:pt idx="202" formatCode="#,##0.00">
                  <c:v>0.43842325081231426</c:v>
                </c:pt>
                <c:pt idx="203" formatCode="#,##0.00">
                  <c:v>0.58840195545077911</c:v>
                </c:pt>
                <c:pt idx="204" formatCode="#,##0.00">
                  <c:v>0.83762290799804795</c:v>
                </c:pt>
                <c:pt idx="205" formatCode="#,##0.00">
                  <c:v>1.3154880300915606</c:v>
                </c:pt>
                <c:pt idx="206" formatCode="#,##0.00">
                  <c:v>1.8272489485517518</c:v>
                </c:pt>
                <c:pt idx="207" formatCode="#,##0.00">
                  <c:v>1.7338853160161039</c:v>
                </c:pt>
                <c:pt idx="208" formatCode="#,##0.00">
                  <c:v>1.4040352327590044</c:v>
                </c:pt>
                <c:pt idx="209" formatCode="#,##0.00">
                  <c:v>1.0267518559056388</c:v>
                </c:pt>
                <c:pt idx="210" formatCode="#,##0.00">
                  <c:v>0.51794729231655623</c:v>
                </c:pt>
                <c:pt idx="211" formatCode="#,##0.00">
                  <c:v>0.72047709464211351</c:v>
                </c:pt>
                <c:pt idx="212" formatCode="#,##0.00">
                  <c:v>1.0675837995179904</c:v>
                </c:pt>
                <c:pt idx="213" formatCode="#,##0.00">
                  <c:v>1.1777353486315034</c:v>
                </c:pt>
                <c:pt idx="214" formatCode="#,##0.00">
                  <c:v>1.1990536629782333</c:v>
                </c:pt>
                <c:pt idx="215" formatCode="#,##0.00">
                  <c:v>1.1038618224352481</c:v>
                </c:pt>
                <c:pt idx="216" formatCode="#,##0.00">
                  <c:v>0.88635584085918762</c:v>
                </c:pt>
                <c:pt idx="217" formatCode="#,##0.00">
                  <c:v>0.5503496695930199</c:v>
                </c:pt>
                <c:pt idx="218" formatCode="#,##0.00">
                  <c:v>0.49531225741339391</c:v>
                </c:pt>
                <c:pt idx="219" formatCode="#,##0.00">
                  <c:v>0.56348001395145619</c:v>
                </c:pt>
                <c:pt idx="220" formatCode="#,##0.00">
                  <c:v>1.1049826430134857</c:v>
                </c:pt>
                <c:pt idx="221" formatCode="#,##0.00">
                  <c:v>1.8570887362755695</c:v>
                </c:pt>
                <c:pt idx="222" formatCode="#,##0.00">
                  <c:v>1.5526105472661644</c:v>
                </c:pt>
                <c:pt idx="223" formatCode="#,##0.00">
                  <c:v>1.3251566381138558</c:v>
                </c:pt>
                <c:pt idx="224" formatCode="#,##0.00">
                  <c:v>1.436432929800513</c:v>
                </c:pt>
                <c:pt idx="225" formatCode="#,##0.00">
                  <c:v>1.6370363436424062</c:v>
                </c:pt>
                <c:pt idx="226" formatCode="#,##0.00">
                  <c:v>1.6920921164354175</c:v>
                </c:pt>
                <c:pt idx="227" formatCode="#,##0.00">
                  <c:v>1.6768135506232795</c:v>
                </c:pt>
                <c:pt idx="228" formatCode="#,##0.00">
                  <c:v>2.1172730538397522</c:v>
                </c:pt>
                <c:pt idx="229" formatCode="#,##0.00">
                  <c:v>2.450341899206987</c:v>
                </c:pt>
                <c:pt idx="230" formatCode="#,##0.00">
                  <c:v>2.4534023419323647</c:v>
                </c:pt>
                <c:pt idx="231" formatCode="#,##0.00">
                  <c:v>2.223608334760474</c:v>
                </c:pt>
                <c:pt idx="232" formatCode="#,##0.00">
                  <c:v>2.1442319063893933</c:v>
                </c:pt>
                <c:pt idx="233" formatCode="#,##0.00">
                  <c:v>1.3808449250178212</c:v>
                </c:pt>
                <c:pt idx="234" formatCode="#,##0.00">
                  <c:v>1.3220787071726692</c:v>
                </c:pt>
                <c:pt idx="235" formatCode="#,##0.00">
                  <c:v>1.6324175059599044</c:v>
                </c:pt>
                <c:pt idx="236" formatCode="#,##0.00">
                  <c:v>1.4033535845883405</c:v>
                </c:pt>
                <c:pt idx="237" formatCode="#,##0.00">
                  <c:v>1.1294215941134667</c:v>
                </c:pt>
                <c:pt idx="238" formatCode="#,##0.00">
                  <c:v>1.2561603633599816</c:v>
                </c:pt>
                <c:pt idx="239" formatCode="#,##0.00">
                  <c:v>1.3890411295944372</c:v>
                </c:pt>
                <c:pt idx="240" formatCode="#,##0.00">
                  <c:v>1.0286583418520179</c:v>
                </c:pt>
                <c:pt idx="241" formatCode="#,##0.00">
                  <c:v>0.83622472042772511</c:v>
                </c:pt>
                <c:pt idx="242" formatCode="#,##0.00">
                  <c:v>0.82919640642444836</c:v>
                </c:pt>
                <c:pt idx="243" formatCode="#,##0.00">
                  <c:v>0.94302980696829852</c:v>
                </c:pt>
                <c:pt idx="244" formatCode="#,##0.00">
                  <c:v>0.42309370766497878</c:v>
                </c:pt>
                <c:pt idx="245" formatCode="#,##0.00">
                  <c:v>0.43317604086909878</c:v>
                </c:pt>
                <c:pt idx="246" formatCode="#,##0.00">
                  <c:v>0.60692370253361272</c:v>
                </c:pt>
                <c:pt idx="247" formatCode="#,##0.00">
                  <c:v>0.17363116559783176</c:v>
                </c:pt>
                <c:pt idx="248" formatCode="#,##0.00">
                  <c:v>0.22970204646362014</c:v>
                </c:pt>
                <c:pt idx="249" formatCode="#,##0.00">
                  <c:v>0.30483901194520158</c:v>
                </c:pt>
                <c:pt idx="250" formatCode="#,##0.00">
                  <c:v>0.14413753051973899</c:v>
                </c:pt>
                <c:pt idx="251" formatCode="#,##0.00">
                  <c:v>1.7897852560277983E-2</c:v>
                </c:pt>
                <c:pt idx="252" formatCode="#,##0.00">
                  <c:v>0.16822535000000638</c:v>
                </c:pt>
                <c:pt idx="253" formatCode="#,##0.00">
                  <c:v>0.23528107108958807</c:v>
                </c:pt>
                <c:pt idx="254" formatCode="#,##0.00">
                  <c:v>0.22629789304924319</c:v>
                </c:pt>
                <c:pt idx="255" formatCode="#,##0.00">
                  <c:v>0.24430189856192719</c:v>
                </c:pt>
                <c:pt idx="256" formatCode="#,##0.00">
                  <c:v>0.7944328574497117</c:v>
                </c:pt>
                <c:pt idx="257" formatCode="#,##0.00">
                  <c:v>1.4096438849982462</c:v>
                </c:pt>
                <c:pt idx="258" formatCode="#,##0.00">
                  <c:v>1.6556412747186444</c:v>
                </c:pt>
                <c:pt idx="259" formatCode="#,##0.00">
                  <c:v>1.9775484414771283</c:v>
                </c:pt>
                <c:pt idx="260" formatCode="#,##0.00">
                  <c:v>2.1466569910363775</c:v>
                </c:pt>
                <c:pt idx="261" formatCode="#,##0.00">
                  <c:v>2.190526533835957</c:v>
                </c:pt>
                <c:pt idx="262" formatCode="#,##0.00">
                  <c:v>2.2386972160570728</c:v>
                </c:pt>
                <c:pt idx="263" formatCode="#,##0.00">
                  <c:v>2.6995640497897933</c:v>
                </c:pt>
                <c:pt idx="264" formatCode="#,##0.00">
                  <c:v>2.8649930653882771</c:v>
                </c:pt>
                <c:pt idx="265" formatCode="#,##0.00">
                  <c:v>3.297397415809411</c:v>
                </c:pt>
                <c:pt idx="266" formatCode="#,##0.00">
                  <c:v>3.3220865861155469</c:v>
                </c:pt>
                <c:pt idx="267" formatCode="#,##0.00">
                  <c:v>3.5622937907195951</c:v>
                </c:pt>
                <c:pt idx="268" formatCode="#,##0.00">
                  <c:v>3.7201065330983329</c:v>
                </c:pt>
                <c:pt idx="269" formatCode="#,##0.00">
                  <c:v>3.5876375452361664</c:v>
                </c:pt>
                <c:pt idx="270" formatCode="#,##0.00">
                  <c:v>4.1013617601318719</c:v>
                </c:pt>
                <c:pt idx="271" formatCode="#,##0.00">
                  <c:v>4.4144236129665781</c:v>
                </c:pt>
                <c:pt idx="272" formatCode="#,##0.00">
                  <c:v>4.5248059710791155</c:v>
                </c:pt>
                <c:pt idx="273" formatCode="#,##0.00">
                  <c:v>4.7940357427334712</c:v>
                </c:pt>
                <c:pt idx="274" formatCode="#,##0.00">
                  <c:v>5.2531150206713173</c:v>
                </c:pt>
                <c:pt idx="275" formatCode="#,##0.00">
                  <c:v>5.097772259366895</c:v>
                </c:pt>
                <c:pt idx="276" formatCode="#,##0.00">
                  <c:v>5.3875204871112636</c:v>
                </c:pt>
                <c:pt idx="277" formatCode="#,##0.00">
                  <c:v>5.3644673388844932</c:v>
                </c:pt>
                <c:pt idx="278" formatCode="#,##0.00">
                  <c:v>5.2794942959439428</c:v>
                </c:pt>
                <c:pt idx="279" formatCode="#,##0.00">
                  <c:v>5.3748646970954495</c:v>
                </c:pt>
                <c:pt idx="280" formatCode="#,##0.00">
                  <c:v>5.2721693560651817</c:v>
                </c:pt>
                <c:pt idx="281" formatCode="#,##0.00">
                  <c:v>5.2721693523466673</c:v>
                </c:pt>
                <c:pt idx="282" formatCode="#,##0.00">
                  <c:v>4.8841076459049004</c:v>
                </c:pt>
                <c:pt idx="283" formatCode="#,##0.00">
                  <c:v>4.5519355889331203</c:v>
                </c:pt>
                <c:pt idx="284" formatCode="#,##0.00">
                  <c:v>4.5227704213672393</c:v>
                </c:pt>
                <c:pt idx="285" formatCode="#,##0.00">
                  <c:v>4.0949913416441497</c:v>
                </c:pt>
                <c:pt idx="286" formatCode="#,##0.00">
                  <c:v>3.7188858282461545</c:v>
                </c:pt>
                <c:pt idx="287" formatCode="#,##0.00">
                  <c:v>3.5914772275692286</c:v>
                </c:pt>
                <c:pt idx="288" formatCode="#,##0.00">
                  <c:v>3.2168898226591303</c:v>
                </c:pt>
                <c:pt idx="289" formatCode="#,##0.00">
                  <c:v>3.0280114561200833</c:v>
                </c:pt>
                <c:pt idx="290" formatCode="#,##0.00">
                  <c:v>2.9510153262249039</c:v>
                </c:pt>
                <c:pt idx="291" formatCode="#,##0.00">
                  <c:v>2.8107383531772667</c:v>
                </c:pt>
                <c:pt idx="292" formatCode="#,##0.00">
                  <c:v>2.8434874637868868</c:v>
                </c:pt>
                <c:pt idx="293" formatCode="#,##0.00">
                  <c:v>3.0387085373875911</c:v>
                </c:pt>
                <c:pt idx="294" formatCode="#,##0.00">
                  <c:v>3.3953466933855925</c:v>
                </c:pt>
                <c:pt idx="295" formatCode="#,##0.00">
                  <c:v>3.7578266470929211</c:v>
                </c:pt>
                <c:pt idx="296" formatCode="#,##0.00">
                  <c:v>3.7443847775713079</c:v>
                </c:pt>
                <c:pt idx="297" formatCode="#,##0.00">
                  <c:v>3.8750870154387274</c:v>
                </c:pt>
                <c:pt idx="298" formatCode="#,##0.00">
                  <c:v>3.6680215159236251</c:v>
                </c:pt>
                <c:pt idx="299" formatCode="#,##0.00">
                  <c:v>3.4689928439978202</c:v>
                </c:pt>
                <c:pt idx="300" formatCode="#,##0.00">
                  <c:v>4.0069025102655198</c:v>
                </c:pt>
                <c:pt idx="301" formatCode="#,##0.00">
                  <c:v>3.757162423846383</c:v>
                </c:pt>
                <c:pt idx="302" formatCode="#,##0.00">
                  <c:v>4.132741787000227</c:v>
                </c:pt>
                <c:pt idx="303" formatCode="#,##0.00">
                  <c:v>4.2281536716246793</c:v>
                </c:pt>
                <c:pt idx="304" formatCode="#,##0.00">
                  <c:v>3.9315176343341474</c:v>
                </c:pt>
                <c:pt idx="305" formatCode="#,##0.00">
                  <c:v>4.1097753803186921</c:v>
                </c:pt>
                <c:pt idx="306" formatCode="#,##0.00">
                  <c:v>3.7444815425902167</c:v>
                </c:pt>
                <c:pt idx="307" formatCode="#,##0.00">
                  <c:v>3.5756205566390475</c:v>
                </c:pt>
                <c:pt idx="308" formatCode="#,##0.00">
                  <c:v>3.0687571761150556</c:v>
                </c:pt>
                <c:pt idx="309" formatCode="#,##0.00">
                  <c:v>2.9761231362625207</c:v>
                </c:pt>
                <c:pt idx="310" formatCode="#,##0.00">
                  <c:v>3.0391718504046539</c:v>
                </c:pt>
                <c:pt idx="311" formatCode="#,##0.00">
                  <c:v>3.355056098229614</c:v>
                </c:pt>
                <c:pt idx="312" formatCode="#,##0.00">
                  <c:v>2.9377049608567019</c:v>
                </c:pt>
                <c:pt idx="313" formatCode="#,##0.00">
                  <c:v>3.1001418715725926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3F-46AB-964F-EDA883789D97}"/>
            </c:ext>
          </c:extLst>
        </c:ser>
        <c:ser>
          <c:idx val="1"/>
          <c:order val="1"/>
          <c:tx>
            <c:strRef>
              <c:f>'איור 14 נתונים'!$Q$1</c:f>
              <c:strCache>
                <c:ptCount val="1"/>
                <c:pt idx="0">
                  <c:v>חצי שנתי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313"/>
              <c:layout>
                <c:manualLayout>
                  <c:x val="1.4902669670727018E-2"/>
                  <c:y val="-1.9235400512709177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2.2%</a:t>
                    </a:r>
                    <a:endParaRPr lang="en-US" sz="1100" dirty="0">
                      <a:solidFill>
                        <a:srgbClr val="DA8F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3F-46AB-964F-EDA883789D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נתונים'!$A$2:$A$371</c:f>
              <c:numCache>
                <c:formatCode>m/d/yyyy</c:formatCode>
                <c:ptCount val="37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  <c:pt idx="313">
                  <c:v>46054</c:v>
                </c:pt>
              </c:numCache>
            </c:numRef>
          </c:cat>
          <c:val>
            <c:numRef>
              <c:f>'איור 14 נתונים'!$Q$2:$Q$350</c:f>
              <c:numCache>
                <c:formatCode>General</c:formatCode>
                <c:ptCount val="349"/>
                <c:pt idx="126" formatCode="#,##0.00">
                  <c:v>3.2764892108821719</c:v>
                </c:pt>
                <c:pt idx="127" formatCode="#,##0.00">
                  <c:v>4.3340332376907487</c:v>
                </c:pt>
                <c:pt idx="128" formatCode="#,##0.00">
                  <c:v>5.5031577816480048</c:v>
                </c:pt>
                <c:pt idx="129" formatCode="#,##0.00">
                  <c:v>5.9746958055102217</c:v>
                </c:pt>
                <c:pt idx="130" formatCode="#,##0.00">
                  <c:v>6.1888752019251481</c:v>
                </c:pt>
                <c:pt idx="131" formatCode="#,##0.00">
                  <c:v>6.5343547260904078</c:v>
                </c:pt>
                <c:pt idx="132" formatCode="#,##0.00">
                  <c:v>5.5062191998643595</c:v>
                </c:pt>
                <c:pt idx="133" formatCode="#,##0.00">
                  <c:v>5.627376932169148</c:v>
                </c:pt>
                <c:pt idx="134" formatCode="#,##0.00">
                  <c:v>4.4764893721361165</c:v>
                </c:pt>
                <c:pt idx="135" formatCode="#,##0.00">
                  <c:v>3.9100040017976845</c:v>
                </c:pt>
                <c:pt idx="136" formatCode="#,##0.00">
                  <c:v>3.7044023127370984</c:v>
                </c:pt>
                <c:pt idx="137" formatCode="#,##0.00">
                  <c:v>3.482584883260742</c:v>
                </c:pt>
                <c:pt idx="138" formatCode="#,##0.00">
                  <c:v>2.8547047588321828</c:v>
                </c:pt>
                <c:pt idx="139" formatCode="#,##0.00">
                  <c:v>2.4942901282738239</c:v>
                </c:pt>
                <c:pt idx="140" formatCode="#,##0.00">
                  <c:v>2.1458011752276018</c:v>
                </c:pt>
                <c:pt idx="141" formatCode="#,##0.00">
                  <c:v>1.978662615826754</c:v>
                </c:pt>
                <c:pt idx="142" formatCode="#,##0.00">
                  <c:v>2.1399670374061319</c:v>
                </c:pt>
                <c:pt idx="143" formatCode="#,##0.00">
                  <c:v>1.9625319648260309</c:v>
                </c:pt>
                <c:pt idx="144" formatCode="#,##0.00">
                  <c:v>2.7093460793534918</c:v>
                </c:pt>
                <c:pt idx="145" formatCode="#,##0.00">
                  <c:v>2.3817756803171442</c:v>
                </c:pt>
                <c:pt idx="146" formatCode="#,##0.00">
                  <c:v>2.7807138273620469</c:v>
                </c:pt>
                <c:pt idx="147" formatCode="#,##0.00">
                  <c:v>3.9298108511184759</c:v>
                </c:pt>
                <c:pt idx="148" formatCode="#,##0.00">
                  <c:v>3.2867355195407066</c:v>
                </c:pt>
                <c:pt idx="149" formatCode="#,##0.00">
                  <c:v>2.0174548719890772</c:v>
                </c:pt>
                <c:pt idx="150" formatCode="#,##0.00">
                  <c:v>2.3018350147624433</c:v>
                </c:pt>
                <c:pt idx="151" formatCode="#,##0.00">
                  <c:v>2.9472121626243908</c:v>
                </c:pt>
                <c:pt idx="152" formatCode="#,##0.00">
                  <c:v>2.1428439409227007</c:v>
                </c:pt>
                <c:pt idx="153" formatCode="#,##0.00">
                  <c:v>0.40416469542672306</c:v>
                </c:pt>
                <c:pt idx="154" formatCode="#,##0.00">
                  <c:v>-4.1777688627875342E-2</c:v>
                </c:pt>
                <c:pt idx="155" formatCode="#,##0.00">
                  <c:v>1.174645387997586</c:v>
                </c:pt>
                <c:pt idx="156" formatCode="#,##0.00">
                  <c:v>1.2806179402246043</c:v>
                </c:pt>
                <c:pt idx="157" formatCode="#,##0.00">
                  <c:v>0.21082409725641238</c:v>
                </c:pt>
                <c:pt idx="158" formatCode="#,##0.00">
                  <c:v>0.85197667137368871</c:v>
                </c:pt>
                <c:pt idx="159" formatCode="#,##0.00">
                  <c:v>2.0360237335460107</c:v>
                </c:pt>
                <c:pt idx="160" formatCode="#,##0.00">
                  <c:v>2.5913447782440313</c:v>
                </c:pt>
                <c:pt idx="161" formatCode="#,##0.00">
                  <c:v>3.1233151323555308</c:v>
                </c:pt>
                <c:pt idx="162" formatCode="#,##0.00">
                  <c:v>3.1858031648620333</c:v>
                </c:pt>
                <c:pt idx="163" formatCode="#,##0.00">
                  <c:v>3.0869766618437655</c:v>
                </c:pt>
                <c:pt idx="164" formatCode="#,##0.00">
                  <c:v>3.1298806246285338</c:v>
                </c:pt>
                <c:pt idx="165" formatCode="#,##0.00">
                  <c:v>3.4959627107588487</c:v>
                </c:pt>
                <c:pt idx="166" formatCode="#,##0.00">
                  <c:v>3.1946840549021305</c:v>
                </c:pt>
                <c:pt idx="167" formatCode="#,##0.00">
                  <c:v>2.6320157744037287</c:v>
                </c:pt>
                <c:pt idx="168" formatCode="#,##0.00">
                  <c:v>1.4818993802375058</c:v>
                </c:pt>
                <c:pt idx="169" formatCode="#,##0.00">
                  <c:v>1.6531430571504524</c:v>
                </c:pt>
                <c:pt idx="170" formatCode="#,##0.00">
                  <c:v>1.8855653717588128</c:v>
                </c:pt>
                <c:pt idx="171" formatCode="#,##0.00">
                  <c:v>0.54423796461728902</c:v>
                </c:pt>
                <c:pt idx="172" formatCode="#,##0.00">
                  <c:v>0.77123093334936499</c:v>
                </c:pt>
                <c:pt idx="173" formatCode="#,##0.00">
                  <c:v>0.43780447799097733</c:v>
                </c:pt>
                <c:pt idx="174" formatCode="#,##0.00">
                  <c:v>0.75338801744788686</c:v>
                </c:pt>
                <c:pt idx="175" formatCode="#,##0.00">
                  <c:v>0.68073492324411955</c:v>
                </c:pt>
                <c:pt idx="176" formatCode="#,##0.00">
                  <c:v>-3.072479432514319E-2</c:v>
                </c:pt>
                <c:pt idx="177" formatCode="#,##0.00">
                  <c:v>0.54832256359254039</c:v>
                </c:pt>
                <c:pt idx="178" formatCode="#,##0.00">
                  <c:v>1.0195509936177016</c:v>
                </c:pt>
                <c:pt idx="179" formatCode="#,##0.00">
                  <c:v>0.84637126033317855</c:v>
                </c:pt>
                <c:pt idx="180" formatCode="#,##0.00">
                  <c:v>0.20912740285239373</c:v>
                </c:pt>
                <c:pt idx="181" formatCode="#,##0.00">
                  <c:v>-0.71407639580846061</c:v>
                </c:pt>
                <c:pt idx="182" formatCode="#,##0.00">
                  <c:v>-0.39819267636388433</c:v>
                </c:pt>
                <c:pt idx="183" formatCode="#,##0.00">
                  <c:v>-6.973230446173373E-2</c:v>
                </c:pt>
                <c:pt idx="184" formatCode="#,##0.00">
                  <c:v>-0.20140644295336685</c:v>
                </c:pt>
                <c:pt idx="185" formatCode="#,##0.00">
                  <c:v>0.19283371075660138</c:v>
                </c:pt>
                <c:pt idx="186" formatCode="#,##0.00">
                  <c:v>0.77860303897749894</c:v>
                </c:pt>
                <c:pt idx="187" formatCode="#,##0.00">
                  <c:v>1.6563008277399538</c:v>
                </c:pt>
                <c:pt idx="188" formatCode="#,##0.00">
                  <c:v>1.7930793336594641</c:v>
                </c:pt>
                <c:pt idx="189" formatCode="#,##0.00">
                  <c:v>1.328354585315461</c:v>
                </c:pt>
                <c:pt idx="190" formatCode="#,##0.00">
                  <c:v>1.1165355853828274</c:v>
                </c:pt>
                <c:pt idx="191" formatCode="#,##0.00">
                  <c:v>0.81382380767163198</c:v>
                </c:pt>
                <c:pt idx="192" formatCode="#,##0.00">
                  <c:v>0.61667100461506585</c:v>
                </c:pt>
                <c:pt idx="193" formatCode="#,##0.00">
                  <c:v>0.49610851351731267</c:v>
                </c:pt>
                <c:pt idx="194" formatCode="#,##0.00">
                  <c:v>-0.35815902193460092</c:v>
                </c:pt>
                <c:pt idx="195" formatCode="#,##0.00">
                  <c:v>-0.12478415903721674</c:v>
                </c:pt>
                <c:pt idx="196" formatCode="#,##0.00">
                  <c:v>-0.2212406603189998</c:v>
                </c:pt>
                <c:pt idx="197" formatCode="#,##0.00">
                  <c:v>-0.10836309739814531</c:v>
                </c:pt>
                <c:pt idx="198" formatCode="#,##0.00">
                  <c:v>1.1238107448042323</c:v>
                </c:pt>
                <c:pt idx="199" formatCode="#,##0.00">
                  <c:v>1.2494575307034239</c:v>
                </c:pt>
                <c:pt idx="200" formatCode="#,##0.00">
                  <c:v>1.6395744840638216</c:v>
                </c:pt>
                <c:pt idx="201" formatCode="#,##0.00">
                  <c:v>1.0889094848982372</c:v>
                </c:pt>
                <c:pt idx="202" formatCode="#,##0.00">
                  <c:v>1.0816826649980404</c:v>
                </c:pt>
                <c:pt idx="203" formatCode="#,##0.00">
                  <c:v>1.2928166922649087</c:v>
                </c:pt>
                <c:pt idx="204" formatCode="#,##0.00">
                  <c:v>0.62523522534250198</c:v>
                </c:pt>
                <c:pt idx="205" formatCode="#,##0.00">
                  <c:v>1.2590251455653068</c:v>
                </c:pt>
                <c:pt idx="206" formatCode="#,##0.00">
                  <c:v>1.8729403595397542</c:v>
                </c:pt>
                <c:pt idx="207" formatCode="#,##0.00">
                  <c:v>2.1465216669710685</c:v>
                </c:pt>
                <c:pt idx="208" formatCode="#,##0.00">
                  <c:v>1.6652034494611723</c:v>
                </c:pt>
                <c:pt idx="209" formatCode="#,##0.00">
                  <c:v>0.84508303557546682</c:v>
                </c:pt>
                <c:pt idx="210" formatCode="#,##0.00">
                  <c:v>0.55583473957958596</c:v>
                </c:pt>
                <c:pt idx="211" formatCode="#,##0.00">
                  <c:v>0.27627284296218857</c:v>
                </c:pt>
                <c:pt idx="212" formatCode="#,##0.00">
                  <c:v>0.38386027149452939</c:v>
                </c:pt>
                <c:pt idx="213" formatCode="#,##0.00">
                  <c:v>0.32603596287337222</c:v>
                </c:pt>
                <c:pt idx="214" formatCode="#,##0.00">
                  <c:v>0.80598613649731643</c:v>
                </c:pt>
                <c:pt idx="215" formatCode="#,##0.00">
                  <c:v>1.4020897110951447</c:v>
                </c:pt>
                <c:pt idx="216" formatCode="#,##0.00">
                  <c:v>1.1480548471492158</c:v>
                </c:pt>
                <c:pt idx="217" formatCode="#,##0.00">
                  <c:v>0.70459689483060028</c:v>
                </c:pt>
                <c:pt idx="218" formatCode="#,##0.00">
                  <c:v>0.45122417403096193</c:v>
                </c:pt>
                <c:pt idx="219" formatCode="#,##0.00">
                  <c:v>0.82250054650918614</c:v>
                </c:pt>
                <c:pt idx="220" formatCode="#,##0.00">
                  <c:v>1.2621800509892145</c:v>
                </c:pt>
                <c:pt idx="221" formatCode="#,##0.00">
                  <c:v>2.3098168291215027</c:v>
                </c:pt>
                <c:pt idx="222" formatCode="#,##0.00">
                  <c:v>2.0490513898681062</c:v>
                </c:pt>
                <c:pt idx="223" formatCode="#,##0.00">
                  <c:v>2.059446475040172</c:v>
                </c:pt>
                <c:pt idx="224" formatCode="#,##0.00">
                  <c:v>2.3557329340118782</c:v>
                </c:pt>
                <c:pt idx="225" formatCode="#,##0.00">
                  <c:v>2.4906771735870636</c:v>
                </c:pt>
                <c:pt idx="226" formatCode="#,##0.00">
                  <c:v>2.1908397473349606</c:v>
                </c:pt>
                <c:pt idx="227" formatCode="#,##0.00">
                  <c:v>1.1352108592626475</c:v>
                </c:pt>
                <c:pt idx="228" formatCode="#,##0.00">
                  <c:v>2.165988703753019</c:v>
                </c:pt>
                <c:pt idx="229" formatCode="#,##0.00">
                  <c:v>2.7483779635457894</c:v>
                </c:pt>
                <c:pt idx="230" formatCode="#,##0.00">
                  <c:v>2.429300311332061</c:v>
                </c:pt>
                <c:pt idx="231" formatCode="#,##0.00">
                  <c:v>1.9590614408334206</c:v>
                </c:pt>
                <c:pt idx="232" formatCode="#,##0.00">
                  <c:v>1.9382911479022269</c:v>
                </c:pt>
                <c:pt idx="233" formatCode="#,##0.00">
                  <c:v>1.6444026345812546</c:v>
                </c:pt>
                <c:pt idx="234" formatCode="#,##0.00">
                  <c:v>0.46072864179711459</c:v>
                </c:pt>
                <c:pt idx="235" formatCode="#,##0.00">
                  <c:v>0.6347474815368459</c:v>
                </c:pt>
                <c:pt idx="236" formatCode="#,##0.00">
                  <c:v>0.47404481101407381</c:v>
                </c:pt>
                <c:pt idx="237" formatCode="#,##0.00">
                  <c:v>0.34416810895889771</c:v>
                </c:pt>
                <c:pt idx="238" formatCode="#,##0.00">
                  <c:v>0.58516716460164098</c:v>
                </c:pt>
                <c:pt idx="239" formatCode="#,##0.00">
                  <c:v>1.1868566984047701</c:v>
                </c:pt>
                <c:pt idx="240" formatCode="#,##0.00">
                  <c:v>1.5252686320579745</c:v>
                </c:pt>
                <c:pt idx="241" formatCode="#,##0.00">
                  <c:v>0.95078038783540375</c:v>
                </c:pt>
                <c:pt idx="242" formatCode="#,##0.00">
                  <c:v>1.2098801602818954</c:v>
                </c:pt>
                <c:pt idx="243" formatCode="#,##0.00">
                  <c:v>1.5870383497025076</c:v>
                </c:pt>
                <c:pt idx="244" formatCode="#,##0.00">
                  <c:v>0.4065811868047442</c:v>
                </c:pt>
                <c:pt idx="245" formatCode="#,##0.00">
                  <c:v>-0.30556386011814096</c:v>
                </c:pt>
                <c:pt idx="246" formatCode="#,##0.00">
                  <c:v>-0.42437379658716301</c:v>
                </c:pt>
                <c:pt idx="247" formatCode="#,##0.00">
                  <c:v>-0.55499342295058929</c:v>
                </c:pt>
                <c:pt idx="248" formatCode="#,##0.00">
                  <c:v>-0.75621869885476034</c:v>
                </c:pt>
                <c:pt idx="249" formatCode="#,##0.00">
                  <c:v>-0.84782915721345331</c:v>
                </c:pt>
                <c:pt idx="250" formatCode="#,##0.00">
                  <c:v>-4.1289954007917018E-2</c:v>
                </c:pt>
                <c:pt idx="251" formatCode="#,##0.00">
                  <c:v>0.30539607070323438</c:v>
                </c:pt>
                <c:pt idx="252" formatCode="#,##0.00">
                  <c:v>0.76919077728438978</c:v>
                </c:pt>
                <c:pt idx="253" formatCode="#,##0.00">
                  <c:v>1.0374701392044772</c:v>
                </c:pt>
                <c:pt idx="254" formatCode="#,##0.00">
                  <c:v>1.323602133587265</c:v>
                </c:pt>
                <c:pt idx="255" formatCode="#,##0.00">
                  <c:v>1.2402198491455518</c:v>
                </c:pt>
                <c:pt idx="256" formatCode="#,##0.00">
                  <c:v>1.6366340867461471</c:v>
                </c:pt>
                <c:pt idx="257" formatCode="#,##0.00">
                  <c:v>2.4330316484740599</c:v>
                </c:pt>
                <c:pt idx="258" formatCode="#,##0.00">
                  <c:v>2.5910603720007863</c:v>
                </c:pt>
                <c:pt idx="259" formatCode="#,##0.00">
                  <c:v>2.8568675801167842</c:v>
                </c:pt>
                <c:pt idx="260" formatCode="#,##0.00">
                  <c:v>2.9968904023845555</c:v>
                </c:pt>
                <c:pt idx="261" formatCode="#,##0.00">
                  <c:v>3.1039592420141648</c:v>
                </c:pt>
                <c:pt idx="262" formatCode="#,##0.00">
                  <c:v>2.9061661114245352</c:v>
                </c:pt>
                <c:pt idx="263" formatCode="#,##0.00">
                  <c:v>2.9607183562340378</c:v>
                </c:pt>
                <c:pt idx="264" formatCode="#,##0.00">
                  <c:v>3.2089455807217115</c:v>
                </c:pt>
                <c:pt idx="265" formatCode="#,##0.00">
                  <c:v>3.6446167586404954</c:v>
                </c:pt>
                <c:pt idx="266" formatCode="#,##0.00">
                  <c:v>3.6793326365335499</c:v>
                </c:pt>
                <c:pt idx="267" formatCode="#,##0.00">
                  <c:v>4.176909812455909</c:v>
                </c:pt>
                <c:pt idx="268" formatCode="#,##0.00">
                  <c:v>4.649588993543019</c:v>
                </c:pt>
                <c:pt idx="269" formatCode="#,##0.00">
                  <c:v>4.1974387692050197</c:v>
                </c:pt>
                <c:pt idx="270" formatCode="#,##0.00">
                  <c:v>4.8847833204426871</c:v>
                </c:pt>
                <c:pt idx="271" formatCode="#,##0.00">
                  <c:v>5.0230756794065856</c:v>
                </c:pt>
                <c:pt idx="272" formatCode="#,##0.00">
                  <c:v>5.1763657710754529</c:v>
                </c:pt>
                <c:pt idx="273" formatCode="#,##0.00">
                  <c:v>5.3980467184906678</c:v>
                </c:pt>
                <c:pt idx="274" formatCode="#,##0.00">
                  <c:v>5.8561305572060629</c:v>
                </c:pt>
                <c:pt idx="275" formatCode="#,##0.00">
                  <c:v>6.0947979849620415</c:v>
                </c:pt>
                <c:pt idx="276" formatCode="#,##0.00">
                  <c:v>5.9352985377084444</c:v>
                </c:pt>
                <c:pt idx="277" formatCode="#,##0.00">
                  <c:v>5.7344078034413659</c:v>
                </c:pt>
                <c:pt idx="278" formatCode="#,##0.00">
                  <c:v>5.4484400607590189</c:v>
                </c:pt>
                <c:pt idx="279" formatCode="#,##0.00">
                  <c:v>5.481227677460665</c:v>
                </c:pt>
                <c:pt idx="280" formatCode="#,##0.00">
                  <c:v>4.8631166548683158</c:v>
                </c:pt>
                <c:pt idx="281" formatCode="#,##0.00">
                  <c:v>4.4388552905321177</c:v>
                </c:pt>
                <c:pt idx="282" formatCode="#,##0.00">
                  <c:v>3.7395165401757469</c:v>
                </c:pt>
                <c:pt idx="283" formatCode="#,##0.00">
                  <c:v>3.2536714772584574</c:v>
                </c:pt>
                <c:pt idx="284" formatCode="#,##0.00">
                  <c:v>3.5230322037901773</c:v>
                </c:pt>
                <c:pt idx="285" formatCode="#,##0.00">
                  <c:v>2.7666390017242914</c:v>
                </c:pt>
                <c:pt idx="286" formatCode="#,##0.00">
                  <c:v>2.6632249330426738</c:v>
                </c:pt>
                <c:pt idx="287" formatCode="#,##0.00">
                  <c:v>2.7930449995951845</c:v>
                </c:pt>
                <c:pt idx="288" formatCode="#,##0.00">
                  <c:v>2.6756971970039123</c:v>
                </c:pt>
                <c:pt idx="289" formatCode="#,##0.00">
                  <c:v>2.8759826347634077</c:v>
                </c:pt>
                <c:pt idx="290" formatCode="#,##0.00">
                  <c:v>2.5114216629251063</c:v>
                </c:pt>
                <c:pt idx="291" formatCode="#,##0.00">
                  <c:v>2.6956325509922108</c:v>
                </c:pt>
                <c:pt idx="292" formatCode="#,##0.00">
                  <c:v>2.9135486286179235</c:v>
                </c:pt>
                <c:pt idx="293" formatCode="#,##0.00">
                  <c:v>3.3562853925905412</c:v>
                </c:pt>
                <c:pt idx="294" formatCode="#,##0.00">
                  <c:v>4.0614755713313855</c:v>
                </c:pt>
                <c:pt idx="295" formatCode="#,##0.00">
                  <c:v>4.5084846343508289</c:v>
                </c:pt>
                <c:pt idx="296" formatCode="#,##0.00">
                  <c:v>5.0300168780760712</c:v>
                </c:pt>
                <c:pt idx="297" formatCode="#,##0.00">
                  <c:v>4.9841910903422049</c:v>
                </c:pt>
                <c:pt idx="298" formatCode="#,##0.00">
                  <c:v>4.4730057976453352</c:v>
                </c:pt>
                <c:pt idx="299" formatCode="#,##0.00">
                  <c:v>3.6973492987036449</c:v>
                </c:pt>
                <c:pt idx="300" formatCode="#,##0.00">
                  <c:v>3.9274693070656452</c:v>
                </c:pt>
                <c:pt idx="301" formatCode="#,##0.00">
                  <c:v>3.0292503724883124</c:v>
                </c:pt>
                <c:pt idx="302" formatCode="#,##0.00">
                  <c:v>3.4059567128469359</c:v>
                </c:pt>
                <c:pt idx="303" formatCode="#,##0.00">
                  <c:v>3.5005582430373661</c:v>
                </c:pt>
                <c:pt idx="304" formatCode="#,##0.00">
                  <c:v>3.4442026954352167</c:v>
                </c:pt>
                <c:pt idx="305" formatCode="#,##0.00">
                  <c:v>4.3872799486709413</c:v>
                </c:pt>
                <c:pt idx="306" formatCode="#,##0.00">
                  <c:v>3.5125396498760564</c:v>
                </c:pt>
                <c:pt idx="307" formatCode="#,##0.00">
                  <c:v>4.0670408456128904</c:v>
                </c:pt>
                <c:pt idx="308" formatCode="#,##0.00">
                  <c:v>2.7622329169637805</c:v>
                </c:pt>
                <c:pt idx="309" formatCode="#,##0.00">
                  <c:v>2.3810192468643354</c:v>
                </c:pt>
                <c:pt idx="310" formatCode="#,##0.00">
                  <c:v>2.7103611426266605</c:v>
                </c:pt>
                <c:pt idx="311" formatCode="#,##0.00">
                  <c:v>2.3169210671565521</c:v>
                </c:pt>
                <c:pt idx="312" formatCode="#,##0.00">
                  <c:v>2.4301903692484084</c:v>
                </c:pt>
                <c:pt idx="313" formatCode="#,##0.00">
                  <c:v>2.1808691776888711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3F-46AB-964F-EDA883789D97}"/>
            </c:ext>
          </c:extLst>
        </c:ser>
        <c:ser>
          <c:idx val="2"/>
          <c:order val="2"/>
          <c:tx>
            <c:strRef>
              <c:f>'איור 14 נתונים'!$R$1</c:f>
              <c:strCache>
                <c:ptCount val="1"/>
                <c:pt idx="0">
                  <c:v>רבעוני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312"/>
              <c:layout>
                <c:manualLayout>
                  <c:x val="3.0177426314918314E-2"/>
                  <c:y val="-1.2131193738219264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008D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3.1%</a:t>
                    </a:r>
                    <a:endParaRPr lang="en-US" sz="1100" b="1" dirty="0">
                      <a:solidFill>
                        <a:srgbClr val="008DA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3F-46AB-964F-EDA883789D97}"/>
                </c:ext>
              </c:extLst>
            </c:dLbl>
            <c:dLbl>
              <c:idx val="313"/>
              <c:layout>
                <c:manualLayout>
                  <c:x val="1.312726040837345E-2"/>
                  <c:y val="5.871677490686838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357C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3.1%</a:t>
                    </a:r>
                    <a:endParaRPr lang="en-US" sz="1100" b="1" dirty="0">
                      <a:solidFill>
                        <a:srgbClr val="357C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3F-46AB-964F-EDA883789D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נתונים'!$A$2:$A$371</c:f>
              <c:numCache>
                <c:formatCode>m/d/yyyy</c:formatCode>
                <c:ptCount val="37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  <c:pt idx="313">
                  <c:v>46054</c:v>
                </c:pt>
              </c:numCache>
            </c:numRef>
          </c:cat>
          <c:val>
            <c:numRef>
              <c:f>'איור 14 נתונים'!$R$2:$R$350</c:f>
              <c:numCache>
                <c:formatCode>General</c:formatCode>
                <c:ptCount val="349"/>
                <c:pt idx="123" formatCode="#,##0.00">
                  <c:v>1.5726339659838606</c:v>
                </c:pt>
                <c:pt idx="124" formatCode="#,##0.00">
                  <c:v>2.5884249292337458</c:v>
                </c:pt>
                <c:pt idx="125" formatCode="#,##0.00">
                  <c:v>3.0386470381786657</c:v>
                </c:pt>
                <c:pt idx="126" formatCode="#,##0.00">
                  <c:v>5.0089261965724274</c:v>
                </c:pt>
                <c:pt idx="127" formatCode="#,##0.00">
                  <c:v>6.1093441989437336</c:v>
                </c:pt>
                <c:pt idx="128" formatCode="#,##0.00">
                  <c:v>8.0266154676410295</c:v>
                </c:pt>
                <c:pt idx="129" formatCode="#,##0.00">
                  <c:v>6.9493476206692328</c:v>
                </c:pt>
                <c:pt idx="130" formatCode="#,##0.00">
                  <c:v>6.2684658149293693</c:v>
                </c:pt>
                <c:pt idx="131" formatCode="#,##0.00">
                  <c:v>5.0627078130036196</c:v>
                </c:pt>
                <c:pt idx="132" formatCode="#,##0.00">
                  <c:v>4.0825637322402741</c:v>
                </c:pt>
                <c:pt idx="133" formatCode="#,##0.00">
                  <c:v>4.9901555650678997</c:v>
                </c:pt>
                <c:pt idx="134" formatCode="#,##0.00">
                  <c:v>3.8935418545826161</c:v>
                </c:pt>
                <c:pt idx="135" formatCode="#,##0.00">
                  <c:v>3.7377303602013523</c:v>
                </c:pt>
                <c:pt idx="136" formatCode="#,##0.00">
                  <c:v>2.4343949312166435</c:v>
                </c:pt>
                <c:pt idx="137" formatCode="#,##0.00">
                  <c:v>3.073253476235438</c:v>
                </c:pt>
                <c:pt idx="138" formatCode="#,##0.00">
                  <c:v>1.9791955568479125</c:v>
                </c:pt>
                <c:pt idx="139" formatCode="#,##0.00">
                  <c:v>2.554220347108993</c:v>
                </c:pt>
                <c:pt idx="140" formatCode="#,##0.00">
                  <c:v>1.2266940825220285</c:v>
                </c:pt>
                <c:pt idx="141" formatCode="#,##0.00">
                  <c:v>1.9781296775907231</c:v>
                </c:pt>
                <c:pt idx="142" formatCode="#,##0.00">
                  <c:v>1.7273870455250195</c:v>
                </c:pt>
                <c:pt idx="143" formatCode="#,##0.00">
                  <c:v>2.7037188056625361</c:v>
                </c:pt>
                <c:pt idx="144" formatCode="#,##0.00">
                  <c:v>3.4458055408575605</c:v>
                </c:pt>
                <c:pt idx="145" formatCode="#,##0.00">
                  <c:v>3.0403738450872186</c:v>
                </c:pt>
                <c:pt idx="146" formatCode="#,##0.00">
                  <c:v>2.8577665707627098</c:v>
                </c:pt>
                <c:pt idx="147" formatCode="#,##0.00">
                  <c:v>4.4160807398138102</c:v>
                </c:pt>
                <c:pt idx="148" formatCode="#,##0.00">
                  <c:v>3.533686225966548</c:v>
                </c:pt>
                <c:pt idx="149" formatCode="#,##0.00">
                  <c:v>1.1840082236111327</c:v>
                </c:pt>
                <c:pt idx="150" formatCode="#,##0.00">
                  <c:v>0.23039912277724728</c:v>
                </c:pt>
                <c:pt idx="151" formatCode="#,##0.00">
                  <c:v>2.3640602240853514</c:v>
                </c:pt>
                <c:pt idx="152" formatCode="#,##0.00">
                  <c:v>3.1107657376349129</c:v>
                </c:pt>
                <c:pt idx="153" formatCode="#,##0.00">
                  <c:v>0.57823151873970247</c:v>
                </c:pt>
                <c:pt idx="154" formatCode="#,##0.00">
                  <c:v>-2.391071770922748</c:v>
                </c:pt>
                <c:pt idx="155" formatCode="#,##0.00">
                  <c:v>-0.72512025142629222</c:v>
                </c:pt>
                <c:pt idx="156" formatCode="#,##0.00">
                  <c:v>1.9879094657030416</c:v>
                </c:pt>
                <c:pt idx="157" formatCode="#,##0.00">
                  <c:v>2.8820769620922615</c:v>
                </c:pt>
                <c:pt idx="158" formatCode="#,##0.00">
                  <c:v>2.454127612976853</c:v>
                </c:pt>
                <c:pt idx="159" formatCode="#,##0.00">
                  <c:v>2.0841606999891571</c:v>
                </c:pt>
                <c:pt idx="160" formatCode="#,##0.00">
                  <c:v>2.3014341680384298</c:v>
                </c:pt>
                <c:pt idx="161" formatCode="#,##0.00">
                  <c:v>3.7968735047835489</c:v>
                </c:pt>
                <c:pt idx="162" formatCode="#,##0.00">
                  <c:v>4.299334017826606</c:v>
                </c:pt>
                <c:pt idx="163" formatCode="#,##0.00">
                  <c:v>3.87855110441504</c:v>
                </c:pt>
                <c:pt idx="164" formatCode="#,##0.00">
                  <c:v>2.4671738032647106</c:v>
                </c:pt>
                <c:pt idx="165" formatCode="#,##0.00">
                  <c:v>2.6987794149866184</c:v>
                </c:pt>
                <c:pt idx="166" formatCode="#,##0.00">
                  <c:v>2.5153191296144461</c:v>
                </c:pt>
                <c:pt idx="167" formatCode="#,##0.00">
                  <c:v>2.7971229316940072</c:v>
                </c:pt>
                <c:pt idx="168" formatCode="#,##0.00">
                  <c:v>0.27943818305784518</c:v>
                </c:pt>
                <c:pt idx="169" formatCode="#,##0.00">
                  <c:v>0.79821807248718901</c:v>
                </c:pt>
                <c:pt idx="170" formatCode="#,##0.00">
                  <c:v>0.98209108459799133</c:v>
                </c:pt>
                <c:pt idx="171" formatCode="#,##0.00">
                  <c:v>0.809736981489384</c:v>
                </c:pt>
                <c:pt idx="172" formatCode="#,##0.00">
                  <c:v>0.74425101959403328</c:v>
                </c:pt>
                <c:pt idx="173" formatCode="#,##0.00">
                  <c:v>-0.10354846080472546</c:v>
                </c:pt>
                <c:pt idx="174" formatCode="#,##0.00">
                  <c:v>0.69707055042087518</c:v>
                </c:pt>
                <c:pt idx="175" formatCode="#,##0.00">
                  <c:v>0.61725887180450467</c:v>
                </c:pt>
                <c:pt idx="176" formatCode="#,##0.00">
                  <c:v>4.2151959990133214E-2</c:v>
                </c:pt>
                <c:pt idx="177" formatCode="#,##0.00">
                  <c:v>0.39979430474108568</c:v>
                </c:pt>
                <c:pt idx="178" formatCode="#,##0.00">
                  <c:v>1.4234515765744415</c:v>
                </c:pt>
                <c:pt idx="179" formatCode="#,##0.00">
                  <c:v>1.6570555223985872</c:v>
                </c:pt>
                <c:pt idx="180" formatCode="#,##0.00">
                  <c:v>1.8822592019085427E-2</c:v>
                </c:pt>
                <c:pt idx="181" formatCode="#,##0.00">
                  <c:v>-2.8065553606719473</c:v>
                </c:pt>
                <c:pt idx="182" formatCode="#,##0.00">
                  <c:v>-2.4118889618154449</c:v>
                </c:pt>
                <c:pt idx="183" formatCode="#,##0.00">
                  <c:v>-0.15820879600345616</c:v>
                </c:pt>
                <c:pt idx="184" formatCode="#,##0.00">
                  <c:v>2.4735702384448999</c:v>
                </c:pt>
                <c:pt idx="185" formatCode="#,##0.00">
                  <c:v>2.8670789934994501</c:v>
                </c:pt>
                <c:pt idx="186" formatCode="#,##0.00">
                  <c:v>1.7242049447653285</c:v>
                </c:pt>
                <c:pt idx="187" formatCode="#,##0.00">
                  <c:v>0.8455494810404085</c:v>
                </c:pt>
                <c:pt idx="188" formatCode="#,##0.00">
                  <c:v>0.73029293350006519</c:v>
                </c:pt>
                <c:pt idx="189" formatCode="#,##0.00">
                  <c:v>0.93404464102211371</c:v>
                </c:pt>
                <c:pt idx="190" formatCode="#,##0.00">
                  <c:v>1.3882498673108978</c:v>
                </c:pt>
                <c:pt idx="191" formatCode="#,##0.00">
                  <c:v>0.89742395005178999</c:v>
                </c:pt>
                <c:pt idx="192" formatCode="#,##0.00">
                  <c:v>0.30029530726265463</c:v>
                </c:pt>
                <c:pt idx="193" formatCode="#,##0.00">
                  <c:v>-0.38818265846334299</c:v>
                </c:pt>
                <c:pt idx="194" formatCode="#,##0.00">
                  <c:v>-1.5981173274248084</c:v>
                </c:pt>
                <c:pt idx="195" formatCode="#,##0.00">
                  <c:v>-0.54806210967741631</c:v>
                </c:pt>
                <c:pt idx="196" formatCode="#,##0.00">
                  <c:v>-5.4018879800532549E-2</c:v>
                </c:pt>
                <c:pt idx="197" formatCode="#,##0.00">
                  <c:v>1.4039452505539174</c:v>
                </c:pt>
                <c:pt idx="198" formatCode="#,##0.00">
                  <c:v>2.8237892239810769</c:v>
                </c:pt>
                <c:pt idx="199" formatCode="#,##0.00">
                  <c:v>2.5699336317771992</c:v>
                </c:pt>
                <c:pt idx="200" formatCode="#,##0.00">
                  <c:v>1.8757512419874889</c:v>
                </c:pt>
                <c:pt idx="201" formatCode="#,##0.00">
                  <c:v>-0.61669874287587634</c:v>
                </c:pt>
                <c:pt idx="202" formatCode="#,##0.00">
                  <c:v>-0.38497434279434195</c:v>
                </c:pt>
                <c:pt idx="203" formatCode="#,##0.00">
                  <c:v>0.71321770262531281</c:v>
                </c:pt>
                <c:pt idx="204" formatCode="#,##0.00">
                  <c:v>1.8826889032294236</c:v>
                </c:pt>
                <c:pt idx="205" formatCode="#,##0.00">
                  <c:v>2.9301564275464154</c:v>
                </c:pt>
                <c:pt idx="206" formatCode="#,##0.00">
                  <c:v>3.046017337482243</c:v>
                </c:pt>
                <c:pt idx="207" formatCode="#,##0.00">
                  <c:v>2.4110376451818905</c:v>
                </c:pt>
                <c:pt idx="208" formatCode="#,##0.00">
                  <c:v>0.41579602277026506</c:v>
                </c:pt>
                <c:pt idx="209" formatCode="#,##0.00">
                  <c:v>-1.308842056985049</c:v>
                </c:pt>
                <c:pt idx="210" formatCode="#,##0.00">
                  <c:v>-1.2657606770245411</c:v>
                </c:pt>
                <c:pt idx="211" formatCode="#,##0.00">
                  <c:v>0.13694352426436573</c:v>
                </c:pt>
                <c:pt idx="212" formatCode="#,##0.00">
                  <c:v>2.1055949999637003</c:v>
                </c:pt>
                <c:pt idx="213" formatCode="#,##0.00">
                  <c:v>1.9434956003307358</c:v>
                </c:pt>
                <c:pt idx="214" formatCode="#,##0.00">
                  <c:v>1.4794988074441573</c:v>
                </c:pt>
                <c:pt idx="215" formatCode="#,##0.00">
                  <c:v>0.70343155809082791</c:v>
                </c:pt>
                <c:pt idx="216" formatCode="#,##0.00">
                  <c:v>0.35882072822217559</c:v>
                </c:pt>
                <c:pt idx="217" formatCode="#,##0.00">
                  <c:v>-6.4387832723644678E-2</c:v>
                </c:pt>
                <c:pt idx="218" formatCode="#,##0.00">
                  <c:v>0.19964843244439923</c:v>
                </c:pt>
                <c:pt idx="219" formatCode="#,##0.00">
                  <c:v>1.2883226675088899</c:v>
                </c:pt>
                <c:pt idx="220" formatCode="#,##0.00">
                  <c:v>2.6063570963605454</c:v>
                </c:pt>
                <c:pt idx="221" formatCode="#,##0.00">
                  <c:v>4.4644246098882734</c:v>
                </c:pt>
                <c:pt idx="222" formatCode="#,##0.00">
                  <c:v>2.8154935861380626</c:v>
                </c:pt>
                <c:pt idx="223" formatCode="#,##0.00">
                  <c:v>1.5154509872083555</c:v>
                </c:pt>
                <c:pt idx="224" formatCode="#,##0.00">
                  <c:v>0.28960675926676949</c:v>
                </c:pt>
                <c:pt idx="225" formatCode="#,##0.00">
                  <c:v>2.1668869264336754</c:v>
                </c:pt>
                <c:pt idx="226" formatCode="#,##0.00">
                  <c:v>2.8707219118927929</c:v>
                </c:pt>
                <c:pt idx="227" formatCode="#,##0.00">
                  <c:v>1.9879447737730427</c:v>
                </c:pt>
                <c:pt idx="228" formatCode="#,##0.00">
                  <c:v>2.1650904889693123</c:v>
                </c:pt>
                <c:pt idx="229" formatCode="#,##0.00">
                  <c:v>2.626179518617211</c:v>
                </c:pt>
                <c:pt idx="230" formatCode="#,##0.00">
                  <c:v>2.8725658266925969</c:v>
                </c:pt>
                <c:pt idx="231" formatCode="#,##0.00">
                  <c:v>1.7534478767780026</c:v>
                </c:pt>
                <c:pt idx="232" formatCode="#,##0.00">
                  <c:v>1.2550135929925599</c:v>
                </c:pt>
                <c:pt idx="233" formatCode="#,##0.00">
                  <c:v>0.43090209634981669</c:v>
                </c:pt>
                <c:pt idx="234" formatCode="#,##0.00">
                  <c:v>-0.81556733622919486</c:v>
                </c:pt>
                <c:pt idx="235" formatCode="#,##0.00">
                  <c:v>1.828098488898533E-2</c:v>
                </c:pt>
                <c:pt idx="236" formatCode="#,##0.00">
                  <c:v>0.51720605875715808</c:v>
                </c:pt>
                <c:pt idx="237" formatCode="#,##0.00">
                  <c:v>1.5174640118387872</c:v>
                </c:pt>
                <c:pt idx="238" formatCode="#,##0.00">
                  <c:v>1.1552663563514587</c:v>
                </c:pt>
                <c:pt idx="239" formatCode="#,##0.00">
                  <c:v>1.8609685840097923</c:v>
                </c:pt>
                <c:pt idx="240" formatCode="#,##0.00">
                  <c:v>1.5330738522931098</c:v>
                </c:pt>
                <c:pt idx="241" formatCode="#,##0.00">
                  <c:v>0.74670778891272604</c:v>
                </c:pt>
                <c:pt idx="242" formatCode="#,##0.00">
                  <c:v>0.56295344973431583</c:v>
                </c:pt>
                <c:pt idx="243" formatCode="#,##0.00">
                  <c:v>1.6410315290661392</c:v>
                </c:pt>
                <c:pt idx="244" formatCode="#,##0.00">
                  <c:v>6.7602871405036957E-2</c:v>
                </c:pt>
                <c:pt idx="245" formatCode="#,##0.00">
                  <c:v>-1.1665801739115689</c:v>
                </c:pt>
                <c:pt idx="246" formatCode="#,##0.00">
                  <c:v>-2.4478088756277883</c:v>
                </c:pt>
                <c:pt idx="247" formatCode="#,##0.00">
                  <c:v>-1.173716074542519</c:v>
                </c:pt>
                <c:pt idx="248" formatCode="#,##0.00">
                  <c:v>-0.34415338171188692</c:v>
                </c:pt>
                <c:pt idx="249" formatCode="#,##0.00">
                  <c:v>0.77839225879718921</c:v>
                </c:pt>
                <c:pt idx="250" formatCode="#,##0.00">
                  <c:v>1.1041123593725999</c:v>
                </c:pt>
                <c:pt idx="251" formatCode="#,##0.00">
                  <c:v>0.9591792385043485</c:v>
                </c:pt>
                <c:pt idx="252" formatCode="#,##0.00">
                  <c:v>0.75999013590475339</c:v>
                </c:pt>
                <c:pt idx="253" formatCode="#,##0.00">
                  <c:v>0.97087184588957598</c:v>
                </c:pt>
                <c:pt idx="254" formatCode="#,##0.00">
                  <c:v>1.6893404518686816</c:v>
                </c:pt>
                <c:pt idx="255" formatCode="#,##0.00">
                  <c:v>1.7227383734229829</c:v>
                </c:pt>
                <c:pt idx="256" formatCode="#,##0.00">
                  <c:v>2.3067861021311975</c:v>
                </c:pt>
                <c:pt idx="257" formatCode="#,##0.00">
                  <c:v>3.1821617297595584</c:v>
                </c:pt>
                <c:pt idx="258" formatCode="#,##0.00">
                  <c:v>3.4667945097450303</c:v>
                </c:pt>
                <c:pt idx="259" formatCode="#,##0.00">
                  <c:v>3.4099067273240857</c:v>
                </c:pt>
                <c:pt idx="260" formatCode="#,##0.00">
                  <c:v>2.8119517436043129</c:v>
                </c:pt>
                <c:pt idx="261" formatCode="#,##0.00">
                  <c:v>2.7423963576805654</c:v>
                </c:pt>
                <c:pt idx="262" formatCode="#,##0.00">
                  <c:v>2.4048793668815849</c:v>
                </c:pt>
                <c:pt idx="263" formatCode="#,##0.00">
                  <c:v>3.1097002308509092</c:v>
                </c:pt>
                <c:pt idx="264" formatCode="#,##0.00">
                  <c:v>3.677613385626155</c:v>
                </c:pt>
                <c:pt idx="265" formatCode="#,##0.00">
                  <c:v>4.8993627008711238</c:v>
                </c:pt>
                <c:pt idx="266" formatCode="#,##0.00">
                  <c:v>4.2521119922788619</c:v>
                </c:pt>
                <c:pt idx="267" formatCode="#,##0.00">
                  <c:v>4.6786107788357789</c:v>
                </c:pt>
                <c:pt idx="268" formatCode="#,##0.00">
                  <c:v>4.4004100172339466</c:v>
                </c:pt>
                <c:pt idx="269" formatCode="#,##0.00">
                  <c:v>4.1427942185605859</c:v>
                </c:pt>
                <c:pt idx="270" formatCode="#,##0.00">
                  <c:v>5.0913619346617311</c:v>
                </c:pt>
                <c:pt idx="271" formatCode="#,##0.00">
                  <c:v>5.6494550485156836</c:v>
                </c:pt>
                <c:pt idx="272" formatCode="#,##0.00">
                  <c:v>6.2201950678940854</c:v>
                </c:pt>
                <c:pt idx="273" formatCode="#,##0.00">
                  <c:v>5.705626490783855</c:v>
                </c:pt>
                <c:pt idx="274" formatCode="#,##0.00">
                  <c:v>6.0632103724390873</c:v>
                </c:pt>
                <c:pt idx="275" formatCode="#,##0.00">
                  <c:v>5.9695489381769606</c:v>
                </c:pt>
                <c:pt idx="276" formatCode="#,##0.00">
                  <c:v>6.1654696048921931</c:v>
                </c:pt>
                <c:pt idx="277" formatCode="#,##0.00">
                  <c:v>5.4066245429202242</c:v>
                </c:pt>
                <c:pt idx="278" formatCode="#,##0.00">
                  <c:v>4.9298937540496857</c:v>
                </c:pt>
                <c:pt idx="279" formatCode="#,##0.00">
                  <c:v>4.8013957245434336</c:v>
                </c:pt>
                <c:pt idx="280" formatCode="#,##0.00">
                  <c:v>4.322411255043801</c:v>
                </c:pt>
                <c:pt idx="281" formatCode="#,##0.00">
                  <c:v>3.9501147305386786</c:v>
                </c:pt>
                <c:pt idx="282" formatCode="#,##0.00">
                  <c:v>2.6883966342928556</c:v>
                </c:pt>
                <c:pt idx="283" formatCode="#,##0.00">
                  <c:v>2.1958804946445198</c:v>
                </c:pt>
                <c:pt idx="284" formatCode="#,##0.00">
                  <c:v>3.0977043599020426</c:v>
                </c:pt>
                <c:pt idx="285" formatCode="#,##0.00">
                  <c:v>2.8449409851225793</c:v>
                </c:pt>
                <c:pt idx="286" formatCode="#,##0.00">
                  <c:v>3.1327065497990914</c:v>
                </c:pt>
                <c:pt idx="287" formatCode="#,##0.00">
                  <c:v>2.4892859243761167</c:v>
                </c:pt>
                <c:pt idx="288" formatCode="#,##0.00">
                  <c:v>2.5067319200063221</c:v>
                </c:pt>
                <c:pt idx="289" formatCode="#,##0.00">
                  <c:v>2.6198977717874605</c:v>
                </c:pt>
                <c:pt idx="290" formatCode="#,##0.00">
                  <c:v>2.5335621823730836</c:v>
                </c:pt>
                <c:pt idx="291" formatCode="#,##0.00">
                  <c:v>2.8848812903191412</c:v>
                </c:pt>
                <c:pt idx="292" formatCode="#,##0.00">
                  <c:v>3.2080397788766701</c:v>
                </c:pt>
                <c:pt idx="293" formatCode="#,##0.00">
                  <c:v>4.1856100849590572</c:v>
                </c:pt>
                <c:pt idx="294" formatCode="#,##0.00">
                  <c:v>5.2515254163171932</c:v>
                </c:pt>
                <c:pt idx="295" formatCode="#,##0.00">
                  <c:v>5.8253153917930067</c:v>
                </c:pt>
                <c:pt idx="296" formatCode="#,##0.00">
                  <c:v>5.881267445795757</c:v>
                </c:pt>
                <c:pt idx="297" formatCode="#,##0.00">
                  <c:v>4.7175357820020025</c:v>
                </c:pt>
                <c:pt idx="298" formatCode="#,##0.00">
                  <c:v>3.1379769574613636</c:v>
                </c:pt>
                <c:pt idx="299" formatCode="#,##0.00">
                  <c:v>1.5584768767738177</c:v>
                </c:pt>
                <c:pt idx="300" formatCode="#,##0.00">
                  <c:v>3.1433636774657048</c:v>
                </c:pt>
                <c:pt idx="301" formatCode="#,##0.00">
                  <c:v>2.9206384055311174</c:v>
                </c:pt>
                <c:pt idx="302" formatCode="#,##0.00">
                  <c:v>5.2870445927748255</c:v>
                </c:pt>
                <c:pt idx="303" formatCode="#,##0.00">
                  <c:v>3.8589898048938309</c:v>
                </c:pt>
                <c:pt idx="304" formatCode="#,##0.00">
                  <c:v>3.9704303925034656</c:v>
                </c:pt>
                <c:pt idx="305" formatCode="#,##0.00">
                  <c:v>3.495204535639318</c:v>
                </c:pt>
                <c:pt idx="306" formatCode="#,##0.00">
                  <c:v>3.1672451744016117</c:v>
                </c:pt>
                <c:pt idx="307" formatCode="#,##0.00">
                  <c:v>4.1637410702045852</c:v>
                </c:pt>
                <c:pt idx="308" formatCode="#,##0.00">
                  <c:v>2.034452334879755</c:v>
                </c:pt>
                <c:pt idx="309" formatCode="#,##0.00">
                  <c:v>1.6007850583531935</c:v>
                </c:pt>
                <c:pt idx="310" formatCode="#,##0.00">
                  <c:v>1.2772599914462557</c:v>
                </c:pt>
                <c:pt idx="311" formatCode="#,##0.00">
                  <c:v>2.6001717763332488</c:v>
                </c:pt>
                <c:pt idx="312" formatCode="#,##0.00">
                  <c:v>3.2663664267411407</c:v>
                </c:pt>
                <c:pt idx="313" formatCode="#,##0.00">
                  <c:v>3.0925404852954141</c:v>
                </c:pt>
                <c:pt idx="314" formatCode="#,##0.00">
                  <c:v>0</c:v>
                </c:pt>
                <c:pt idx="315" formatCode="#,##0.00">
                  <c:v>0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3F-46AB-964F-EDA883789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1770664"/>
        <c:axId val="941767712"/>
      </c:lineChart>
      <c:dateAx>
        <c:axId val="941770664"/>
        <c:scaling>
          <c:orientation val="minMax"/>
          <c:min val="44593"/>
        </c:scaling>
        <c:delete val="0"/>
        <c:axPos val="b"/>
        <c:numFmt formatCode="[$-101040D]mmm\ 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67712"/>
        <c:crosses val="autoZero"/>
        <c:auto val="1"/>
        <c:lblOffset val="100"/>
        <c:baseTimeUnit val="months"/>
        <c:majorUnit val="6"/>
        <c:majorTimeUnit val="months"/>
      </c:dateAx>
      <c:valAx>
        <c:axId val="941767712"/>
        <c:scaling>
          <c:orientation val="minMax"/>
          <c:max val="8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70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he-IL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איור 5: האינפלציה </a:t>
            </a: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ב-12 חודשים - מדדים בפועל והתפתחותה הצפויה לפי הערכות חזאים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
</a:t>
            </a:r>
            <a:r>
              <a:rPr lang="he-IL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פברואר</a:t>
            </a:r>
            <a:r>
              <a:rPr lang="he-IL" sz="1200" b="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2025 עד פברואר 2027</a:t>
            </a:r>
            <a:endParaRPr lang="he-IL" sz="12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2087931692473188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418324842740721E-2"/>
          <c:y val="0.14348694657681896"/>
          <c:w val="0.94112536854031692"/>
          <c:h val="0.67946124289322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'איור 27 נתונים'!$C$4</c:f>
              <c:strCache>
                <c:ptCount val="1"/>
                <c:pt idx="0">
                  <c:v>12 מדדים קודמים בפועל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'איור 27 נתונים'!$B$5:$B$29</c:f>
              <c:numCache>
                <c:formatCode>mm/yy</c:formatCode>
                <c:ptCount val="25"/>
                <c:pt idx="0">
                  <c:v>45716</c:v>
                </c:pt>
                <c:pt idx="1">
                  <c:v>45747</c:v>
                </c:pt>
                <c:pt idx="2">
                  <c:v>45777</c:v>
                </c:pt>
                <c:pt idx="3">
                  <c:v>45808</c:v>
                </c:pt>
                <c:pt idx="4">
                  <c:v>45838</c:v>
                </c:pt>
                <c:pt idx="5">
                  <c:v>45869</c:v>
                </c:pt>
                <c:pt idx="6">
                  <c:v>45900</c:v>
                </c:pt>
                <c:pt idx="7">
                  <c:v>45930</c:v>
                </c:pt>
                <c:pt idx="8">
                  <c:v>45961</c:v>
                </c:pt>
                <c:pt idx="9">
                  <c:v>45991</c:v>
                </c:pt>
                <c:pt idx="10">
                  <c:v>46022</c:v>
                </c:pt>
                <c:pt idx="11">
                  <c:v>46053</c:v>
                </c:pt>
                <c:pt idx="12">
                  <c:v>46081</c:v>
                </c:pt>
                <c:pt idx="13">
                  <c:v>46112</c:v>
                </c:pt>
                <c:pt idx="14">
                  <c:v>46142</c:v>
                </c:pt>
                <c:pt idx="15">
                  <c:v>46173</c:v>
                </c:pt>
                <c:pt idx="16">
                  <c:v>46203</c:v>
                </c:pt>
                <c:pt idx="17">
                  <c:v>46234</c:v>
                </c:pt>
                <c:pt idx="18">
                  <c:v>46265</c:v>
                </c:pt>
                <c:pt idx="19">
                  <c:v>46295</c:v>
                </c:pt>
                <c:pt idx="20">
                  <c:v>46326</c:v>
                </c:pt>
                <c:pt idx="21">
                  <c:v>46356</c:v>
                </c:pt>
                <c:pt idx="22">
                  <c:v>46387</c:v>
                </c:pt>
                <c:pt idx="23">
                  <c:v>46418</c:v>
                </c:pt>
                <c:pt idx="24">
                  <c:v>46446</c:v>
                </c:pt>
              </c:numCache>
            </c:numRef>
          </c:cat>
          <c:val>
            <c:numRef>
              <c:f>'איור 27 נתונים'!$C$5:$C$29</c:f>
              <c:numCache>
                <c:formatCode>0.0</c:formatCode>
                <c:ptCount val="25"/>
                <c:pt idx="0">
                  <c:v>3.4259962968000002</c:v>
                </c:pt>
                <c:pt idx="1">
                  <c:v>3.3471699031000002</c:v>
                </c:pt>
                <c:pt idx="2">
                  <c:v>3.5822264717999999</c:v>
                </c:pt>
                <c:pt idx="3">
                  <c:v>3.0879552736</c:v>
                </c:pt>
                <c:pt idx="4">
                  <c:v>3.2923508379999999</c:v>
                </c:pt>
                <c:pt idx="5">
                  <c:v>3.1159555647000001</c:v>
                </c:pt>
                <c:pt idx="6">
                  <c:v>2.8591912678</c:v>
                </c:pt>
                <c:pt idx="7">
                  <c:v>2.4552487098000002</c:v>
                </c:pt>
                <c:pt idx="8">
                  <c:v>2.4779102650999998</c:v>
                </c:pt>
                <c:pt idx="9">
                  <c:v>2.3609936511999998</c:v>
                </c:pt>
                <c:pt idx="10">
                  <c:v>2.6442805339</c:v>
                </c:pt>
                <c:pt idx="11">
                  <c:v>1.7733990148000001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9-42DC-A497-312C5D82A02D}"/>
            </c:ext>
          </c:extLst>
        </c:ser>
        <c:ser>
          <c:idx val="1"/>
          <c:order val="1"/>
          <c:tx>
            <c:strRef>
              <c:f>'איור 27 נתונים'!$D$4</c:f>
              <c:strCache>
                <c:ptCount val="1"/>
                <c:pt idx="0">
                  <c:v>מדד האחרון בפועל (מצטבר 12 חודשים)</c:v>
                </c:pt>
              </c:strCache>
            </c:strRef>
          </c:tx>
          <c:spPr>
            <a:solidFill>
              <a:srgbClr val="E6BD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'איור 27 נתונים'!$B$5:$B$29</c:f>
              <c:numCache>
                <c:formatCode>mm/yy</c:formatCode>
                <c:ptCount val="25"/>
                <c:pt idx="0">
                  <c:v>45716</c:v>
                </c:pt>
                <c:pt idx="1">
                  <c:v>45747</c:v>
                </c:pt>
                <c:pt idx="2">
                  <c:v>45777</c:v>
                </c:pt>
                <c:pt idx="3">
                  <c:v>45808</c:v>
                </c:pt>
                <c:pt idx="4">
                  <c:v>45838</c:v>
                </c:pt>
                <c:pt idx="5">
                  <c:v>45869</c:v>
                </c:pt>
                <c:pt idx="6">
                  <c:v>45900</c:v>
                </c:pt>
                <c:pt idx="7">
                  <c:v>45930</c:v>
                </c:pt>
                <c:pt idx="8">
                  <c:v>45961</c:v>
                </c:pt>
                <c:pt idx="9">
                  <c:v>45991</c:v>
                </c:pt>
                <c:pt idx="10">
                  <c:v>46022</c:v>
                </c:pt>
                <c:pt idx="11">
                  <c:v>46053</c:v>
                </c:pt>
                <c:pt idx="12">
                  <c:v>46081</c:v>
                </c:pt>
                <c:pt idx="13">
                  <c:v>46112</c:v>
                </c:pt>
                <c:pt idx="14">
                  <c:v>46142</c:v>
                </c:pt>
                <c:pt idx="15">
                  <c:v>46173</c:v>
                </c:pt>
                <c:pt idx="16">
                  <c:v>46203</c:v>
                </c:pt>
                <c:pt idx="17">
                  <c:v>46234</c:v>
                </c:pt>
                <c:pt idx="18">
                  <c:v>46265</c:v>
                </c:pt>
                <c:pt idx="19">
                  <c:v>46295</c:v>
                </c:pt>
                <c:pt idx="20">
                  <c:v>46326</c:v>
                </c:pt>
                <c:pt idx="21">
                  <c:v>46356</c:v>
                </c:pt>
                <c:pt idx="22">
                  <c:v>46387</c:v>
                </c:pt>
                <c:pt idx="23">
                  <c:v>46418</c:v>
                </c:pt>
                <c:pt idx="24">
                  <c:v>46446</c:v>
                </c:pt>
              </c:numCache>
            </c:numRef>
          </c:cat>
          <c:val>
            <c:numRef>
              <c:f>'איור 27 נתונים'!$D$5:$D$29</c:f>
              <c:numCache>
                <c:formatCode>General</c:formatCode>
                <c:ptCount val="25"/>
                <c:pt idx="12" formatCode="0.0">
                  <c:v>1.9704433498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99-42DC-A497-312C5D82A02D}"/>
            </c:ext>
          </c:extLst>
        </c:ser>
        <c:ser>
          <c:idx val="2"/>
          <c:order val="2"/>
          <c:tx>
            <c:strRef>
              <c:f>'איור 27 נתונים'!$E$4</c:f>
              <c:strCache>
                <c:ptCount val="1"/>
                <c:pt idx="0">
                  <c:v>ממוצע תחזיות החזאים</c:v>
                </c:pt>
              </c:strCache>
            </c:strRef>
          </c:tx>
          <c:spPr>
            <a:solidFill>
              <a:srgbClr val="006B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'איור 27 נתונים'!$B$5:$B$29</c:f>
              <c:numCache>
                <c:formatCode>mm/yy</c:formatCode>
                <c:ptCount val="25"/>
                <c:pt idx="0">
                  <c:v>45716</c:v>
                </c:pt>
                <c:pt idx="1">
                  <c:v>45747</c:v>
                </c:pt>
                <c:pt idx="2">
                  <c:v>45777</c:v>
                </c:pt>
                <c:pt idx="3">
                  <c:v>45808</c:v>
                </c:pt>
                <c:pt idx="4">
                  <c:v>45838</c:v>
                </c:pt>
                <c:pt idx="5">
                  <c:v>45869</c:v>
                </c:pt>
                <c:pt idx="6">
                  <c:v>45900</c:v>
                </c:pt>
                <c:pt idx="7">
                  <c:v>45930</c:v>
                </c:pt>
                <c:pt idx="8">
                  <c:v>45961</c:v>
                </c:pt>
                <c:pt idx="9">
                  <c:v>45991</c:v>
                </c:pt>
                <c:pt idx="10">
                  <c:v>46022</c:v>
                </c:pt>
                <c:pt idx="11">
                  <c:v>46053</c:v>
                </c:pt>
                <c:pt idx="12">
                  <c:v>46081</c:v>
                </c:pt>
                <c:pt idx="13">
                  <c:v>46112</c:v>
                </c:pt>
                <c:pt idx="14">
                  <c:v>46142</c:v>
                </c:pt>
                <c:pt idx="15">
                  <c:v>46173</c:v>
                </c:pt>
                <c:pt idx="16">
                  <c:v>46203</c:v>
                </c:pt>
                <c:pt idx="17">
                  <c:v>46234</c:v>
                </c:pt>
                <c:pt idx="18">
                  <c:v>46265</c:v>
                </c:pt>
                <c:pt idx="19">
                  <c:v>46295</c:v>
                </c:pt>
                <c:pt idx="20">
                  <c:v>46326</c:v>
                </c:pt>
                <c:pt idx="21">
                  <c:v>46356</c:v>
                </c:pt>
                <c:pt idx="22">
                  <c:v>46387</c:v>
                </c:pt>
                <c:pt idx="23">
                  <c:v>46418</c:v>
                </c:pt>
                <c:pt idx="24">
                  <c:v>46446</c:v>
                </c:pt>
              </c:numCache>
            </c:numRef>
          </c:cat>
          <c:val>
            <c:numRef>
              <c:f>'איור 27 נתונים'!$E$5:$E$29</c:f>
              <c:numCache>
                <c:formatCode>General</c:formatCode>
                <c:ptCount val="25"/>
                <c:pt idx="13" formatCode="0.0">
                  <c:v>1.9713658822781917</c:v>
                </c:pt>
                <c:pt idx="14" formatCode="0.0">
                  <c:v>1.9453444183645126</c:v>
                </c:pt>
                <c:pt idx="15" formatCode="0.0">
                  <c:v>2.2318996008132563</c:v>
                </c:pt>
                <c:pt idx="16" formatCode="0.0">
                  <c:v>1.9889029183847651</c:v>
                </c:pt>
                <c:pt idx="17" formatCode="0.0">
                  <c:v>1.9698436955100851</c:v>
                </c:pt>
                <c:pt idx="18" formatCode="0.0">
                  <c:v>1.8484438101669243</c:v>
                </c:pt>
                <c:pt idx="19" formatCode="0.0">
                  <c:v>2.2546295568251842</c:v>
                </c:pt>
                <c:pt idx="20" formatCode="0.0">
                  <c:v>2.0668951579737316</c:v>
                </c:pt>
                <c:pt idx="21" formatCode="0.0">
                  <c:v>2.2378598841718813</c:v>
                </c:pt>
                <c:pt idx="22" formatCode="0.0">
                  <c:v>2.2107429541228671</c:v>
                </c:pt>
                <c:pt idx="23" formatCode="0.0">
                  <c:v>2.4282659583417163</c:v>
                </c:pt>
                <c:pt idx="24" formatCode="0.0">
                  <c:v>2.3692339841812204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99-42DC-A497-312C5D82A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70"/>
        <c:axId val="1560952248"/>
        <c:axId val="1"/>
      </c:barChart>
      <c:lineChart>
        <c:grouping val="standard"/>
        <c:varyColors val="0"/>
        <c:ser>
          <c:idx val="3"/>
          <c:order val="3"/>
          <c:tx>
            <c:strRef>
              <c:f>'איור 27 נתונים'!$H$4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27 נתונים'!$B$5:$B$28</c:f>
              <c:numCache>
                <c:formatCode>mm/yy</c:formatCode>
                <c:ptCount val="24"/>
                <c:pt idx="0">
                  <c:v>45716</c:v>
                </c:pt>
                <c:pt idx="1">
                  <c:v>45747</c:v>
                </c:pt>
                <c:pt idx="2">
                  <c:v>45777</c:v>
                </c:pt>
                <c:pt idx="3">
                  <c:v>45808</c:v>
                </c:pt>
                <c:pt idx="4">
                  <c:v>45838</c:v>
                </c:pt>
                <c:pt idx="5">
                  <c:v>45869</c:v>
                </c:pt>
                <c:pt idx="6">
                  <c:v>45900</c:v>
                </c:pt>
                <c:pt idx="7">
                  <c:v>45930</c:v>
                </c:pt>
                <c:pt idx="8">
                  <c:v>45961</c:v>
                </c:pt>
                <c:pt idx="9">
                  <c:v>45991</c:v>
                </c:pt>
                <c:pt idx="10">
                  <c:v>46022</c:v>
                </c:pt>
                <c:pt idx="11">
                  <c:v>46053</c:v>
                </c:pt>
                <c:pt idx="12">
                  <c:v>46081</c:v>
                </c:pt>
                <c:pt idx="13">
                  <c:v>46112</c:v>
                </c:pt>
                <c:pt idx="14">
                  <c:v>46142</c:v>
                </c:pt>
                <c:pt idx="15">
                  <c:v>46173</c:v>
                </c:pt>
                <c:pt idx="16">
                  <c:v>46203</c:v>
                </c:pt>
                <c:pt idx="17">
                  <c:v>46234</c:v>
                </c:pt>
                <c:pt idx="18">
                  <c:v>46265</c:v>
                </c:pt>
                <c:pt idx="19">
                  <c:v>46295</c:v>
                </c:pt>
                <c:pt idx="20">
                  <c:v>46326</c:v>
                </c:pt>
                <c:pt idx="21">
                  <c:v>46356</c:v>
                </c:pt>
                <c:pt idx="22">
                  <c:v>46387</c:v>
                </c:pt>
                <c:pt idx="23">
                  <c:v>46418</c:v>
                </c:pt>
              </c:numCache>
            </c:numRef>
          </c:cat>
          <c:val>
            <c:numRef>
              <c:f>'איור 27 נתונים'!$H$5:$H$29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99-42DC-A497-312C5D82A02D}"/>
            </c:ext>
          </c:extLst>
        </c:ser>
        <c:ser>
          <c:idx val="4"/>
          <c:order val="4"/>
          <c:tx>
            <c:strRef>
              <c:f>'איור 27 נתונים'!$I$4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27 נתונים'!$B$5:$B$28</c:f>
              <c:numCache>
                <c:formatCode>mm/yy</c:formatCode>
                <c:ptCount val="24"/>
                <c:pt idx="0">
                  <c:v>45716</c:v>
                </c:pt>
                <c:pt idx="1">
                  <c:v>45747</c:v>
                </c:pt>
                <c:pt idx="2">
                  <c:v>45777</c:v>
                </c:pt>
                <c:pt idx="3">
                  <c:v>45808</c:v>
                </c:pt>
                <c:pt idx="4">
                  <c:v>45838</c:v>
                </c:pt>
                <c:pt idx="5">
                  <c:v>45869</c:v>
                </c:pt>
                <c:pt idx="6">
                  <c:v>45900</c:v>
                </c:pt>
                <c:pt idx="7">
                  <c:v>45930</c:v>
                </c:pt>
                <c:pt idx="8">
                  <c:v>45961</c:v>
                </c:pt>
                <c:pt idx="9">
                  <c:v>45991</c:v>
                </c:pt>
                <c:pt idx="10">
                  <c:v>46022</c:v>
                </c:pt>
                <c:pt idx="11">
                  <c:v>46053</c:v>
                </c:pt>
                <c:pt idx="12">
                  <c:v>46081</c:v>
                </c:pt>
                <c:pt idx="13">
                  <c:v>46112</c:v>
                </c:pt>
                <c:pt idx="14">
                  <c:v>46142</c:v>
                </c:pt>
                <c:pt idx="15">
                  <c:v>46173</c:v>
                </c:pt>
                <c:pt idx="16">
                  <c:v>46203</c:v>
                </c:pt>
                <c:pt idx="17">
                  <c:v>46234</c:v>
                </c:pt>
                <c:pt idx="18">
                  <c:v>46265</c:v>
                </c:pt>
                <c:pt idx="19">
                  <c:v>46295</c:v>
                </c:pt>
                <c:pt idx="20">
                  <c:v>46326</c:v>
                </c:pt>
                <c:pt idx="21">
                  <c:v>46356</c:v>
                </c:pt>
                <c:pt idx="22">
                  <c:v>46387</c:v>
                </c:pt>
                <c:pt idx="23">
                  <c:v>46418</c:v>
                </c:pt>
              </c:numCache>
            </c:numRef>
          </c:cat>
          <c:val>
            <c:numRef>
              <c:f>'איור 27 נתונים'!$I$5:$I$29</c:f>
              <c:numCache>
                <c:formatCode>General</c:formatCode>
                <c:ptCount val="2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899-42DC-A497-312C5D82A02D}"/>
            </c:ext>
          </c:extLst>
        </c:ser>
        <c:ser>
          <c:idx val="5"/>
          <c:order val="5"/>
          <c:tx>
            <c:strRef>
              <c:f>'איור 27 נתונים'!$F$4</c:f>
              <c:strCache>
                <c:ptCount val="1"/>
                <c:pt idx="0">
                  <c:v>תחזית מזערית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'איור 27 נתונים'!$B$5:$B$28</c:f>
              <c:numCache>
                <c:formatCode>mm/yy</c:formatCode>
                <c:ptCount val="24"/>
                <c:pt idx="0">
                  <c:v>45716</c:v>
                </c:pt>
                <c:pt idx="1">
                  <c:v>45747</c:v>
                </c:pt>
                <c:pt idx="2">
                  <c:v>45777</c:v>
                </c:pt>
                <c:pt idx="3">
                  <c:v>45808</c:v>
                </c:pt>
                <c:pt idx="4">
                  <c:v>45838</c:v>
                </c:pt>
                <c:pt idx="5">
                  <c:v>45869</c:v>
                </c:pt>
                <c:pt idx="6">
                  <c:v>45900</c:v>
                </c:pt>
                <c:pt idx="7">
                  <c:v>45930</c:v>
                </c:pt>
                <c:pt idx="8">
                  <c:v>45961</c:v>
                </c:pt>
                <c:pt idx="9">
                  <c:v>45991</c:v>
                </c:pt>
                <c:pt idx="10">
                  <c:v>46022</c:v>
                </c:pt>
                <c:pt idx="11">
                  <c:v>46053</c:v>
                </c:pt>
                <c:pt idx="12">
                  <c:v>46081</c:v>
                </c:pt>
                <c:pt idx="13">
                  <c:v>46112</c:v>
                </c:pt>
                <c:pt idx="14">
                  <c:v>46142</c:v>
                </c:pt>
                <c:pt idx="15">
                  <c:v>46173</c:v>
                </c:pt>
                <c:pt idx="16">
                  <c:v>46203</c:v>
                </c:pt>
                <c:pt idx="17">
                  <c:v>46234</c:v>
                </c:pt>
                <c:pt idx="18">
                  <c:v>46265</c:v>
                </c:pt>
                <c:pt idx="19">
                  <c:v>46295</c:v>
                </c:pt>
                <c:pt idx="20">
                  <c:v>46326</c:v>
                </c:pt>
                <c:pt idx="21">
                  <c:v>46356</c:v>
                </c:pt>
                <c:pt idx="22">
                  <c:v>46387</c:v>
                </c:pt>
                <c:pt idx="23">
                  <c:v>46418</c:v>
                </c:pt>
              </c:numCache>
            </c:numRef>
          </c:cat>
          <c:val>
            <c:numRef>
              <c:f>'איור 27 נתונים'!$F$5:$F$29</c:f>
              <c:numCache>
                <c:formatCode>General</c:formatCode>
                <c:ptCount val="25"/>
                <c:pt idx="12" formatCode="0.0">
                  <c:v>1.9704433498</c:v>
                </c:pt>
                <c:pt idx="13" formatCode="0.0">
                  <c:v>1.8357808822782928</c:v>
                </c:pt>
                <c:pt idx="14" formatCode="0.0">
                  <c:v>1.5961420950281191</c:v>
                </c:pt>
                <c:pt idx="15" formatCode="0.0">
                  <c:v>1.7894236847733058</c:v>
                </c:pt>
                <c:pt idx="16" formatCode="0.0">
                  <c:v>1.5947304320737654</c:v>
                </c:pt>
                <c:pt idx="17" formatCode="0.0">
                  <c:v>1.6069021678947415</c:v>
                </c:pt>
                <c:pt idx="18" formatCode="0.0">
                  <c:v>1.127878181629649</c:v>
                </c:pt>
                <c:pt idx="19" formatCode="0.0">
                  <c:v>1.7135608738385377</c:v>
                </c:pt>
                <c:pt idx="20" formatCode="0.0">
                  <c:v>1.5277871616501626</c:v>
                </c:pt>
                <c:pt idx="21" formatCode="0.0">
                  <c:v>1.7117327760000967</c:v>
                </c:pt>
                <c:pt idx="22" formatCode="0.0">
                  <c:v>1.7117327760000967</c:v>
                </c:pt>
                <c:pt idx="23" formatCode="0.0">
                  <c:v>2.091294930946086</c:v>
                </c:pt>
                <c:pt idx="24" formatCode="0.0">
                  <c:v>2.0080364714497589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899-42DC-A497-312C5D82A02D}"/>
            </c:ext>
          </c:extLst>
        </c:ser>
        <c:ser>
          <c:idx val="6"/>
          <c:order val="6"/>
          <c:tx>
            <c:strRef>
              <c:f>'איור 27 נתונים'!$G$4</c:f>
              <c:strCache>
                <c:ptCount val="1"/>
                <c:pt idx="0">
                  <c:v>תחזית מרבית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1"/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899-42DC-A497-312C5D82A02D}"/>
              </c:ext>
            </c:extLst>
          </c:dPt>
          <c:cat>
            <c:numRef>
              <c:f>'איור 27 נתונים'!$B$5:$B$28</c:f>
              <c:numCache>
                <c:formatCode>mm/yy</c:formatCode>
                <c:ptCount val="24"/>
                <c:pt idx="0">
                  <c:v>45716</c:v>
                </c:pt>
                <c:pt idx="1">
                  <c:v>45747</c:v>
                </c:pt>
                <c:pt idx="2">
                  <c:v>45777</c:v>
                </c:pt>
                <c:pt idx="3">
                  <c:v>45808</c:v>
                </c:pt>
                <c:pt idx="4">
                  <c:v>45838</c:v>
                </c:pt>
                <c:pt idx="5">
                  <c:v>45869</c:v>
                </c:pt>
                <c:pt idx="6">
                  <c:v>45900</c:v>
                </c:pt>
                <c:pt idx="7">
                  <c:v>45930</c:v>
                </c:pt>
                <c:pt idx="8">
                  <c:v>45961</c:v>
                </c:pt>
                <c:pt idx="9">
                  <c:v>45991</c:v>
                </c:pt>
                <c:pt idx="10">
                  <c:v>46022</c:v>
                </c:pt>
                <c:pt idx="11">
                  <c:v>46053</c:v>
                </c:pt>
                <c:pt idx="12">
                  <c:v>46081</c:v>
                </c:pt>
                <c:pt idx="13">
                  <c:v>46112</c:v>
                </c:pt>
                <c:pt idx="14">
                  <c:v>46142</c:v>
                </c:pt>
                <c:pt idx="15">
                  <c:v>46173</c:v>
                </c:pt>
                <c:pt idx="16">
                  <c:v>46203</c:v>
                </c:pt>
                <c:pt idx="17">
                  <c:v>46234</c:v>
                </c:pt>
                <c:pt idx="18">
                  <c:v>46265</c:v>
                </c:pt>
                <c:pt idx="19">
                  <c:v>46295</c:v>
                </c:pt>
                <c:pt idx="20">
                  <c:v>46326</c:v>
                </c:pt>
                <c:pt idx="21">
                  <c:v>46356</c:v>
                </c:pt>
                <c:pt idx="22">
                  <c:v>46387</c:v>
                </c:pt>
                <c:pt idx="23">
                  <c:v>46418</c:v>
                </c:pt>
              </c:numCache>
            </c:numRef>
          </c:cat>
          <c:val>
            <c:numRef>
              <c:f>'איור 27 נתונים'!$G$5:$G$29</c:f>
              <c:numCache>
                <c:formatCode>General</c:formatCode>
                <c:ptCount val="25"/>
                <c:pt idx="12" formatCode="0.0">
                  <c:v>1.9704433498</c:v>
                </c:pt>
                <c:pt idx="13" formatCode="0.0">
                  <c:v>2.0955455881604523</c:v>
                </c:pt>
                <c:pt idx="14" formatCode="0.0">
                  <c:v>2.2014815712646296</c:v>
                </c:pt>
                <c:pt idx="15" formatCode="0.0">
                  <c:v>2.6033476847728831</c:v>
                </c:pt>
                <c:pt idx="16" formatCode="0.0">
                  <c:v>2.304792841822989</c:v>
                </c:pt>
                <c:pt idx="17" formatCode="0.0">
                  <c:v>2.3071390619477494</c:v>
                </c:pt>
                <c:pt idx="18" formatCode="0.0">
                  <c:v>2.4124898875042211</c:v>
                </c:pt>
                <c:pt idx="19" formatCode="0.0">
                  <c:v>3.0333354534373358</c:v>
                </c:pt>
                <c:pt idx="20" formatCode="0.0">
                  <c:v>2.3344328076720933</c:v>
                </c:pt>
                <c:pt idx="21" formatCode="0.0">
                  <c:v>2.6285699646806382</c:v>
                </c:pt>
                <c:pt idx="22" formatCode="0.0">
                  <c:v>2.5259413947159581</c:v>
                </c:pt>
                <c:pt idx="23" formatCode="0.0">
                  <c:v>3.1321644828721018</c:v>
                </c:pt>
                <c:pt idx="24" formatCode="0.0">
                  <c:v>3.035808151425412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899-42DC-A497-312C5D82A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0952248"/>
        <c:axId val="1"/>
      </c:lineChart>
      <c:dateAx>
        <c:axId val="1560952248"/>
        <c:scaling>
          <c:orientation val="minMax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noFill/>
          <a:ln w="9525" cap="flat" cmpd="sng" algn="ctr">
            <a:solidFill>
              <a:srgbClr val="AFABAB"/>
            </a:solidFill>
            <a:round/>
          </a:ln>
          <a:effectLst/>
        </c:spPr>
        <c:txPr>
          <a:bodyPr rot="-2700000"/>
          <a:lstStyle/>
          <a:p>
            <a: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1560952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92312173131228714"/>
          <c:w val="0.99313050556500293"/>
          <c:h val="7.206533622347863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rgbClr val="000000"/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r>
              <a:rPr lang="he-IL" sz="1200" b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6: </a:t>
            </a:r>
            <a:r>
              <a:rPr lang="he-IL" sz="1200" b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הציפיות לאינפלציה לשנה מהמקורות השונים
</a:t>
            </a:r>
            <a:r>
              <a:rPr lang="he-IL" sz="1200" b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נתונים יומיים, </a:t>
            </a:r>
            <a:r>
              <a:rPr lang="he-IL" sz="1200" b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מרץ</a:t>
            </a:r>
            <a:r>
              <a:rPr lang="he-IL" sz="1200" b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2025 </a:t>
            </a:r>
            <a:r>
              <a:rPr lang="he-IL" sz="1200" b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עד מרץ 2026</a:t>
            </a:r>
            <a:endParaRPr lang="he-IL" sz="12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28674561781346625"/>
          <c:y val="1.640138686618867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3667992515295913E-2"/>
          <c:y val="0.12156746573656999"/>
          <c:w val="0.90905788367930174"/>
          <c:h val="0.70887056079349731"/>
        </c:manualLayout>
      </c:layout>
      <c:lineChart>
        <c:grouping val="standard"/>
        <c:varyColors val="0"/>
        <c:ser>
          <c:idx val="2"/>
          <c:order val="0"/>
          <c:tx>
            <c:strRef>
              <c:f>'[עותק של chartbook_hodaat_ribit_portal.xlsx]איור 4 נתונים'!$E$3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cat>
            <c:numRef>
              <c:f>'[עותק של chartbook_hodaat_ribit_portal.xlsx]איור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</c:numCache>
            </c:numRef>
          </c:cat>
          <c:val>
            <c:numRef>
              <c:f>'[עותק של chartbook_hodaat_ribit_portal.xlsx]איור 4 נתונים'!$E$4:$E$4000</c:f>
              <c:numCache>
                <c:formatCode>0.000</c:formatCode>
                <c:ptCount val="3997"/>
                <c:pt idx="0">
                  <c:v>9.2141419999999998E-3</c:v>
                </c:pt>
                <c:pt idx="1">
                  <c:v>9.2141419999999998E-3</c:v>
                </c:pt>
                <c:pt idx="2">
                  <c:v>-4.0438319E-2</c:v>
                </c:pt>
                <c:pt idx="3">
                  <c:v>-4.0438319E-2</c:v>
                </c:pt>
                <c:pt idx="4">
                  <c:v>-3.5474314E-2</c:v>
                </c:pt>
                <c:pt idx="5">
                  <c:v>-3.5351088000000003E-2</c:v>
                </c:pt>
                <c:pt idx="6">
                  <c:v>-3.5351088000000003E-2</c:v>
                </c:pt>
                <c:pt idx="7">
                  <c:v>-3.5351088000000003E-2</c:v>
                </c:pt>
                <c:pt idx="8">
                  <c:v>-3.5351088000000003E-2</c:v>
                </c:pt>
                <c:pt idx="9">
                  <c:v>-3.5351088000000003E-2</c:v>
                </c:pt>
                <c:pt idx="10">
                  <c:v>-9.4609659999999998E-2</c:v>
                </c:pt>
                <c:pt idx="11">
                  <c:v>-0.190096509</c:v>
                </c:pt>
                <c:pt idx="12">
                  <c:v>-0.213904074</c:v>
                </c:pt>
                <c:pt idx="13">
                  <c:v>-0.29264345800000002</c:v>
                </c:pt>
                <c:pt idx="14">
                  <c:v>-0.29264345800000002</c:v>
                </c:pt>
                <c:pt idx="15">
                  <c:v>-0.29264345800000002</c:v>
                </c:pt>
                <c:pt idx="16">
                  <c:v>-0.27296873399999999</c:v>
                </c:pt>
                <c:pt idx="17">
                  <c:v>-0.32645490100000002</c:v>
                </c:pt>
                <c:pt idx="18">
                  <c:v>-0.35723108599999998</c:v>
                </c:pt>
                <c:pt idx="19">
                  <c:v>-0.387201042</c:v>
                </c:pt>
                <c:pt idx="20">
                  <c:v>-0.39696616400000001</c:v>
                </c:pt>
                <c:pt idx="21">
                  <c:v>-0.39696616400000001</c:v>
                </c:pt>
                <c:pt idx="22">
                  <c:v>-0.39696616400000001</c:v>
                </c:pt>
                <c:pt idx="23">
                  <c:v>-0.38713366799999999</c:v>
                </c:pt>
                <c:pt idx="24">
                  <c:v>-0.39509734800000001</c:v>
                </c:pt>
                <c:pt idx="25">
                  <c:v>-0.35743086499999999</c:v>
                </c:pt>
                <c:pt idx="26">
                  <c:v>-0.35743086499999999</c:v>
                </c:pt>
                <c:pt idx="27">
                  <c:v>-0.35743086499999999</c:v>
                </c:pt>
                <c:pt idx="28">
                  <c:v>-0.35743086499999999</c:v>
                </c:pt>
                <c:pt idx="29">
                  <c:v>-0.35743086499999999</c:v>
                </c:pt>
                <c:pt idx="30">
                  <c:v>-0.34758863600000001</c:v>
                </c:pt>
                <c:pt idx="31">
                  <c:v>-0.35743198599999998</c:v>
                </c:pt>
                <c:pt idx="32">
                  <c:v>-0.37706656900000002</c:v>
                </c:pt>
                <c:pt idx="33">
                  <c:v>-0.37706656900000002</c:v>
                </c:pt>
                <c:pt idx="34">
                  <c:v>-0.37706656900000002</c:v>
                </c:pt>
                <c:pt idx="35">
                  <c:v>-0.37706656900000002</c:v>
                </c:pt>
                <c:pt idx="36">
                  <c:v>-0.37706656900000002</c:v>
                </c:pt>
                <c:pt idx="37">
                  <c:v>-0.37706656900000002</c:v>
                </c:pt>
                <c:pt idx="38">
                  <c:v>-0.37706656900000002</c:v>
                </c:pt>
                <c:pt idx="39">
                  <c:v>-0.386879643</c:v>
                </c:pt>
                <c:pt idx="40">
                  <c:v>-0.406436931</c:v>
                </c:pt>
                <c:pt idx="41">
                  <c:v>-0.42037132300000002</c:v>
                </c:pt>
                <c:pt idx="42">
                  <c:v>-0.48189908399999998</c:v>
                </c:pt>
                <c:pt idx="43">
                  <c:v>-0.48189908399999998</c:v>
                </c:pt>
                <c:pt idx="44">
                  <c:v>-0.46199510500000002</c:v>
                </c:pt>
                <c:pt idx="45">
                  <c:v>-0.44241734799999999</c:v>
                </c:pt>
                <c:pt idx="46">
                  <c:v>-0.44241734799999999</c:v>
                </c:pt>
                <c:pt idx="47">
                  <c:v>-0.28838891</c:v>
                </c:pt>
                <c:pt idx="48">
                  <c:v>-0.26857721600000001</c:v>
                </c:pt>
                <c:pt idx="49">
                  <c:v>-0.25662077100000003</c:v>
                </c:pt>
                <c:pt idx="50">
                  <c:v>-0.25662077100000003</c:v>
                </c:pt>
                <c:pt idx="51">
                  <c:v>-0.25662077100000003</c:v>
                </c:pt>
                <c:pt idx="52">
                  <c:v>-0.22716639</c:v>
                </c:pt>
                <c:pt idx="53">
                  <c:v>-0.247041329</c:v>
                </c:pt>
                <c:pt idx="54">
                  <c:v>-0.23115254599999999</c:v>
                </c:pt>
                <c:pt idx="55">
                  <c:v>-0.24309793399999999</c:v>
                </c:pt>
                <c:pt idx="56">
                  <c:v>-0.24309793399999999</c:v>
                </c:pt>
                <c:pt idx="57">
                  <c:v>-0.24309793399999999</c:v>
                </c:pt>
                <c:pt idx="58">
                  <c:v>-0.23715029400000001</c:v>
                </c:pt>
                <c:pt idx="59">
                  <c:v>-0.217318341</c:v>
                </c:pt>
                <c:pt idx="60">
                  <c:v>-0.217318341</c:v>
                </c:pt>
                <c:pt idx="61">
                  <c:v>-0.201399989</c:v>
                </c:pt>
                <c:pt idx="62">
                  <c:v>-0.19148431099999999</c:v>
                </c:pt>
                <c:pt idx="63">
                  <c:v>-0.19148937799999999</c:v>
                </c:pt>
                <c:pt idx="64">
                  <c:v>-0.19148937799999999</c:v>
                </c:pt>
                <c:pt idx="65">
                  <c:v>-0.19148937799999999</c:v>
                </c:pt>
                <c:pt idx="66">
                  <c:v>-0.17558252799999999</c:v>
                </c:pt>
                <c:pt idx="67">
                  <c:v>-0.17558252799999999</c:v>
                </c:pt>
                <c:pt idx="68">
                  <c:v>-0.19533988199999999</c:v>
                </c:pt>
                <c:pt idx="69">
                  <c:v>-0.17544927599999999</c:v>
                </c:pt>
                <c:pt idx="70">
                  <c:v>-0.17544927599999999</c:v>
                </c:pt>
                <c:pt idx="71">
                  <c:v>-0.17544927599999999</c:v>
                </c:pt>
                <c:pt idx="72">
                  <c:v>-0.17159279799999999</c:v>
                </c:pt>
                <c:pt idx="73">
                  <c:v>-0.18539952600000001</c:v>
                </c:pt>
                <c:pt idx="74">
                  <c:v>-0.18951617100000001</c:v>
                </c:pt>
                <c:pt idx="75">
                  <c:v>-0.11951631</c:v>
                </c:pt>
                <c:pt idx="76">
                  <c:v>4.4690622999999999E-2</c:v>
                </c:pt>
                <c:pt idx="77">
                  <c:v>4.8469296000000002E-2</c:v>
                </c:pt>
                <c:pt idx="78">
                  <c:v>4.8469296000000002E-2</c:v>
                </c:pt>
                <c:pt idx="79">
                  <c:v>0.107495549</c:v>
                </c:pt>
                <c:pt idx="80">
                  <c:v>0.10649220600000001</c:v>
                </c:pt>
                <c:pt idx="81">
                  <c:v>8.6432949999999995E-2</c:v>
                </c:pt>
                <c:pt idx="82">
                  <c:v>0.114505781</c:v>
                </c:pt>
                <c:pt idx="83">
                  <c:v>0.114505781</c:v>
                </c:pt>
                <c:pt idx="84">
                  <c:v>0.114505781</c:v>
                </c:pt>
                <c:pt idx="85">
                  <c:v>0.114505781</c:v>
                </c:pt>
                <c:pt idx="86">
                  <c:v>0.114505781</c:v>
                </c:pt>
                <c:pt idx="87">
                  <c:v>0.114505781</c:v>
                </c:pt>
                <c:pt idx="88">
                  <c:v>0.109490565</c:v>
                </c:pt>
                <c:pt idx="89">
                  <c:v>9.1474175000000005E-2</c:v>
                </c:pt>
                <c:pt idx="90">
                  <c:v>8.7476893999999999E-2</c:v>
                </c:pt>
                <c:pt idx="91">
                  <c:v>8.7476893999999999E-2</c:v>
                </c:pt>
                <c:pt idx="92">
                  <c:v>8.7476893999999999E-2</c:v>
                </c:pt>
                <c:pt idx="93">
                  <c:v>9.7491811999999997E-2</c:v>
                </c:pt>
                <c:pt idx="94">
                  <c:v>8.7476893999999999E-2</c:v>
                </c:pt>
                <c:pt idx="95">
                  <c:v>7.7471967000000003E-2</c:v>
                </c:pt>
                <c:pt idx="96">
                  <c:v>6.1657772999999999E-2</c:v>
                </c:pt>
                <c:pt idx="97">
                  <c:v>7.1551417000000006E-2</c:v>
                </c:pt>
                <c:pt idx="98">
                  <c:v>7.1551417000000006E-2</c:v>
                </c:pt>
                <c:pt idx="99">
                  <c:v>7.1551417000000006E-2</c:v>
                </c:pt>
                <c:pt idx="100">
                  <c:v>7.1551417000000006E-2</c:v>
                </c:pt>
                <c:pt idx="101">
                  <c:v>8.1546368999999994E-2</c:v>
                </c:pt>
                <c:pt idx="102">
                  <c:v>0.11144272</c:v>
                </c:pt>
                <c:pt idx="103">
                  <c:v>9.1433483999999995E-2</c:v>
                </c:pt>
                <c:pt idx="104">
                  <c:v>9.7427943000000003E-2</c:v>
                </c:pt>
                <c:pt idx="105">
                  <c:v>0.107314229</c:v>
                </c:pt>
                <c:pt idx="106">
                  <c:v>0.107314229</c:v>
                </c:pt>
                <c:pt idx="107">
                  <c:v>0.107314229</c:v>
                </c:pt>
                <c:pt idx="108">
                  <c:v>0.123420734</c:v>
                </c:pt>
                <c:pt idx="109">
                  <c:v>0.26332245100000001</c:v>
                </c:pt>
                <c:pt idx="110">
                  <c:v>0.210202047</c:v>
                </c:pt>
                <c:pt idx="111">
                  <c:v>0.210202047</c:v>
                </c:pt>
                <c:pt idx="112">
                  <c:v>0.212205055</c:v>
                </c:pt>
                <c:pt idx="113">
                  <c:v>0.212205055</c:v>
                </c:pt>
                <c:pt idx="114">
                  <c:v>0.212205055</c:v>
                </c:pt>
                <c:pt idx="115">
                  <c:v>0.212205055</c:v>
                </c:pt>
                <c:pt idx="116">
                  <c:v>0.22122059099999999</c:v>
                </c:pt>
                <c:pt idx="117">
                  <c:v>0.22122059099999999</c:v>
                </c:pt>
                <c:pt idx="118">
                  <c:v>0.22122059099999999</c:v>
                </c:pt>
                <c:pt idx="119">
                  <c:v>0.22122059099999999</c:v>
                </c:pt>
                <c:pt idx="120">
                  <c:v>0.22122059099999999</c:v>
                </c:pt>
                <c:pt idx="121">
                  <c:v>0.22122059099999999</c:v>
                </c:pt>
                <c:pt idx="122">
                  <c:v>0.250952438</c:v>
                </c:pt>
                <c:pt idx="123">
                  <c:v>0.25086444899999999</c:v>
                </c:pt>
                <c:pt idx="124">
                  <c:v>0.25086444899999999</c:v>
                </c:pt>
                <c:pt idx="125">
                  <c:v>0.26086438699999998</c:v>
                </c:pt>
                <c:pt idx="126">
                  <c:v>0.26487196299999999</c:v>
                </c:pt>
                <c:pt idx="127">
                  <c:v>0.26487196299999999</c:v>
                </c:pt>
                <c:pt idx="128">
                  <c:v>0.235107593</c:v>
                </c:pt>
                <c:pt idx="129">
                  <c:v>0.26487196299999999</c:v>
                </c:pt>
                <c:pt idx="130">
                  <c:v>0.26387892699999999</c:v>
                </c:pt>
                <c:pt idx="131">
                  <c:v>0.26387892699999999</c:v>
                </c:pt>
                <c:pt idx="132">
                  <c:v>0.26387892699999999</c:v>
                </c:pt>
                <c:pt idx="133">
                  <c:v>0.25786576100000003</c:v>
                </c:pt>
                <c:pt idx="134">
                  <c:v>0.25786576100000003</c:v>
                </c:pt>
                <c:pt idx="135">
                  <c:v>0.25786576100000003</c:v>
                </c:pt>
                <c:pt idx="136">
                  <c:v>0.25285704399999998</c:v>
                </c:pt>
                <c:pt idx="137">
                  <c:v>0.25265748599999999</c:v>
                </c:pt>
                <c:pt idx="138">
                  <c:v>0.27270737099999998</c:v>
                </c:pt>
                <c:pt idx="139">
                  <c:v>0.26271381500000002</c:v>
                </c:pt>
                <c:pt idx="140">
                  <c:v>0.26271381500000002</c:v>
                </c:pt>
                <c:pt idx="141">
                  <c:v>0.26271381500000002</c:v>
                </c:pt>
                <c:pt idx="142">
                  <c:v>0.26271381500000002</c:v>
                </c:pt>
                <c:pt idx="143">
                  <c:v>0.24467976</c:v>
                </c:pt>
                <c:pt idx="144">
                  <c:v>0.24457938400000001</c:v>
                </c:pt>
                <c:pt idx="145">
                  <c:v>0.24257585600000001</c:v>
                </c:pt>
                <c:pt idx="146">
                  <c:v>0.25659822999999998</c:v>
                </c:pt>
                <c:pt idx="147">
                  <c:v>0.25659822999999998</c:v>
                </c:pt>
                <c:pt idx="148">
                  <c:v>0.25659822999999998</c:v>
                </c:pt>
                <c:pt idx="149">
                  <c:v>0.25659822999999998</c:v>
                </c:pt>
                <c:pt idx="150">
                  <c:v>0.246583312</c:v>
                </c:pt>
                <c:pt idx="151">
                  <c:v>0.26651860100000002</c:v>
                </c:pt>
                <c:pt idx="152">
                  <c:v>0.26657289099999998</c:v>
                </c:pt>
                <c:pt idx="153">
                  <c:v>0.26657289099999998</c:v>
                </c:pt>
                <c:pt idx="154">
                  <c:v>0.26653295100000002</c:v>
                </c:pt>
                <c:pt idx="155">
                  <c:v>0.26653295100000002</c:v>
                </c:pt>
                <c:pt idx="156">
                  <c:v>0.246587687</c:v>
                </c:pt>
                <c:pt idx="157">
                  <c:v>0.25652802299999999</c:v>
                </c:pt>
                <c:pt idx="158">
                  <c:v>0.25652802299999999</c:v>
                </c:pt>
                <c:pt idx="159">
                  <c:v>0.264536879</c:v>
                </c:pt>
                <c:pt idx="160">
                  <c:v>0.27855216700000002</c:v>
                </c:pt>
                <c:pt idx="161">
                  <c:v>0.28855709499999999</c:v>
                </c:pt>
                <c:pt idx="162">
                  <c:v>0.28855709499999999</c:v>
                </c:pt>
                <c:pt idx="163">
                  <c:v>0.28855709499999999</c:v>
                </c:pt>
                <c:pt idx="164">
                  <c:v>0.298580016</c:v>
                </c:pt>
                <c:pt idx="165">
                  <c:v>0.29456964600000002</c:v>
                </c:pt>
                <c:pt idx="166">
                  <c:v>0.288542719</c:v>
                </c:pt>
                <c:pt idx="167">
                  <c:v>0.300581445</c:v>
                </c:pt>
                <c:pt idx="168">
                  <c:v>0.31070050199999999</c:v>
                </c:pt>
                <c:pt idx="169">
                  <c:v>0.31070050199999999</c:v>
                </c:pt>
                <c:pt idx="170">
                  <c:v>0.29068065599999998</c:v>
                </c:pt>
                <c:pt idx="171">
                  <c:v>0.30068558400000001</c:v>
                </c:pt>
                <c:pt idx="172">
                  <c:v>0.28066123799999998</c:v>
                </c:pt>
                <c:pt idx="173">
                  <c:v>0.28066123799999998</c:v>
                </c:pt>
                <c:pt idx="174">
                  <c:v>0.27666205999999999</c:v>
                </c:pt>
                <c:pt idx="175">
                  <c:v>0.27666205999999999</c:v>
                </c:pt>
                <c:pt idx="176">
                  <c:v>0.27666205999999999</c:v>
                </c:pt>
                <c:pt idx="177">
                  <c:v>0.27666205999999999</c:v>
                </c:pt>
                <c:pt idx="178">
                  <c:v>0.264674095</c:v>
                </c:pt>
                <c:pt idx="179">
                  <c:v>0.26068129200000001</c:v>
                </c:pt>
                <c:pt idx="180">
                  <c:v>0.264674095</c:v>
                </c:pt>
                <c:pt idx="181">
                  <c:v>0.26068129200000001</c:v>
                </c:pt>
                <c:pt idx="182">
                  <c:v>0.26069566900000002</c:v>
                </c:pt>
                <c:pt idx="183">
                  <c:v>0.26069566900000002</c:v>
                </c:pt>
                <c:pt idx="184">
                  <c:v>0.26069566900000002</c:v>
                </c:pt>
                <c:pt idx="185">
                  <c:v>0.27068066099999999</c:v>
                </c:pt>
                <c:pt idx="186">
                  <c:v>0.27068066099999999</c:v>
                </c:pt>
                <c:pt idx="187">
                  <c:v>0.28068120200000002</c:v>
                </c:pt>
                <c:pt idx="188">
                  <c:v>0.28068120200000002</c:v>
                </c:pt>
                <c:pt idx="189">
                  <c:v>0.28068120200000002</c:v>
                </c:pt>
                <c:pt idx="190">
                  <c:v>0.28068120200000002</c:v>
                </c:pt>
                <c:pt idx="191">
                  <c:v>0.28068120200000002</c:v>
                </c:pt>
                <c:pt idx="192">
                  <c:v>0.28068120200000002</c:v>
                </c:pt>
                <c:pt idx="193">
                  <c:v>0.28068120200000002</c:v>
                </c:pt>
                <c:pt idx="194">
                  <c:v>0.28068120200000002</c:v>
                </c:pt>
                <c:pt idx="195">
                  <c:v>0.28068120200000002</c:v>
                </c:pt>
                <c:pt idx="196">
                  <c:v>0.30078120699999999</c:v>
                </c:pt>
                <c:pt idx="197">
                  <c:v>0.30078120699999999</c:v>
                </c:pt>
                <c:pt idx="198">
                  <c:v>0.31077616000000002</c:v>
                </c:pt>
                <c:pt idx="199">
                  <c:v>0.28881221800000001</c:v>
                </c:pt>
                <c:pt idx="200">
                  <c:v>0.28881221800000001</c:v>
                </c:pt>
                <c:pt idx="201">
                  <c:v>0.28881221800000001</c:v>
                </c:pt>
                <c:pt idx="202">
                  <c:v>0.29489053500000001</c:v>
                </c:pt>
                <c:pt idx="203">
                  <c:v>0.29689710800000002</c:v>
                </c:pt>
                <c:pt idx="204">
                  <c:v>0.29689710800000002</c:v>
                </c:pt>
                <c:pt idx="205">
                  <c:v>0.28694190600000002</c:v>
                </c:pt>
                <c:pt idx="206">
                  <c:v>0.27103417099999999</c:v>
                </c:pt>
                <c:pt idx="207">
                  <c:v>0.27114428000000002</c:v>
                </c:pt>
                <c:pt idx="208">
                  <c:v>0.27114428000000002</c:v>
                </c:pt>
                <c:pt idx="209">
                  <c:v>0.26717129899999997</c:v>
                </c:pt>
                <c:pt idx="210">
                  <c:v>0.26717129899999997</c:v>
                </c:pt>
                <c:pt idx="211">
                  <c:v>0.26717129899999997</c:v>
                </c:pt>
                <c:pt idx="212">
                  <c:v>0.26717129899999997</c:v>
                </c:pt>
                <c:pt idx="213">
                  <c:v>0.26717129899999997</c:v>
                </c:pt>
                <c:pt idx="214">
                  <c:v>0.26115111800000002</c:v>
                </c:pt>
                <c:pt idx="215">
                  <c:v>0.24514641600000001</c:v>
                </c:pt>
                <c:pt idx="216">
                  <c:v>0.294872994</c:v>
                </c:pt>
                <c:pt idx="217">
                  <c:v>0.294872994</c:v>
                </c:pt>
                <c:pt idx="218">
                  <c:v>0.294872994</c:v>
                </c:pt>
                <c:pt idx="219">
                  <c:v>0.27495267499999998</c:v>
                </c:pt>
                <c:pt idx="220">
                  <c:v>0.26492775299999999</c:v>
                </c:pt>
                <c:pt idx="221">
                  <c:v>0.26492775299999999</c:v>
                </c:pt>
                <c:pt idx="222">
                  <c:v>0.26492775299999999</c:v>
                </c:pt>
                <c:pt idx="223">
                  <c:v>0.26492775299999999</c:v>
                </c:pt>
                <c:pt idx="224">
                  <c:v>0.26492775299999999</c:v>
                </c:pt>
                <c:pt idx="225">
                  <c:v>0.26492775299999999</c:v>
                </c:pt>
                <c:pt idx="226">
                  <c:v>0.26492775299999999</c:v>
                </c:pt>
                <c:pt idx="227">
                  <c:v>0.26496266600000001</c:v>
                </c:pt>
                <c:pt idx="228">
                  <c:v>0.30484302400000002</c:v>
                </c:pt>
                <c:pt idx="229">
                  <c:v>0.31309153499999998</c:v>
                </c:pt>
                <c:pt idx="230">
                  <c:v>0.31710453900000002</c:v>
                </c:pt>
                <c:pt idx="231">
                  <c:v>0.31710453900000002</c:v>
                </c:pt>
                <c:pt idx="232">
                  <c:v>0.31710453900000002</c:v>
                </c:pt>
                <c:pt idx="233">
                  <c:v>0.31710453900000002</c:v>
                </c:pt>
                <c:pt idx="234">
                  <c:v>0.31710453900000002</c:v>
                </c:pt>
                <c:pt idx="235">
                  <c:v>0.307049511</c:v>
                </c:pt>
                <c:pt idx="236">
                  <c:v>0.307049511</c:v>
                </c:pt>
                <c:pt idx="237">
                  <c:v>0.307049511</c:v>
                </c:pt>
                <c:pt idx="238">
                  <c:v>0.307049511</c:v>
                </c:pt>
                <c:pt idx="239">
                  <c:v>0.307049511</c:v>
                </c:pt>
                <c:pt idx="240">
                  <c:v>0.30708949099999999</c:v>
                </c:pt>
                <c:pt idx="241">
                  <c:v>0.30708949099999999</c:v>
                </c:pt>
                <c:pt idx="242">
                  <c:v>0.30708949099999999</c:v>
                </c:pt>
                <c:pt idx="243">
                  <c:v>0.31706453899999998</c:v>
                </c:pt>
                <c:pt idx="244">
                  <c:v>0.29318998499999999</c:v>
                </c:pt>
                <c:pt idx="245">
                  <c:v>0.29318998499999999</c:v>
                </c:pt>
                <c:pt idx="246">
                  <c:v>0.29318998499999999</c:v>
                </c:pt>
                <c:pt idx="247">
                  <c:v>0.29318998499999999</c:v>
                </c:pt>
                <c:pt idx="248">
                  <c:v>0.29318998499999999</c:v>
                </c:pt>
                <c:pt idx="249">
                  <c:v>0.29318998499999999</c:v>
                </c:pt>
                <c:pt idx="250">
                  <c:v>0.29316995299999998</c:v>
                </c:pt>
                <c:pt idx="251">
                  <c:v>0.28819482800000001</c:v>
                </c:pt>
                <c:pt idx="252">
                  <c:v>0.28819482800000001</c:v>
                </c:pt>
                <c:pt idx="253">
                  <c:v>0.28819482800000001</c:v>
                </c:pt>
                <c:pt idx="254">
                  <c:v>0.294165275</c:v>
                </c:pt>
                <c:pt idx="255">
                  <c:v>0.27825200100000003</c:v>
                </c:pt>
                <c:pt idx="256">
                  <c:v>0.30421029700000002</c:v>
                </c:pt>
                <c:pt idx="257">
                  <c:v>0.30421109800000001</c:v>
                </c:pt>
                <c:pt idx="258">
                  <c:v>0.28435505500000002</c:v>
                </c:pt>
                <c:pt idx="259">
                  <c:v>0.29441008200000002</c:v>
                </c:pt>
                <c:pt idx="260">
                  <c:v>0.29441008200000002</c:v>
                </c:pt>
                <c:pt idx="261">
                  <c:v>0.30829568000000002</c:v>
                </c:pt>
                <c:pt idx="262">
                  <c:v>0.26421999800000001</c:v>
                </c:pt>
                <c:pt idx="263">
                  <c:v>0.26634681700000001</c:v>
                </c:pt>
                <c:pt idx="264">
                  <c:v>0.26634681700000001</c:v>
                </c:pt>
                <c:pt idx="265">
                  <c:v>0.25630183899999998</c:v>
                </c:pt>
                <c:pt idx="266">
                  <c:v>0.25630183899999998</c:v>
                </c:pt>
                <c:pt idx="267">
                  <c:v>0.25630183899999998</c:v>
                </c:pt>
                <c:pt idx="268">
                  <c:v>0.28611060799999999</c:v>
                </c:pt>
                <c:pt idx="269">
                  <c:v>0.26028174100000001</c:v>
                </c:pt>
                <c:pt idx="270">
                  <c:v>0.25629943799999999</c:v>
                </c:pt>
                <c:pt idx="271">
                  <c:v>0.246356611</c:v>
                </c:pt>
                <c:pt idx="272">
                  <c:v>0.23642858899999999</c:v>
                </c:pt>
                <c:pt idx="273">
                  <c:v>0.23642858899999999</c:v>
                </c:pt>
                <c:pt idx="274">
                  <c:v>0.23642858899999999</c:v>
                </c:pt>
                <c:pt idx="275">
                  <c:v>0.242393099</c:v>
                </c:pt>
                <c:pt idx="276">
                  <c:v>0.242393099</c:v>
                </c:pt>
                <c:pt idx="277">
                  <c:v>0.242393099</c:v>
                </c:pt>
                <c:pt idx="278">
                  <c:v>0.242393099</c:v>
                </c:pt>
                <c:pt idx="279">
                  <c:v>0.20665935099999999</c:v>
                </c:pt>
                <c:pt idx="280">
                  <c:v>0.20672617800000001</c:v>
                </c:pt>
                <c:pt idx="281">
                  <c:v>0.20672617800000001</c:v>
                </c:pt>
                <c:pt idx="282">
                  <c:v>0.20672617800000001</c:v>
                </c:pt>
                <c:pt idx="283">
                  <c:v>0.20672617800000001</c:v>
                </c:pt>
                <c:pt idx="284">
                  <c:v>0.25638107100000002</c:v>
                </c:pt>
                <c:pt idx="285">
                  <c:v>0.25638107100000002</c:v>
                </c:pt>
                <c:pt idx="286">
                  <c:v>0.25638107100000002</c:v>
                </c:pt>
                <c:pt idx="287">
                  <c:v>0.25638107100000002</c:v>
                </c:pt>
                <c:pt idx="288">
                  <c:v>0.25638107100000002</c:v>
                </c:pt>
                <c:pt idx="289">
                  <c:v>0.25638107100000002</c:v>
                </c:pt>
                <c:pt idx="290">
                  <c:v>0.25638107100000002</c:v>
                </c:pt>
                <c:pt idx="291">
                  <c:v>0.26638162999999998</c:v>
                </c:pt>
                <c:pt idx="292">
                  <c:v>0.28614075500000002</c:v>
                </c:pt>
                <c:pt idx="293">
                  <c:v>0.28614075500000002</c:v>
                </c:pt>
                <c:pt idx="294">
                  <c:v>0.28614075500000002</c:v>
                </c:pt>
                <c:pt idx="295">
                  <c:v>0.28614075500000002</c:v>
                </c:pt>
                <c:pt idx="296">
                  <c:v>0.28614075500000002</c:v>
                </c:pt>
                <c:pt idx="297">
                  <c:v>0.28614075500000002</c:v>
                </c:pt>
                <c:pt idx="298">
                  <c:v>0.28614075500000002</c:v>
                </c:pt>
                <c:pt idx="299">
                  <c:v>0.28614075500000002</c:v>
                </c:pt>
                <c:pt idx="300">
                  <c:v>0.28614075500000002</c:v>
                </c:pt>
                <c:pt idx="301">
                  <c:v>0.28613855399999999</c:v>
                </c:pt>
                <c:pt idx="302">
                  <c:v>0.28613855399999999</c:v>
                </c:pt>
                <c:pt idx="303">
                  <c:v>0.28613855399999999</c:v>
                </c:pt>
                <c:pt idx="304">
                  <c:v>0.28614075500000002</c:v>
                </c:pt>
                <c:pt idx="305">
                  <c:v>0.29609348000000002</c:v>
                </c:pt>
                <c:pt idx="306">
                  <c:v>0.29609348000000002</c:v>
                </c:pt>
                <c:pt idx="307">
                  <c:v>0.29609348000000002</c:v>
                </c:pt>
                <c:pt idx="308">
                  <c:v>0.29609348000000002</c:v>
                </c:pt>
                <c:pt idx="309">
                  <c:v>0.29609348000000002</c:v>
                </c:pt>
                <c:pt idx="310">
                  <c:v>0.29609348000000002</c:v>
                </c:pt>
                <c:pt idx="311">
                  <c:v>0.29609348000000002</c:v>
                </c:pt>
                <c:pt idx="312">
                  <c:v>0.28604845699999998</c:v>
                </c:pt>
                <c:pt idx="313">
                  <c:v>0.28606426400000001</c:v>
                </c:pt>
                <c:pt idx="314">
                  <c:v>0.28606426400000001</c:v>
                </c:pt>
                <c:pt idx="315">
                  <c:v>0.28807064399999999</c:v>
                </c:pt>
                <c:pt idx="316">
                  <c:v>0.28807064399999999</c:v>
                </c:pt>
                <c:pt idx="317">
                  <c:v>0.28807064399999999</c:v>
                </c:pt>
                <c:pt idx="318">
                  <c:v>0.288067242</c:v>
                </c:pt>
                <c:pt idx="319">
                  <c:v>0.27601347500000001</c:v>
                </c:pt>
                <c:pt idx="320">
                  <c:v>0.27602928100000002</c:v>
                </c:pt>
                <c:pt idx="321">
                  <c:v>0.29419424399999999</c:v>
                </c:pt>
                <c:pt idx="322">
                  <c:v>0.30413213300000003</c:v>
                </c:pt>
                <c:pt idx="323">
                  <c:v>0.30413213300000003</c:v>
                </c:pt>
                <c:pt idx="324">
                  <c:v>0.29816524999999999</c:v>
                </c:pt>
                <c:pt idx="325">
                  <c:v>0.30817025199999998</c:v>
                </c:pt>
                <c:pt idx="326">
                  <c:v>0.29615712500000002</c:v>
                </c:pt>
                <c:pt idx="327">
                  <c:v>0.29416935100000002</c:v>
                </c:pt>
                <c:pt idx="328">
                  <c:v>0.30419430800000002</c:v>
                </c:pt>
                <c:pt idx="329">
                  <c:v>0.30419430800000002</c:v>
                </c:pt>
                <c:pt idx="330">
                  <c:v>0.30419430800000002</c:v>
                </c:pt>
                <c:pt idx="331">
                  <c:v>0.30419430800000002</c:v>
                </c:pt>
                <c:pt idx="332">
                  <c:v>0.29823335699999998</c:v>
                </c:pt>
                <c:pt idx="333">
                  <c:v>0.29823134899999998</c:v>
                </c:pt>
                <c:pt idx="334">
                  <c:v>0.33404808600000002</c:v>
                </c:pt>
                <c:pt idx="335">
                  <c:v>0.33803591999999999</c:v>
                </c:pt>
                <c:pt idx="336">
                  <c:v>0.33803591999999999</c:v>
                </c:pt>
                <c:pt idx="337">
                  <c:v>0.33803591999999999</c:v>
                </c:pt>
                <c:pt idx="338">
                  <c:v>0.34402065199999998</c:v>
                </c:pt>
                <c:pt idx="339">
                  <c:v>0.35400316100000001</c:v>
                </c:pt>
                <c:pt idx="340">
                  <c:v>0.36424697299999997</c:v>
                </c:pt>
                <c:pt idx="341">
                  <c:v>0.36424697299999997</c:v>
                </c:pt>
                <c:pt idx="342">
                  <c:v>0.36424697299999997</c:v>
                </c:pt>
                <c:pt idx="343">
                  <c:v>0.37027125700000002</c:v>
                </c:pt>
                <c:pt idx="344">
                  <c:v>0.37027125700000002</c:v>
                </c:pt>
                <c:pt idx="345">
                  <c:v>0.37027125700000002</c:v>
                </c:pt>
                <c:pt idx="346">
                  <c:v>0.37027125700000002</c:v>
                </c:pt>
                <c:pt idx="347">
                  <c:v>0.38628961699999997</c:v>
                </c:pt>
                <c:pt idx="348">
                  <c:v>0.380292941</c:v>
                </c:pt>
                <c:pt idx="349">
                  <c:v>0.37629715000000002</c:v>
                </c:pt>
                <c:pt idx="350">
                  <c:v>0.38637733600000002</c:v>
                </c:pt>
                <c:pt idx="351">
                  <c:v>0.38637733600000002</c:v>
                </c:pt>
                <c:pt idx="352">
                  <c:v>0.37639482699999999</c:v>
                </c:pt>
                <c:pt idx="353">
                  <c:v>0.35617488000000003</c:v>
                </c:pt>
                <c:pt idx="354">
                  <c:v>0.376219517</c:v>
                </c:pt>
                <c:pt idx="355">
                  <c:v>0.38625449899999997</c:v>
                </c:pt>
                <c:pt idx="356">
                  <c:v>0.36627952400000002</c:v>
                </c:pt>
                <c:pt idx="357">
                  <c:v>0.340241189</c:v>
                </c:pt>
                <c:pt idx="358">
                  <c:v>0.340241189</c:v>
                </c:pt>
                <c:pt idx="359">
                  <c:v>0.340241189</c:v>
                </c:pt>
                <c:pt idx="360">
                  <c:v>0.340241189</c:v>
                </c:pt>
                <c:pt idx="361">
                  <c:v>0.33026862299999998</c:v>
                </c:pt>
                <c:pt idx="362">
                  <c:v>0.330187909</c:v>
                </c:pt>
                <c:pt idx="363">
                  <c:v>0.32617346000000003</c:v>
                </c:pt>
                <c:pt idx="364">
                  <c:v>0.33614602599999999</c:v>
                </c:pt>
                <c:pt idx="365">
                  <c:v>0.33614602599999999</c:v>
                </c:pt>
                <c:pt idx="366">
                  <c:v>0.33614602599999999</c:v>
                </c:pt>
                <c:pt idx="367">
                  <c:v>0.32015319399999997</c:v>
                </c:pt>
                <c:pt idx="368">
                  <c:v>0.32015319399999997</c:v>
                </c:pt>
                <c:pt idx="369">
                  <c:v>0.324247903</c:v>
                </c:pt>
                <c:pt idx="370">
                  <c:v>0.33422046900000002</c:v>
                </c:pt>
                <c:pt idx="371">
                  <c:v>0.34224943200000002</c:v>
                </c:pt>
                <c:pt idx="372">
                  <c:v>0.34224943200000002</c:v>
                </c:pt>
                <c:pt idx="373">
                  <c:v>0.34224943200000002</c:v>
                </c:pt>
                <c:pt idx="374">
                  <c:v>0.32625474199999999</c:v>
                </c:pt>
                <c:pt idx="375">
                  <c:v>0.32619232599999998</c:v>
                </c:pt>
                <c:pt idx="376">
                  <c:v>0.32616351900000001</c:v>
                </c:pt>
                <c:pt idx="377">
                  <c:v>0.32616351900000001</c:v>
                </c:pt>
                <c:pt idx="378">
                  <c:v>0.32616351900000001</c:v>
                </c:pt>
                <c:pt idx="379">
                  <c:v>0.32616351900000001</c:v>
                </c:pt>
                <c:pt idx="380">
                  <c:v>0.32616351900000001</c:v>
                </c:pt>
                <c:pt idx="381">
                  <c:v>0.34128599900000001</c:v>
                </c:pt>
                <c:pt idx="382">
                  <c:v>0.34628113199999999</c:v>
                </c:pt>
                <c:pt idx="383">
                  <c:v>0.34628113199999999</c:v>
                </c:pt>
                <c:pt idx="384">
                  <c:v>0.34628113199999999</c:v>
                </c:pt>
                <c:pt idx="385">
                  <c:v>0.31713623099999999</c:v>
                </c:pt>
                <c:pt idx="386">
                  <c:v>0.31713623099999999</c:v>
                </c:pt>
                <c:pt idx="387">
                  <c:v>0.31713623099999999</c:v>
                </c:pt>
                <c:pt idx="388">
                  <c:v>0.307163664</c:v>
                </c:pt>
                <c:pt idx="389">
                  <c:v>0.30114436</c:v>
                </c:pt>
                <c:pt idx="390">
                  <c:v>0.30114436</c:v>
                </c:pt>
                <c:pt idx="391">
                  <c:v>0.29210398700000001</c:v>
                </c:pt>
                <c:pt idx="392">
                  <c:v>0.29210398700000001</c:v>
                </c:pt>
                <c:pt idx="393">
                  <c:v>0.29210398700000001</c:v>
                </c:pt>
                <c:pt idx="394">
                  <c:v>0.29210398700000001</c:v>
                </c:pt>
                <c:pt idx="395">
                  <c:v>0.29210398700000001</c:v>
                </c:pt>
                <c:pt idx="396">
                  <c:v>0.29210398700000001</c:v>
                </c:pt>
                <c:pt idx="397">
                  <c:v>0.292154568</c:v>
                </c:pt>
                <c:pt idx="398">
                  <c:v>0.292154568</c:v>
                </c:pt>
                <c:pt idx="399">
                  <c:v>0.292154568</c:v>
                </c:pt>
                <c:pt idx="400">
                  <c:v>0.292154568</c:v>
                </c:pt>
                <c:pt idx="401">
                  <c:v>0.292154568</c:v>
                </c:pt>
                <c:pt idx="402">
                  <c:v>0.28717217299999998</c:v>
                </c:pt>
                <c:pt idx="403">
                  <c:v>0.28717217299999998</c:v>
                </c:pt>
                <c:pt idx="404">
                  <c:v>0.28115580499999998</c:v>
                </c:pt>
                <c:pt idx="405">
                  <c:v>0.27915047500000001</c:v>
                </c:pt>
                <c:pt idx="406">
                  <c:v>0.27915047500000001</c:v>
                </c:pt>
                <c:pt idx="407">
                  <c:v>0.27915047500000001</c:v>
                </c:pt>
                <c:pt idx="408">
                  <c:v>0.28512924899999997</c:v>
                </c:pt>
                <c:pt idx="409">
                  <c:v>0.28313553400000002</c:v>
                </c:pt>
                <c:pt idx="410">
                  <c:v>0.283160731</c:v>
                </c:pt>
                <c:pt idx="411">
                  <c:v>0.28214809899999999</c:v>
                </c:pt>
                <c:pt idx="412">
                  <c:v>0.30215172000000001</c:v>
                </c:pt>
                <c:pt idx="413">
                  <c:v>0.266033507</c:v>
                </c:pt>
                <c:pt idx="414">
                  <c:v>0.266033507</c:v>
                </c:pt>
                <c:pt idx="415">
                  <c:v>0.26597854999999998</c:v>
                </c:pt>
                <c:pt idx="416">
                  <c:v>0.25193978700000003</c:v>
                </c:pt>
                <c:pt idx="417">
                  <c:v>0.25793496999999999</c:v>
                </c:pt>
                <c:pt idx="418">
                  <c:v>0.22793603600000001</c:v>
                </c:pt>
                <c:pt idx="419">
                  <c:v>0.196036917</c:v>
                </c:pt>
                <c:pt idx="420">
                  <c:v>0.196036917</c:v>
                </c:pt>
                <c:pt idx="421">
                  <c:v>0.196036917</c:v>
                </c:pt>
                <c:pt idx="422">
                  <c:v>0.20601196899999999</c:v>
                </c:pt>
                <c:pt idx="423">
                  <c:v>0.202025126</c:v>
                </c:pt>
                <c:pt idx="424">
                  <c:v>0.19204986499999999</c:v>
                </c:pt>
                <c:pt idx="425">
                  <c:v>0.19204986499999999</c:v>
                </c:pt>
                <c:pt idx="426">
                  <c:v>0.17006283</c:v>
                </c:pt>
                <c:pt idx="427">
                  <c:v>0.16605740999999999</c:v>
                </c:pt>
                <c:pt idx="428">
                  <c:v>0.16605740999999999</c:v>
                </c:pt>
                <c:pt idx="429">
                  <c:v>0.16406537800000001</c:v>
                </c:pt>
                <c:pt idx="430">
                  <c:v>0.15013106800000001</c:v>
                </c:pt>
                <c:pt idx="431">
                  <c:v>0.148117888</c:v>
                </c:pt>
                <c:pt idx="432">
                  <c:v>0.129186206</c:v>
                </c:pt>
                <c:pt idx="433">
                  <c:v>0.101264905</c:v>
                </c:pt>
                <c:pt idx="434">
                  <c:v>0.101264905</c:v>
                </c:pt>
                <c:pt idx="435">
                  <c:v>0.101264905</c:v>
                </c:pt>
                <c:pt idx="436">
                  <c:v>0.101264905</c:v>
                </c:pt>
                <c:pt idx="437">
                  <c:v>0.109206523</c:v>
                </c:pt>
                <c:pt idx="438">
                  <c:v>8.4369527E-2</c:v>
                </c:pt>
                <c:pt idx="439">
                  <c:v>4.6600274999999997E-2</c:v>
                </c:pt>
                <c:pt idx="440">
                  <c:v>5.5417439999999998E-2</c:v>
                </c:pt>
                <c:pt idx="441">
                  <c:v>6.0403719000000002E-2</c:v>
                </c:pt>
                <c:pt idx="442">
                  <c:v>6.0403719000000002E-2</c:v>
                </c:pt>
                <c:pt idx="443">
                  <c:v>0.11611967099999999</c:v>
                </c:pt>
                <c:pt idx="444">
                  <c:v>0.128126253</c:v>
                </c:pt>
                <c:pt idx="445">
                  <c:v>0.14012379599999999</c:v>
                </c:pt>
                <c:pt idx="446">
                  <c:v>0.13413697899999999</c:v>
                </c:pt>
                <c:pt idx="447">
                  <c:v>0.132102571</c:v>
                </c:pt>
                <c:pt idx="448">
                  <c:v>0.132102571</c:v>
                </c:pt>
                <c:pt idx="449">
                  <c:v>0.132102571</c:v>
                </c:pt>
                <c:pt idx="450">
                  <c:v>0.126115747</c:v>
                </c:pt>
                <c:pt idx="451">
                  <c:v>0.145086301</c:v>
                </c:pt>
                <c:pt idx="452">
                  <c:v>0.133047264</c:v>
                </c:pt>
                <c:pt idx="453">
                  <c:v>0.13105344499999999</c:v>
                </c:pt>
                <c:pt idx="454">
                  <c:v>0.133050047</c:v>
                </c:pt>
                <c:pt idx="455">
                  <c:v>0.133050047</c:v>
                </c:pt>
                <c:pt idx="456">
                  <c:v>0.133050047</c:v>
                </c:pt>
                <c:pt idx="457">
                  <c:v>0.13904224300000001</c:v>
                </c:pt>
                <c:pt idx="458">
                  <c:v>0.147044233</c:v>
                </c:pt>
                <c:pt idx="459">
                  <c:v>0.14305042600000001</c:v>
                </c:pt>
                <c:pt idx="460">
                  <c:v>0.14704250299999999</c:v>
                </c:pt>
                <c:pt idx="461">
                  <c:v>0.16503364800000001</c:v>
                </c:pt>
                <c:pt idx="462">
                  <c:v>0.16503364800000001</c:v>
                </c:pt>
                <c:pt idx="463">
                  <c:v>0.16503364800000001</c:v>
                </c:pt>
                <c:pt idx="464">
                  <c:v>0.165038829</c:v>
                </c:pt>
                <c:pt idx="465">
                  <c:v>0.165038829</c:v>
                </c:pt>
                <c:pt idx="466">
                  <c:v>0.165038829</c:v>
                </c:pt>
                <c:pt idx="467">
                  <c:v>0.16499582500000001</c:v>
                </c:pt>
                <c:pt idx="468">
                  <c:v>0.16499582500000001</c:v>
                </c:pt>
                <c:pt idx="469">
                  <c:v>0.17300537399999999</c:v>
                </c:pt>
                <c:pt idx="470">
                  <c:v>0.17300537399999999</c:v>
                </c:pt>
                <c:pt idx="471">
                  <c:v>0.18102132400000001</c:v>
                </c:pt>
                <c:pt idx="472">
                  <c:v>0.18102132400000001</c:v>
                </c:pt>
                <c:pt idx="473">
                  <c:v>0.18102132400000001</c:v>
                </c:pt>
                <c:pt idx="474">
                  <c:v>0.203963647</c:v>
                </c:pt>
                <c:pt idx="475">
                  <c:v>0.23801847000000001</c:v>
                </c:pt>
                <c:pt idx="476">
                  <c:v>0.23800344800000001</c:v>
                </c:pt>
                <c:pt idx="477">
                  <c:v>0.23800344800000001</c:v>
                </c:pt>
                <c:pt idx="478">
                  <c:v>0.23800344800000001</c:v>
                </c:pt>
                <c:pt idx="479">
                  <c:v>0.26184954999999999</c:v>
                </c:pt>
                <c:pt idx="480">
                  <c:v>0.28689810100000002</c:v>
                </c:pt>
                <c:pt idx="481">
                  <c:v>0.31295078100000001</c:v>
                </c:pt>
                <c:pt idx="482">
                  <c:v>0.30707013700000002</c:v>
                </c:pt>
                <c:pt idx="483">
                  <c:v>0.30707013700000002</c:v>
                </c:pt>
                <c:pt idx="484">
                  <c:v>0.30707013700000002</c:v>
                </c:pt>
                <c:pt idx="485">
                  <c:v>0.30707732300000001</c:v>
                </c:pt>
                <c:pt idx="486">
                  <c:v>0.31895065</c:v>
                </c:pt>
                <c:pt idx="487">
                  <c:v>0.31895065</c:v>
                </c:pt>
                <c:pt idx="488">
                  <c:v>0.31895065</c:v>
                </c:pt>
                <c:pt idx="489">
                  <c:v>0.30893947999999999</c:v>
                </c:pt>
                <c:pt idx="490">
                  <c:v>0.30893947999999999</c:v>
                </c:pt>
                <c:pt idx="491">
                  <c:v>0.30893947999999999</c:v>
                </c:pt>
                <c:pt idx="492">
                  <c:v>0.287022681</c:v>
                </c:pt>
                <c:pt idx="493">
                  <c:v>0.30491993699999997</c:v>
                </c:pt>
                <c:pt idx="494">
                  <c:v>0.32087742800000002</c:v>
                </c:pt>
                <c:pt idx="495">
                  <c:v>0.32188826399999998</c:v>
                </c:pt>
                <c:pt idx="496">
                  <c:v>0.32188826399999998</c:v>
                </c:pt>
                <c:pt idx="497">
                  <c:v>0.33191316700000001</c:v>
                </c:pt>
                <c:pt idx="498">
                  <c:v>0.33191316700000001</c:v>
                </c:pt>
                <c:pt idx="499">
                  <c:v>0.33191316700000001</c:v>
                </c:pt>
                <c:pt idx="500">
                  <c:v>0.33191316700000001</c:v>
                </c:pt>
                <c:pt idx="501">
                  <c:v>0.36802202000000001</c:v>
                </c:pt>
                <c:pt idx="502">
                  <c:v>0.36895209699999998</c:v>
                </c:pt>
                <c:pt idx="503">
                  <c:v>0.37899712000000002</c:v>
                </c:pt>
                <c:pt idx="504">
                  <c:v>0.37899712000000002</c:v>
                </c:pt>
                <c:pt idx="505">
                  <c:v>0.37899712000000002</c:v>
                </c:pt>
                <c:pt idx="506">
                  <c:v>0.37899712000000002</c:v>
                </c:pt>
                <c:pt idx="507">
                  <c:v>0.37899712000000002</c:v>
                </c:pt>
                <c:pt idx="508">
                  <c:v>0.39711977399999998</c:v>
                </c:pt>
                <c:pt idx="509">
                  <c:v>0.39512087299999998</c:v>
                </c:pt>
                <c:pt idx="510">
                  <c:v>0.39711977399999998</c:v>
                </c:pt>
                <c:pt idx="511">
                  <c:v>0.39711977399999998</c:v>
                </c:pt>
                <c:pt idx="512">
                  <c:v>0.39711977399999998</c:v>
                </c:pt>
                <c:pt idx="513">
                  <c:v>0.39711977399999998</c:v>
                </c:pt>
                <c:pt idx="514">
                  <c:v>0.39512087299999998</c:v>
                </c:pt>
                <c:pt idx="515">
                  <c:v>0.39513150000000002</c:v>
                </c:pt>
                <c:pt idx="516">
                  <c:v>0.39513150000000002</c:v>
                </c:pt>
                <c:pt idx="517">
                  <c:v>0.39513150000000002</c:v>
                </c:pt>
                <c:pt idx="518">
                  <c:v>0.39513150000000002</c:v>
                </c:pt>
                <c:pt idx="519">
                  <c:v>0.39513150000000002</c:v>
                </c:pt>
                <c:pt idx="520">
                  <c:v>0.39513150000000002</c:v>
                </c:pt>
                <c:pt idx="521">
                  <c:v>0.39713040100000002</c:v>
                </c:pt>
                <c:pt idx="522">
                  <c:v>0.395169196</c:v>
                </c:pt>
                <c:pt idx="523">
                  <c:v>0.395169196</c:v>
                </c:pt>
                <c:pt idx="524">
                  <c:v>0.39916699700000002</c:v>
                </c:pt>
                <c:pt idx="525">
                  <c:v>0.39916699700000002</c:v>
                </c:pt>
                <c:pt idx="526">
                  <c:v>0.39916699700000002</c:v>
                </c:pt>
                <c:pt idx="527">
                  <c:v>0.39916699700000002</c:v>
                </c:pt>
                <c:pt idx="528">
                  <c:v>0.40116589800000002</c:v>
                </c:pt>
                <c:pt idx="529">
                  <c:v>0.39916699700000002</c:v>
                </c:pt>
                <c:pt idx="530">
                  <c:v>0.365020436</c:v>
                </c:pt>
                <c:pt idx="531">
                  <c:v>0.354980501</c:v>
                </c:pt>
                <c:pt idx="532">
                  <c:v>0.34896323099999998</c:v>
                </c:pt>
                <c:pt idx="533">
                  <c:v>0.34896323099999998</c:v>
                </c:pt>
                <c:pt idx="534">
                  <c:v>0.34696432999999999</c:v>
                </c:pt>
                <c:pt idx="535">
                  <c:v>0.26801523900000002</c:v>
                </c:pt>
                <c:pt idx="536">
                  <c:v>0.28592588800000002</c:v>
                </c:pt>
                <c:pt idx="537">
                  <c:v>0.25383518599999999</c:v>
                </c:pt>
                <c:pt idx="538">
                  <c:v>0.25783516000000001</c:v>
                </c:pt>
                <c:pt idx="539">
                  <c:v>0.25783516000000001</c:v>
                </c:pt>
                <c:pt idx="540">
                  <c:v>0.25783516000000001</c:v>
                </c:pt>
                <c:pt idx="541">
                  <c:v>0.25783516000000001</c:v>
                </c:pt>
                <c:pt idx="542">
                  <c:v>0.25783516000000001</c:v>
                </c:pt>
                <c:pt idx="543">
                  <c:v>0.24981542400000001</c:v>
                </c:pt>
                <c:pt idx="544">
                  <c:v>0.25181063599999998</c:v>
                </c:pt>
                <c:pt idx="545">
                  <c:v>0.239788575</c:v>
                </c:pt>
                <c:pt idx="546">
                  <c:v>0.21776135699999999</c:v>
                </c:pt>
                <c:pt idx="547">
                  <c:v>0.21776135699999999</c:v>
                </c:pt>
                <c:pt idx="548">
                  <c:v>0.21776135699999999</c:v>
                </c:pt>
                <c:pt idx="549">
                  <c:v>0.21776135699999999</c:v>
                </c:pt>
                <c:pt idx="550">
                  <c:v>0.21576614599999999</c:v>
                </c:pt>
                <c:pt idx="551">
                  <c:v>0.217765545</c:v>
                </c:pt>
                <c:pt idx="552">
                  <c:v>0.217765545</c:v>
                </c:pt>
                <c:pt idx="553">
                  <c:v>0.219768029</c:v>
                </c:pt>
                <c:pt idx="554">
                  <c:v>0.219768029</c:v>
                </c:pt>
                <c:pt idx="555">
                  <c:v>0.219768029</c:v>
                </c:pt>
                <c:pt idx="556">
                  <c:v>0.219768029</c:v>
                </c:pt>
                <c:pt idx="557">
                  <c:v>0.21777760500000001</c:v>
                </c:pt>
                <c:pt idx="558">
                  <c:v>0.21777760500000001</c:v>
                </c:pt>
                <c:pt idx="559">
                  <c:v>0.217761647</c:v>
                </c:pt>
                <c:pt idx="560">
                  <c:v>0.217761647</c:v>
                </c:pt>
                <c:pt idx="561">
                  <c:v>0.217761647</c:v>
                </c:pt>
                <c:pt idx="562">
                  <c:v>0.217761647</c:v>
                </c:pt>
                <c:pt idx="563">
                  <c:v>0.21184908</c:v>
                </c:pt>
                <c:pt idx="564">
                  <c:v>0.25589592300000003</c:v>
                </c:pt>
                <c:pt idx="565">
                  <c:v>0.243882974</c:v>
                </c:pt>
                <c:pt idx="566">
                  <c:v>0.24382705499999999</c:v>
                </c:pt>
                <c:pt idx="567">
                  <c:v>0.24382699799999999</c:v>
                </c:pt>
                <c:pt idx="568">
                  <c:v>0.24382699799999999</c:v>
                </c:pt>
                <c:pt idx="569">
                  <c:v>0.24382699799999999</c:v>
                </c:pt>
                <c:pt idx="570">
                  <c:v>0.24582400300000001</c:v>
                </c:pt>
                <c:pt idx="571">
                  <c:v>0.24782100700000001</c:v>
                </c:pt>
                <c:pt idx="572">
                  <c:v>0.23781691999999999</c:v>
                </c:pt>
                <c:pt idx="573">
                  <c:v>0.23779757000000001</c:v>
                </c:pt>
                <c:pt idx="574">
                  <c:v>0.23779757000000001</c:v>
                </c:pt>
                <c:pt idx="575">
                  <c:v>0.23779757000000001</c:v>
                </c:pt>
                <c:pt idx="576">
                  <c:v>0.23979457400000001</c:v>
                </c:pt>
                <c:pt idx="577">
                  <c:v>0.24979462999999999</c:v>
                </c:pt>
                <c:pt idx="578">
                  <c:v>0.24979462999999999</c:v>
                </c:pt>
                <c:pt idx="579">
                  <c:v>0.24378617499999999</c:v>
                </c:pt>
                <c:pt idx="580">
                  <c:v>0.25372808800000002</c:v>
                </c:pt>
                <c:pt idx="581">
                  <c:v>0.24972335100000001</c:v>
                </c:pt>
                <c:pt idx="582">
                  <c:v>0.24972335100000001</c:v>
                </c:pt>
                <c:pt idx="583">
                  <c:v>0.239717402</c:v>
                </c:pt>
                <c:pt idx="584">
                  <c:v>0.24172217700000001</c:v>
                </c:pt>
                <c:pt idx="585">
                  <c:v>0.24973225600000001</c:v>
                </c:pt>
                <c:pt idx="586">
                  <c:v>0.25573642600000002</c:v>
                </c:pt>
                <c:pt idx="587">
                  <c:v>0.25573642600000002</c:v>
                </c:pt>
                <c:pt idx="588">
                  <c:v>0.25573642600000002</c:v>
                </c:pt>
                <c:pt idx="589">
                  <c:v>0.25573642600000002</c:v>
                </c:pt>
                <c:pt idx="590">
                  <c:v>0.25573642600000002</c:v>
                </c:pt>
                <c:pt idx="591">
                  <c:v>0.25373942100000002</c:v>
                </c:pt>
                <c:pt idx="592">
                  <c:v>0.25573642600000002</c:v>
                </c:pt>
                <c:pt idx="593">
                  <c:v>0.27477338400000001</c:v>
                </c:pt>
                <c:pt idx="594">
                  <c:v>0.25061017299999999</c:v>
                </c:pt>
                <c:pt idx="595">
                  <c:v>0.25061017299999999</c:v>
                </c:pt>
                <c:pt idx="596">
                  <c:v>0.25061017299999999</c:v>
                </c:pt>
                <c:pt idx="597">
                  <c:v>0.25260608200000001</c:v>
                </c:pt>
                <c:pt idx="598">
                  <c:v>0.25160502899999998</c:v>
                </c:pt>
                <c:pt idx="599">
                  <c:v>0.24573147300000001</c:v>
                </c:pt>
                <c:pt idx="600">
                  <c:v>0.24573147300000001</c:v>
                </c:pt>
                <c:pt idx="601">
                  <c:v>0.25161001999999999</c:v>
                </c:pt>
                <c:pt idx="602">
                  <c:v>0.24860210399999999</c:v>
                </c:pt>
                <c:pt idx="603">
                  <c:v>0.24860210399999999</c:v>
                </c:pt>
                <c:pt idx="604">
                  <c:v>0.24559509099999999</c:v>
                </c:pt>
                <c:pt idx="605">
                  <c:v>0.249587107</c:v>
                </c:pt>
                <c:pt idx="606">
                  <c:v>0.239561785</c:v>
                </c:pt>
                <c:pt idx="607">
                  <c:v>0.231577753</c:v>
                </c:pt>
                <c:pt idx="608">
                  <c:v>0.23556976900000001</c:v>
                </c:pt>
                <c:pt idx="609">
                  <c:v>0.23556697600000001</c:v>
                </c:pt>
                <c:pt idx="610">
                  <c:v>0.23556697600000001</c:v>
                </c:pt>
                <c:pt idx="611">
                  <c:v>0.23956736000000001</c:v>
                </c:pt>
                <c:pt idx="612">
                  <c:v>0.223568235</c:v>
                </c:pt>
                <c:pt idx="613">
                  <c:v>0.22957001299999999</c:v>
                </c:pt>
                <c:pt idx="614">
                  <c:v>0.243560214</c:v>
                </c:pt>
                <c:pt idx="615">
                  <c:v>0.22753316400000001</c:v>
                </c:pt>
                <c:pt idx="616">
                  <c:v>0.227533174</c:v>
                </c:pt>
                <c:pt idx="617">
                  <c:v>0.227533174</c:v>
                </c:pt>
                <c:pt idx="618">
                  <c:v>0.227533174</c:v>
                </c:pt>
                <c:pt idx="619">
                  <c:v>0.225535771</c:v>
                </c:pt>
                <c:pt idx="620">
                  <c:v>0.225495063</c:v>
                </c:pt>
                <c:pt idx="621">
                  <c:v>0.227492467</c:v>
                </c:pt>
                <c:pt idx="622">
                  <c:v>0.23350143800000001</c:v>
                </c:pt>
                <c:pt idx="623">
                  <c:v>0.25351890599999999</c:v>
                </c:pt>
                <c:pt idx="624">
                  <c:v>0.25351890599999999</c:v>
                </c:pt>
                <c:pt idx="625">
                  <c:v>0.25351890599999999</c:v>
                </c:pt>
                <c:pt idx="626">
                  <c:v>0.21450190099999999</c:v>
                </c:pt>
                <c:pt idx="627">
                  <c:v>0.214660499</c:v>
                </c:pt>
                <c:pt idx="628">
                  <c:v>0.19464360999999999</c:v>
                </c:pt>
                <c:pt idx="629">
                  <c:v>0.19464360999999999</c:v>
                </c:pt>
                <c:pt idx="630">
                  <c:v>0.19464360999999999</c:v>
                </c:pt>
                <c:pt idx="631">
                  <c:v>0.19464360999999999</c:v>
                </c:pt>
                <c:pt idx="632">
                  <c:v>0.19364585500000001</c:v>
                </c:pt>
                <c:pt idx="633">
                  <c:v>0.19663912</c:v>
                </c:pt>
                <c:pt idx="634">
                  <c:v>0.19663912</c:v>
                </c:pt>
                <c:pt idx="635">
                  <c:v>0.18061190199999999</c:v>
                </c:pt>
                <c:pt idx="636">
                  <c:v>0.166640871</c:v>
                </c:pt>
                <c:pt idx="637">
                  <c:v>0.166640871</c:v>
                </c:pt>
                <c:pt idx="638">
                  <c:v>0.166640871</c:v>
                </c:pt>
                <c:pt idx="639">
                  <c:v>0.166640871</c:v>
                </c:pt>
                <c:pt idx="640">
                  <c:v>0.11695636399999999</c:v>
                </c:pt>
                <c:pt idx="641">
                  <c:v>0.114960854</c:v>
                </c:pt>
                <c:pt idx="642">
                  <c:v>0.114956669</c:v>
                </c:pt>
                <c:pt idx="643">
                  <c:v>0.114956669</c:v>
                </c:pt>
                <c:pt idx="644">
                  <c:v>0.114956669</c:v>
                </c:pt>
                <c:pt idx="645">
                  <c:v>0.114956669</c:v>
                </c:pt>
                <c:pt idx="646">
                  <c:v>0.118947689</c:v>
                </c:pt>
                <c:pt idx="647">
                  <c:v>0.114956669</c:v>
                </c:pt>
                <c:pt idx="648">
                  <c:v>0.114956669</c:v>
                </c:pt>
                <c:pt idx="649">
                  <c:v>0.116912724</c:v>
                </c:pt>
                <c:pt idx="650">
                  <c:v>0.116912724</c:v>
                </c:pt>
                <c:pt idx="651">
                  <c:v>0.116912724</c:v>
                </c:pt>
                <c:pt idx="652">
                  <c:v>0.116912724</c:v>
                </c:pt>
                <c:pt idx="653">
                  <c:v>0.116912724</c:v>
                </c:pt>
                <c:pt idx="654">
                  <c:v>0.116912724</c:v>
                </c:pt>
                <c:pt idx="655">
                  <c:v>0.17600364600000001</c:v>
                </c:pt>
                <c:pt idx="656">
                  <c:v>0.164016681</c:v>
                </c:pt>
                <c:pt idx="657">
                  <c:v>0.164016681</c:v>
                </c:pt>
                <c:pt idx="658">
                  <c:v>0.164016681</c:v>
                </c:pt>
                <c:pt idx="659">
                  <c:v>0.164016681</c:v>
                </c:pt>
                <c:pt idx="660">
                  <c:v>0.164016681</c:v>
                </c:pt>
                <c:pt idx="661">
                  <c:v>0.17203262899999999</c:v>
                </c:pt>
                <c:pt idx="662">
                  <c:v>0.185956655</c:v>
                </c:pt>
                <c:pt idx="663">
                  <c:v>0.18595226500000001</c:v>
                </c:pt>
                <c:pt idx="664">
                  <c:v>0.18195139799999999</c:v>
                </c:pt>
                <c:pt idx="665">
                  <c:v>0.18195139799999999</c:v>
                </c:pt>
                <c:pt idx="666">
                  <c:v>0.18195139799999999</c:v>
                </c:pt>
                <c:pt idx="667">
                  <c:v>0.17202337700000001</c:v>
                </c:pt>
                <c:pt idx="668">
                  <c:v>0.18395426300000001</c:v>
                </c:pt>
                <c:pt idx="669">
                  <c:v>0.199980459</c:v>
                </c:pt>
                <c:pt idx="670">
                  <c:v>0.20802731599999999</c:v>
                </c:pt>
                <c:pt idx="671">
                  <c:v>0.20802731599999999</c:v>
                </c:pt>
                <c:pt idx="672">
                  <c:v>0.20802731599999999</c:v>
                </c:pt>
                <c:pt idx="673">
                  <c:v>0.20802731599999999</c:v>
                </c:pt>
                <c:pt idx="674">
                  <c:v>0.20602891500000001</c:v>
                </c:pt>
                <c:pt idx="675">
                  <c:v>0.20602891500000001</c:v>
                </c:pt>
                <c:pt idx="676">
                  <c:v>0.21402047399999999</c:v>
                </c:pt>
                <c:pt idx="677">
                  <c:v>0.22302342</c:v>
                </c:pt>
                <c:pt idx="678">
                  <c:v>0.221024519</c:v>
                </c:pt>
                <c:pt idx="679">
                  <c:v>0.231049477</c:v>
                </c:pt>
                <c:pt idx="680">
                  <c:v>0.231049477</c:v>
                </c:pt>
                <c:pt idx="681">
                  <c:v>0.231049477</c:v>
                </c:pt>
                <c:pt idx="682">
                  <c:v>0.241049402</c:v>
                </c:pt>
                <c:pt idx="683">
                  <c:v>0.241049402</c:v>
                </c:pt>
                <c:pt idx="684">
                  <c:v>0.24505655700000001</c:v>
                </c:pt>
                <c:pt idx="685">
                  <c:v>0.270090783</c:v>
                </c:pt>
                <c:pt idx="686">
                  <c:v>0.291181142</c:v>
                </c:pt>
                <c:pt idx="687">
                  <c:v>0.291181142</c:v>
                </c:pt>
                <c:pt idx="688">
                  <c:v>0.291181142</c:v>
                </c:pt>
                <c:pt idx="689">
                  <c:v>0.29319282699999999</c:v>
                </c:pt>
                <c:pt idx="690">
                  <c:v>0.33132875299999998</c:v>
                </c:pt>
                <c:pt idx="691">
                  <c:v>0.34138383</c:v>
                </c:pt>
                <c:pt idx="692">
                  <c:v>0.36147347200000002</c:v>
                </c:pt>
                <c:pt idx="693">
                  <c:v>0.34938660500000002</c:v>
                </c:pt>
                <c:pt idx="694">
                  <c:v>0.34938660500000002</c:v>
                </c:pt>
                <c:pt idx="695">
                  <c:v>0.335353821</c:v>
                </c:pt>
                <c:pt idx="696">
                  <c:v>0.33935162299999999</c:v>
                </c:pt>
                <c:pt idx="697">
                  <c:v>0.34135052300000002</c:v>
                </c:pt>
                <c:pt idx="698">
                  <c:v>0.34135052300000002</c:v>
                </c:pt>
                <c:pt idx="699">
                  <c:v>0.33935162299999999</c:v>
                </c:pt>
                <c:pt idx="700">
                  <c:v>0.34738304199999998</c:v>
                </c:pt>
                <c:pt idx="701">
                  <c:v>0.34738304199999998</c:v>
                </c:pt>
                <c:pt idx="702">
                  <c:v>0.34738304199999998</c:v>
                </c:pt>
                <c:pt idx="703">
                  <c:v>0.35944197300000003</c:v>
                </c:pt>
                <c:pt idx="704">
                  <c:v>0.35944197300000003</c:v>
                </c:pt>
                <c:pt idx="705">
                  <c:v>0.35744267099999999</c:v>
                </c:pt>
                <c:pt idx="706">
                  <c:v>0.35544376999999999</c:v>
                </c:pt>
                <c:pt idx="707">
                  <c:v>0.35544376999999999</c:v>
                </c:pt>
                <c:pt idx="708">
                  <c:v>0.35544376999999999</c:v>
                </c:pt>
                <c:pt idx="709">
                  <c:v>0.35544376999999999</c:v>
                </c:pt>
                <c:pt idx="710">
                  <c:v>0.35544376999999999</c:v>
                </c:pt>
                <c:pt idx="711">
                  <c:v>0.34538373999999999</c:v>
                </c:pt>
                <c:pt idx="712">
                  <c:v>0.34536146600000001</c:v>
                </c:pt>
                <c:pt idx="713">
                  <c:v>0.34134546399999999</c:v>
                </c:pt>
                <c:pt idx="714">
                  <c:v>0.34134546399999999</c:v>
                </c:pt>
                <c:pt idx="715">
                  <c:v>0.34134546399999999</c:v>
                </c:pt>
                <c:pt idx="716">
                  <c:v>0.34334436400000001</c:v>
                </c:pt>
                <c:pt idx="717">
                  <c:v>0.341404237</c:v>
                </c:pt>
                <c:pt idx="718">
                  <c:v>0.32732222100000002</c:v>
                </c:pt>
                <c:pt idx="719">
                  <c:v>0.321325519</c:v>
                </c:pt>
                <c:pt idx="720">
                  <c:v>0.31128434700000002</c:v>
                </c:pt>
                <c:pt idx="721">
                  <c:v>0.29626932499999997</c:v>
                </c:pt>
                <c:pt idx="722">
                  <c:v>0.29626932499999997</c:v>
                </c:pt>
                <c:pt idx="723">
                  <c:v>0.30026712700000002</c:v>
                </c:pt>
                <c:pt idx="724">
                  <c:v>0.292271524</c:v>
                </c:pt>
                <c:pt idx="725">
                  <c:v>0.29826822600000003</c:v>
                </c:pt>
                <c:pt idx="726">
                  <c:v>0.29619150599999999</c:v>
                </c:pt>
                <c:pt idx="727">
                  <c:v>0.294192605</c:v>
                </c:pt>
                <c:pt idx="728">
                  <c:v>0.294192605</c:v>
                </c:pt>
                <c:pt idx="729">
                  <c:v>0.294192605</c:v>
                </c:pt>
                <c:pt idx="730">
                  <c:v>0.294192605</c:v>
                </c:pt>
                <c:pt idx="731">
                  <c:v>0.29619150599999999</c:v>
                </c:pt>
                <c:pt idx="732">
                  <c:v>0.294192605</c:v>
                </c:pt>
                <c:pt idx="733">
                  <c:v>0.30020871199999999</c:v>
                </c:pt>
                <c:pt idx="734">
                  <c:v>0.28218458200000002</c:v>
                </c:pt>
                <c:pt idx="735">
                  <c:v>0.28218458200000002</c:v>
                </c:pt>
                <c:pt idx="736">
                  <c:v>0.28218458200000002</c:v>
                </c:pt>
                <c:pt idx="737">
                  <c:v>0.28218458200000002</c:v>
                </c:pt>
                <c:pt idx="738">
                  <c:v>0.28018568100000002</c:v>
                </c:pt>
                <c:pt idx="739">
                  <c:v>0.28018568100000002</c:v>
                </c:pt>
                <c:pt idx="740">
                  <c:v>0.26216935699999999</c:v>
                </c:pt>
                <c:pt idx="741">
                  <c:v>0.25013052099999999</c:v>
                </c:pt>
                <c:pt idx="742">
                  <c:v>0.25013052099999999</c:v>
                </c:pt>
                <c:pt idx="743">
                  <c:v>0.25013052099999999</c:v>
                </c:pt>
                <c:pt idx="744">
                  <c:v>0.24813162</c:v>
                </c:pt>
                <c:pt idx="745">
                  <c:v>0.24813162</c:v>
                </c:pt>
                <c:pt idx="746">
                  <c:v>0.24813162</c:v>
                </c:pt>
                <c:pt idx="747">
                  <c:v>0.24810944600000001</c:v>
                </c:pt>
                <c:pt idx="748">
                  <c:v>0.25010834599999998</c:v>
                </c:pt>
                <c:pt idx="749">
                  <c:v>0.25411372300000001</c:v>
                </c:pt>
                <c:pt idx="750">
                  <c:v>0.25411372300000001</c:v>
                </c:pt>
                <c:pt idx="751">
                  <c:v>0.25411372300000001</c:v>
                </c:pt>
                <c:pt idx="752">
                  <c:v>0.25812197399999998</c:v>
                </c:pt>
                <c:pt idx="753">
                  <c:v>0.25812197399999998</c:v>
                </c:pt>
                <c:pt idx="754">
                  <c:v>0.28018204600000002</c:v>
                </c:pt>
                <c:pt idx="755">
                  <c:v>0.292167281</c:v>
                </c:pt>
                <c:pt idx="756">
                  <c:v>0.294165224</c:v>
                </c:pt>
                <c:pt idx="757">
                  <c:v>0.294165224</c:v>
                </c:pt>
                <c:pt idx="758">
                  <c:v>0.294165224</c:v>
                </c:pt>
                <c:pt idx="759">
                  <c:v>0.29216632300000001</c:v>
                </c:pt>
                <c:pt idx="760">
                  <c:v>0.29216632300000001</c:v>
                </c:pt>
                <c:pt idx="761">
                  <c:v>0.29218634399999999</c:v>
                </c:pt>
                <c:pt idx="762">
                  <c:v>0.31223412499999997</c:v>
                </c:pt>
                <c:pt idx="763">
                  <c:v>0.31423920999999999</c:v>
                </c:pt>
                <c:pt idx="764">
                  <c:v>0.31423920999999999</c:v>
                </c:pt>
                <c:pt idx="765">
                  <c:v>0.31423920999999999</c:v>
                </c:pt>
                <c:pt idx="766">
                  <c:v>0.31823701100000001</c:v>
                </c:pt>
                <c:pt idx="767">
                  <c:v>0.32428918499999998</c:v>
                </c:pt>
                <c:pt idx="768">
                  <c:v>0.32630251799999999</c:v>
                </c:pt>
                <c:pt idx="769">
                  <c:v>0.32630251799999999</c:v>
                </c:pt>
                <c:pt idx="770">
                  <c:v>0.32630251799999999</c:v>
                </c:pt>
                <c:pt idx="771">
                  <c:v>0.32630251799999999</c:v>
                </c:pt>
                <c:pt idx="772">
                  <c:v>0.32630251799999999</c:v>
                </c:pt>
                <c:pt idx="773">
                  <c:v>0.32630251799999999</c:v>
                </c:pt>
                <c:pt idx="774">
                  <c:v>0.32630251799999999</c:v>
                </c:pt>
                <c:pt idx="775">
                  <c:v>0.34417911499999998</c:v>
                </c:pt>
                <c:pt idx="776">
                  <c:v>0.34417911499999998</c:v>
                </c:pt>
                <c:pt idx="777">
                  <c:v>0.34818988899999997</c:v>
                </c:pt>
                <c:pt idx="778">
                  <c:v>0.34818988899999997</c:v>
                </c:pt>
                <c:pt idx="779">
                  <c:v>0.334305882</c:v>
                </c:pt>
                <c:pt idx="780">
                  <c:v>0.370358625</c:v>
                </c:pt>
                <c:pt idx="781">
                  <c:v>0.39444506899999998</c:v>
                </c:pt>
                <c:pt idx="782">
                  <c:v>0.40249119100000003</c:v>
                </c:pt>
                <c:pt idx="783">
                  <c:v>0.40449009200000002</c:v>
                </c:pt>
                <c:pt idx="784">
                  <c:v>0.432440137</c:v>
                </c:pt>
                <c:pt idx="785">
                  <c:v>0.432440137</c:v>
                </c:pt>
                <c:pt idx="786">
                  <c:v>0.436437939</c:v>
                </c:pt>
                <c:pt idx="787">
                  <c:v>0.436437939</c:v>
                </c:pt>
                <c:pt idx="788">
                  <c:v>0.458532993</c:v>
                </c:pt>
                <c:pt idx="789">
                  <c:v>0.45262353599999999</c:v>
                </c:pt>
                <c:pt idx="790">
                  <c:v>0.45262353599999999</c:v>
                </c:pt>
                <c:pt idx="791">
                  <c:v>0.49053482199999998</c:v>
                </c:pt>
                <c:pt idx="792">
                  <c:v>0.49053482199999998</c:v>
                </c:pt>
                <c:pt idx="793">
                  <c:v>0.43656253900000003</c:v>
                </c:pt>
                <c:pt idx="794">
                  <c:v>0.48453812099999999</c:v>
                </c:pt>
                <c:pt idx="795">
                  <c:v>0.48453812099999999</c:v>
                </c:pt>
                <c:pt idx="796">
                  <c:v>0.49257493899999999</c:v>
                </c:pt>
                <c:pt idx="797">
                  <c:v>0.49257493899999999</c:v>
                </c:pt>
                <c:pt idx="798">
                  <c:v>0.49257493899999999</c:v>
                </c:pt>
                <c:pt idx="799">
                  <c:v>0.49257493899999999</c:v>
                </c:pt>
                <c:pt idx="800">
                  <c:v>0.49257493899999999</c:v>
                </c:pt>
                <c:pt idx="801">
                  <c:v>0.49257493899999999</c:v>
                </c:pt>
                <c:pt idx="802">
                  <c:v>0.43270686000000003</c:v>
                </c:pt>
                <c:pt idx="803">
                  <c:v>0.49060056699999999</c:v>
                </c:pt>
                <c:pt idx="804">
                  <c:v>0.49060056699999999</c:v>
                </c:pt>
                <c:pt idx="805">
                  <c:v>0.49060056699999999</c:v>
                </c:pt>
                <c:pt idx="806">
                  <c:v>0.49060056699999999</c:v>
                </c:pt>
                <c:pt idx="807">
                  <c:v>0.49060056699999999</c:v>
                </c:pt>
                <c:pt idx="808">
                  <c:v>0.490611625</c:v>
                </c:pt>
                <c:pt idx="809">
                  <c:v>0.492602977</c:v>
                </c:pt>
                <c:pt idx="810">
                  <c:v>0.48858732500000002</c:v>
                </c:pt>
                <c:pt idx="811">
                  <c:v>0.48858732500000002</c:v>
                </c:pt>
                <c:pt idx="812">
                  <c:v>0.48858732500000002</c:v>
                </c:pt>
                <c:pt idx="813">
                  <c:v>0.48858732500000002</c:v>
                </c:pt>
                <c:pt idx="814">
                  <c:v>0.48658842499999999</c:v>
                </c:pt>
                <c:pt idx="815">
                  <c:v>0.48647300900000001</c:v>
                </c:pt>
                <c:pt idx="816">
                  <c:v>0.48647300900000001</c:v>
                </c:pt>
                <c:pt idx="817">
                  <c:v>0.48646778099999999</c:v>
                </c:pt>
                <c:pt idx="818">
                  <c:v>0.48646778099999999</c:v>
                </c:pt>
                <c:pt idx="819">
                  <c:v>0.48646778099999999</c:v>
                </c:pt>
                <c:pt idx="820">
                  <c:v>0.48646778099999999</c:v>
                </c:pt>
                <c:pt idx="821">
                  <c:v>0.48646778099999999</c:v>
                </c:pt>
                <c:pt idx="822">
                  <c:v>0.48446887999999999</c:v>
                </c:pt>
                <c:pt idx="823">
                  <c:v>0.48846668100000001</c:v>
                </c:pt>
                <c:pt idx="824">
                  <c:v>0.486434001</c:v>
                </c:pt>
                <c:pt idx="825">
                  <c:v>0.486434001</c:v>
                </c:pt>
                <c:pt idx="826">
                  <c:v>0.486434001</c:v>
                </c:pt>
                <c:pt idx="827">
                  <c:v>0.486434001</c:v>
                </c:pt>
                <c:pt idx="828">
                  <c:v>0.48443510000000001</c:v>
                </c:pt>
                <c:pt idx="829">
                  <c:v>0.49043180199999997</c:v>
                </c:pt>
                <c:pt idx="830">
                  <c:v>0.48443510000000001</c:v>
                </c:pt>
                <c:pt idx="831">
                  <c:v>0.49044582599999997</c:v>
                </c:pt>
                <c:pt idx="832">
                  <c:v>0.494461818</c:v>
                </c:pt>
                <c:pt idx="833">
                  <c:v>0.49847840900000001</c:v>
                </c:pt>
                <c:pt idx="834">
                  <c:v>0.49847840900000001</c:v>
                </c:pt>
                <c:pt idx="835">
                  <c:v>0.49847840900000001</c:v>
                </c:pt>
                <c:pt idx="836">
                  <c:v>0.49647950800000001</c:v>
                </c:pt>
                <c:pt idx="837">
                  <c:v>0.52664307899999996</c:v>
                </c:pt>
                <c:pt idx="838">
                  <c:v>0.54472174299999998</c:v>
                </c:pt>
                <c:pt idx="839">
                  <c:v>0.54472174299999998</c:v>
                </c:pt>
                <c:pt idx="840">
                  <c:v>0.54472174299999998</c:v>
                </c:pt>
                <c:pt idx="841">
                  <c:v>0.54472174299999998</c:v>
                </c:pt>
                <c:pt idx="842">
                  <c:v>0.54472174299999998</c:v>
                </c:pt>
                <c:pt idx="843">
                  <c:v>0.554746556</c:v>
                </c:pt>
                <c:pt idx="844">
                  <c:v>0.58091333300000003</c:v>
                </c:pt>
                <c:pt idx="845">
                  <c:v>0.59095279499999998</c:v>
                </c:pt>
                <c:pt idx="846">
                  <c:v>0.59897536100000004</c:v>
                </c:pt>
                <c:pt idx="847">
                  <c:v>0.61309617199999999</c:v>
                </c:pt>
                <c:pt idx="848">
                  <c:v>0.61309617199999999</c:v>
                </c:pt>
                <c:pt idx="849">
                  <c:v>0.603071358</c:v>
                </c:pt>
                <c:pt idx="850">
                  <c:v>0.61309617199999999</c:v>
                </c:pt>
                <c:pt idx="851">
                  <c:v>0.611097271</c:v>
                </c:pt>
                <c:pt idx="852">
                  <c:v>0.62114198399999998</c:v>
                </c:pt>
                <c:pt idx="853">
                  <c:v>0.62114198399999998</c:v>
                </c:pt>
                <c:pt idx="854">
                  <c:v>0.62107451899999999</c:v>
                </c:pt>
                <c:pt idx="855">
                  <c:v>0.62107451899999999</c:v>
                </c:pt>
                <c:pt idx="856">
                  <c:v>0.62107451899999999</c:v>
                </c:pt>
                <c:pt idx="857">
                  <c:v>0.64115418400000002</c:v>
                </c:pt>
                <c:pt idx="858">
                  <c:v>0.64916529300000003</c:v>
                </c:pt>
                <c:pt idx="859">
                  <c:v>0.65115316000000001</c:v>
                </c:pt>
                <c:pt idx="860">
                  <c:v>0.65115316000000001</c:v>
                </c:pt>
                <c:pt idx="861">
                  <c:v>0.65115316000000001</c:v>
                </c:pt>
                <c:pt idx="862">
                  <c:v>0.65115316000000001</c:v>
                </c:pt>
                <c:pt idx="863">
                  <c:v>0.65617239299999996</c:v>
                </c:pt>
                <c:pt idx="864">
                  <c:v>0.65115316000000001</c:v>
                </c:pt>
                <c:pt idx="865">
                  <c:v>0.65617239299999996</c:v>
                </c:pt>
                <c:pt idx="866">
                  <c:v>0.688428449</c:v>
                </c:pt>
                <c:pt idx="867">
                  <c:v>0.65616447499999997</c:v>
                </c:pt>
                <c:pt idx="868">
                  <c:v>0.65616447499999997</c:v>
                </c:pt>
                <c:pt idx="869">
                  <c:v>0.65616447499999997</c:v>
                </c:pt>
                <c:pt idx="870">
                  <c:v>0.65616447499999997</c:v>
                </c:pt>
                <c:pt idx="871">
                  <c:v>0.65616447499999997</c:v>
                </c:pt>
                <c:pt idx="872">
                  <c:v>0.67226315299999995</c:v>
                </c:pt>
                <c:pt idx="873">
                  <c:v>0.67832544699999997</c:v>
                </c:pt>
                <c:pt idx="874">
                  <c:v>0.67632604699999999</c:v>
                </c:pt>
                <c:pt idx="875">
                  <c:v>0.67632604699999999</c:v>
                </c:pt>
                <c:pt idx="876">
                  <c:v>0.67632604699999999</c:v>
                </c:pt>
                <c:pt idx="877">
                  <c:v>0.67832544699999997</c:v>
                </c:pt>
                <c:pt idx="878">
                  <c:v>0.67431197200000004</c:v>
                </c:pt>
                <c:pt idx="879">
                  <c:v>0.67431197200000004</c:v>
                </c:pt>
                <c:pt idx="880">
                  <c:v>0.66216686800000002</c:v>
                </c:pt>
                <c:pt idx="881">
                  <c:v>0.66216686800000002</c:v>
                </c:pt>
                <c:pt idx="882">
                  <c:v>0.66216686800000002</c:v>
                </c:pt>
                <c:pt idx="883">
                  <c:v>0.66216686800000002</c:v>
                </c:pt>
                <c:pt idx="884">
                  <c:v>0.66216686800000002</c:v>
                </c:pt>
                <c:pt idx="885">
                  <c:v>0.66216686800000002</c:v>
                </c:pt>
                <c:pt idx="886">
                  <c:v>0.670267944</c:v>
                </c:pt>
                <c:pt idx="887">
                  <c:v>0.67424529300000002</c:v>
                </c:pt>
                <c:pt idx="888">
                  <c:v>0.67424529300000002</c:v>
                </c:pt>
                <c:pt idx="889">
                  <c:v>0.67827344099999998</c:v>
                </c:pt>
                <c:pt idx="890">
                  <c:v>0.67827344099999998</c:v>
                </c:pt>
                <c:pt idx="891">
                  <c:v>0.67227524000000005</c:v>
                </c:pt>
                <c:pt idx="892">
                  <c:v>0.67227524000000005</c:v>
                </c:pt>
                <c:pt idx="893">
                  <c:v>0.67229011299999997</c:v>
                </c:pt>
                <c:pt idx="894">
                  <c:v>0.676303985</c:v>
                </c:pt>
                <c:pt idx="895">
                  <c:v>0.676303985</c:v>
                </c:pt>
                <c:pt idx="896">
                  <c:v>0.68436366999999998</c:v>
                </c:pt>
                <c:pt idx="897">
                  <c:v>0.68436366999999998</c:v>
                </c:pt>
                <c:pt idx="898">
                  <c:v>0.68436366999999998</c:v>
                </c:pt>
                <c:pt idx="899">
                  <c:v>0.71853424899999996</c:v>
                </c:pt>
                <c:pt idx="900">
                  <c:v>0.73670456600000001</c:v>
                </c:pt>
                <c:pt idx="901">
                  <c:v>0.77515324699999999</c:v>
                </c:pt>
                <c:pt idx="902">
                  <c:v>0.79328177799999999</c:v>
                </c:pt>
                <c:pt idx="903">
                  <c:v>0.80337899300000004</c:v>
                </c:pt>
                <c:pt idx="904">
                  <c:v>0.80337899300000004</c:v>
                </c:pt>
                <c:pt idx="905">
                  <c:v>0.80337899300000004</c:v>
                </c:pt>
                <c:pt idx="906">
                  <c:v>0.79536094999999996</c:v>
                </c:pt>
                <c:pt idx="907">
                  <c:v>0.829602752</c:v>
                </c:pt>
                <c:pt idx="908">
                  <c:v>0.82963858099999999</c:v>
                </c:pt>
                <c:pt idx="909">
                  <c:v>0.81956172000000005</c:v>
                </c:pt>
                <c:pt idx="910">
                  <c:v>0.83985414199999997</c:v>
                </c:pt>
                <c:pt idx="911">
                  <c:v>0.83985414199999997</c:v>
                </c:pt>
                <c:pt idx="912">
                  <c:v>0.84385294300000002</c:v>
                </c:pt>
                <c:pt idx="913">
                  <c:v>0.840793295</c:v>
                </c:pt>
                <c:pt idx="914">
                  <c:v>0.86505035900000005</c:v>
                </c:pt>
                <c:pt idx="915">
                  <c:v>0.88207490600000005</c:v>
                </c:pt>
                <c:pt idx="916">
                  <c:v>0.88007550599999995</c:v>
                </c:pt>
                <c:pt idx="917">
                  <c:v>0.89013372400000002</c:v>
                </c:pt>
                <c:pt idx="918">
                  <c:v>0.89013372400000002</c:v>
                </c:pt>
                <c:pt idx="919">
                  <c:v>0.88813432400000003</c:v>
                </c:pt>
                <c:pt idx="920">
                  <c:v>0.89013372400000002</c:v>
                </c:pt>
                <c:pt idx="921">
                  <c:v>0.88613492299999996</c:v>
                </c:pt>
                <c:pt idx="922">
                  <c:v>0.87209925799999999</c:v>
                </c:pt>
                <c:pt idx="923">
                  <c:v>0.87409865799999997</c:v>
                </c:pt>
                <c:pt idx="924">
                  <c:v>0.87005992099999996</c:v>
                </c:pt>
                <c:pt idx="925">
                  <c:v>0.87005992099999996</c:v>
                </c:pt>
                <c:pt idx="926">
                  <c:v>0.87005992099999996</c:v>
                </c:pt>
                <c:pt idx="927">
                  <c:v>0.87615701099999999</c:v>
                </c:pt>
                <c:pt idx="928">
                  <c:v>0.88794859999999998</c:v>
                </c:pt>
                <c:pt idx="929">
                  <c:v>0.88994799999999996</c:v>
                </c:pt>
                <c:pt idx="930">
                  <c:v>0.88794859999999998</c:v>
                </c:pt>
                <c:pt idx="931">
                  <c:v>0.89811518000000001</c:v>
                </c:pt>
                <c:pt idx="932">
                  <c:v>0.89811518000000001</c:v>
                </c:pt>
                <c:pt idx="933">
                  <c:v>0.89811518000000001</c:v>
                </c:pt>
                <c:pt idx="934">
                  <c:v>0.89811518000000001</c:v>
                </c:pt>
                <c:pt idx="935">
                  <c:v>0.89811518000000001</c:v>
                </c:pt>
                <c:pt idx="936">
                  <c:v>0.90427194099999997</c:v>
                </c:pt>
                <c:pt idx="937">
                  <c:v>0.90629256599999997</c:v>
                </c:pt>
                <c:pt idx="938">
                  <c:v>0.90647001900000002</c:v>
                </c:pt>
                <c:pt idx="939">
                  <c:v>0.90647001900000002</c:v>
                </c:pt>
                <c:pt idx="940">
                  <c:v>0.908469419</c:v>
                </c:pt>
                <c:pt idx="941">
                  <c:v>0.90647001900000002</c:v>
                </c:pt>
                <c:pt idx="942">
                  <c:v>0.90636337700000003</c:v>
                </c:pt>
                <c:pt idx="943">
                  <c:v>0.90436397700000004</c:v>
                </c:pt>
                <c:pt idx="944">
                  <c:v>0.90032446200000005</c:v>
                </c:pt>
                <c:pt idx="945">
                  <c:v>0.90032446200000005</c:v>
                </c:pt>
                <c:pt idx="946">
                  <c:v>0.90032446200000005</c:v>
                </c:pt>
                <c:pt idx="947">
                  <c:v>0.90232386200000003</c:v>
                </c:pt>
                <c:pt idx="948">
                  <c:v>0.89632566199999997</c:v>
                </c:pt>
                <c:pt idx="949">
                  <c:v>0.89632566199999997</c:v>
                </c:pt>
                <c:pt idx="950">
                  <c:v>0.89026443099999997</c:v>
                </c:pt>
                <c:pt idx="951">
                  <c:v>0.89026443099999997</c:v>
                </c:pt>
                <c:pt idx="952">
                  <c:v>0.89632220299999998</c:v>
                </c:pt>
                <c:pt idx="953">
                  <c:v>0.89632220299999998</c:v>
                </c:pt>
                <c:pt idx="954">
                  <c:v>0.90232040300000005</c:v>
                </c:pt>
                <c:pt idx="955">
                  <c:v>0.90232040300000005</c:v>
                </c:pt>
                <c:pt idx="956">
                  <c:v>0.91040022799999998</c:v>
                </c:pt>
                <c:pt idx="957">
                  <c:v>0.92064669099999996</c:v>
                </c:pt>
                <c:pt idx="958">
                  <c:v>0.92265823800000002</c:v>
                </c:pt>
                <c:pt idx="959">
                  <c:v>0.89844740499999998</c:v>
                </c:pt>
                <c:pt idx="960">
                  <c:v>0.89844740499999998</c:v>
                </c:pt>
                <c:pt idx="961">
                  <c:v>0.89644800499999999</c:v>
                </c:pt>
                <c:pt idx="962">
                  <c:v>0.89444860400000004</c:v>
                </c:pt>
                <c:pt idx="963">
                  <c:v>0.90448523599999997</c:v>
                </c:pt>
                <c:pt idx="964">
                  <c:v>0.89648763499999995</c:v>
                </c:pt>
                <c:pt idx="965">
                  <c:v>0.89448823499999996</c:v>
                </c:pt>
                <c:pt idx="966">
                  <c:v>0.89448823499999996</c:v>
                </c:pt>
                <c:pt idx="967">
                  <c:v>0.89448823499999996</c:v>
                </c:pt>
                <c:pt idx="968">
                  <c:v>0.89448823499999996</c:v>
                </c:pt>
                <c:pt idx="969">
                  <c:v>0.89852746500000003</c:v>
                </c:pt>
                <c:pt idx="970">
                  <c:v>0.89648763499999995</c:v>
                </c:pt>
                <c:pt idx="971">
                  <c:v>0.90667481599999999</c:v>
                </c:pt>
                <c:pt idx="972">
                  <c:v>0.91067361700000005</c:v>
                </c:pt>
                <c:pt idx="973">
                  <c:v>0.92086067800000004</c:v>
                </c:pt>
                <c:pt idx="974">
                  <c:v>0.92086067800000004</c:v>
                </c:pt>
                <c:pt idx="975">
                  <c:v>0.91886127799999995</c:v>
                </c:pt>
                <c:pt idx="976">
                  <c:v>0.92086067800000004</c:v>
                </c:pt>
                <c:pt idx="977">
                  <c:v>0.91886127799999995</c:v>
                </c:pt>
                <c:pt idx="978">
                  <c:v>0.92281394100000003</c:v>
                </c:pt>
                <c:pt idx="979">
                  <c:v>0.91681574099999996</c:v>
                </c:pt>
                <c:pt idx="980">
                  <c:v>0.91681574099999996</c:v>
                </c:pt>
                <c:pt idx="981">
                  <c:v>0.91681574099999996</c:v>
                </c:pt>
                <c:pt idx="982">
                  <c:v>0.91681574099999996</c:v>
                </c:pt>
                <c:pt idx="983">
                  <c:v>0.91681574099999996</c:v>
                </c:pt>
                <c:pt idx="984">
                  <c:v>0.91681574099999996</c:v>
                </c:pt>
                <c:pt idx="985">
                  <c:v>0.91881514099999995</c:v>
                </c:pt>
                <c:pt idx="986">
                  <c:v>0.91878912999999995</c:v>
                </c:pt>
                <c:pt idx="987">
                  <c:v>0.91878912999999995</c:v>
                </c:pt>
                <c:pt idx="988">
                  <c:v>0.91878912999999995</c:v>
                </c:pt>
                <c:pt idx="989">
                  <c:v>0.91878912999999995</c:v>
                </c:pt>
                <c:pt idx="990">
                  <c:v>0.91476328900000003</c:v>
                </c:pt>
                <c:pt idx="991">
                  <c:v>0.91476328900000003</c:v>
                </c:pt>
                <c:pt idx="992">
                  <c:v>0.91476328900000003</c:v>
                </c:pt>
                <c:pt idx="993">
                  <c:v>0.89046833700000005</c:v>
                </c:pt>
                <c:pt idx="994">
                  <c:v>0.90654963</c:v>
                </c:pt>
                <c:pt idx="995">
                  <c:v>0.90654963</c:v>
                </c:pt>
                <c:pt idx="996">
                  <c:v>0.90654963</c:v>
                </c:pt>
                <c:pt idx="997">
                  <c:v>0.90654963</c:v>
                </c:pt>
                <c:pt idx="998">
                  <c:v>0.91054842999999996</c:v>
                </c:pt>
                <c:pt idx="999">
                  <c:v>0.90445452299999995</c:v>
                </c:pt>
                <c:pt idx="1000">
                  <c:v>0.90249775499999996</c:v>
                </c:pt>
                <c:pt idx="1001">
                  <c:v>0.89232094200000001</c:v>
                </c:pt>
                <c:pt idx="1002">
                  <c:v>0.89232094200000001</c:v>
                </c:pt>
                <c:pt idx="1003">
                  <c:v>0.882323941</c:v>
                </c:pt>
                <c:pt idx="1004">
                  <c:v>0.882323941</c:v>
                </c:pt>
                <c:pt idx="1005">
                  <c:v>0.882323941</c:v>
                </c:pt>
                <c:pt idx="1006">
                  <c:v>0.90035163200000001</c:v>
                </c:pt>
                <c:pt idx="1007">
                  <c:v>0.90037457200000004</c:v>
                </c:pt>
                <c:pt idx="1008">
                  <c:v>0.900382185</c:v>
                </c:pt>
                <c:pt idx="1009">
                  <c:v>0.900382185</c:v>
                </c:pt>
                <c:pt idx="1010">
                  <c:v>0.90238158499999999</c:v>
                </c:pt>
                <c:pt idx="1011">
                  <c:v>0.900382185</c:v>
                </c:pt>
                <c:pt idx="1012">
                  <c:v>0.900382185</c:v>
                </c:pt>
                <c:pt idx="1013">
                  <c:v>0.89026403200000004</c:v>
                </c:pt>
                <c:pt idx="1014">
                  <c:v>0.89226343200000002</c:v>
                </c:pt>
                <c:pt idx="1015">
                  <c:v>0.89226343200000002</c:v>
                </c:pt>
                <c:pt idx="1016">
                  <c:v>0.89226343200000002</c:v>
                </c:pt>
                <c:pt idx="1017">
                  <c:v>0.89226343200000002</c:v>
                </c:pt>
                <c:pt idx="1018">
                  <c:v>0.88720694200000005</c:v>
                </c:pt>
                <c:pt idx="1019">
                  <c:v>0.87913602199999996</c:v>
                </c:pt>
                <c:pt idx="1020">
                  <c:v>0.87000403000000004</c:v>
                </c:pt>
                <c:pt idx="1021">
                  <c:v>0.87000403000000004</c:v>
                </c:pt>
                <c:pt idx="1022">
                  <c:v>0.87000403000000004</c:v>
                </c:pt>
                <c:pt idx="1023">
                  <c:v>0.87000403000000004</c:v>
                </c:pt>
                <c:pt idx="1024">
                  <c:v>0.87200343000000002</c:v>
                </c:pt>
                <c:pt idx="1025">
                  <c:v>0.87000403000000004</c:v>
                </c:pt>
                <c:pt idx="1026">
                  <c:v>0.86595346600000001</c:v>
                </c:pt>
                <c:pt idx="1027">
                  <c:v>0.86595144000000002</c:v>
                </c:pt>
                <c:pt idx="1028">
                  <c:v>0.85578485999999998</c:v>
                </c:pt>
                <c:pt idx="1029">
                  <c:v>0.84973649500000004</c:v>
                </c:pt>
                <c:pt idx="1030">
                  <c:v>0.84973649500000004</c:v>
                </c:pt>
                <c:pt idx="1031">
                  <c:v>0.84973649500000004</c:v>
                </c:pt>
                <c:pt idx="1032">
                  <c:v>0.84468507000000004</c:v>
                </c:pt>
                <c:pt idx="1033">
                  <c:v>0.84468507000000004</c:v>
                </c:pt>
                <c:pt idx="1034">
                  <c:v>0.84266408599999998</c:v>
                </c:pt>
                <c:pt idx="1035">
                  <c:v>0.84671244800000001</c:v>
                </c:pt>
                <c:pt idx="1036">
                  <c:v>0.84671244800000001</c:v>
                </c:pt>
                <c:pt idx="1037">
                  <c:v>0.84671244800000001</c:v>
                </c:pt>
                <c:pt idx="1038">
                  <c:v>0.84671244800000001</c:v>
                </c:pt>
                <c:pt idx="1039">
                  <c:v>0.85071124799999998</c:v>
                </c:pt>
                <c:pt idx="1040">
                  <c:v>0.84271364699999995</c:v>
                </c:pt>
                <c:pt idx="1041">
                  <c:v>0.85676624400000001</c:v>
                </c:pt>
                <c:pt idx="1042">
                  <c:v>0.85476684400000003</c:v>
                </c:pt>
                <c:pt idx="1043">
                  <c:v>0.85476684400000003</c:v>
                </c:pt>
                <c:pt idx="1044">
                  <c:v>0.85476684400000003</c:v>
                </c:pt>
                <c:pt idx="1045">
                  <c:v>0.85076804299999997</c:v>
                </c:pt>
                <c:pt idx="1046">
                  <c:v>0.84876864299999999</c:v>
                </c:pt>
                <c:pt idx="1047">
                  <c:v>0.85776332200000005</c:v>
                </c:pt>
                <c:pt idx="1048">
                  <c:v>0.85776332200000005</c:v>
                </c:pt>
                <c:pt idx="1049">
                  <c:v>0.85976272200000003</c:v>
                </c:pt>
                <c:pt idx="1050">
                  <c:v>0.85572952400000002</c:v>
                </c:pt>
                <c:pt idx="1051">
                  <c:v>0.85572952400000002</c:v>
                </c:pt>
                <c:pt idx="1052">
                  <c:v>0.85572952400000002</c:v>
                </c:pt>
                <c:pt idx="1053">
                  <c:v>0.85063372000000004</c:v>
                </c:pt>
                <c:pt idx="1054">
                  <c:v>0.84256955499999997</c:v>
                </c:pt>
                <c:pt idx="1055">
                  <c:v>0.84256955499999997</c:v>
                </c:pt>
                <c:pt idx="1056">
                  <c:v>0.83453633100000002</c:v>
                </c:pt>
                <c:pt idx="1057">
                  <c:v>0.83954273899999998</c:v>
                </c:pt>
                <c:pt idx="1058">
                  <c:v>0.83954273899999998</c:v>
                </c:pt>
                <c:pt idx="1059">
                  <c:v>0.84154214000000005</c:v>
                </c:pt>
                <c:pt idx="1060">
                  <c:v>0.84953973999999999</c:v>
                </c:pt>
                <c:pt idx="1061">
                  <c:v>0.84733328600000002</c:v>
                </c:pt>
                <c:pt idx="1062">
                  <c:v>0.84699548400000002</c:v>
                </c:pt>
                <c:pt idx="1063">
                  <c:v>0.86701300199999998</c:v>
                </c:pt>
                <c:pt idx="1064">
                  <c:v>0.85081625699999996</c:v>
                </c:pt>
                <c:pt idx="1065">
                  <c:v>0.85081625699999996</c:v>
                </c:pt>
                <c:pt idx="1066">
                  <c:v>0.84481805700000001</c:v>
                </c:pt>
                <c:pt idx="1067">
                  <c:v>0.83777487399999995</c:v>
                </c:pt>
                <c:pt idx="1068">
                  <c:v>0.82964353099999999</c:v>
                </c:pt>
                <c:pt idx="1069">
                  <c:v>0.84369668200000003</c:v>
                </c:pt>
                <c:pt idx="1070">
                  <c:v>0.85778557099999997</c:v>
                </c:pt>
                <c:pt idx="1071">
                  <c:v>0.852584122</c:v>
                </c:pt>
                <c:pt idx="1072">
                  <c:v>0.852584122</c:v>
                </c:pt>
                <c:pt idx="1073">
                  <c:v>0.85458352199999998</c:v>
                </c:pt>
                <c:pt idx="1074">
                  <c:v>0.85458352199999998</c:v>
                </c:pt>
                <c:pt idx="1075">
                  <c:v>0.85458352199999998</c:v>
                </c:pt>
                <c:pt idx="1076">
                  <c:v>0.85663814999999999</c:v>
                </c:pt>
                <c:pt idx="1077">
                  <c:v>0.87881607299999998</c:v>
                </c:pt>
                <c:pt idx="1078">
                  <c:v>0.94448028100000003</c:v>
                </c:pt>
                <c:pt idx="1079">
                  <c:v>0.94448028100000003</c:v>
                </c:pt>
                <c:pt idx="1080">
                  <c:v>0.94448028100000003</c:v>
                </c:pt>
                <c:pt idx="1081">
                  <c:v>0.956521501</c:v>
                </c:pt>
                <c:pt idx="1082">
                  <c:v>0.95452210100000001</c:v>
                </c:pt>
                <c:pt idx="1083">
                  <c:v>0.95647503199999995</c:v>
                </c:pt>
                <c:pt idx="1084">
                  <c:v>0.942288982</c:v>
                </c:pt>
                <c:pt idx="1085">
                  <c:v>0.93213799100000005</c:v>
                </c:pt>
                <c:pt idx="1086">
                  <c:v>0.93213799100000005</c:v>
                </c:pt>
                <c:pt idx="1087">
                  <c:v>0.93413739100000004</c:v>
                </c:pt>
                <c:pt idx="1088">
                  <c:v>0.94013559199999996</c:v>
                </c:pt>
                <c:pt idx="1089">
                  <c:v>0.93003635600000001</c:v>
                </c:pt>
                <c:pt idx="1090">
                  <c:v>0.92979971900000002</c:v>
                </c:pt>
                <c:pt idx="1091">
                  <c:v>0.92970967400000004</c:v>
                </c:pt>
                <c:pt idx="1092">
                  <c:v>0.92959906599999997</c:v>
                </c:pt>
                <c:pt idx="1093">
                  <c:v>0.92959906599999997</c:v>
                </c:pt>
                <c:pt idx="1094">
                  <c:v>0.92959906599999997</c:v>
                </c:pt>
                <c:pt idx="1095">
                  <c:v>0.92959906599999997</c:v>
                </c:pt>
                <c:pt idx="1096">
                  <c:v>0.92782458000000001</c:v>
                </c:pt>
                <c:pt idx="1097">
                  <c:v>0.92983131500000005</c:v>
                </c:pt>
                <c:pt idx="1098">
                  <c:v>0.93383011599999999</c:v>
                </c:pt>
                <c:pt idx="1099">
                  <c:v>0.931429375</c:v>
                </c:pt>
                <c:pt idx="1100">
                  <c:v>0.931429375</c:v>
                </c:pt>
                <c:pt idx="1101">
                  <c:v>0.931429375</c:v>
                </c:pt>
                <c:pt idx="1102">
                  <c:v>0.92743057399999995</c:v>
                </c:pt>
                <c:pt idx="1103">
                  <c:v>0.92343177399999998</c:v>
                </c:pt>
                <c:pt idx="1104">
                  <c:v>0.89741882799999995</c:v>
                </c:pt>
                <c:pt idx="1105">
                  <c:v>0.89741882799999995</c:v>
                </c:pt>
                <c:pt idx="1106">
                  <c:v>0.89741882799999995</c:v>
                </c:pt>
                <c:pt idx="1107">
                  <c:v>0.89741882799999995</c:v>
                </c:pt>
                <c:pt idx="1108">
                  <c:v>0.89741882799999995</c:v>
                </c:pt>
                <c:pt idx="1109">
                  <c:v>0.89741882799999995</c:v>
                </c:pt>
                <c:pt idx="1110">
                  <c:v>0.89344964999999998</c:v>
                </c:pt>
                <c:pt idx="1111">
                  <c:v>0.88149164400000002</c:v>
                </c:pt>
                <c:pt idx="1112">
                  <c:v>0.86759964099999998</c:v>
                </c:pt>
                <c:pt idx="1113">
                  <c:v>0.877730283</c:v>
                </c:pt>
                <c:pt idx="1114">
                  <c:v>0.877730283</c:v>
                </c:pt>
                <c:pt idx="1115">
                  <c:v>0.87573088300000002</c:v>
                </c:pt>
                <c:pt idx="1116">
                  <c:v>0.877730283</c:v>
                </c:pt>
                <c:pt idx="1117">
                  <c:v>0.87771522700000004</c:v>
                </c:pt>
                <c:pt idx="1118">
                  <c:v>0.88586627600000001</c:v>
                </c:pt>
                <c:pt idx="1119">
                  <c:v>0.87986807600000005</c:v>
                </c:pt>
                <c:pt idx="1120">
                  <c:v>0.86983798599999995</c:v>
                </c:pt>
                <c:pt idx="1121">
                  <c:v>0.86983798599999995</c:v>
                </c:pt>
                <c:pt idx="1122">
                  <c:v>0.87183738600000005</c:v>
                </c:pt>
                <c:pt idx="1123">
                  <c:v>0.87183738600000005</c:v>
                </c:pt>
                <c:pt idx="1124">
                  <c:v>0.87183738600000005</c:v>
                </c:pt>
                <c:pt idx="1125">
                  <c:v>0.86977280599999995</c:v>
                </c:pt>
                <c:pt idx="1126">
                  <c:v>0.86979031399999995</c:v>
                </c:pt>
                <c:pt idx="1127">
                  <c:v>0.88003188200000004</c:v>
                </c:pt>
                <c:pt idx="1128">
                  <c:v>0.88003188200000004</c:v>
                </c:pt>
                <c:pt idx="1129">
                  <c:v>0.886030082</c:v>
                </c:pt>
                <c:pt idx="1130">
                  <c:v>0.88403068200000001</c:v>
                </c:pt>
                <c:pt idx="1131">
                  <c:v>0.886030082</c:v>
                </c:pt>
                <c:pt idx="1132">
                  <c:v>0.88598290899999999</c:v>
                </c:pt>
                <c:pt idx="1133">
                  <c:v>0.88194167700000003</c:v>
                </c:pt>
                <c:pt idx="1134">
                  <c:v>0.87790890899999996</c:v>
                </c:pt>
                <c:pt idx="1135">
                  <c:v>0.87790890899999996</c:v>
                </c:pt>
                <c:pt idx="1136">
                  <c:v>0.87391010800000002</c:v>
                </c:pt>
                <c:pt idx="1137">
                  <c:v>0.87190329300000002</c:v>
                </c:pt>
                <c:pt idx="1138">
                  <c:v>0.86993062200000004</c:v>
                </c:pt>
                <c:pt idx="1139">
                  <c:v>0.86993062200000004</c:v>
                </c:pt>
                <c:pt idx="1140">
                  <c:v>0.861883391</c:v>
                </c:pt>
                <c:pt idx="1141">
                  <c:v>0.85174247599999997</c:v>
                </c:pt>
                <c:pt idx="1142">
                  <c:v>0.85174247599999997</c:v>
                </c:pt>
                <c:pt idx="1143">
                  <c:v>0.84974307599999999</c:v>
                </c:pt>
                <c:pt idx="1144">
                  <c:v>0.84673384299999999</c:v>
                </c:pt>
                <c:pt idx="1145">
                  <c:v>0.86292259900000001</c:v>
                </c:pt>
                <c:pt idx="1146">
                  <c:v>0.86092369899999999</c:v>
                </c:pt>
                <c:pt idx="1147">
                  <c:v>0.85891719399999999</c:v>
                </c:pt>
                <c:pt idx="1148">
                  <c:v>0.85891719399999999</c:v>
                </c:pt>
                <c:pt idx="1149">
                  <c:v>0.85891719399999999</c:v>
                </c:pt>
                <c:pt idx="1150">
                  <c:v>0.86091609499999999</c:v>
                </c:pt>
                <c:pt idx="1151">
                  <c:v>0.86291499500000002</c:v>
                </c:pt>
                <c:pt idx="1152">
                  <c:v>0.86494903099999998</c:v>
                </c:pt>
                <c:pt idx="1153">
                  <c:v>0.85795692000000001</c:v>
                </c:pt>
                <c:pt idx="1154">
                  <c:v>0.85995582100000001</c:v>
                </c:pt>
                <c:pt idx="1155">
                  <c:v>0.86211450099999998</c:v>
                </c:pt>
                <c:pt idx="1156">
                  <c:v>0.86211450099999998</c:v>
                </c:pt>
                <c:pt idx="1157">
                  <c:v>0.866112302</c:v>
                </c:pt>
                <c:pt idx="1158">
                  <c:v>0.866112302</c:v>
                </c:pt>
                <c:pt idx="1159">
                  <c:v>0.85910355599999999</c:v>
                </c:pt>
                <c:pt idx="1160">
                  <c:v>0.86307175800000002</c:v>
                </c:pt>
                <c:pt idx="1161">
                  <c:v>0.87008049399999998</c:v>
                </c:pt>
                <c:pt idx="1162">
                  <c:v>0.87008049399999998</c:v>
                </c:pt>
                <c:pt idx="1163">
                  <c:v>0.87008049399999998</c:v>
                </c:pt>
                <c:pt idx="1164">
                  <c:v>0.86608269299999996</c:v>
                </c:pt>
                <c:pt idx="1165">
                  <c:v>0.86412070100000005</c:v>
                </c:pt>
                <c:pt idx="1166">
                  <c:v>0.86811850199999996</c:v>
                </c:pt>
                <c:pt idx="1167">
                  <c:v>0.86818058399999998</c:v>
                </c:pt>
                <c:pt idx="1168">
                  <c:v>0.87633793900000001</c:v>
                </c:pt>
                <c:pt idx="1169">
                  <c:v>0.87633793900000001</c:v>
                </c:pt>
                <c:pt idx="1170">
                  <c:v>0.87633793900000001</c:v>
                </c:pt>
                <c:pt idx="1171">
                  <c:v>0.87633793900000001</c:v>
                </c:pt>
                <c:pt idx="1172">
                  <c:v>0.87630466699999998</c:v>
                </c:pt>
                <c:pt idx="1173">
                  <c:v>0.89043167700000003</c:v>
                </c:pt>
                <c:pt idx="1174">
                  <c:v>0.91270744800000003</c:v>
                </c:pt>
                <c:pt idx="1175">
                  <c:v>0.91270744800000003</c:v>
                </c:pt>
                <c:pt idx="1176">
                  <c:v>0.92896207399999997</c:v>
                </c:pt>
                <c:pt idx="1177">
                  <c:v>0.92896207399999997</c:v>
                </c:pt>
                <c:pt idx="1178">
                  <c:v>0.92896207399999997</c:v>
                </c:pt>
                <c:pt idx="1179">
                  <c:v>0.92896207399999997</c:v>
                </c:pt>
                <c:pt idx="1180">
                  <c:v>0.93098152700000003</c:v>
                </c:pt>
                <c:pt idx="1181">
                  <c:v>0.93295561599999999</c:v>
                </c:pt>
                <c:pt idx="1182">
                  <c:v>0.956200771</c:v>
                </c:pt>
                <c:pt idx="1183">
                  <c:v>0.96638771000000001</c:v>
                </c:pt>
                <c:pt idx="1184">
                  <c:v>0.96638771000000001</c:v>
                </c:pt>
                <c:pt idx="1185">
                  <c:v>0.96638771000000001</c:v>
                </c:pt>
                <c:pt idx="1186">
                  <c:v>0.97038551200000001</c:v>
                </c:pt>
                <c:pt idx="1187">
                  <c:v>0.970288912</c:v>
                </c:pt>
                <c:pt idx="1188">
                  <c:v>0.98032547800000003</c:v>
                </c:pt>
                <c:pt idx="1189">
                  <c:v>0.99034802899999996</c:v>
                </c:pt>
                <c:pt idx="1190">
                  <c:v>0.99438848899999999</c:v>
                </c:pt>
                <c:pt idx="1191">
                  <c:v>0.99438848899999999</c:v>
                </c:pt>
                <c:pt idx="1192">
                  <c:v>0.99039068699999999</c:v>
                </c:pt>
                <c:pt idx="1193">
                  <c:v>0.98839178699999997</c:v>
                </c:pt>
                <c:pt idx="1194">
                  <c:v>0.98839178699999997</c:v>
                </c:pt>
                <c:pt idx="1195">
                  <c:v>0.99438848899999999</c:v>
                </c:pt>
                <c:pt idx="1196">
                  <c:v>0.99242540899999998</c:v>
                </c:pt>
                <c:pt idx="1197">
                  <c:v>0.99646668299999996</c:v>
                </c:pt>
                <c:pt idx="1198">
                  <c:v>0.99646668299999996</c:v>
                </c:pt>
                <c:pt idx="1199">
                  <c:v>0.99446778199999997</c:v>
                </c:pt>
                <c:pt idx="1200">
                  <c:v>0.99646668299999996</c:v>
                </c:pt>
                <c:pt idx="1201">
                  <c:v>0.99646668299999996</c:v>
                </c:pt>
                <c:pt idx="1202">
                  <c:v>0.99857186799999997</c:v>
                </c:pt>
                <c:pt idx="1203">
                  <c:v>1.0005707690000001</c:v>
                </c:pt>
                <c:pt idx="1204">
                  <c:v>1.0005707690000001</c:v>
                </c:pt>
                <c:pt idx="1205">
                  <c:v>1.0005707690000001</c:v>
                </c:pt>
                <c:pt idx="1206">
                  <c:v>1.00256967</c:v>
                </c:pt>
                <c:pt idx="1207">
                  <c:v>1.0005707690000001</c:v>
                </c:pt>
                <c:pt idx="1208">
                  <c:v>1.0005707690000001</c:v>
                </c:pt>
                <c:pt idx="1209">
                  <c:v>1.004521129</c:v>
                </c:pt>
                <c:pt idx="1210">
                  <c:v>1.004521129</c:v>
                </c:pt>
                <c:pt idx="1211">
                  <c:v>1.004521129</c:v>
                </c:pt>
                <c:pt idx="1212">
                  <c:v>1.004521129</c:v>
                </c:pt>
                <c:pt idx="1213">
                  <c:v>1.0025222279999999</c:v>
                </c:pt>
                <c:pt idx="1214">
                  <c:v>1.000523327</c:v>
                </c:pt>
                <c:pt idx="1215">
                  <c:v>1.006527613</c:v>
                </c:pt>
                <c:pt idx="1216">
                  <c:v>1.0045242350000001</c:v>
                </c:pt>
                <c:pt idx="1217">
                  <c:v>1.002525334</c:v>
                </c:pt>
                <c:pt idx="1218">
                  <c:v>1.002525334</c:v>
                </c:pt>
                <c:pt idx="1219">
                  <c:v>1.002525334</c:v>
                </c:pt>
                <c:pt idx="1220">
                  <c:v>1.0045242350000001</c:v>
                </c:pt>
                <c:pt idx="1221">
                  <c:v>1.0045242350000001</c:v>
                </c:pt>
                <c:pt idx="1222">
                  <c:v>1.0065231349999999</c:v>
                </c:pt>
                <c:pt idx="1223">
                  <c:v>1.0166716039999999</c:v>
                </c:pt>
                <c:pt idx="1224">
                  <c:v>1.0166716039999999</c:v>
                </c:pt>
                <c:pt idx="1225">
                  <c:v>1.0166716039999999</c:v>
                </c:pt>
                <c:pt idx="1226">
                  <c:v>1.0166716039999999</c:v>
                </c:pt>
                <c:pt idx="1227">
                  <c:v>1.0166716039999999</c:v>
                </c:pt>
                <c:pt idx="1228">
                  <c:v>1.0206694059999999</c:v>
                </c:pt>
                <c:pt idx="1229">
                  <c:v>1.0206694059999999</c:v>
                </c:pt>
                <c:pt idx="1230">
                  <c:v>1.0206694059999999</c:v>
                </c:pt>
                <c:pt idx="1231">
                  <c:v>1.018670505</c:v>
                </c:pt>
                <c:pt idx="1232">
                  <c:v>0.96412941699999999</c:v>
                </c:pt>
                <c:pt idx="1233">
                  <c:v>0.96412941699999999</c:v>
                </c:pt>
                <c:pt idx="1234">
                  <c:v>0.95713326499999996</c:v>
                </c:pt>
                <c:pt idx="1235">
                  <c:v>0.95313546299999996</c:v>
                </c:pt>
                <c:pt idx="1236">
                  <c:v>0.95216698700000002</c:v>
                </c:pt>
                <c:pt idx="1237">
                  <c:v>0.95216698700000002</c:v>
                </c:pt>
                <c:pt idx="1238">
                  <c:v>0.95617330899999997</c:v>
                </c:pt>
                <c:pt idx="1239">
                  <c:v>0.95617330899999997</c:v>
                </c:pt>
                <c:pt idx="1240">
                  <c:v>0.95617330899999997</c:v>
                </c:pt>
                <c:pt idx="1241">
                  <c:v>0.95217490800000004</c:v>
                </c:pt>
                <c:pt idx="1242">
                  <c:v>0.95217490800000004</c:v>
                </c:pt>
                <c:pt idx="1243">
                  <c:v>0.95217490800000004</c:v>
                </c:pt>
                <c:pt idx="1244">
                  <c:v>0.950174081</c:v>
                </c:pt>
                <c:pt idx="1245">
                  <c:v>0.95217328099999998</c:v>
                </c:pt>
                <c:pt idx="1246">
                  <c:v>0.95217471399999998</c:v>
                </c:pt>
                <c:pt idx="1247">
                  <c:v>0.95217471399999998</c:v>
                </c:pt>
                <c:pt idx="1248">
                  <c:v>0.95217471399999998</c:v>
                </c:pt>
                <c:pt idx="1249">
                  <c:v>0.92805280199999995</c:v>
                </c:pt>
                <c:pt idx="1250">
                  <c:v>0.93905899500000001</c:v>
                </c:pt>
                <c:pt idx="1251">
                  <c:v>0.93506059500000005</c:v>
                </c:pt>
                <c:pt idx="1252">
                  <c:v>0.93318809899999999</c:v>
                </c:pt>
                <c:pt idx="1253">
                  <c:v>0.92316554799999995</c:v>
                </c:pt>
                <c:pt idx="1254">
                  <c:v>0.92316554799999995</c:v>
                </c:pt>
                <c:pt idx="1255">
                  <c:v>0.92316554799999995</c:v>
                </c:pt>
                <c:pt idx="1256">
                  <c:v>0.92116634799999997</c:v>
                </c:pt>
                <c:pt idx="1257">
                  <c:v>0.92113992300000003</c:v>
                </c:pt>
                <c:pt idx="1258">
                  <c:v>0.92417028199999995</c:v>
                </c:pt>
                <c:pt idx="1259">
                  <c:v>0.92217108199999998</c:v>
                </c:pt>
                <c:pt idx="1260">
                  <c:v>0.94345092699999999</c:v>
                </c:pt>
                <c:pt idx="1261">
                  <c:v>0.94345092699999999</c:v>
                </c:pt>
                <c:pt idx="1262">
                  <c:v>0.94345092699999999</c:v>
                </c:pt>
                <c:pt idx="1263">
                  <c:v>0.94560927100000003</c:v>
                </c:pt>
                <c:pt idx="1264">
                  <c:v>0.94964219900000002</c:v>
                </c:pt>
                <c:pt idx="1265">
                  <c:v>0.94964219900000002</c:v>
                </c:pt>
                <c:pt idx="1266">
                  <c:v>0.94964219900000002</c:v>
                </c:pt>
                <c:pt idx="1267">
                  <c:v>0.94358173000000001</c:v>
                </c:pt>
                <c:pt idx="1268">
                  <c:v>0.94358173000000001</c:v>
                </c:pt>
                <c:pt idx="1269">
                  <c:v>0.93958332899999997</c:v>
                </c:pt>
                <c:pt idx="1270">
                  <c:v>0.94158252899999995</c:v>
                </c:pt>
                <c:pt idx="1271">
                  <c:v>0.94159249199999995</c:v>
                </c:pt>
                <c:pt idx="1272">
                  <c:v>0.93553361199999996</c:v>
                </c:pt>
                <c:pt idx="1273">
                  <c:v>0.93353441199999998</c:v>
                </c:pt>
                <c:pt idx="1274">
                  <c:v>0.929496023</c:v>
                </c:pt>
                <c:pt idx="1275">
                  <c:v>0.929496023</c:v>
                </c:pt>
                <c:pt idx="1276">
                  <c:v>0.929496023</c:v>
                </c:pt>
                <c:pt idx="1277">
                  <c:v>0.929496023</c:v>
                </c:pt>
                <c:pt idx="1278">
                  <c:v>0.93152081499999995</c:v>
                </c:pt>
                <c:pt idx="1279">
                  <c:v>0.93150111599999996</c:v>
                </c:pt>
                <c:pt idx="1280">
                  <c:v>0.921308986</c:v>
                </c:pt>
                <c:pt idx="1281">
                  <c:v>0.92634015999999997</c:v>
                </c:pt>
                <c:pt idx="1282">
                  <c:v>0.92634015999999997</c:v>
                </c:pt>
                <c:pt idx="1283">
                  <c:v>0.92634015999999997</c:v>
                </c:pt>
                <c:pt idx="1284">
                  <c:v>0.92634015999999997</c:v>
                </c:pt>
                <c:pt idx="1285">
                  <c:v>0.92228386200000001</c:v>
                </c:pt>
                <c:pt idx="1286">
                  <c:v>0.918274908</c:v>
                </c:pt>
                <c:pt idx="1287">
                  <c:v>0.918274908</c:v>
                </c:pt>
                <c:pt idx="1288">
                  <c:v>0.918274908</c:v>
                </c:pt>
                <c:pt idx="1289">
                  <c:v>0.918274908</c:v>
                </c:pt>
                <c:pt idx="1290">
                  <c:v>0.918274908</c:v>
                </c:pt>
                <c:pt idx="1291">
                  <c:v>0.92427250900000002</c:v>
                </c:pt>
                <c:pt idx="1292">
                  <c:v>0.914220213</c:v>
                </c:pt>
                <c:pt idx="1293">
                  <c:v>0.90223173400000001</c:v>
                </c:pt>
                <c:pt idx="1294">
                  <c:v>0.89003274499999996</c:v>
                </c:pt>
                <c:pt idx="1295">
                  <c:v>0.87986110699999998</c:v>
                </c:pt>
                <c:pt idx="1296">
                  <c:v>0.87986110699999998</c:v>
                </c:pt>
                <c:pt idx="1297">
                  <c:v>0.87986110699999998</c:v>
                </c:pt>
                <c:pt idx="1298">
                  <c:v>0.877861907</c:v>
                </c:pt>
                <c:pt idx="1299">
                  <c:v>0.87986090400000005</c:v>
                </c:pt>
                <c:pt idx="1300">
                  <c:v>0.87786170399999996</c:v>
                </c:pt>
                <c:pt idx="1301">
                  <c:v>0.87786170399999996</c:v>
                </c:pt>
                <c:pt idx="1302">
                  <c:v>0.86782658099999999</c:v>
                </c:pt>
                <c:pt idx="1303">
                  <c:v>0.86782658099999999</c:v>
                </c:pt>
                <c:pt idx="1304">
                  <c:v>0.86782658099999999</c:v>
                </c:pt>
                <c:pt idx="1305">
                  <c:v>0.86582738100000001</c:v>
                </c:pt>
                <c:pt idx="1306">
                  <c:v>0.86582738100000001</c:v>
                </c:pt>
                <c:pt idx="1307">
                  <c:v>0.85365654099999999</c:v>
                </c:pt>
                <c:pt idx="1308">
                  <c:v>0.84349613899999998</c:v>
                </c:pt>
                <c:pt idx="1309">
                  <c:v>0.843491608</c:v>
                </c:pt>
                <c:pt idx="1310">
                  <c:v>0.843491608</c:v>
                </c:pt>
                <c:pt idx="1311">
                  <c:v>0.843491608</c:v>
                </c:pt>
                <c:pt idx="1312">
                  <c:v>0.93564036299999997</c:v>
                </c:pt>
                <c:pt idx="1313">
                  <c:v>0.93564036299999997</c:v>
                </c:pt>
                <c:pt idx="1314">
                  <c:v>0.93577300200000002</c:v>
                </c:pt>
                <c:pt idx="1315">
                  <c:v>0.93571956499999998</c:v>
                </c:pt>
                <c:pt idx="1316">
                  <c:v>0.93571956499999998</c:v>
                </c:pt>
                <c:pt idx="1317">
                  <c:v>0.93571956499999998</c:v>
                </c:pt>
                <c:pt idx="1318">
                  <c:v>0.93571956499999998</c:v>
                </c:pt>
                <c:pt idx="1319">
                  <c:v>0.93571956499999998</c:v>
                </c:pt>
                <c:pt idx="1320">
                  <c:v>0.93571956499999998</c:v>
                </c:pt>
                <c:pt idx="1321">
                  <c:v>0.93568664300000004</c:v>
                </c:pt>
                <c:pt idx="1322">
                  <c:v>0.93568664300000004</c:v>
                </c:pt>
                <c:pt idx="1323">
                  <c:v>0.92314524200000003</c:v>
                </c:pt>
                <c:pt idx="1324">
                  <c:v>0.92314524200000003</c:v>
                </c:pt>
                <c:pt idx="1325">
                  <c:v>0.92314524200000003</c:v>
                </c:pt>
                <c:pt idx="1326">
                  <c:v>0.92314524200000003</c:v>
                </c:pt>
                <c:pt idx="1327">
                  <c:v>0.89541641500000002</c:v>
                </c:pt>
                <c:pt idx="1328">
                  <c:v>0.88035993000000001</c:v>
                </c:pt>
                <c:pt idx="1329">
                  <c:v>0.88035993000000001</c:v>
                </c:pt>
                <c:pt idx="1330">
                  <c:v>0.88035993000000001</c:v>
                </c:pt>
                <c:pt idx="1331">
                  <c:v>0.88035993000000001</c:v>
                </c:pt>
                <c:pt idx="1332">
                  <c:v>0.88035993000000001</c:v>
                </c:pt>
                <c:pt idx="1333">
                  <c:v>0.88035993000000001</c:v>
                </c:pt>
                <c:pt idx="1334">
                  <c:v>0.88035993000000001</c:v>
                </c:pt>
                <c:pt idx="1335">
                  <c:v>0.88033210500000003</c:v>
                </c:pt>
                <c:pt idx="1336">
                  <c:v>0.88033210500000003</c:v>
                </c:pt>
                <c:pt idx="1337">
                  <c:v>0.86261216799999996</c:v>
                </c:pt>
                <c:pt idx="1338">
                  <c:v>0.86261216799999996</c:v>
                </c:pt>
                <c:pt idx="1339">
                  <c:v>0.86261216799999996</c:v>
                </c:pt>
                <c:pt idx="1340">
                  <c:v>0.82522451900000005</c:v>
                </c:pt>
                <c:pt idx="1341">
                  <c:v>0.825235897</c:v>
                </c:pt>
                <c:pt idx="1342">
                  <c:v>0.825235897</c:v>
                </c:pt>
                <c:pt idx="1343">
                  <c:v>0.825235897</c:v>
                </c:pt>
                <c:pt idx="1344">
                  <c:v>0.825235897</c:v>
                </c:pt>
                <c:pt idx="1345">
                  <c:v>0.825235897</c:v>
                </c:pt>
                <c:pt idx="1346">
                  <c:v>0.825235897</c:v>
                </c:pt>
                <c:pt idx="1347">
                  <c:v>0.82271752499999995</c:v>
                </c:pt>
                <c:pt idx="1348">
                  <c:v>0.82279134200000004</c:v>
                </c:pt>
                <c:pt idx="1349">
                  <c:v>0.82279134200000004</c:v>
                </c:pt>
                <c:pt idx="1350">
                  <c:v>0.82278183900000001</c:v>
                </c:pt>
                <c:pt idx="1351">
                  <c:v>0.82278183900000001</c:v>
                </c:pt>
                <c:pt idx="1352">
                  <c:v>0.82278183900000001</c:v>
                </c:pt>
                <c:pt idx="1353">
                  <c:v>0.82278183900000001</c:v>
                </c:pt>
                <c:pt idx="1354">
                  <c:v>0.82278183900000001</c:v>
                </c:pt>
                <c:pt idx="1355">
                  <c:v>0.82278183900000001</c:v>
                </c:pt>
                <c:pt idx="1356">
                  <c:v>0.82519598500000002</c:v>
                </c:pt>
                <c:pt idx="1357">
                  <c:v>0.82519598500000002</c:v>
                </c:pt>
                <c:pt idx="1358">
                  <c:v>0.82519598500000002</c:v>
                </c:pt>
                <c:pt idx="1359">
                  <c:v>0.82519598500000002</c:v>
                </c:pt>
                <c:pt idx="1360">
                  <c:v>0.82519598500000002</c:v>
                </c:pt>
                <c:pt idx="1361">
                  <c:v>0.82519598500000002</c:v>
                </c:pt>
                <c:pt idx="1362">
                  <c:v>0.82519598500000002</c:v>
                </c:pt>
                <c:pt idx="1363">
                  <c:v>0.82523899099999998</c:v>
                </c:pt>
                <c:pt idx="1364">
                  <c:v>0.82523899099999998</c:v>
                </c:pt>
                <c:pt idx="1365">
                  <c:v>0.83027620700000004</c:v>
                </c:pt>
                <c:pt idx="1366">
                  <c:v>0.83027620700000004</c:v>
                </c:pt>
                <c:pt idx="1367">
                  <c:v>0.83027620700000004</c:v>
                </c:pt>
                <c:pt idx="1368">
                  <c:v>0.83027620700000004</c:v>
                </c:pt>
                <c:pt idx="1369">
                  <c:v>0.83027620700000004</c:v>
                </c:pt>
                <c:pt idx="1370">
                  <c:v>0.83027620700000004</c:v>
                </c:pt>
                <c:pt idx="1371">
                  <c:v>0.827764685</c:v>
                </c:pt>
                <c:pt idx="1372">
                  <c:v>0.827764685</c:v>
                </c:pt>
                <c:pt idx="1373">
                  <c:v>0.827764685</c:v>
                </c:pt>
                <c:pt idx="1374">
                  <c:v>0.827764685</c:v>
                </c:pt>
                <c:pt idx="1375">
                  <c:v>0.82524607400000005</c:v>
                </c:pt>
                <c:pt idx="1376">
                  <c:v>0.82524607400000005</c:v>
                </c:pt>
                <c:pt idx="1377">
                  <c:v>0.82524607400000005</c:v>
                </c:pt>
                <c:pt idx="1378">
                  <c:v>0.82521217599999996</c:v>
                </c:pt>
                <c:pt idx="1379">
                  <c:v>0.820175718</c:v>
                </c:pt>
                <c:pt idx="1380">
                  <c:v>0.820175718</c:v>
                </c:pt>
                <c:pt idx="1381">
                  <c:v>0.820175718</c:v>
                </c:pt>
                <c:pt idx="1382">
                  <c:v>0.820175718</c:v>
                </c:pt>
                <c:pt idx="1383">
                  <c:v>0.820175718</c:v>
                </c:pt>
                <c:pt idx="1384">
                  <c:v>0.820175718</c:v>
                </c:pt>
                <c:pt idx="1385">
                  <c:v>0.82008063799999997</c:v>
                </c:pt>
                <c:pt idx="1386">
                  <c:v>0.83771197600000002</c:v>
                </c:pt>
                <c:pt idx="1387">
                  <c:v>0.83771197600000002</c:v>
                </c:pt>
                <c:pt idx="1388">
                  <c:v>0.83771197600000002</c:v>
                </c:pt>
                <c:pt idx="1389">
                  <c:v>0.83771197600000002</c:v>
                </c:pt>
                <c:pt idx="1390">
                  <c:v>0.83771197600000002</c:v>
                </c:pt>
                <c:pt idx="1391">
                  <c:v>0.83771197600000002</c:v>
                </c:pt>
                <c:pt idx="1392">
                  <c:v>0.83767171299999998</c:v>
                </c:pt>
                <c:pt idx="1393">
                  <c:v>0.82513410099999995</c:v>
                </c:pt>
                <c:pt idx="1394">
                  <c:v>0.82513410099999995</c:v>
                </c:pt>
                <c:pt idx="1395">
                  <c:v>0.82513410099999995</c:v>
                </c:pt>
                <c:pt idx="1396">
                  <c:v>0.82513410099999995</c:v>
                </c:pt>
                <c:pt idx="1397">
                  <c:v>0.82513410099999995</c:v>
                </c:pt>
                <c:pt idx="1398">
                  <c:v>0.82009544999999995</c:v>
                </c:pt>
                <c:pt idx="1399">
                  <c:v>0.82008500699999998</c:v>
                </c:pt>
                <c:pt idx="1400">
                  <c:v>0.80752850200000004</c:v>
                </c:pt>
                <c:pt idx="1401">
                  <c:v>0.80752850200000004</c:v>
                </c:pt>
                <c:pt idx="1402">
                  <c:v>0.80752850200000004</c:v>
                </c:pt>
                <c:pt idx="1403">
                  <c:v>0.80752850200000004</c:v>
                </c:pt>
                <c:pt idx="1404">
                  <c:v>0.80752850200000004</c:v>
                </c:pt>
                <c:pt idx="1405">
                  <c:v>0.80754471000000005</c:v>
                </c:pt>
                <c:pt idx="1406">
                  <c:v>0.80754471000000005</c:v>
                </c:pt>
                <c:pt idx="1407">
                  <c:v>0.80754471000000005</c:v>
                </c:pt>
                <c:pt idx="1408">
                  <c:v>0.80754471000000005</c:v>
                </c:pt>
                <c:pt idx="1409">
                  <c:v>0.80754471000000005</c:v>
                </c:pt>
                <c:pt idx="1410">
                  <c:v>0.81258333500000002</c:v>
                </c:pt>
                <c:pt idx="1411">
                  <c:v>0.81255166700000003</c:v>
                </c:pt>
                <c:pt idx="1412">
                  <c:v>0.81255166700000003</c:v>
                </c:pt>
                <c:pt idx="1413">
                  <c:v>0.81255166700000003</c:v>
                </c:pt>
                <c:pt idx="1414">
                  <c:v>0.82522805700000001</c:v>
                </c:pt>
                <c:pt idx="1415">
                  <c:v>0.82522805700000001</c:v>
                </c:pt>
                <c:pt idx="1416">
                  <c:v>0.82522805700000001</c:v>
                </c:pt>
                <c:pt idx="1417">
                  <c:v>0.83163961799999997</c:v>
                </c:pt>
                <c:pt idx="1418">
                  <c:v>0.83163961799999997</c:v>
                </c:pt>
                <c:pt idx="1419">
                  <c:v>0.82674183599999995</c:v>
                </c:pt>
                <c:pt idx="1420">
                  <c:v>0.82670153499999999</c:v>
                </c:pt>
                <c:pt idx="1421">
                  <c:v>0.81402514400000003</c:v>
                </c:pt>
                <c:pt idx="1422">
                  <c:v>0.81402514400000003</c:v>
                </c:pt>
                <c:pt idx="1423">
                  <c:v>0.81402514400000003</c:v>
                </c:pt>
                <c:pt idx="1424">
                  <c:v>0.81402514400000003</c:v>
                </c:pt>
                <c:pt idx="1425">
                  <c:v>0.80143213400000002</c:v>
                </c:pt>
                <c:pt idx="1426">
                  <c:v>0.77114824599999998</c:v>
                </c:pt>
                <c:pt idx="1427">
                  <c:v>0.77102851699999997</c:v>
                </c:pt>
                <c:pt idx="1428">
                  <c:v>0.77102851699999997</c:v>
                </c:pt>
                <c:pt idx="1429">
                  <c:v>0.77102851699999997</c:v>
                </c:pt>
                <c:pt idx="1430">
                  <c:v>0.77102851699999997</c:v>
                </c:pt>
                <c:pt idx="1431">
                  <c:v>0.77102851699999997</c:v>
                </c:pt>
                <c:pt idx="1432">
                  <c:v>0.77102851699999997</c:v>
                </c:pt>
                <c:pt idx="1433">
                  <c:v>0.77107524599999999</c:v>
                </c:pt>
                <c:pt idx="1434">
                  <c:v>0.77107524599999999</c:v>
                </c:pt>
                <c:pt idx="1435">
                  <c:v>0.76604281399999996</c:v>
                </c:pt>
                <c:pt idx="1436">
                  <c:v>0.76604281399999996</c:v>
                </c:pt>
                <c:pt idx="1437">
                  <c:v>0.76604281399999996</c:v>
                </c:pt>
                <c:pt idx="1438">
                  <c:v>0.76604281399999996</c:v>
                </c:pt>
                <c:pt idx="1439">
                  <c:v>0.76614987199999995</c:v>
                </c:pt>
                <c:pt idx="1440">
                  <c:v>0.76614987199999995</c:v>
                </c:pt>
                <c:pt idx="1441">
                  <c:v>0.75860328600000004</c:v>
                </c:pt>
                <c:pt idx="1442">
                  <c:v>0.75860328600000004</c:v>
                </c:pt>
                <c:pt idx="1443">
                  <c:v>0.75860328600000004</c:v>
                </c:pt>
                <c:pt idx="1444">
                  <c:v>0.75860328600000004</c:v>
                </c:pt>
                <c:pt idx="1445">
                  <c:v>0.73965071299999996</c:v>
                </c:pt>
                <c:pt idx="1446">
                  <c:v>0.71700686800000002</c:v>
                </c:pt>
                <c:pt idx="1447">
                  <c:v>0.71700686800000002</c:v>
                </c:pt>
                <c:pt idx="1448">
                  <c:v>0.71700686800000002</c:v>
                </c:pt>
                <c:pt idx="1449">
                  <c:v>0.69934034899999997</c:v>
                </c:pt>
                <c:pt idx="1450">
                  <c:v>0.69934034899999997</c:v>
                </c:pt>
                <c:pt idx="1451">
                  <c:v>0.69934034899999997</c:v>
                </c:pt>
                <c:pt idx="1452">
                  <c:v>0.69934034899999997</c:v>
                </c:pt>
                <c:pt idx="1453">
                  <c:v>0.69934034899999997</c:v>
                </c:pt>
                <c:pt idx="1454">
                  <c:v>0.69934664999999996</c:v>
                </c:pt>
                <c:pt idx="1455">
                  <c:v>0.69934664999999996</c:v>
                </c:pt>
                <c:pt idx="1456">
                  <c:v>0.69934664999999996</c:v>
                </c:pt>
                <c:pt idx="1457">
                  <c:v>0.69934664999999996</c:v>
                </c:pt>
                <c:pt idx="1458">
                  <c:v>0.69934664999999996</c:v>
                </c:pt>
                <c:pt idx="1459">
                  <c:v>0.69934664999999996</c:v>
                </c:pt>
                <c:pt idx="1460">
                  <c:v>0.69934085300000004</c:v>
                </c:pt>
                <c:pt idx="1461">
                  <c:v>0.69934085300000004</c:v>
                </c:pt>
                <c:pt idx="1462">
                  <c:v>0.69934085300000004</c:v>
                </c:pt>
                <c:pt idx="1463">
                  <c:v>0.69934085300000004</c:v>
                </c:pt>
                <c:pt idx="1464">
                  <c:v>0.69934085300000004</c:v>
                </c:pt>
                <c:pt idx="1465">
                  <c:v>0.69934085300000004</c:v>
                </c:pt>
                <c:pt idx="1466">
                  <c:v>0.70688348300000003</c:v>
                </c:pt>
                <c:pt idx="1467">
                  <c:v>0.711912985</c:v>
                </c:pt>
                <c:pt idx="1468">
                  <c:v>0.716952068</c:v>
                </c:pt>
                <c:pt idx="1469">
                  <c:v>0.716952068</c:v>
                </c:pt>
                <c:pt idx="1470">
                  <c:v>0.71443668999999999</c:v>
                </c:pt>
                <c:pt idx="1471">
                  <c:v>0.71443668999999999</c:v>
                </c:pt>
                <c:pt idx="1472">
                  <c:v>0.71443668999999999</c:v>
                </c:pt>
                <c:pt idx="1473">
                  <c:v>0.71444237099999996</c:v>
                </c:pt>
                <c:pt idx="1474">
                  <c:v>0.71444237099999996</c:v>
                </c:pt>
                <c:pt idx="1475">
                  <c:v>0.71444237099999996</c:v>
                </c:pt>
                <c:pt idx="1476">
                  <c:v>0.70182314800000001</c:v>
                </c:pt>
                <c:pt idx="1477">
                  <c:v>0.70179287599999995</c:v>
                </c:pt>
                <c:pt idx="1478">
                  <c:v>0.70179287599999995</c:v>
                </c:pt>
                <c:pt idx="1479">
                  <c:v>0.70179287599999995</c:v>
                </c:pt>
                <c:pt idx="1480">
                  <c:v>0.70179287599999995</c:v>
                </c:pt>
                <c:pt idx="1481">
                  <c:v>0.696587611</c:v>
                </c:pt>
                <c:pt idx="1482">
                  <c:v>0.696587611</c:v>
                </c:pt>
                <c:pt idx="1483">
                  <c:v>0.696587611</c:v>
                </c:pt>
                <c:pt idx="1484">
                  <c:v>0.696587611</c:v>
                </c:pt>
                <c:pt idx="1485">
                  <c:v>0.696587611</c:v>
                </c:pt>
                <c:pt idx="1486">
                  <c:v>0.696587611</c:v>
                </c:pt>
                <c:pt idx="1487">
                  <c:v>0.696587611</c:v>
                </c:pt>
                <c:pt idx="1488">
                  <c:v>0.69150321800000003</c:v>
                </c:pt>
                <c:pt idx="1489">
                  <c:v>0.69150321800000003</c:v>
                </c:pt>
                <c:pt idx="1490">
                  <c:v>0.69150321800000003</c:v>
                </c:pt>
                <c:pt idx="1491">
                  <c:v>0.68647504999999998</c:v>
                </c:pt>
                <c:pt idx="1492">
                  <c:v>0.68647504999999998</c:v>
                </c:pt>
                <c:pt idx="1493">
                  <c:v>0.68647504999999998</c:v>
                </c:pt>
                <c:pt idx="1494">
                  <c:v>0.68647686900000005</c:v>
                </c:pt>
                <c:pt idx="1495">
                  <c:v>0.68647686900000005</c:v>
                </c:pt>
                <c:pt idx="1496">
                  <c:v>0.68144969700000002</c:v>
                </c:pt>
                <c:pt idx="1497">
                  <c:v>0.68146858399999999</c:v>
                </c:pt>
                <c:pt idx="1498">
                  <c:v>0.68649576400000001</c:v>
                </c:pt>
                <c:pt idx="1499">
                  <c:v>0.68649576400000001</c:v>
                </c:pt>
                <c:pt idx="1500">
                  <c:v>0.68649576400000001</c:v>
                </c:pt>
                <c:pt idx="1501">
                  <c:v>0.68649576400000001</c:v>
                </c:pt>
                <c:pt idx="1502">
                  <c:v>0.68398217500000003</c:v>
                </c:pt>
                <c:pt idx="1503">
                  <c:v>0.68398217500000003</c:v>
                </c:pt>
                <c:pt idx="1504">
                  <c:v>0.68398217500000003</c:v>
                </c:pt>
                <c:pt idx="1505">
                  <c:v>0.68649576400000001</c:v>
                </c:pt>
                <c:pt idx="1506">
                  <c:v>0.68649576400000001</c:v>
                </c:pt>
                <c:pt idx="1507">
                  <c:v>0.68649576400000001</c:v>
                </c:pt>
                <c:pt idx="1508">
                  <c:v>0.68916911400000003</c:v>
                </c:pt>
                <c:pt idx="1509">
                  <c:v>0.69929350800000001</c:v>
                </c:pt>
                <c:pt idx="1510">
                  <c:v>0.69929350800000001</c:v>
                </c:pt>
                <c:pt idx="1511">
                  <c:v>0.69929350800000001</c:v>
                </c:pt>
                <c:pt idx="1512">
                  <c:v>0.69677963600000004</c:v>
                </c:pt>
                <c:pt idx="1513">
                  <c:v>0.69677963600000004</c:v>
                </c:pt>
                <c:pt idx="1514">
                  <c:v>0.69677963600000004</c:v>
                </c:pt>
                <c:pt idx="1515">
                  <c:v>0.69677963600000004</c:v>
                </c:pt>
                <c:pt idx="1516">
                  <c:v>0.68544802100000002</c:v>
                </c:pt>
                <c:pt idx="1517">
                  <c:v>0.68542838100000003</c:v>
                </c:pt>
                <c:pt idx="1518">
                  <c:v>0.67286529100000003</c:v>
                </c:pt>
                <c:pt idx="1519">
                  <c:v>0.64273788799999998</c:v>
                </c:pt>
                <c:pt idx="1520">
                  <c:v>0.64273788799999998</c:v>
                </c:pt>
                <c:pt idx="1521">
                  <c:v>0.63009962200000003</c:v>
                </c:pt>
                <c:pt idx="1522">
                  <c:v>0.63009962200000003</c:v>
                </c:pt>
                <c:pt idx="1523">
                  <c:v>0.62004209399999999</c:v>
                </c:pt>
                <c:pt idx="1524">
                  <c:v>0.62497092799999998</c:v>
                </c:pt>
                <c:pt idx="1525">
                  <c:v>0.58859329900000001</c:v>
                </c:pt>
                <c:pt idx="1526">
                  <c:v>0.56723895499999999</c:v>
                </c:pt>
                <c:pt idx="1527">
                  <c:v>0.56723895499999999</c:v>
                </c:pt>
                <c:pt idx="1528">
                  <c:v>0.56723895499999999</c:v>
                </c:pt>
                <c:pt idx="1529">
                  <c:v>0.43300377200000001</c:v>
                </c:pt>
                <c:pt idx="1530">
                  <c:v>0.43300377200000001</c:v>
                </c:pt>
                <c:pt idx="1531">
                  <c:v>8.5219079000000003E-2</c:v>
                </c:pt>
                <c:pt idx="1532">
                  <c:v>7.6223885000000005E-2</c:v>
                </c:pt>
                <c:pt idx="1533">
                  <c:v>5.6343183999999998E-2</c:v>
                </c:pt>
                <c:pt idx="1534">
                  <c:v>5.6343183999999998E-2</c:v>
                </c:pt>
                <c:pt idx="1535">
                  <c:v>2.6279055999999999E-2</c:v>
                </c:pt>
                <c:pt idx="1536">
                  <c:v>2.4283974E-2</c:v>
                </c:pt>
                <c:pt idx="1537">
                  <c:v>5.4188299000000002E-2</c:v>
                </c:pt>
                <c:pt idx="1538">
                  <c:v>4.4168572000000003E-2</c:v>
                </c:pt>
                <c:pt idx="1539">
                  <c:v>1.8266213999999999E-2</c:v>
                </c:pt>
                <c:pt idx="1540">
                  <c:v>3.8188953999999997E-2</c:v>
                </c:pt>
                <c:pt idx="1541">
                  <c:v>3.8188953999999997E-2</c:v>
                </c:pt>
                <c:pt idx="1542">
                  <c:v>3.6199894000000003E-2</c:v>
                </c:pt>
                <c:pt idx="1543">
                  <c:v>3.4316111000000003E-2</c:v>
                </c:pt>
                <c:pt idx="1544">
                  <c:v>6.8132524E-2</c:v>
                </c:pt>
                <c:pt idx="1545">
                  <c:v>6.2155440999999999E-2</c:v>
                </c:pt>
                <c:pt idx="1546">
                  <c:v>2.4253895000000001E-2</c:v>
                </c:pt>
                <c:pt idx="1547">
                  <c:v>2.4253895000000001E-2</c:v>
                </c:pt>
                <c:pt idx="1548">
                  <c:v>2.4253895000000001E-2</c:v>
                </c:pt>
                <c:pt idx="1549">
                  <c:v>4.0172315E-2</c:v>
                </c:pt>
                <c:pt idx="1550">
                  <c:v>5.0129497000000002E-2</c:v>
                </c:pt>
                <c:pt idx="1551">
                  <c:v>-5.4464630999999999E-2</c:v>
                </c:pt>
                <c:pt idx="1552">
                  <c:v>-7.6332030999999995E-2</c:v>
                </c:pt>
                <c:pt idx="1553">
                  <c:v>-9.2274728E-2</c:v>
                </c:pt>
                <c:pt idx="1554">
                  <c:v>-9.2274728E-2</c:v>
                </c:pt>
                <c:pt idx="1555">
                  <c:v>-9.2274728E-2</c:v>
                </c:pt>
                <c:pt idx="1556">
                  <c:v>-0.111113324</c:v>
                </c:pt>
                <c:pt idx="1557">
                  <c:v>-0.11706865900000001</c:v>
                </c:pt>
                <c:pt idx="1558">
                  <c:v>-9.5319670999999995E-2</c:v>
                </c:pt>
                <c:pt idx="1559">
                  <c:v>-0.12515683599999999</c:v>
                </c:pt>
                <c:pt idx="1560">
                  <c:v>-0.12515683599999999</c:v>
                </c:pt>
                <c:pt idx="1561">
                  <c:v>-0.12515683599999999</c:v>
                </c:pt>
                <c:pt idx="1562">
                  <c:v>-0.12515683599999999</c:v>
                </c:pt>
                <c:pt idx="1563">
                  <c:v>-0.12515683599999999</c:v>
                </c:pt>
                <c:pt idx="1564">
                  <c:v>-0.13708289100000001</c:v>
                </c:pt>
                <c:pt idx="1565">
                  <c:v>-0.141069318</c:v>
                </c:pt>
                <c:pt idx="1566">
                  <c:v>-0.141069318</c:v>
                </c:pt>
                <c:pt idx="1567">
                  <c:v>-0.141069318</c:v>
                </c:pt>
                <c:pt idx="1568">
                  <c:v>-0.121152154</c:v>
                </c:pt>
                <c:pt idx="1569">
                  <c:v>-0.121152154</c:v>
                </c:pt>
                <c:pt idx="1570">
                  <c:v>-0.131069774</c:v>
                </c:pt>
                <c:pt idx="1571">
                  <c:v>-0.13508072199999999</c:v>
                </c:pt>
                <c:pt idx="1572">
                  <c:v>-0.14103210099999999</c:v>
                </c:pt>
                <c:pt idx="1573">
                  <c:v>-0.13706306700000001</c:v>
                </c:pt>
                <c:pt idx="1574">
                  <c:v>-0.164738358</c:v>
                </c:pt>
                <c:pt idx="1575">
                  <c:v>-0.21444616</c:v>
                </c:pt>
                <c:pt idx="1576">
                  <c:v>-0.21444616</c:v>
                </c:pt>
                <c:pt idx="1577">
                  <c:v>-0.24016886500000001</c:v>
                </c:pt>
                <c:pt idx="1578">
                  <c:v>-0.24413711900000001</c:v>
                </c:pt>
                <c:pt idx="1579">
                  <c:v>-0.26387900800000003</c:v>
                </c:pt>
                <c:pt idx="1580">
                  <c:v>-0.26387900800000003</c:v>
                </c:pt>
                <c:pt idx="1581">
                  <c:v>-0.25991075400000002</c:v>
                </c:pt>
                <c:pt idx="1582">
                  <c:v>-0.28972172200000001</c:v>
                </c:pt>
                <c:pt idx="1583">
                  <c:v>-0.28972172200000001</c:v>
                </c:pt>
                <c:pt idx="1584">
                  <c:v>-0.29567410300000002</c:v>
                </c:pt>
                <c:pt idx="1585">
                  <c:v>-0.29567410300000002</c:v>
                </c:pt>
                <c:pt idx="1586">
                  <c:v>-0.30554559599999997</c:v>
                </c:pt>
                <c:pt idx="1587">
                  <c:v>-0.30548342299999998</c:v>
                </c:pt>
                <c:pt idx="1588">
                  <c:v>-0.29262323200000001</c:v>
                </c:pt>
                <c:pt idx="1589">
                  <c:v>-0.32841914100000003</c:v>
                </c:pt>
                <c:pt idx="1590">
                  <c:v>-0.32841914100000003</c:v>
                </c:pt>
                <c:pt idx="1591">
                  <c:v>-0.32841914100000003</c:v>
                </c:pt>
                <c:pt idx="1592">
                  <c:v>-0.32841914100000003</c:v>
                </c:pt>
                <c:pt idx="1593">
                  <c:v>-0.344252899</c:v>
                </c:pt>
                <c:pt idx="1594">
                  <c:v>-0.33835758300000002</c:v>
                </c:pt>
                <c:pt idx="1595">
                  <c:v>-0.35620670900000001</c:v>
                </c:pt>
                <c:pt idx="1596">
                  <c:v>-0.26620670899999999</c:v>
                </c:pt>
                <c:pt idx="1597">
                  <c:v>-0.26620670899999999</c:v>
                </c:pt>
                <c:pt idx="1598">
                  <c:v>-0.198832808</c:v>
                </c:pt>
                <c:pt idx="1599">
                  <c:v>-0.22894585000000001</c:v>
                </c:pt>
                <c:pt idx="1600">
                  <c:v>-5.0193348999999998E-2</c:v>
                </c:pt>
                <c:pt idx="1601">
                  <c:v>3.5595010000000001E-3</c:v>
                </c:pt>
                <c:pt idx="1602">
                  <c:v>3.3266072000000001E-2</c:v>
                </c:pt>
                <c:pt idx="1603">
                  <c:v>0.119211922</c:v>
                </c:pt>
                <c:pt idx="1604">
                  <c:v>0.119211922</c:v>
                </c:pt>
                <c:pt idx="1605">
                  <c:v>0.15124472799999999</c:v>
                </c:pt>
                <c:pt idx="1606">
                  <c:v>0.15619339800000001</c:v>
                </c:pt>
                <c:pt idx="1607">
                  <c:v>0.21204710099999999</c:v>
                </c:pt>
                <c:pt idx="1608">
                  <c:v>0.22605989600000001</c:v>
                </c:pt>
                <c:pt idx="1609">
                  <c:v>0.23600505699999999</c:v>
                </c:pt>
                <c:pt idx="1610">
                  <c:v>0.23600505699999999</c:v>
                </c:pt>
                <c:pt idx="1611">
                  <c:v>0.23600505699999999</c:v>
                </c:pt>
                <c:pt idx="1612">
                  <c:v>0.24000285800000001</c:v>
                </c:pt>
                <c:pt idx="1613">
                  <c:v>0.23600505699999999</c:v>
                </c:pt>
                <c:pt idx="1614">
                  <c:v>0.26403209799999999</c:v>
                </c:pt>
                <c:pt idx="1615">
                  <c:v>0.28809389899999999</c:v>
                </c:pt>
                <c:pt idx="1616">
                  <c:v>0.29810852500000001</c:v>
                </c:pt>
                <c:pt idx="1617">
                  <c:v>0.338196893</c:v>
                </c:pt>
                <c:pt idx="1618">
                  <c:v>0.338196893</c:v>
                </c:pt>
                <c:pt idx="1619">
                  <c:v>0.340195794</c:v>
                </c:pt>
                <c:pt idx="1620">
                  <c:v>0.340195794</c:v>
                </c:pt>
                <c:pt idx="1621">
                  <c:v>0.383439374</c:v>
                </c:pt>
                <c:pt idx="1622">
                  <c:v>0.40357362499999999</c:v>
                </c:pt>
                <c:pt idx="1623">
                  <c:v>0.40858511400000003</c:v>
                </c:pt>
                <c:pt idx="1624">
                  <c:v>0.39855372999999999</c:v>
                </c:pt>
                <c:pt idx="1625">
                  <c:v>0.39855372999999999</c:v>
                </c:pt>
                <c:pt idx="1626">
                  <c:v>0.40655133100000002</c:v>
                </c:pt>
                <c:pt idx="1627">
                  <c:v>0.38151072400000002</c:v>
                </c:pt>
                <c:pt idx="1628">
                  <c:v>0.387508925</c:v>
                </c:pt>
                <c:pt idx="1629">
                  <c:v>0.35326938400000002</c:v>
                </c:pt>
                <c:pt idx="1630">
                  <c:v>0.321099674</c:v>
                </c:pt>
                <c:pt idx="1631">
                  <c:v>0.30907610299999999</c:v>
                </c:pt>
                <c:pt idx="1632">
                  <c:v>0.30907610299999999</c:v>
                </c:pt>
                <c:pt idx="1633">
                  <c:v>0.30907610299999999</c:v>
                </c:pt>
                <c:pt idx="1634">
                  <c:v>0.29403013099999997</c:v>
                </c:pt>
                <c:pt idx="1635">
                  <c:v>0.27798596399999997</c:v>
                </c:pt>
                <c:pt idx="1636">
                  <c:v>0.28996734499999999</c:v>
                </c:pt>
                <c:pt idx="1637">
                  <c:v>0.308069853</c:v>
                </c:pt>
                <c:pt idx="1638">
                  <c:v>0.29403976399999998</c:v>
                </c:pt>
                <c:pt idx="1639">
                  <c:v>0.29403976399999998</c:v>
                </c:pt>
                <c:pt idx="1640">
                  <c:v>0.29503666699999997</c:v>
                </c:pt>
                <c:pt idx="1641">
                  <c:v>0.23499225700000001</c:v>
                </c:pt>
                <c:pt idx="1642">
                  <c:v>0.19394995800000001</c:v>
                </c:pt>
                <c:pt idx="1643">
                  <c:v>0.21394134200000001</c:v>
                </c:pt>
                <c:pt idx="1644">
                  <c:v>0.20595053199999999</c:v>
                </c:pt>
                <c:pt idx="1645">
                  <c:v>0.20595053199999999</c:v>
                </c:pt>
                <c:pt idx="1646">
                  <c:v>0.20595053199999999</c:v>
                </c:pt>
                <c:pt idx="1647">
                  <c:v>0.21395451600000001</c:v>
                </c:pt>
                <c:pt idx="1648">
                  <c:v>0.20994427700000001</c:v>
                </c:pt>
                <c:pt idx="1649">
                  <c:v>0.201950676</c:v>
                </c:pt>
                <c:pt idx="1650">
                  <c:v>0.20188082399999999</c:v>
                </c:pt>
                <c:pt idx="1651">
                  <c:v>0.181888994</c:v>
                </c:pt>
                <c:pt idx="1652">
                  <c:v>0.155929611</c:v>
                </c:pt>
                <c:pt idx="1653">
                  <c:v>0.155929611</c:v>
                </c:pt>
                <c:pt idx="1654">
                  <c:v>0.15193878999999999</c:v>
                </c:pt>
                <c:pt idx="1655">
                  <c:v>0.145936872</c:v>
                </c:pt>
                <c:pt idx="1656">
                  <c:v>0.13995073999999999</c:v>
                </c:pt>
                <c:pt idx="1657">
                  <c:v>0.121979297</c:v>
                </c:pt>
                <c:pt idx="1658">
                  <c:v>0.103994065</c:v>
                </c:pt>
                <c:pt idx="1659">
                  <c:v>0.137957898</c:v>
                </c:pt>
                <c:pt idx="1660">
                  <c:v>0.137957898</c:v>
                </c:pt>
                <c:pt idx="1661">
                  <c:v>0.14394084700000001</c:v>
                </c:pt>
                <c:pt idx="1662">
                  <c:v>0.13995181700000001</c:v>
                </c:pt>
                <c:pt idx="1663">
                  <c:v>0.13197147300000001</c:v>
                </c:pt>
                <c:pt idx="1664">
                  <c:v>9.0144741E-2</c:v>
                </c:pt>
                <c:pt idx="1665">
                  <c:v>8.8152114000000004E-2</c:v>
                </c:pt>
                <c:pt idx="1666">
                  <c:v>7.8147161000000007E-2</c:v>
                </c:pt>
                <c:pt idx="1667">
                  <c:v>7.8147161000000007E-2</c:v>
                </c:pt>
                <c:pt idx="1668">
                  <c:v>8.4130706999999999E-2</c:v>
                </c:pt>
                <c:pt idx="1669">
                  <c:v>7.6153639999999995E-2</c:v>
                </c:pt>
                <c:pt idx="1670">
                  <c:v>7.6180216999999995E-2</c:v>
                </c:pt>
                <c:pt idx="1671">
                  <c:v>7.6180018000000002E-2</c:v>
                </c:pt>
                <c:pt idx="1672">
                  <c:v>7.6180018000000002E-2</c:v>
                </c:pt>
                <c:pt idx="1673">
                  <c:v>7.6180018000000002E-2</c:v>
                </c:pt>
                <c:pt idx="1674">
                  <c:v>7.6180018000000002E-2</c:v>
                </c:pt>
                <c:pt idx="1675">
                  <c:v>8.4157282999999999E-2</c:v>
                </c:pt>
                <c:pt idx="1676">
                  <c:v>8.2162767999999997E-2</c:v>
                </c:pt>
                <c:pt idx="1677">
                  <c:v>7.4186695999999996E-2</c:v>
                </c:pt>
                <c:pt idx="1678">
                  <c:v>7.4187092999999996E-2</c:v>
                </c:pt>
                <c:pt idx="1679">
                  <c:v>7.6183015000000007E-2</c:v>
                </c:pt>
                <c:pt idx="1680">
                  <c:v>6.6222854999999997E-2</c:v>
                </c:pt>
                <c:pt idx="1681">
                  <c:v>6.6222854999999997E-2</c:v>
                </c:pt>
                <c:pt idx="1682">
                  <c:v>6.8216375999999995E-2</c:v>
                </c:pt>
                <c:pt idx="1683">
                  <c:v>6.6222854999999997E-2</c:v>
                </c:pt>
                <c:pt idx="1684">
                  <c:v>7.0210295000000006E-2</c:v>
                </c:pt>
                <c:pt idx="1685">
                  <c:v>7.0210295000000006E-2</c:v>
                </c:pt>
                <c:pt idx="1686">
                  <c:v>9.8131636999999994E-2</c:v>
                </c:pt>
                <c:pt idx="1687">
                  <c:v>0.10810172699999999</c:v>
                </c:pt>
                <c:pt idx="1688">
                  <c:v>0.10810172699999999</c:v>
                </c:pt>
                <c:pt idx="1689">
                  <c:v>0.13610586</c:v>
                </c:pt>
                <c:pt idx="1690">
                  <c:v>0.146065852</c:v>
                </c:pt>
                <c:pt idx="1691">
                  <c:v>0.17600613500000001</c:v>
                </c:pt>
                <c:pt idx="1692">
                  <c:v>0.177986958</c:v>
                </c:pt>
                <c:pt idx="1693">
                  <c:v>0.177986958</c:v>
                </c:pt>
                <c:pt idx="1694">
                  <c:v>0.177986958</c:v>
                </c:pt>
                <c:pt idx="1695">
                  <c:v>0.177986958</c:v>
                </c:pt>
                <c:pt idx="1696">
                  <c:v>0.177986958</c:v>
                </c:pt>
                <c:pt idx="1697">
                  <c:v>0.18599613000000001</c:v>
                </c:pt>
                <c:pt idx="1698">
                  <c:v>0.20095501800000001</c:v>
                </c:pt>
                <c:pt idx="1699">
                  <c:v>0.20094469200000001</c:v>
                </c:pt>
                <c:pt idx="1700">
                  <c:v>0.18895609499999999</c:v>
                </c:pt>
                <c:pt idx="1701">
                  <c:v>0.18895609499999999</c:v>
                </c:pt>
                <c:pt idx="1702">
                  <c:v>0.18895609499999999</c:v>
                </c:pt>
                <c:pt idx="1703">
                  <c:v>0.185951005</c:v>
                </c:pt>
                <c:pt idx="1704">
                  <c:v>0.186952602</c:v>
                </c:pt>
                <c:pt idx="1705">
                  <c:v>0.186952602</c:v>
                </c:pt>
                <c:pt idx="1706">
                  <c:v>0.18895100300000001</c:v>
                </c:pt>
                <c:pt idx="1707">
                  <c:v>0.194926614</c:v>
                </c:pt>
                <c:pt idx="1708">
                  <c:v>0.184976366</c:v>
                </c:pt>
                <c:pt idx="1709">
                  <c:v>0.184976366</c:v>
                </c:pt>
                <c:pt idx="1710">
                  <c:v>0.18097956300000001</c:v>
                </c:pt>
                <c:pt idx="1711">
                  <c:v>0.18694291499999999</c:v>
                </c:pt>
                <c:pt idx="1712">
                  <c:v>0.20092971200000001</c:v>
                </c:pt>
                <c:pt idx="1713">
                  <c:v>0.18694291499999999</c:v>
                </c:pt>
                <c:pt idx="1714">
                  <c:v>0.18498969700000001</c:v>
                </c:pt>
                <c:pt idx="1715">
                  <c:v>0.18498969700000001</c:v>
                </c:pt>
                <c:pt idx="1716">
                  <c:v>0.18498969700000001</c:v>
                </c:pt>
                <c:pt idx="1717">
                  <c:v>0.18498969700000001</c:v>
                </c:pt>
                <c:pt idx="1718">
                  <c:v>0.18698809799999999</c:v>
                </c:pt>
                <c:pt idx="1719">
                  <c:v>0.17697315</c:v>
                </c:pt>
                <c:pt idx="1720">
                  <c:v>0.17697315</c:v>
                </c:pt>
                <c:pt idx="1721">
                  <c:v>0.147002879</c:v>
                </c:pt>
                <c:pt idx="1722">
                  <c:v>0.14703265500000001</c:v>
                </c:pt>
                <c:pt idx="1723">
                  <c:v>0.14703265500000001</c:v>
                </c:pt>
                <c:pt idx="1724">
                  <c:v>0.14703265500000001</c:v>
                </c:pt>
                <c:pt idx="1725">
                  <c:v>0.14703265500000001</c:v>
                </c:pt>
                <c:pt idx="1726">
                  <c:v>0.139070897</c:v>
                </c:pt>
                <c:pt idx="1727">
                  <c:v>0.129120653</c:v>
                </c:pt>
                <c:pt idx="1728">
                  <c:v>0.117160467</c:v>
                </c:pt>
                <c:pt idx="1729">
                  <c:v>0.117160467</c:v>
                </c:pt>
                <c:pt idx="1730">
                  <c:v>0.117160467</c:v>
                </c:pt>
                <c:pt idx="1731">
                  <c:v>0.117160467</c:v>
                </c:pt>
                <c:pt idx="1732">
                  <c:v>0.117160467</c:v>
                </c:pt>
                <c:pt idx="1733">
                  <c:v>9.7147528999999996E-2</c:v>
                </c:pt>
                <c:pt idx="1734">
                  <c:v>8.2214888999999999E-2</c:v>
                </c:pt>
                <c:pt idx="1735">
                  <c:v>5.0274720000000002E-2</c:v>
                </c:pt>
                <c:pt idx="1736">
                  <c:v>5.0274720000000002E-2</c:v>
                </c:pt>
                <c:pt idx="1737">
                  <c:v>5.0274720000000002E-2</c:v>
                </c:pt>
                <c:pt idx="1738">
                  <c:v>5.4278688999999998E-2</c:v>
                </c:pt>
                <c:pt idx="1739">
                  <c:v>4.4288189999999998E-2</c:v>
                </c:pt>
                <c:pt idx="1740">
                  <c:v>4.4288189999999998E-2</c:v>
                </c:pt>
                <c:pt idx="1741">
                  <c:v>4.2292679999999999E-2</c:v>
                </c:pt>
                <c:pt idx="1742">
                  <c:v>4.2292679999999999E-2</c:v>
                </c:pt>
                <c:pt idx="1743">
                  <c:v>4.2292679999999999E-2</c:v>
                </c:pt>
                <c:pt idx="1744">
                  <c:v>4.2292679999999999E-2</c:v>
                </c:pt>
                <c:pt idx="1745">
                  <c:v>4.2292679999999999E-2</c:v>
                </c:pt>
                <c:pt idx="1746">
                  <c:v>4.6283699999999997E-2</c:v>
                </c:pt>
                <c:pt idx="1747">
                  <c:v>4.4180629999999999E-2</c:v>
                </c:pt>
                <c:pt idx="1748">
                  <c:v>4.6176139999999997E-2</c:v>
                </c:pt>
                <c:pt idx="1749">
                  <c:v>4.218512E-2</c:v>
                </c:pt>
                <c:pt idx="1750">
                  <c:v>4.218512E-2</c:v>
                </c:pt>
                <c:pt idx="1751">
                  <c:v>4.218512E-2</c:v>
                </c:pt>
                <c:pt idx="1752">
                  <c:v>4.4180629999999999E-2</c:v>
                </c:pt>
                <c:pt idx="1753">
                  <c:v>5.2174623000000003E-2</c:v>
                </c:pt>
                <c:pt idx="1754">
                  <c:v>7.3967952000000003E-2</c:v>
                </c:pt>
                <c:pt idx="1755">
                  <c:v>8.3952959999999993E-2</c:v>
                </c:pt>
                <c:pt idx="1756">
                  <c:v>8.1956453999999998E-2</c:v>
                </c:pt>
                <c:pt idx="1757">
                  <c:v>8.1956453999999998E-2</c:v>
                </c:pt>
                <c:pt idx="1758">
                  <c:v>8.1956453999999998E-2</c:v>
                </c:pt>
                <c:pt idx="1759">
                  <c:v>8.1956453999999998E-2</c:v>
                </c:pt>
                <c:pt idx="1760">
                  <c:v>8.1956453999999998E-2</c:v>
                </c:pt>
                <c:pt idx="1761">
                  <c:v>7.5999222000000005E-2</c:v>
                </c:pt>
                <c:pt idx="1762">
                  <c:v>7.7995728E-2</c:v>
                </c:pt>
                <c:pt idx="1763">
                  <c:v>4.8090323999999997E-2</c:v>
                </c:pt>
                <c:pt idx="1764">
                  <c:v>1.8286461E-2</c:v>
                </c:pt>
                <c:pt idx="1765">
                  <c:v>1.8286461E-2</c:v>
                </c:pt>
                <c:pt idx="1766">
                  <c:v>1.8286461E-2</c:v>
                </c:pt>
                <c:pt idx="1767">
                  <c:v>1.4293449E-2</c:v>
                </c:pt>
                <c:pt idx="1768">
                  <c:v>-7.588844E-3</c:v>
                </c:pt>
                <c:pt idx="1769">
                  <c:v>3.9718000000000002E-4</c:v>
                </c:pt>
                <c:pt idx="1770">
                  <c:v>-1.5993260000000001E-3</c:v>
                </c:pt>
                <c:pt idx="1771">
                  <c:v>8.3114030000000002E-3</c:v>
                </c:pt>
                <c:pt idx="1772">
                  <c:v>8.3114030000000002E-3</c:v>
                </c:pt>
                <c:pt idx="1773">
                  <c:v>6.3148969999999999E-3</c:v>
                </c:pt>
                <c:pt idx="1774">
                  <c:v>6.3148969999999999E-3</c:v>
                </c:pt>
                <c:pt idx="1775">
                  <c:v>5.9104807000000002E-2</c:v>
                </c:pt>
                <c:pt idx="1776">
                  <c:v>0.10196123999999999</c:v>
                </c:pt>
                <c:pt idx="1777">
                  <c:v>0.113941718</c:v>
                </c:pt>
                <c:pt idx="1778">
                  <c:v>0.113941718</c:v>
                </c:pt>
                <c:pt idx="1779">
                  <c:v>0.113941718</c:v>
                </c:pt>
                <c:pt idx="1780">
                  <c:v>0.11194261699999999</c:v>
                </c:pt>
                <c:pt idx="1781">
                  <c:v>0.11991360700000001</c:v>
                </c:pt>
                <c:pt idx="1782">
                  <c:v>0.11819400100000001</c:v>
                </c:pt>
                <c:pt idx="1783">
                  <c:v>0.128198954</c:v>
                </c:pt>
                <c:pt idx="1784">
                  <c:v>0.128198954</c:v>
                </c:pt>
                <c:pt idx="1785">
                  <c:v>0.148193936</c:v>
                </c:pt>
                <c:pt idx="1786">
                  <c:v>0.148193936</c:v>
                </c:pt>
                <c:pt idx="1787">
                  <c:v>0.15919513399999999</c:v>
                </c:pt>
                <c:pt idx="1788">
                  <c:v>0.15919513399999999</c:v>
                </c:pt>
                <c:pt idx="1789">
                  <c:v>0.157214927</c:v>
                </c:pt>
                <c:pt idx="1790">
                  <c:v>0.16720492200000001</c:v>
                </c:pt>
                <c:pt idx="1791">
                  <c:v>0.16519805200000001</c:v>
                </c:pt>
                <c:pt idx="1792">
                  <c:v>0.16519805200000001</c:v>
                </c:pt>
                <c:pt idx="1793">
                  <c:v>0.16519805200000001</c:v>
                </c:pt>
                <c:pt idx="1794">
                  <c:v>0.16919685200000001</c:v>
                </c:pt>
                <c:pt idx="1795">
                  <c:v>0.163198652</c:v>
                </c:pt>
                <c:pt idx="1796">
                  <c:v>0.163198652</c:v>
                </c:pt>
                <c:pt idx="1797">
                  <c:v>0.17116774100000001</c:v>
                </c:pt>
                <c:pt idx="1798">
                  <c:v>0.17116774100000001</c:v>
                </c:pt>
                <c:pt idx="1799">
                  <c:v>0.17116774100000001</c:v>
                </c:pt>
                <c:pt idx="1800">
                  <c:v>0.17116774100000001</c:v>
                </c:pt>
                <c:pt idx="1801">
                  <c:v>0.17116774100000001</c:v>
                </c:pt>
                <c:pt idx="1802">
                  <c:v>0.173167141</c:v>
                </c:pt>
                <c:pt idx="1803">
                  <c:v>0.17116774100000001</c:v>
                </c:pt>
                <c:pt idx="1804">
                  <c:v>0.17516654200000001</c:v>
                </c:pt>
                <c:pt idx="1805">
                  <c:v>0.17516654200000001</c:v>
                </c:pt>
                <c:pt idx="1806">
                  <c:v>0.17516654200000001</c:v>
                </c:pt>
                <c:pt idx="1807">
                  <c:v>0.17516654200000001</c:v>
                </c:pt>
                <c:pt idx="1808">
                  <c:v>0.17716594199999999</c:v>
                </c:pt>
                <c:pt idx="1809">
                  <c:v>0.17916534200000001</c:v>
                </c:pt>
                <c:pt idx="1810">
                  <c:v>0.17916534200000001</c:v>
                </c:pt>
                <c:pt idx="1811">
                  <c:v>0.199170334</c:v>
                </c:pt>
                <c:pt idx="1812">
                  <c:v>0.19723074299999999</c:v>
                </c:pt>
                <c:pt idx="1813">
                  <c:v>0.19723074299999999</c:v>
                </c:pt>
                <c:pt idx="1814">
                  <c:v>0.19723074299999999</c:v>
                </c:pt>
                <c:pt idx="1815">
                  <c:v>0.19723074299999999</c:v>
                </c:pt>
                <c:pt idx="1816">
                  <c:v>0.19323194199999999</c:v>
                </c:pt>
                <c:pt idx="1817">
                  <c:v>0.19323194199999999</c:v>
                </c:pt>
                <c:pt idx="1818">
                  <c:v>0.19123254200000001</c:v>
                </c:pt>
                <c:pt idx="1819">
                  <c:v>0.19723074299999999</c:v>
                </c:pt>
                <c:pt idx="1820">
                  <c:v>0.21722070800000001</c:v>
                </c:pt>
                <c:pt idx="1821">
                  <c:v>0.21722070800000001</c:v>
                </c:pt>
                <c:pt idx="1822">
                  <c:v>0.21722070800000001</c:v>
                </c:pt>
                <c:pt idx="1823">
                  <c:v>0.21322190699999999</c:v>
                </c:pt>
                <c:pt idx="1824">
                  <c:v>0.215221308</c:v>
                </c:pt>
                <c:pt idx="1825">
                  <c:v>0.21524491100000001</c:v>
                </c:pt>
                <c:pt idx="1826">
                  <c:v>0.20722715</c:v>
                </c:pt>
                <c:pt idx="1827">
                  <c:v>0.23728644700000001</c:v>
                </c:pt>
                <c:pt idx="1828">
                  <c:v>0.23728644700000001</c:v>
                </c:pt>
                <c:pt idx="1829">
                  <c:v>0.241286047</c:v>
                </c:pt>
                <c:pt idx="1830">
                  <c:v>0.23728644700000001</c:v>
                </c:pt>
                <c:pt idx="1831">
                  <c:v>0.251315597</c:v>
                </c:pt>
                <c:pt idx="1832">
                  <c:v>0.282375969</c:v>
                </c:pt>
                <c:pt idx="1833">
                  <c:v>0.31348599500000002</c:v>
                </c:pt>
                <c:pt idx="1834">
                  <c:v>0.34160126600000001</c:v>
                </c:pt>
                <c:pt idx="1835">
                  <c:v>0.34160126600000001</c:v>
                </c:pt>
                <c:pt idx="1836">
                  <c:v>0.34160126600000001</c:v>
                </c:pt>
                <c:pt idx="1837">
                  <c:v>0.35162123099999998</c:v>
                </c:pt>
                <c:pt idx="1838">
                  <c:v>0.37773031000000001</c:v>
                </c:pt>
                <c:pt idx="1839">
                  <c:v>0.37076696599999998</c:v>
                </c:pt>
                <c:pt idx="1840">
                  <c:v>0.38581527100000002</c:v>
                </c:pt>
                <c:pt idx="1841">
                  <c:v>0.395855605</c:v>
                </c:pt>
                <c:pt idx="1842">
                  <c:v>0.395855605</c:v>
                </c:pt>
                <c:pt idx="1843">
                  <c:v>0.395855605</c:v>
                </c:pt>
                <c:pt idx="1844">
                  <c:v>0.40378476000000002</c:v>
                </c:pt>
                <c:pt idx="1845">
                  <c:v>0.450112285</c:v>
                </c:pt>
                <c:pt idx="1846">
                  <c:v>0.46825054700000002</c:v>
                </c:pt>
                <c:pt idx="1847">
                  <c:v>0.48642369299999999</c:v>
                </c:pt>
                <c:pt idx="1848">
                  <c:v>0.484412817</c:v>
                </c:pt>
                <c:pt idx="1849">
                  <c:v>0.484412817</c:v>
                </c:pt>
                <c:pt idx="1850">
                  <c:v>0.48841241800000001</c:v>
                </c:pt>
                <c:pt idx="1851">
                  <c:v>0.48841241800000001</c:v>
                </c:pt>
                <c:pt idx="1852">
                  <c:v>0.48841241800000001</c:v>
                </c:pt>
                <c:pt idx="1853">
                  <c:v>0.48832456699999999</c:v>
                </c:pt>
                <c:pt idx="1854">
                  <c:v>0.47828333099999998</c:v>
                </c:pt>
                <c:pt idx="1855">
                  <c:v>0.470245089</c:v>
                </c:pt>
                <c:pt idx="1856">
                  <c:v>0.470245089</c:v>
                </c:pt>
                <c:pt idx="1857">
                  <c:v>0.472244889</c:v>
                </c:pt>
                <c:pt idx="1858">
                  <c:v>0.470245089</c:v>
                </c:pt>
                <c:pt idx="1859">
                  <c:v>0.47636062800000001</c:v>
                </c:pt>
                <c:pt idx="1860">
                  <c:v>0.484390659</c:v>
                </c:pt>
                <c:pt idx="1861">
                  <c:v>0.484390659</c:v>
                </c:pt>
                <c:pt idx="1862">
                  <c:v>0.48238038300000002</c:v>
                </c:pt>
                <c:pt idx="1863">
                  <c:v>0.48238038300000002</c:v>
                </c:pt>
                <c:pt idx="1864">
                  <c:v>0.48238038300000002</c:v>
                </c:pt>
                <c:pt idx="1865">
                  <c:v>0.488411812</c:v>
                </c:pt>
                <c:pt idx="1866">
                  <c:v>0.49142807399999999</c:v>
                </c:pt>
                <c:pt idx="1867">
                  <c:v>0.49645610800000001</c:v>
                </c:pt>
                <c:pt idx="1868">
                  <c:v>0.50852696900000005</c:v>
                </c:pt>
                <c:pt idx="1869">
                  <c:v>0.50852696900000005</c:v>
                </c:pt>
                <c:pt idx="1870">
                  <c:v>0.50852696900000005</c:v>
                </c:pt>
                <c:pt idx="1871">
                  <c:v>0.50852696900000005</c:v>
                </c:pt>
                <c:pt idx="1872">
                  <c:v>0.50651530700000003</c:v>
                </c:pt>
                <c:pt idx="1873">
                  <c:v>0.51456919499999998</c:v>
                </c:pt>
                <c:pt idx="1874">
                  <c:v>0.597472526</c:v>
                </c:pt>
                <c:pt idx="1875">
                  <c:v>0.61266229400000005</c:v>
                </c:pt>
                <c:pt idx="1876">
                  <c:v>0.61266229400000005</c:v>
                </c:pt>
                <c:pt idx="1877">
                  <c:v>0.61266229400000005</c:v>
                </c:pt>
                <c:pt idx="1878">
                  <c:v>0.61266229400000005</c:v>
                </c:pt>
                <c:pt idx="1879">
                  <c:v>0.658171697</c:v>
                </c:pt>
                <c:pt idx="1880">
                  <c:v>0.66833332099999998</c:v>
                </c:pt>
                <c:pt idx="1881">
                  <c:v>0.72969623900000002</c:v>
                </c:pt>
                <c:pt idx="1882">
                  <c:v>0.749953541</c:v>
                </c:pt>
                <c:pt idx="1883">
                  <c:v>0.749953541</c:v>
                </c:pt>
                <c:pt idx="1884">
                  <c:v>0.749953541</c:v>
                </c:pt>
                <c:pt idx="1885">
                  <c:v>0.749953541</c:v>
                </c:pt>
                <c:pt idx="1886">
                  <c:v>0.749953541</c:v>
                </c:pt>
                <c:pt idx="1887">
                  <c:v>0.76618897900000005</c:v>
                </c:pt>
                <c:pt idx="1888">
                  <c:v>0.78037682100000005</c:v>
                </c:pt>
                <c:pt idx="1889">
                  <c:v>0.778370805</c:v>
                </c:pt>
                <c:pt idx="1890">
                  <c:v>0.78856317499999995</c:v>
                </c:pt>
                <c:pt idx="1891">
                  <c:v>0.78856317499999995</c:v>
                </c:pt>
                <c:pt idx="1892">
                  <c:v>0.78856317499999995</c:v>
                </c:pt>
                <c:pt idx="1893">
                  <c:v>0.79260006100000002</c:v>
                </c:pt>
                <c:pt idx="1894">
                  <c:v>0.83717047200000005</c:v>
                </c:pt>
                <c:pt idx="1895">
                  <c:v>0.86771214299999999</c:v>
                </c:pt>
                <c:pt idx="1896">
                  <c:v>0.92834597299999999</c:v>
                </c:pt>
                <c:pt idx="1897">
                  <c:v>0.92834597299999999</c:v>
                </c:pt>
                <c:pt idx="1898">
                  <c:v>0.92834597299999999</c:v>
                </c:pt>
                <c:pt idx="1899">
                  <c:v>0.92834597299999999</c:v>
                </c:pt>
                <c:pt idx="1900">
                  <c:v>0.92834597299999999</c:v>
                </c:pt>
                <c:pt idx="1901">
                  <c:v>0.92834597299999999</c:v>
                </c:pt>
                <c:pt idx="1902">
                  <c:v>0.97400969500000001</c:v>
                </c:pt>
                <c:pt idx="1903">
                  <c:v>0.96695244300000005</c:v>
                </c:pt>
                <c:pt idx="1904">
                  <c:v>1.0137092590000001</c:v>
                </c:pt>
                <c:pt idx="1905">
                  <c:v>1.0137092590000001</c:v>
                </c:pt>
                <c:pt idx="1906">
                  <c:v>1.015709059</c:v>
                </c:pt>
                <c:pt idx="1907">
                  <c:v>1.015709059</c:v>
                </c:pt>
                <c:pt idx="1908">
                  <c:v>1.015709059</c:v>
                </c:pt>
                <c:pt idx="1909">
                  <c:v>1.0177324560000001</c:v>
                </c:pt>
                <c:pt idx="1910">
                  <c:v>1.0220382269999999</c:v>
                </c:pt>
                <c:pt idx="1911">
                  <c:v>1.0281953619999999</c:v>
                </c:pt>
                <c:pt idx="1912">
                  <c:v>1.0281953619999999</c:v>
                </c:pt>
                <c:pt idx="1913">
                  <c:v>1.0281953619999999</c:v>
                </c:pt>
                <c:pt idx="1914">
                  <c:v>1.0281953619999999</c:v>
                </c:pt>
                <c:pt idx="1915">
                  <c:v>1.0281953619999999</c:v>
                </c:pt>
                <c:pt idx="1916">
                  <c:v>1.0281953619999999</c:v>
                </c:pt>
                <c:pt idx="1917">
                  <c:v>1.0281562719999999</c:v>
                </c:pt>
                <c:pt idx="1918">
                  <c:v>1.0281471019999999</c:v>
                </c:pt>
                <c:pt idx="1919">
                  <c:v>1.0281471019999999</c:v>
                </c:pt>
                <c:pt idx="1920">
                  <c:v>1.0281471019999999</c:v>
                </c:pt>
                <c:pt idx="1921">
                  <c:v>1.0281471019999999</c:v>
                </c:pt>
                <c:pt idx="1922">
                  <c:v>1.0281471019999999</c:v>
                </c:pt>
                <c:pt idx="1923">
                  <c:v>1.0281471019999999</c:v>
                </c:pt>
                <c:pt idx="1924">
                  <c:v>1.025130951</c:v>
                </c:pt>
                <c:pt idx="1925">
                  <c:v>1.025130951</c:v>
                </c:pt>
                <c:pt idx="1926">
                  <c:v>1.025130951</c:v>
                </c:pt>
                <c:pt idx="1927">
                  <c:v>1.025130951</c:v>
                </c:pt>
                <c:pt idx="1928">
                  <c:v>1.0454849150000001</c:v>
                </c:pt>
                <c:pt idx="1929">
                  <c:v>1.0505410749999999</c:v>
                </c:pt>
                <c:pt idx="1930">
                  <c:v>1.0545868780000001</c:v>
                </c:pt>
                <c:pt idx="1931">
                  <c:v>1.0545868780000001</c:v>
                </c:pt>
                <c:pt idx="1932">
                  <c:v>1.0545868780000001</c:v>
                </c:pt>
                <c:pt idx="1933">
                  <c:v>1.0545868780000001</c:v>
                </c:pt>
                <c:pt idx="1934">
                  <c:v>1.0545868780000001</c:v>
                </c:pt>
                <c:pt idx="1935">
                  <c:v>1.054670888</c:v>
                </c:pt>
                <c:pt idx="1936">
                  <c:v>1.050625052</c:v>
                </c:pt>
                <c:pt idx="1937">
                  <c:v>1.050625052</c:v>
                </c:pt>
                <c:pt idx="1938">
                  <c:v>1.0465800110000001</c:v>
                </c:pt>
                <c:pt idx="1939">
                  <c:v>1.0465800110000001</c:v>
                </c:pt>
                <c:pt idx="1940">
                  <c:v>1.0465800110000001</c:v>
                </c:pt>
                <c:pt idx="1941">
                  <c:v>1.0465800110000001</c:v>
                </c:pt>
                <c:pt idx="1942">
                  <c:v>1.0465800110000001</c:v>
                </c:pt>
                <c:pt idx="1943">
                  <c:v>1.0465800110000001</c:v>
                </c:pt>
                <c:pt idx="1944">
                  <c:v>1.036441545</c:v>
                </c:pt>
                <c:pt idx="1945">
                  <c:v>1.040486563</c:v>
                </c:pt>
                <c:pt idx="1946">
                  <c:v>1.0525976850000001</c:v>
                </c:pt>
                <c:pt idx="1947">
                  <c:v>1.0525976850000001</c:v>
                </c:pt>
                <c:pt idx="1948">
                  <c:v>1.0525976850000001</c:v>
                </c:pt>
                <c:pt idx="1949">
                  <c:v>1.0525976850000001</c:v>
                </c:pt>
                <c:pt idx="1950">
                  <c:v>1.074951617</c:v>
                </c:pt>
                <c:pt idx="1951">
                  <c:v>1.1320283339999999</c:v>
                </c:pt>
                <c:pt idx="1952">
                  <c:v>1.2136429500000001</c:v>
                </c:pt>
                <c:pt idx="1953">
                  <c:v>1.244262019</c:v>
                </c:pt>
                <c:pt idx="1954">
                  <c:v>1.244262019</c:v>
                </c:pt>
                <c:pt idx="1955">
                  <c:v>1.244262019</c:v>
                </c:pt>
                <c:pt idx="1956">
                  <c:v>1.2545007699999999</c:v>
                </c:pt>
                <c:pt idx="1957">
                  <c:v>1.2974192689999999</c:v>
                </c:pt>
                <c:pt idx="1958">
                  <c:v>1.3097795780000001</c:v>
                </c:pt>
                <c:pt idx="1959">
                  <c:v>1.367094255</c:v>
                </c:pt>
                <c:pt idx="1960">
                  <c:v>1.3928045090000001</c:v>
                </c:pt>
                <c:pt idx="1961">
                  <c:v>1.3928045090000001</c:v>
                </c:pt>
                <c:pt idx="1962">
                  <c:v>1.3928045090000001</c:v>
                </c:pt>
                <c:pt idx="1963">
                  <c:v>1.3928045090000001</c:v>
                </c:pt>
                <c:pt idx="1964">
                  <c:v>1.3928045090000001</c:v>
                </c:pt>
                <c:pt idx="1965">
                  <c:v>1.3521759149999999</c:v>
                </c:pt>
                <c:pt idx="1966">
                  <c:v>1.338767493</c:v>
                </c:pt>
                <c:pt idx="1967">
                  <c:v>1.3265722660000001</c:v>
                </c:pt>
                <c:pt idx="1968">
                  <c:v>1.3265722660000001</c:v>
                </c:pt>
                <c:pt idx="1969">
                  <c:v>1.3265722660000001</c:v>
                </c:pt>
                <c:pt idx="1970">
                  <c:v>1.3880049139999999</c:v>
                </c:pt>
                <c:pt idx="1971">
                  <c:v>1.3880049139999999</c:v>
                </c:pt>
                <c:pt idx="1972">
                  <c:v>1.3856687350000001</c:v>
                </c:pt>
                <c:pt idx="1973">
                  <c:v>1.375331021</c:v>
                </c:pt>
                <c:pt idx="1974">
                  <c:v>1.36313811</c:v>
                </c:pt>
                <c:pt idx="1975">
                  <c:v>1.36313811</c:v>
                </c:pt>
                <c:pt idx="1976">
                  <c:v>1.36313811</c:v>
                </c:pt>
                <c:pt idx="1977">
                  <c:v>1.36313811</c:v>
                </c:pt>
                <c:pt idx="1978">
                  <c:v>1.36313811</c:v>
                </c:pt>
                <c:pt idx="1979">
                  <c:v>1.3907956130000001</c:v>
                </c:pt>
                <c:pt idx="1980">
                  <c:v>1.412434865</c:v>
                </c:pt>
                <c:pt idx="1981">
                  <c:v>1.4083688750000001</c:v>
                </c:pt>
                <c:pt idx="1982">
                  <c:v>1.4083688750000001</c:v>
                </c:pt>
                <c:pt idx="1983">
                  <c:v>1.4083688750000001</c:v>
                </c:pt>
                <c:pt idx="1984">
                  <c:v>1.4290078530000001</c:v>
                </c:pt>
                <c:pt idx="1985">
                  <c:v>1.454682289</c:v>
                </c:pt>
                <c:pt idx="1986">
                  <c:v>1.454682289</c:v>
                </c:pt>
                <c:pt idx="1987">
                  <c:v>1.454682289</c:v>
                </c:pt>
                <c:pt idx="1988">
                  <c:v>1.4597662709999999</c:v>
                </c:pt>
                <c:pt idx="1989">
                  <c:v>1.4597662709999999</c:v>
                </c:pt>
                <c:pt idx="1990">
                  <c:v>1.4597662709999999</c:v>
                </c:pt>
                <c:pt idx="1991">
                  <c:v>1.463834246</c:v>
                </c:pt>
                <c:pt idx="1992">
                  <c:v>1.465868532</c:v>
                </c:pt>
                <c:pt idx="1993">
                  <c:v>1.465868532</c:v>
                </c:pt>
                <c:pt idx="1994">
                  <c:v>1.4456608419999999</c:v>
                </c:pt>
                <c:pt idx="1995">
                  <c:v>1.4559356370000001</c:v>
                </c:pt>
                <c:pt idx="1996">
                  <c:v>1.4559356370000001</c:v>
                </c:pt>
                <c:pt idx="1997">
                  <c:v>1.4559356370000001</c:v>
                </c:pt>
                <c:pt idx="1998">
                  <c:v>1.4559356370000001</c:v>
                </c:pt>
                <c:pt idx="1999">
                  <c:v>1.4580520180000001</c:v>
                </c:pt>
                <c:pt idx="2000">
                  <c:v>1.4580520180000001</c:v>
                </c:pt>
                <c:pt idx="2001">
                  <c:v>1.458074361</c:v>
                </c:pt>
                <c:pt idx="2002">
                  <c:v>1.458074361</c:v>
                </c:pt>
                <c:pt idx="2003">
                  <c:v>1.458074361</c:v>
                </c:pt>
                <c:pt idx="2004">
                  <c:v>1.458074361</c:v>
                </c:pt>
                <c:pt idx="2005">
                  <c:v>1.458074361</c:v>
                </c:pt>
                <c:pt idx="2006">
                  <c:v>1.4262242949999999</c:v>
                </c:pt>
                <c:pt idx="2007">
                  <c:v>1.42419315</c:v>
                </c:pt>
                <c:pt idx="2008">
                  <c:v>1.422197318</c:v>
                </c:pt>
                <c:pt idx="2009">
                  <c:v>1.419151337</c:v>
                </c:pt>
                <c:pt idx="2010">
                  <c:v>1.419151337</c:v>
                </c:pt>
                <c:pt idx="2011">
                  <c:v>1.419151337</c:v>
                </c:pt>
                <c:pt idx="2012">
                  <c:v>1.419151337</c:v>
                </c:pt>
                <c:pt idx="2013">
                  <c:v>1.419151337</c:v>
                </c:pt>
                <c:pt idx="2014">
                  <c:v>1.4231938420000001</c:v>
                </c:pt>
                <c:pt idx="2015">
                  <c:v>1.4386913459999999</c:v>
                </c:pt>
                <c:pt idx="2016">
                  <c:v>1.4386996219999999</c:v>
                </c:pt>
                <c:pt idx="2017">
                  <c:v>1.4386996219999999</c:v>
                </c:pt>
                <c:pt idx="2018">
                  <c:v>1.4386996219999999</c:v>
                </c:pt>
                <c:pt idx="2019">
                  <c:v>1.4192315950000001</c:v>
                </c:pt>
                <c:pt idx="2020">
                  <c:v>1.408893881</c:v>
                </c:pt>
                <c:pt idx="2021">
                  <c:v>1.414994224</c:v>
                </c:pt>
                <c:pt idx="2022">
                  <c:v>1.427200085</c:v>
                </c:pt>
                <c:pt idx="2023">
                  <c:v>1.4375168460000001</c:v>
                </c:pt>
                <c:pt idx="2024">
                  <c:v>1.4375168460000001</c:v>
                </c:pt>
                <c:pt idx="2025">
                  <c:v>1.4375168460000001</c:v>
                </c:pt>
                <c:pt idx="2026">
                  <c:v>1.437331605</c:v>
                </c:pt>
                <c:pt idx="2027">
                  <c:v>1.422993248</c:v>
                </c:pt>
                <c:pt idx="2028">
                  <c:v>1.408784603</c:v>
                </c:pt>
                <c:pt idx="2029">
                  <c:v>1.4026856990000001</c:v>
                </c:pt>
                <c:pt idx="2030">
                  <c:v>1.3511402299999999</c:v>
                </c:pt>
                <c:pt idx="2031">
                  <c:v>1.3511402299999999</c:v>
                </c:pt>
                <c:pt idx="2032">
                  <c:v>1.3511402299999999</c:v>
                </c:pt>
                <c:pt idx="2033">
                  <c:v>1.3511402299999999</c:v>
                </c:pt>
                <c:pt idx="2034">
                  <c:v>1.3511402299999999</c:v>
                </c:pt>
                <c:pt idx="2035">
                  <c:v>1.3511402299999999</c:v>
                </c:pt>
                <c:pt idx="2036">
                  <c:v>1.347075378</c:v>
                </c:pt>
                <c:pt idx="2037">
                  <c:v>1.347075378</c:v>
                </c:pt>
                <c:pt idx="2038">
                  <c:v>1.347075378</c:v>
                </c:pt>
                <c:pt idx="2039">
                  <c:v>1.347075378</c:v>
                </c:pt>
                <c:pt idx="2040">
                  <c:v>1.3573451489999999</c:v>
                </c:pt>
                <c:pt idx="2041">
                  <c:v>1.3573451489999999</c:v>
                </c:pt>
                <c:pt idx="2042">
                  <c:v>1.347075378</c:v>
                </c:pt>
                <c:pt idx="2043">
                  <c:v>1.360495258</c:v>
                </c:pt>
                <c:pt idx="2044">
                  <c:v>1.350183637</c:v>
                </c:pt>
                <c:pt idx="2045">
                  <c:v>1.350183637</c:v>
                </c:pt>
                <c:pt idx="2046">
                  <c:v>1.350183637</c:v>
                </c:pt>
                <c:pt idx="2047">
                  <c:v>1.350183637</c:v>
                </c:pt>
                <c:pt idx="2048">
                  <c:v>1.350183637</c:v>
                </c:pt>
                <c:pt idx="2049">
                  <c:v>1.350183637</c:v>
                </c:pt>
                <c:pt idx="2050">
                  <c:v>1.350183637</c:v>
                </c:pt>
                <c:pt idx="2051">
                  <c:v>1.350183637</c:v>
                </c:pt>
                <c:pt idx="2052">
                  <c:v>1.350183637</c:v>
                </c:pt>
                <c:pt idx="2053">
                  <c:v>1.350183637</c:v>
                </c:pt>
                <c:pt idx="2054">
                  <c:v>1.350183637</c:v>
                </c:pt>
                <c:pt idx="2055">
                  <c:v>1.35434049</c:v>
                </c:pt>
                <c:pt idx="2056">
                  <c:v>1.36058564</c:v>
                </c:pt>
                <c:pt idx="2057">
                  <c:v>1.36058564</c:v>
                </c:pt>
                <c:pt idx="2058">
                  <c:v>1.3708502970000001</c:v>
                </c:pt>
                <c:pt idx="2059">
                  <c:v>1.3708502970000001</c:v>
                </c:pt>
                <c:pt idx="2060">
                  <c:v>1.3708502970000001</c:v>
                </c:pt>
                <c:pt idx="2061">
                  <c:v>1.3708502970000001</c:v>
                </c:pt>
                <c:pt idx="2062">
                  <c:v>1.3667848300000001</c:v>
                </c:pt>
                <c:pt idx="2063">
                  <c:v>1.3667848300000001</c:v>
                </c:pt>
                <c:pt idx="2064">
                  <c:v>1.3667745010000001</c:v>
                </c:pt>
                <c:pt idx="2065">
                  <c:v>1.3667745010000001</c:v>
                </c:pt>
                <c:pt idx="2066">
                  <c:v>1.3667745010000001</c:v>
                </c:pt>
                <c:pt idx="2067">
                  <c:v>1.3667745010000001</c:v>
                </c:pt>
                <c:pt idx="2068">
                  <c:v>1.3667745010000001</c:v>
                </c:pt>
                <c:pt idx="2069">
                  <c:v>1.3831536200000001</c:v>
                </c:pt>
                <c:pt idx="2070">
                  <c:v>1.42919073</c:v>
                </c:pt>
                <c:pt idx="2071">
                  <c:v>1.4394866019999999</c:v>
                </c:pt>
                <c:pt idx="2072">
                  <c:v>1.44978769</c:v>
                </c:pt>
                <c:pt idx="2073">
                  <c:v>1.44978769</c:v>
                </c:pt>
                <c:pt idx="2074">
                  <c:v>1.44978769</c:v>
                </c:pt>
                <c:pt idx="2075">
                  <c:v>1.4652096450000001</c:v>
                </c:pt>
                <c:pt idx="2076">
                  <c:v>1.4652096450000001</c:v>
                </c:pt>
                <c:pt idx="2077">
                  <c:v>1.4652096450000001</c:v>
                </c:pt>
                <c:pt idx="2078">
                  <c:v>1.4652096450000001</c:v>
                </c:pt>
                <c:pt idx="2079">
                  <c:v>1.479590666</c:v>
                </c:pt>
                <c:pt idx="2080">
                  <c:v>1.479590666</c:v>
                </c:pt>
                <c:pt idx="2081">
                  <c:v>1.479590666</c:v>
                </c:pt>
                <c:pt idx="2082">
                  <c:v>1.481627077</c:v>
                </c:pt>
                <c:pt idx="2083">
                  <c:v>1.5247003539999999</c:v>
                </c:pt>
                <c:pt idx="2084">
                  <c:v>1.5247003539999999</c:v>
                </c:pt>
                <c:pt idx="2085">
                  <c:v>1.5247003539999999</c:v>
                </c:pt>
                <c:pt idx="2086">
                  <c:v>1.5546026209999999</c:v>
                </c:pt>
                <c:pt idx="2087">
                  <c:v>1.5546026209999999</c:v>
                </c:pt>
                <c:pt idx="2088">
                  <c:v>1.5391314</c:v>
                </c:pt>
                <c:pt idx="2089">
                  <c:v>1.55462341</c:v>
                </c:pt>
                <c:pt idx="2090">
                  <c:v>1.55462341</c:v>
                </c:pt>
                <c:pt idx="2091">
                  <c:v>1.55462341</c:v>
                </c:pt>
                <c:pt idx="2092">
                  <c:v>1.5608343710000001</c:v>
                </c:pt>
                <c:pt idx="2093">
                  <c:v>1.5669504400000001</c:v>
                </c:pt>
                <c:pt idx="2094">
                  <c:v>1.5669504400000001</c:v>
                </c:pt>
                <c:pt idx="2095">
                  <c:v>1.5669504400000001</c:v>
                </c:pt>
                <c:pt idx="2096">
                  <c:v>1.579187747</c:v>
                </c:pt>
                <c:pt idx="2097">
                  <c:v>1.579187747</c:v>
                </c:pt>
                <c:pt idx="2098">
                  <c:v>1.6050254850000001</c:v>
                </c:pt>
                <c:pt idx="2099">
                  <c:v>1.6153631989999999</c:v>
                </c:pt>
                <c:pt idx="2100">
                  <c:v>1.6389760229999999</c:v>
                </c:pt>
                <c:pt idx="2101">
                  <c:v>1.6389760229999999</c:v>
                </c:pt>
                <c:pt idx="2102">
                  <c:v>1.6389760229999999</c:v>
                </c:pt>
                <c:pt idx="2103">
                  <c:v>1.6605701740000001</c:v>
                </c:pt>
                <c:pt idx="2104">
                  <c:v>1.670928905</c:v>
                </c:pt>
                <c:pt idx="2105">
                  <c:v>1.691587317</c:v>
                </c:pt>
                <c:pt idx="2106">
                  <c:v>1.691587317</c:v>
                </c:pt>
                <c:pt idx="2107">
                  <c:v>1.7099842839999999</c:v>
                </c:pt>
                <c:pt idx="2108">
                  <c:v>1.7099842839999999</c:v>
                </c:pt>
                <c:pt idx="2109">
                  <c:v>1.7099842839999999</c:v>
                </c:pt>
                <c:pt idx="2110">
                  <c:v>1.7099842839999999</c:v>
                </c:pt>
                <c:pt idx="2111">
                  <c:v>1.761511313</c:v>
                </c:pt>
                <c:pt idx="2112">
                  <c:v>1.761511313</c:v>
                </c:pt>
                <c:pt idx="2113">
                  <c:v>1.794194281</c:v>
                </c:pt>
                <c:pt idx="2114">
                  <c:v>1.8358605699999999</c:v>
                </c:pt>
                <c:pt idx="2115">
                  <c:v>1.8358605699999999</c:v>
                </c:pt>
                <c:pt idx="2116">
                  <c:v>1.847859371</c:v>
                </c:pt>
                <c:pt idx="2117">
                  <c:v>1.8706605510000001</c:v>
                </c:pt>
                <c:pt idx="2118">
                  <c:v>1.8706605510000001</c:v>
                </c:pt>
                <c:pt idx="2119">
                  <c:v>1.892558916</c:v>
                </c:pt>
                <c:pt idx="2120">
                  <c:v>1.892558916</c:v>
                </c:pt>
                <c:pt idx="2121">
                  <c:v>1.8946229020000001</c:v>
                </c:pt>
                <c:pt idx="2122">
                  <c:v>1.8946229020000001</c:v>
                </c:pt>
                <c:pt idx="2123">
                  <c:v>1.8946229020000001</c:v>
                </c:pt>
                <c:pt idx="2124">
                  <c:v>1.9152177560000001</c:v>
                </c:pt>
                <c:pt idx="2125">
                  <c:v>1.942984142</c:v>
                </c:pt>
                <c:pt idx="2126">
                  <c:v>1.9592070290000001</c:v>
                </c:pt>
                <c:pt idx="2127">
                  <c:v>1.969454823</c:v>
                </c:pt>
                <c:pt idx="2128">
                  <c:v>1.958975634</c:v>
                </c:pt>
                <c:pt idx="2129">
                  <c:v>1.958975634</c:v>
                </c:pt>
                <c:pt idx="2130">
                  <c:v>1.958975634</c:v>
                </c:pt>
                <c:pt idx="2131">
                  <c:v>1.9711691140000001</c:v>
                </c:pt>
                <c:pt idx="2132">
                  <c:v>1.9499450199999999</c:v>
                </c:pt>
                <c:pt idx="2133">
                  <c:v>1.925085556</c:v>
                </c:pt>
                <c:pt idx="2134">
                  <c:v>1.920942852</c:v>
                </c:pt>
                <c:pt idx="2135">
                  <c:v>1.9063741910000001</c:v>
                </c:pt>
                <c:pt idx="2136">
                  <c:v>1.9063741910000001</c:v>
                </c:pt>
                <c:pt idx="2137">
                  <c:v>1.9063741910000001</c:v>
                </c:pt>
                <c:pt idx="2138">
                  <c:v>1.9063523790000001</c:v>
                </c:pt>
                <c:pt idx="2139">
                  <c:v>1.9063523790000001</c:v>
                </c:pt>
                <c:pt idx="2140">
                  <c:v>1.8773654820000001</c:v>
                </c:pt>
                <c:pt idx="2141">
                  <c:v>1.8752880540000001</c:v>
                </c:pt>
                <c:pt idx="2142">
                  <c:v>1.927685812</c:v>
                </c:pt>
                <c:pt idx="2143">
                  <c:v>1.927685812</c:v>
                </c:pt>
                <c:pt idx="2144">
                  <c:v>1.927685812</c:v>
                </c:pt>
                <c:pt idx="2145">
                  <c:v>1.9381025540000001</c:v>
                </c:pt>
                <c:pt idx="2146">
                  <c:v>1.936025549</c:v>
                </c:pt>
                <c:pt idx="2147">
                  <c:v>1.9116198230000001</c:v>
                </c:pt>
                <c:pt idx="2148">
                  <c:v>1.9116198230000001</c:v>
                </c:pt>
                <c:pt idx="2149">
                  <c:v>1.900228802</c:v>
                </c:pt>
                <c:pt idx="2150">
                  <c:v>1.900228802</c:v>
                </c:pt>
                <c:pt idx="2151">
                  <c:v>1.900228802</c:v>
                </c:pt>
                <c:pt idx="2152">
                  <c:v>1.9043227519999999</c:v>
                </c:pt>
                <c:pt idx="2153">
                  <c:v>1.911497336</c:v>
                </c:pt>
                <c:pt idx="2154">
                  <c:v>1.8867653280000001</c:v>
                </c:pt>
                <c:pt idx="2155">
                  <c:v>1.8949615740000001</c:v>
                </c:pt>
                <c:pt idx="2156">
                  <c:v>1.8990553400000001</c:v>
                </c:pt>
                <c:pt idx="2157">
                  <c:v>1.8990553400000001</c:v>
                </c:pt>
                <c:pt idx="2158">
                  <c:v>1.8990553400000001</c:v>
                </c:pt>
                <c:pt idx="2159">
                  <c:v>1.890480092</c:v>
                </c:pt>
                <c:pt idx="2160">
                  <c:v>1.892525792</c:v>
                </c:pt>
                <c:pt idx="2161">
                  <c:v>1.8495099610000001</c:v>
                </c:pt>
                <c:pt idx="2162">
                  <c:v>1.8556440380000001</c:v>
                </c:pt>
                <c:pt idx="2163">
                  <c:v>1.8495099610000001</c:v>
                </c:pt>
                <c:pt idx="2164">
                  <c:v>1.8495099610000001</c:v>
                </c:pt>
                <c:pt idx="2165">
                  <c:v>1.8495099610000001</c:v>
                </c:pt>
                <c:pt idx="2166">
                  <c:v>1.8495099610000001</c:v>
                </c:pt>
                <c:pt idx="2167">
                  <c:v>1.79433124</c:v>
                </c:pt>
                <c:pt idx="2168">
                  <c:v>1.8149439439999999</c:v>
                </c:pt>
                <c:pt idx="2169">
                  <c:v>1.8088098669999999</c:v>
                </c:pt>
                <c:pt idx="2170">
                  <c:v>1.819146758</c:v>
                </c:pt>
                <c:pt idx="2171">
                  <c:v>1.819146758</c:v>
                </c:pt>
                <c:pt idx="2172">
                  <c:v>1.819123265</c:v>
                </c:pt>
                <c:pt idx="2173">
                  <c:v>1.821168286</c:v>
                </c:pt>
                <c:pt idx="2174">
                  <c:v>1.821168286</c:v>
                </c:pt>
                <c:pt idx="2175">
                  <c:v>1.817078443</c:v>
                </c:pt>
                <c:pt idx="2176">
                  <c:v>1.822614943</c:v>
                </c:pt>
                <c:pt idx="2177">
                  <c:v>1.807937457</c:v>
                </c:pt>
                <c:pt idx="2178">
                  <c:v>1.807937457</c:v>
                </c:pt>
                <c:pt idx="2179">
                  <c:v>1.807937457</c:v>
                </c:pt>
                <c:pt idx="2180">
                  <c:v>1.807937457</c:v>
                </c:pt>
                <c:pt idx="2181">
                  <c:v>1.754146242</c:v>
                </c:pt>
                <c:pt idx="2182">
                  <c:v>1.715705703</c:v>
                </c:pt>
                <c:pt idx="2183">
                  <c:v>1.715705703</c:v>
                </c:pt>
                <c:pt idx="2184">
                  <c:v>1.715705703</c:v>
                </c:pt>
                <c:pt idx="2185">
                  <c:v>1.715705703</c:v>
                </c:pt>
                <c:pt idx="2186">
                  <c:v>1.715705703</c:v>
                </c:pt>
                <c:pt idx="2187">
                  <c:v>1.715705703</c:v>
                </c:pt>
                <c:pt idx="2188">
                  <c:v>1.715705703</c:v>
                </c:pt>
                <c:pt idx="2189">
                  <c:v>1.736407477</c:v>
                </c:pt>
                <c:pt idx="2190">
                  <c:v>1.762733643</c:v>
                </c:pt>
                <c:pt idx="2191">
                  <c:v>1.7813083300000001</c:v>
                </c:pt>
                <c:pt idx="2192">
                  <c:v>1.7813083300000001</c:v>
                </c:pt>
                <c:pt idx="2193">
                  <c:v>1.7813083300000001</c:v>
                </c:pt>
                <c:pt idx="2194">
                  <c:v>1.791719885</c:v>
                </c:pt>
                <c:pt idx="2195">
                  <c:v>1.7819747500000001</c:v>
                </c:pt>
                <c:pt idx="2196">
                  <c:v>1.7819747500000001</c:v>
                </c:pt>
                <c:pt idx="2197">
                  <c:v>1.7923969179999999</c:v>
                </c:pt>
                <c:pt idx="2198">
                  <c:v>1.8597528430000001</c:v>
                </c:pt>
                <c:pt idx="2199">
                  <c:v>1.8597528430000001</c:v>
                </c:pt>
                <c:pt idx="2200">
                  <c:v>1.8597528430000001</c:v>
                </c:pt>
                <c:pt idx="2201">
                  <c:v>1.8597528430000001</c:v>
                </c:pt>
                <c:pt idx="2202">
                  <c:v>1.880533381</c:v>
                </c:pt>
                <c:pt idx="2203">
                  <c:v>1.9157585450000001</c:v>
                </c:pt>
                <c:pt idx="2204">
                  <c:v>1.9157585450000001</c:v>
                </c:pt>
                <c:pt idx="2205">
                  <c:v>1.934395404</c:v>
                </c:pt>
                <c:pt idx="2206">
                  <c:v>1.934395404</c:v>
                </c:pt>
                <c:pt idx="2207">
                  <c:v>1.934395404</c:v>
                </c:pt>
                <c:pt idx="2208">
                  <c:v>1.9760997520000001</c:v>
                </c:pt>
                <c:pt idx="2209">
                  <c:v>1.96748905</c:v>
                </c:pt>
                <c:pt idx="2210">
                  <c:v>1.9734884500000001</c:v>
                </c:pt>
                <c:pt idx="2211">
                  <c:v>1.9734884500000001</c:v>
                </c:pt>
                <c:pt idx="2212">
                  <c:v>2.0306822289999999</c:v>
                </c:pt>
                <c:pt idx="2213">
                  <c:v>2.0306822289999999</c:v>
                </c:pt>
                <c:pt idx="2214">
                  <c:v>2.0346818290000002</c:v>
                </c:pt>
                <c:pt idx="2215">
                  <c:v>2.0346582849999999</c:v>
                </c:pt>
                <c:pt idx="2216">
                  <c:v>2.0514656539999998</c:v>
                </c:pt>
                <c:pt idx="2217">
                  <c:v>2.022399804</c:v>
                </c:pt>
                <c:pt idx="2218">
                  <c:v>2.030591813</c:v>
                </c:pt>
                <c:pt idx="2219">
                  <c:v>2.0115254820000001</c:v>
                </c:pt>
                <c:pt idx="2220">
                  <c:v>2.0115254820000001</c:v>
                </c:pt>
                <c:pt idx="2221">
                  <c:v>2.0115254820000001</c:v>
                </c:pt>
                <c:pt idx="2222">
                  <c:v>2.0155250819999999</c:v>
                </c:pt>
                <c:pt idx="2223">
                  <c:v>2.0257239600000001</c:v>
                </c:pt>
                <c:pt idx="2224">
                  <c:v>2.024633525</c:v>
                </c:pt>
                <c:pt idx="2225">
                  <c:v>2.007994031</c:v>
                </c:pt>
                <c:pt idx="2226">
                  <c:v>1.994185144</c:v>
                </c:pt>
                <c:pt idx="2227">
                  <c:v>1.994185144</c:v>
                </c:pt>
                <c:pt idx="2228">
                  <c:v>1.998184744</c:v>
                </c:pt>
                <c:pt idx="2229">
                  <c:v>2.0084642270000002</c:v>
                </c:pt>
                <c:pt idx="2230">
                  <c:v>1.9914278409999999</c:v>
                </c:pt>
                <c:pt idx="2231">
                  <c:v>1.9814717959999999</c:v>
                </c:pt>
                <c:pt idx="2232">
                  <c:v>1.987611309</c:v>
                </c:pt>
                <c:pt idx="2233">
                  <c:v>1.9908043820000001</c:v>
                </c:pt>
                <c:pt idx="2234">
                  <c:v>1.9908043820000001</c:v>
                </c:pt>
                <c:pt idx="2235">
                  <c:v>1.9908043820000001</c:v>
                </c:pt>
                <c:pt idx="2236">
                  <c:v>2.0266809050000001</c:v>
                </c:pt>
                <c:pt idx="2237">
                  <c:v>2.034874882</c:v>
                </c:pt>
                <c:pt idx="2238">
                  <c:v>2.034874882</c:v>
                </c:pt>
                <c:pt idx="2239">
                  <c:v>2.0451687760000001</c:v>
                </c:pt>
                <c:pt idx="2240">
                  <c:v>2.0737816850000002</c:v>
                </c:pt>
                <c:pt idx="2241">
                  <c:v>2.0737816850000002</c:v>
                </c:pt>
                <c:pt idx="2242">
                  <c:v>2.0737816850000002</c:v>
                </c:pt>
                <c:pt idx="2243">
                  <c:v>2.0842459419999999</c:v>
                </c:pt>
                <c:pt idx="2244">
                  <c:v>2.0842459419999999</c:v>
                </c:pt>
                <c:pt idx="2245">
                  <c:v>2.1001416150000001</c:v>
                </c:pt>
                <c:pt idx="2246">
                  <c:v>2.1123367599999998</c:v>
                </c:pt>
                <c:pt idx="2247">
                  <c:v>2.1686114459999999</c:v>
                </c:pt>
                <c:pt idx="2248">
                  <c:v>2.1686114459999999</c:v>
                </c:pt>
                <c:pt idx="2249">
                  <c:v>2.1686114459999999</c:v>
                </c:pt>
                <c:pt idx="2250">
                  <c:v>2.1949637719999999</c:v>
                </c:pt>
                <c:pt idx="2251">
                  <c:v>2.2400661610000001</c:v>
                </c:pt>
                <c:pt idx="2252">
                  <c:v>2.2400661610000001</c:v>
                </c:pt>
                <c:pt idx="2253">
                  <c:v>2.3266002119999998</c:v>
                </c:pt>
                <c:pt idx="2254">
                  <c:v>2.4075986650000001</c:v>
                </c:pt>
                <c:pt idx="2255">
                  <c:v>2.4075986650000001</c:v>
                </c:pt>
                <c:pt idx="2256">
                  <c:v>2.4115982649999999</c:v>
                </c:pt>
                <c:pt idx="2257">
                  <c:v>2.4700631670000002</c:v>
                </c:pt>
                <c:pt idx="2258">
                  <c:v>2.6333710109999999</c:v>
                </c:pt>
                <c:pt idx="2259">
                  <c:v>2.6502267920000002</c:v>
                </c:pt>
                <c:pt idx="2260">
                  <c:v>2.6726766749999999</c:v>
                </c:pt>
                <c:pt idx="2261">
                  <c:v>2.6481481009999999</c:v>
                </c:pt>
                <c:pt idx="2262">
                  <c:v>2.6481481009999999</c:v>
                </c:pt>
                <c:pt idx="2263">
                  <c:v>2.667291767</c:v>
                </c:pt>
                <c:pt idx="2264">
                  <c:v>2.7106903070000001</c:v>
                </c:pt>
                <c:pt idx="2265">
                  <c:v>2.7201191410000001</c:v>
                </c:pt>
                <c:pt idx="2266">
                  <c:v>2.7597718420000001</c:v>
                </c:pt>
                <c:pt idx="2267">
                  <c:v>2.7597718420000001</c:v>
                </c:pt>
                <c:pt idx="2268">
                  <c:v>2.766515981</c:v>
                </c:pt>
                <c:pt idx="2269">
                  <c:v>2.766515981</c:v>
                </c:pt>
                <c:pt idx="2270">
                  <c:v>2.8176407860000001</c:v>
                </c:pt>
                <c:pt idx="2271">
                  <c:v>3.1510210889999999</c:v>
                </c:pt>
                <c:pt idx="2272">
                  <c:v>3.1698903299999999</c:v>
                </c:pt>
                <c:pt idx="2273">
                  <c:v>3.177399839</c:v>
                </c:pt>
                <c:pt idx="2274">
                  <c:v>3.1649682270000001</c:v>
                </c:pt>
                <c:pt idx="2275">
                  <c:v>3.1802417690000002</c:v>
                </c:pt>
                <c:pt idx="2276">
                  <c:v>3.1802417690000002</c:v>
                </c:pt>
                <c:pt idx="2277">
                  <c:v>3.1802417690000002</c:v>
                </c:pt>
                <c:pt idx="2278">
                  <c:v>3.205969777</c:v>
                </c:pt>
                <c:pt idx="2279">
                  <c:v>3.268610426</c:v>
                </c:pt>
                <c:pt idx="2280">
                  <c:v>3.390245229</c:v>
                </c:pt>
                <c:pt idx="2281">
                  <c:v>3.3278449550000002</c:v>
                </c:pt>
                <c:pt idx="2282">
                  <c:v>3.348212926</c:v>
                </c:pt>
                <c:pt idx="2283">
                  <c:v>3.348212926</c:v>
                </c:pt>
                <c:pt idx="2284">
                  <c:v>3.3439343149999998</c:v>
                </c:pt>
                <c:pt idx="2285">
                  <c:v>3.3437445189999999</c:v>
                </c:pt>
                <c:pt idx="2286">
                  <c:v>3.3061877599999998</c:v>
                </c:pt>
                <c:pt idx="2287">
                  <c:v>3.201872217</c:v>
                </c:pt>
                <c:pt idx="2288">
                  <c:v>3.1837641090000002</c:v>
                </c:pt>
                <c:pt idx="2289">
                  <c:v>3.2120894139999998</c:v>
                </c:pt>
                <c:pt idx="2290">
                  <c:v>3.2120894139999998</c:v>
                </c:pt>
                <c:pt idx="2291">
                  <c:v>3.2120894139999998</c:v>
                </c:pt>
                <c:pt idx="2292">
                  <c:v>3.2371233199999998</c:v>
                </c:pt>
                <c:pt idx="2293">
                  <c:v>3.2692710219999999</c:v>
                </c:pt>
                <c:pt idx="2294">
                  <c:v>3.2402134280000001</c:v>
                </c:pt>
                <c:pt idx="2295">
                  <c:v>3.1985194460000002</c:v>
                </c:pt>
                <c:pt idx="2296">
                  <c:v>3.2276963479999998</c:v>
                </c:pt>
                <c:pt idx="2297">
                  <c:v>3.2276963479999998</c:v>
                </c:pt>
                <c:pt idx="2298">
                  <c:v>3.2276963479999998</c:v>
                </c:pt>
                <c:pt idx="2299">
                  <c:v>3.1856639260000001</c:v>
                </c:pt>
                <c:pt idx="2300">
                  <c:v>3.1045039569999999</c:v>
                </c:pt>
                <c:pt idx="2301">
                  <c:v>3.1355848740000001</c:v>
                </c:pt>
                <c:pt idx="2302">
                  <c:v>3.042827441</c:v>
                </c:pt>
                <c:pt idx="2303">
                  <c:v>3.042827441</c:v>
                </c:pt>
                <c:pt idx="2304">
                  <c:v>3.042827441</c:v>
                </c:pt>
                <c:pt idx="2305">
                  <c:v>3.1347874139999998</c:v>
                </c:pt>
                <c:pt idx="2306">
                  <c:v>3.1346046830000001</c:v>
                </c:pt>
                <c:pt idx="2307">
                  <c:v>3.1624520860000001</c:v>
                </c:pt>
                <c:pt idx="2308">
                  <c:v>3.1810049560000002</c:v>
                </c:pt>
                <c:pt idx="2309">
                  <c:v>3.1196943890000002</c:v>
                </c:pt>
                <c:pt idx="2310">
                  <c:v>3.2321361639999999</c:v>
                </c:pt>
                <c:pt idx="2311">
                  <c:v>3.2321361639999999</c:v>
                </c:pt>
                <c:pt idx="2312">
                  <c:v>3.2321361639999999</c:v>
                </c:pt>
                <c:pt idx="2313">
                  <c:v>3.2529088060000002</c:v>
                </c:pt>
                <c:pt idx="2314">
                  <c:v>3.2738616309999999</c:v>
                </c:pt>
                <c:pt idx="2315">
                  <c:v>3.2410741839999999</c:v>
                </c:pt>
                <c:pt idx="2316">
                  <c:v>3.2410741839999999</c:v>
                </c:pt>
                <c:pt idx="2317">
                  <c:v>3.2408872020000001</c:v>
                </c:pt>
                <c:pt idx="2318">
                  <c:v>3.2408872020000001</c:v>
                </c:pt>
                <c:pt idx="2319">
                  <c:v>3.2628002729999999</c:v>
                </c:pt>
                <c:pt idx="2320">
                  <c:v>3.3028846719999998</c:v>
                </c:pt>
                <c:pt idx="2321">
                  <c:v>3.3256399609999998</c:v>
                </c:pt>
                <c:pt idx="2322">
                  <c:v>3.3589042120000001</c:v>
                </c:pt>
                <c:pt idx="2323">
                  <c:v>3.3722903660000001</c:v>
                </c:pt>
                <c:pt idx="2324">
                  <c:v>3.3574500629999999</c:v>
                </c:pt>
                <c:pt idx="2325">
                  <c:v>3.3574500629999999</c:v>
                </c:pt>
                <c:pt idx="2326">
                  <c:v>3.3575808309999999</c:v>
                </c:pt>
                <c:pt idx="2327">
                  <c:v>3.3575808899999999</c:v>
                </c:pt>
                <c:pt idx="2328">
                  <c:v>3.1322664740000001</c:v>
                </c:pt>
                <c:pt idx="2329">
                  <c:v>3.0953848850000001</c:v>
                </c:pt>
                <c:pt idx="2330">
                  <c:v>3.0846234940000001</c:v>
                </c:pt>
                <c:pt idx="2331">
                  <c:v>3.0846054779999998</c:v>
                </c:pt>
                <c:pt idx="2332">
                  <c:v>3.0846054779999998</c:v>
                </c:pt>
                <c:pt idx="2333">
                  <c:v>3.0949255390000001</c:v>
                </c:pt>
                <c:pt idx="2334">
                  <c:v>3.105334289</c:v>
                </c:pt>
                <c:pt idx="2335">
                  <c:v>3.0950802249999998</c:v>
                </c:pt>
                <c:pt idx="2336">
                  <c:v>3.0285836599999998</c:v>
                </c:pt>
                <c:pt idx="2337">
                  <c:v>3.030168668</c:v>
                </c:pt>
                <c:pt idx="2338">
                  <c:v>2.9618796999999999</c:v>
                </c:pt>
                <c:pt idx="2339">
                  <c:v>2.9618796999999999</c:v>
                </c:pt>
                <c:pt idx="2340">
                  <c:v>3.0139430900000002</c:v>
                </c:pt>
                <c:pt idx="2341">
                  <c:v>3.0139430900000002</c:v>
                </c:pt>
                <c:pt idx="2342">
                  <c:v>3.0219336870000002</c:v>
                </c:pt>
                <c:pt idx="2343">
                  <c:v>3.0906997120000002</c:v>
                </c:pt>
                <c:pt idx="2344">
                  <c:v>3.1500435090000001</c:v>
                </c:pt>
                <c:pt idx="2345">
                  <c:v>3.1602977590000001</c:v>
                </c:pt>
                <c:pt idx="2346">
                  <c:v>3.1602977590000001</c:v>
                </c:pt>
                <c:pt idx="2347">
                  <c:v>3.1602977590000001</c:v>
                </c:pt>
                <c:pt idx="2348">
                  <c:v>3.1602977590000001</c:v>
                </c:pt>
                <c:pt idx="2349">
                  <c:v>3.2337554320000002</c:v>
                </c:pt>
                <c:pt idx="2350">
                  <c:v>3.326289466</c:v>
                </c:pt>
                <c:pt idx="2351">
                  <c:v>3.2961662459999999</c:v>
                </c:pt>
                <c:pt idx="2352">
                  <c:v>3.3020359269999999</c:v>
                </c:pt>
                <c:pt idx="2353">
                  <c:v>3.3020359269999999</c:v>
                </c:pt>
                <c:pt idx="2354">
                  <c:v>3.3101759350000002</c:v>
                </c:pt>
                <c:pt idx="2355">
                  <c:v>3.3635869239999998</c:v>
                </c:pt>
                <c:pt idx="2356">
                  <c:v>3.410985927</c:v>
                </c:pt>
                <c:pt idx="2357">
                  <c:v>3.422275231</c:v>
                </c:pt>
                <c:pt idx="2358">
                  <c:v>3.3861722410000001</c:v>
                </c:pt>
                <c:pt idx="2359">
                  <c:v>3.202797865</c:v>
                </c:pt>
                <c:pt idx="2360">
                  <c:v>3.202797865</c:v>
                </c:pt>
                <c:pt idx="2361">
                  <c:v>3.1828698879999999</c:v>
                </c:pt>
                <c:pt idx="2362">
                  <c:v>3.2271891680000002</c:v>
                </c:pt>
                <c:pt idx="2363">
                  <c:v>3.2948849760000001</c:v>
                </c:pt>
                <c:pt idx="2364">
                  <c:v>3.3073551729999999</c:v>
                </c:pt>
                <c:pt idx="2365">
                  <c:v>3.259550672</c:v>
                </c:pt>
                <c:pt idx="2366">
                  <c:v>3.2498921009999999</c:v>
                </c:pt>
                <c:pt idx="2367">
                  <c:v>3.2498921009999999</c:v>
                </c:pt>
                <c:pt idx="2368">
                  <c:v>3.1983812330000001</c:v>
                </c:pt>
                <c:pt idx="2369">
                  <c:v>3.2171394489999998</c:v>
                </c:pt>
                <c:pt idx="2370">
                  <c:v>3.1513764229999999</c:v>
                </c:pt>
                <c:pt idx="2371">
                  <c:v>3.2164638060000001</c:v>
                </c:pt>
                <c:pt idx="2372">
                  <c:v>3.1990594699999999</c:v>
                </c:pt>
                <c:pt idx="2373">
                  <c:v>3.172097425</c:v>
                </c:pt>
                <c:pt idx="2374">
                  <c:v>3.172097425</c:v>
                </c:pt>
                <c:pt idx="2375">
                  <c:v>3.182591087</c:v>
                </c:pt>
                <c:pt idx="2376">
                  <c:v>3.2436956960000001</c:v>
                </c:pt>
                <c:pt idx="2377">
                  <c:v>3.2729525100000001</c:v>
                </c:pt>
                <c:pt idx="2378">
                  <c:v>3.2958593409999999</c:v>
                </c:pt>
                <c:pt idx="2379">
                  <c:v>3.163123218</c:v>
                </c:pt>
                <c:pt idx="2380">
                  <c:v>3.1140496600000001</c:v>
                </c:pt>
                <c:pt idx="2381">
                  <c:v>3.1140496600000001</c:v>
                </c:pt>
                <c:pt idx="2382">
                  <c:v>3.1140496600000001</c:v>
                </c:pt>
                <c:pt idx="2383">
                  <c:v>3.1199970079999999</c:v>
                </c:pt>
                <c:pt idx="2384">
                  <c:v>3.1349727920000001</c:v>
                </c:pt>
                <c:pt idx="2385">
                  <c:v>3.1391325829999999</c:v>
                </c:pt>
                <c:pt idx="2386">
                  <c:v>3.1347545650000002</c:v>
                </c:pt>
                <c:pt idx="2387">
                  <c:v>3.1451803909999998</c:v>
                </c:pt>
                <c:pt idx="2388">
                  <c:v>3.1451803909999998</c:v>
                </c:pt>
                <c:pt idx="2389">
                  <c:v>3.1451803909999998</c:v>
                </c:pt>
                <c:pt idx="2390">
                  <c:v>3.03613198</c:v>
                </c:pt>
                <c:pt idx="2391">
                  <c:v>3.0496999420000002</c:v>
                </c:pt>
                <c:pt idx="2392">
                  <c:v>3.0267186079999999</c:v>
                </c:pt>
                <c:pt idx="2393">
                  <c:v>3.0248219980000002</c:v>
                </c:pt>
                <c:pt idx="2394">
                  <c:v>3.0372500649999998</c:v>
                </c:pt>
                <c:pt idx="2395">
                  <c:v>3.0372500649999998</c:v>
                </c:pt>
                <c:pt idx="2396">
                  <c:v>3.0473429190000001</c:v>
                </c:pt>
                <c:pt idx="2397">
                  <c:v>3.0494386690000002</c:v>
                </c:pt>
                <c:pt idx="2398">
                  <c:v>3.0469948520000001</c:v>
                </c:pt>
                <c:pt idx="2399">
                  <c:v>3.0279441820000002</c:v>
                </c:pt>
                <c:pt idx="2400">
                  <c:v>3.0028790339999998</c:v>
                </c:pt>
                <c:pt idx="2401">
                  <c:v>3.0049604749999999</c:v>
                </c:pt>
                <c:pt idx="2402">
                  <c:v>3.0049604749999999</c:v>
                </c:pt>
                <c:pt idx="2403">
                  <c:v>3.0049604749999999</c:v>
                </c:pt>
                <c:pt idx="2404">
                  <c:v>2.9862053560000001</c:v>
                </c:pt>
                <c:pt idx="2405">
                  <c:v>2.9268304139999999</c:v>
                </c:pt>
                <c:pt idx="2406">
                  <c:v>2.8195880440000001</c:v>
                </c:pt>
                <c:pt idx="2407">
                  <c:v>2.8172924749999999</c:v>
                </c:pt>
                <c:pt idx="2408">
                  <c:v>2.7927973110000002</c:v>
                </c:pt>
                <c:pt idx="2409">
                  <c:v>2.7927973110000002</c:v>
                </c:pt>
                <c:pt idx="2410">
                  <c:v>2.7927973110000002</c:v>
                </c:pt>
                <c:pt idx="2411">
                  <c:v>2.7927973110000002</c:v>
                </c:pt>
                <c:pt idx="2412">
                  <c:v>2.7636299449999999</c:v>
                </c:pt>
                <c:pt idx="2413">
                  <c:v>2.7491171049999998</c:v>
                </c:pt>
                <c:pt idx="2414">
                  <c:v>2.6892068249999999</c:v>
                </c:pt>
                <c:pt idx="2415">
                  <c:v>2.6665953679999999</c:v>
                </c:pt>
                <c:pt idx="2416">
                  <c:v>2.6665953679999999</c:v>
                </c:pt>
                <c:pt idx="2417">
                  <c:v>2.6665953679999999</c:v>
                </c:pt>
                <c:pt idx="2418">
                  <c:v>2.672929613</c:v>
                </c:pt>
                <c:pt idx="2419">
                  <c:v>2.5438298970000002</c:v>
                </c:pt>
                <c:pt idx="2420">
                  <c:v>2.5309174159999999</c:v>
                </c:pt>
                <c:pt idx="2421">
                  <c:v>2.5044982149999999</c:v>
                </c:pt>
                <c:pt idx="2422">
                  <c:v>2.4435926989999999</c:v>
                </c:pt>
                <c:pt idx="2423">
                  <c:v>2.4435926989999999</c:v>
                </c:pt>
                <c:pt idx="2424">
                  <c:v>2.4435926989999999</c:v>
                </c:pt>
                <c:pt idx="2425">
                  <c:v>2.4290833549999999</c:v>
                </c:pt>
                <c:pt idx="2426">
                  <c:v>2.472754514</c:v>
                </c:pt>
                <c:pt idx="2427">
                  <c:v>2.4925180330000001</c:v>
                </c:pt>
                <c:pt idx="2428">
                  <c:v>2.5135753109999999</c:v>
                </c:pt>
                <c:pt idx="2429">
                  <c:v>2.575976791</c:v>
                </c:pt>
                <c:pt idx="2430">
                  <c:v>2.575976791</c:v>
                </c:pt>
                <c:pt idx="2431">
                  <c:v>2.575976791</c:v>
                </c:pt>
                <c:pt idx="2432">
                  <c:v>2.5859951130000001</c:v>
                </c:pt>
                <c:pt idx="2433">
                  <c:v>2.6677747740000002</c:v>
                </c:pt>
                <c:pt idx="2434">
                  <c:v>2.6751285999999999</c:v>
                </c:pt>
                <c:pt idx="2435">
                  <c:v>2.6124009020000001</c:v>
                </c:pt>
                <c:pt idx="2436">
                  <c:v>2.6726727989999999</c:v>
                </c:pt>
                <c:pt idx="2437">
                  <c:v>2.6726727989999999</c:v>
                </c:pt>
                <c:pt idx="2438">
                  <c:v>2.6582158140000001</c:v>
                </c:pt>
                <c:pt idx="2439">
                  <c:v>2.6806624590000001</c:v>
                </c:pt>
                <c:pt idx="2440">
                  <c:v>2.684487415</c:v>
                </c:pt>
                <c:pt idx="2441">
                  <c:v>2.7021580959999998</c:v>
                </c:pt>
                <c:pt idx="2442">
                  <c:v>2.7463658720000002</c:v>
                </c:pt>
                <c:pt idx="2443">
                  <c:v>2.7335558089999998</c:v>
                </c:pt>
                <c:pt idx="2444">
                  <c:v>2.7335558089999998</c:v>
                </c:pt>
                <c:pt idx="2445">
                  <c:v>2.7378810790000001</c:v>
                </c:pt>
                <c:pt idx="2446">
                  <c:v>2.7615917190000001</c:v>
                </c:pt>
                <c:pt idx="2447">
                  <c:v>2.7644463400000001</c:v>
                </c:pt>
                <c:pt idx="2448">
                  <c:v>2.7623058970000001</c:v>
                </c:pt>
                <c:pt idx="2449">
                  <c:v>2.8152055539999998</c:v>
                </c:pt>
                <c:pt idx="2450">
                  <c:v>2.837341812</c:v>
                </c:pt>
                <c:pt idx="2451">
                  <c:v>2.837341812</c:v>
                </c:pt>
                <c:pt idx="2452">
                  <c:v>2.8311286039999999</c:v>
                </c:pt>
                <c:pt idx="2453">
                  <c:v>2.8439105470000001</c:v>
                </c:pt>
                <c:pt idx="2454">
                  <c:v>2.9611586330000002</c:v>
                </c:pt>
                <c:pt idx="2455">
                  <c:v>2.982597814</c:v>
                </c:pt>
                <c:pt idx="2456">
                  <c:v>3.147022862</c:v>
                </c:pt>
                <c:pt idx="2457">
                  <c:v>3.111752692</c:v>
                </c:pt>
                <c:pt idx="2458">
                  <c:v>3.111752692</c:v>
                </c:pt>
                <c:pt idx="2459">
                  <c:v>3.111752692</c:v>
                </c:pt>
                <c:pt idx="2460">
                  <c:v>3.111752692</c:v>
                </c:pt>
                <c:pt idx="2461">
                  <c:v>3.111752692</c:v>
                </c:pt>
                <c:pt idx="2462">
                  <c:v>3.1221173840000001</c:v>
                </c:pt>
                <c:pt idx="2463">
                  <c:v>3.064411051</c:v>
                </c:pt>
                <c:pt idx="2464">
                  <c:v>3.0705334440000001</c:v>
                </c:pt>
                <c:pt idx="2465">
                  <c:v>3.0705334440000001</c:v>
                </c:pt>
                <c:pt idx="2466">
                  <c:v>3.0705334440000001</c:v>
                </c:pt>
                <c:pt idx="2467">
                  <c:v>3.0745088580000002</c:v>
                </c:pt>
                <c:pt idx="2468">
                  <c:v>3.0745088580000002</c:v>
                </c:pt>
                <c:pt idx="2469">
                  <c:v>3.0745088580000002</c:v>
                </c:pt>
                <c:pt idx="2470">
                  <c:v>3.087448594</c:v>
                </c:pt>
                <c:pt idx="2471">
                  <c:v>3.0753561829999998</c:v>
                </c:pt>
                <c:pt idx="2472">
                  <c:v>3.0753561829999998</c:v>
                </c:pt>
                <c:pt idx="2473">
                  <c:v>3.0934140590000001</c:v>
                </c:pt>
                <c:pt idx="2474">
                  <c:v>3.0934140590000001</c:v>
                </c:pt>
                <c:pt idx="2475">
                  <c:v>3.093410478</c:v>
                </c:pt>
                <c:pt idx="2476">
                  <c:v>3.0839820649999998</c:v>
                </c:pt>
                <c:pt idx="2477">
                  <c:v>3.0718035330000002</c:v>
                </c:pt>
                <c:pt idx="2478">
                  <c:v>3.0716849910000001</c:v>
                </c:pt>
                <c:pt idx="2479">
                  <c:v>3.0716849910000001</c:v>
                </c:pt>
                <c:pt idx="2480">
                  <c:v>3.041004676</c:v>
                </c:pt>
                <c:pt idx="2481">
                  <c:v>3.041004676</c:v>
                </c:pt>
                <c:pt idx="2482">
                  <c:v>3.047217839</c:v>
                </c:pt>
                <c:pt idx="2483">
                  <c:v>3.0758522259999999</c:v>
                </c:pt>
                <c:pt idx="2484">
                  <c:v>3.1293906389999999</c:v>
                </c:pt>
                <c:pt idx="2485">
                  <c:v>3.1450455490000002</c:v>
                </c:pt>
                <c:pt idx="2486">
                  <c:v>3.1450455490000002</c:v>
                </c:pt>
                <c:pt idx="2487">
                  <c:v>3.174215314</c:v>
                </c:pt>
                <c:pt idx="2488">
                  <c:v>3.1716067429999999</c:v>
                </c:pt>
                <c:pt idx="2489">
                  <c:v>3.1381570070000002</c:v>
                </c:pt>
                <c:pt idx="2490">
                  <c:v>3.1378231759999999</c:v>
                </c:pt>
                <c:pt idx="2491">
                  <c:v>3.1412313410000001</c:v>
                </c:pt>
                <c:pt idx="2492">
                  <c:v>3.1512511839999999</c:v>
                </c:pt>
                <c:pt idx="2493">
                  <c:v>3.1512511839999999</c:v>
                </c:pt>
                <c:pt idx="2494">
                  <c:v>3.1552463899999998</c:v>
                </c:pt>
                <c:pt idx="2495">
                  <c:v>3.1478848429999999</c:v>
                </c:pt>
                <c:pt idx="2496">
                  <c:v>3.1478848429999999</c:v>
                </c:pt>
                <c:pt idx="2497">
                  <c:v>3.10143602</c:v>
                </c:pt>
                <c:pt idx="2498">
                  <c:v>3.1410881370000001</c:v>
                </c:pt>
                <c:pt idx="2499">
                  <c:v>3.122667061</c:v>
                </c:pt>
                <c:pt idx="2500">
                  <c:v>3.122667061</c:v>
                </c:pt>
                <c:pt idx="2501">
                  <c:v>3.122667061</c:v>
                </c:pt>
                <c:pt idx="2502">
                  <c:v>3.1283636559999999</c:v>
                </c:pt>
                <c:pt idx="2503">
                  <c:v>3.160937332</c:v>
                </c:pt>
                <c:pt idx="2504">
                  <c:v>3.156816165</c:v>
                </c:pt>
                <c:pt idx="2505">
                  <c:v>3.1448667760000002</c:v>
                </c:pt>
                <c:pt idx="2506">
                  <c:v>3.1267105339999999</c:v>
                </c:pt>
                <c:pt idx="2507">
                  <c:v>3.1267105339999999</c:v>
                </c:pt>
                <c:pt idx="2508">
                  <c:v>3.1173623109999999</c:v>
                </c:pt>
                <c:pt idx="2509">
                  <c:v>3.0645241470000002</c:v>
                </c:pt>
                <c:pt idx="2510">
                  <c:v>3.0671253489999999</c:v>
                </c:pt>
                <c:pt idx="2511">
                  <c:v>3.0262753390000001</c:v>
                </c:pt>
                <c:pt idx="2512">
                  <c:v>2.9317452660000001</c:v>
                </c:pt>
                <c:pt idx="2513">
                  <c:v>2.8987148199999999</c:v>
                </c:pt>
                <c:pt idx="2514">
                  <c:v>2.8987148199999999</c:v>
                </c:pt>
                <c:pt idx="2515">
                  <c:v>2.8966878889999998</c:v>
                </c:pt>
                <c:pt idx="2516">
                  <c:v>2.8844235309999999</c:v>
                </c:pt>
                <c:pt idx="2517">
                  <c:v>2.8547813660000001</c:v>
                </c:pt>
                <c:pt idx="2518">
                  <c:v>2.8869635919999999</c:v>
                </c:pt>
                <c:pt idx="2519">
                  <c:v>2.8685742510000001</c:v>
                </c:pt>
                <c:pt idx="2520">
                  <c:v>2.8685232009999999</c:v>
                </c:pt>
                <c:pt idx="2521">
                  <c:v>2.8685232009999999</c:v>
                </c:pt>
                <c:pt idx="2522">
                  <c:v>2.8923606190000002</c:v>
                </c:pt>
                <c:pt idx="2523">
                  <c:v>2.9098327679999998</c:v>
                </c:pt>
                <c:pt idx="2524">
                  <c:v>2.9302959749999999</c:v>
                </c:pt>
                <c:pt idx="2525">
                  <c:v>2.9171112369999999</c:v>
                </c:pt>
                <c:pt idx="2526">
                  <c:v>2.9232460690000002</c:v>
                </c:pt>
                <c:pt idx="2527">
                  <c:v>2.9294307960000001</c:v>
                </c:pt>
                <c:pt idx="2528">
                  <c:v>2.9294307960000001</c:v>
                </c:pt>
                <c:pt idx="2529">
                  <c:v>2.9274050749999998</c:v>
                </c:pt>
                <c:pt idx="2530">
                  <c:v>2.917174267</c:v>
                </c:pt>
                <c:pt idx="2531">
                  <c:v>2.9116393739999999</c:v>
                </c:pt>
                <c:pt idx="2532">
                  <c:v>2.903419076</c:v>
                </c:pt>
                <c:pt idx="2533">
                  <c:v>2.8894021589999999</c:v>
                </c:pt>
                <c:pt idx="2534">
                  <c:v>2.9034459539999999</c:v>
                </c:pt>
                <c:pt idx="2535">
                  <c:v>2.9034459539999999</c:v>
                </c:pt>
                <c:pt idx="2536">
                  <c:v>2.9034459539999999</c:v>
                </c:pt>
                <c:pt idx="2537">
                  <c:v>2.8891597039999999</c:v>
                </c:pt>
                <c:pt idx="2538">
                  <c:v>2.8932498660000001</c:v>
                </c:pt>
                <c:pt idx="2539">
                  <c:v>2.8483333100000001</c:v>
                </c:pt>
                <c:pt idx="2540">
                  <c:v>2.8443299899999999</c:v>
                </c:pt>
                <c:pt idx="2541">
                  <c:v>2.767261451</c:v>
                </c:pt>
                <c:pt idx="2542">
                  <c:v>2.767261451</c:v>
                </c:pt>
                <c:pt idx="2543">
                  <c:v>2.767261451</c:v>
                </c:pt>
                <c:pt idx="2544">
                  <c:v>2.7610323010000002</c:v>
                </c:pt>
                <c:pt idx="2545">
                  <c:v>2.8117219900000001</c:v>
                </c:pt>
                <c:pt idx="2546">
                  <c:v>2.8137922190000002</c:v>
                </c:pt>
                <c:pt idx="2547">
                  <c:v>2.793464052</c:v>
                </c:pt>
                <c:pt idx="2548">
                  <c:v>2.778929684</c:v>
                </c:pt>
                <c:pt idx="2549">
                  <c:v>2.778929684</c:v>
                </c:pt>
                <c:pt idx="2550">
                  <c:v>2.7728040589999998</c:v>
                </c:pt>
                <c:pt idx="2551">
                  <c:v>2.7642960369999998</c:v>
                </c:pt>
                <c:pt idx="2552">
                  <c:v>2.7633189260000002</c:v>
                </c:pt>
                <c:pt idx="2553">
                  <c:v>2.752541173</c:v>
                </c:pt>
                <c:pt idx="2554">
                  <c:v>2.7522820299999999</c:v>
                </c:pt>
                <c:pt idx="2555">
                  <c:v>2.7662442600000001</c:v>
                </c:pt>
                <c:pt idx="2556">
                  <c:v>2.7662442600000001</c:v>
                </c:pt>
                <c:pt idx="2557">
                  <c:v>2.7720415869999999</c:v>
                </c:pt>
                <c:pt idx="2558">
                  <c:v>2.8301239169999999</c:v>
                </c:pt>
                <c:pt idx="2559">
                  <c:v>2.844259573</c:v>
                </c:pt>
                <c:pt idx="2560">
                  <c:v>2.8542955189999999</c:v>
                </c:pt>
                <c:pt idx="2561">
                  <c:v>2.8566943710000001</c:v>
                </c:pt>
                <c:pt idx="2562">
                  <c:v>2.8505902820000002</c:v>
                </c:pt>
                <c:pt idx="2563">
                  <c:v>2.8505902820000002</c:v>
                </c:pt>
                <c:pt idx="2564">
                  <c:v>2.8607805879999999</c:v>
                </c:pt>
                <c:pt idx="2565">
                  <c:v>2.8578737809999999</c:v>
                </c:pt>
                <c:pt idx="2566">
                  <c:v>2.792849924</c:v>
                </c:pt>
                <c:pt idx="2567">
                  <c:v>2.7947697909999998</c:v>
                </c:pt>
                <c:pt idx="2568">
                  <c:v>2.809055989</c:v>
                </c:pt>
                <c:pt idx="2569">
                  <c:v>2.766516975</c:v>
                </c:pt>
                <c:pt idx="2570">
                  <c:v>2.766516975</c:v>
                </c:pt>
                <c:pt idx="2571">
                  <c:v>2.766758394</c:v>
                </c:pt>
                <c:pt idx="2572">
                  <c:v>2.7445211500000002</c:v>
                </c:pt>
                <c:pt idx="2573">
                  <c:v>2.622657936</c:v>
                </c:pt>
                <c:pt idx="2574">
                  <c:v>2.567095288</c:v>
                </c:pt>
                <c:pt idx="2575">
                  <c:v>2.5802718649999998</c:v>
                </c:pt>
                <c:pt idx="2576">
                  <c:v>2.5622953979999998</c:v>
                </c:pt>
                <c:pt idx="2577">
                  <c:v>2.5622953979999998</c:v>
                </c:pt>
                <c:pt idx="2578">
                  <c:v>2.572146644</c:v>
                </c:pt>
                <c:pt idx="2579">
                  <c:v>2.5721504890000002</c:v>
                </c:pt>
                <c:pt idx="2580">
                  <c:v>2.5840650360000001</c:v>
                </c:pt>
                <c:pt idx="2581">
                  <c:v>2.5437341849999999</c:v>
                </c:pt>
                <c:pt idx="2582">
                  <c:v>2.5498139719999999</c:v>
                </c:pt>
                <c:pt idx="2583">
                  <c:v>2.5497863180000002</c:v>
                </c:pt>
                <c:pt idx="2584">
                  <c:v>2.5497863180000002</c:v>
                </c:pt>
                <c:pt idx="2585">
                  <c:v>2.5497863180000002</c:v>
                </c:pt>
                <c:pt idx="2586">
                  <c:v>2.5518275479999999</c:v>
                </c:pt>
                <c:pt idx="2587">
                  <c:v>2.6214439899999999</c:v>
                </c:pt>
                <c:pt idx="2588">
                  <c:v>2.6133278940000002</c:v>
                </c:pt>
                <c:pt idx="2589">
                  <c:v>2.618577782</c:v>
                </c:pt>
                <c:pt idx="2590">
                  <c:v>2.6165497590000002</c:v>
                </c:pt>
                <c:pt idx="2591">
                  <c:v>2.6165497590000002</c:v>
                </c:pt>
                <c:pt idx="2592">
                  <c:v>2.6165497590000002</c:v>
                </c:pt>
                <c:pt idx="2593">
                  <c:v>2.6085002020000001</c:v>
                </c:pt>
                <c:pt idx="2594">
                  <c:v>2.6187496280000002</c:v>
                </c:pt>
                <c:pt idx="2595">
                  <c:v>2.654025538</c:v>
                </c:pt>
                <c:pt idx="2596">
                  <c:v>2.649664708</c:v>
                </c:pt>
                <c:pt idx="2597">
                  <c:v>2.667677684</c:v>
                </c:pt>
                <c:pt idx="2598">
                  <c:v>2.667677684</c:v>
                </c:pt>
                <c:pt idx="2599">
                  <c:v>2.667677684</c:v>
                </c:pt>
                <c:pt idx="2600">
                  <c:v>2.7138455600000002</c:v>
                </c:pt>
                <c:pt idx="2601">
                  <c:v>2.7282596739999998</c:v>
                </c:pt>
                <c:pt idx="2602">
                  <c:v>2.7480123509999999</c:v>
                </c:pt>
                <c:pt idx="2603">
                  <c:v>2.757031977</c:v>
                </c:pt>
                <c:pt idx="2604">
                  <c:v>2.8409846939999999</c:v>
                </c:pt>
                <c:pt idx="2605">
                  <c:v>2.8409846939999999</c:v>
                </c:pt>
                <c:pt idx="2606">
                  <c:v>2.8409846939999999</c:v>
                </c:pt>
                <c:pt idx="2607">
                  <c:v>2.850912643</c:v>
                </c:pt>
                <c:pt idx="2608">
                  <c:v>2.9459676099999998</c:v>
                </c:pt>
                <c:pt idx="2609">
                  <c:v>3.083209949</c:v>
                </c:pt>
                <c:pt idx="2610">
                  <c:v>3.2554395980000002</c:v>
                </c:pt>
                <c:pt idx="2611">
                  <c:v>3.3026108120000002</c:v>
                </c:pt>
                <c:pt idx="2612">
                  <c:v>3.3026108120000002</c:v>
                </c:pt>
                <c:pt idx="2613">
                  <c:v>3.3026108120000002</c:v>
                </c:pt>
                <c:pt idx="2614">
                  <c:v>3.2689942639999998</c:v>
                </c:pt>
                <c:pt idx="2615">
                  <c:v>3.3609332119999999</c:v>
                </c:pt>
                <c:pt idx="2616">
                  <c:v>3.3234397250000001</c:v>
                </c:pt>
                <c:pt idx="2617">
                  <c:v>3.2963254819999999</c:v>
                </c:pt>
                <c:pt idx="2618">
                  <c:v>3.3417764540000001</c:v>
                </c:pt>
                <c:pt idx="2619">
                  <c:v>3.3417764540000001</c:v>
                </c:pt>
                <c:pt idx="2620">
                  <c:v>3.3417764540000001</c:v>
                </c:pt>
                <c:pt idx="2621">
                  <c:v>3.3397284850000002</c:v>
                </c:pt>
                <c:pt idx="2622">
                  <c:v>3.3397284850000002</c:v>
                </c:pt>
                <c:pt idx="2623">
                  <c:v>3.2924879250000001</c:v>
                </c:pt>
                <c:pt idx="2624">
                  <c:v>3.2894225719999999</c:v>
                </c:pt>
                <c:pt idx="2625">
                  <c:v>3.2950001200000001</c:v>
                </c:pt>
                <c:pt idx="2626">
                  <c:v>3.2950001200000001</c:v>
                </c:pt>
                <c:pt idx="2627">
                  <c:v>3.2950001200000001</c:v>
                </c:pt>
                <c:pt idx="2628">
                  <c:v>3.2752844410000002</c:v>
                </c:pt>
                <c:pt idx="2629">
                  <c:v>3.2489310599999999</c:v>
                </c:pt>
                <c:pt idx="2630">
                  <c:v>3.2582925729999999</c:v>
                </c:pt>
                <c:pt idx="2631">
                  <c:v>3.1929310609999999</c:v>
                </c:pt>
                <c:pt idx="2632">
                  <c:v>3.145859154</c:v>
                </c:pt>
                <c:pt idx="2633">
                  <c:v>3.145859154</c:v>
                </c:pt>
                <c:pt idx="2634">
                  <c:v>3.1519376640000001</c:v>
                </c:pt>
                <c:pt idx="2635">
                  <c:v>3.1514328979999999</c:v>
                </c:pt>
                <c:pt idx="2636">
                  <c:v>3.1794969489999998</c:v>
                </c:pt>
                <c:pt idx="2637">
                  <c:v>3.1790314569999998</c:v>
                </c:pt>
                <c:pt idx="2638">
                  <c:v>3.191149094</c:v>
                </c:pt>
                <c:pt idx="2639">
                  <c:v>3.1729696509999998</c:v>
                </c:pt>
                <c:pt idx="2640">
                  <c:v>3.1729696509999998</c:v>
                </c:pt>
                <c:pt idx="2641">
                  <c:v>3.17282844</c:v>
                </c:pt>
                <c:pt idx="2642">
                  <c:v>3.1707946869999999</c:v>
                </c:pt>
                <c:pt idx="2643">
                  <c:v>3.1961408759999999</c:v>
                </c:pt>
                <c:pt idx="2644">
                  <c:v>3.13709214</c:v>
                </c:pt>
                <c:pt idx="2645">
                  <c:v>3.0793256310000001</c:v>
                </c:pt>
                <c:pt idx="2646">
                  <c:v>3.0773231399999998</c:v>
                </c:pt>
                <c:pt idx="2647">
                  <c:v>3.0773231399999998</c:v>
                </c:pt>
                <c:pt idx="2648">
                  <c:v>3.0692824650000001</c:v>
                </c:pt>
                <c:pt idx="2649">
                  <c:v>3.0755430719999999</c:v>
                </c:pt>
                <c:pt idx="2650">
                  <c:v>3.1019221360000002</c:v>
                </c:pt>
                <c:pt idx="2651">
                  <c:v>3.1075295270000001</c:v>
                </c:pt>
                <c:pt idx="2652">
                  <c:v>3.1075295270000001</c:v>
                </c:pt>
                <c:pt idx="2653">
                  <c:v>3.1075295270000001</c:v>
                </c:pt>
                <c:pt idx="2654">
                  <c:v>3.1075295270000001</c:v>
                </c:pt>
                <c:pt idx="2655">
                  <c:v>3.074941387</c:v>
                </c:pt>
                <c:pt idx="2656">
                  <c:v>3.0890515490000001</c:v>
                </c:pt>
                <c:pt idx="2657">
                  <c:v>3.098865092</c:v>
                </c:pt>
                <c:pt idx="2658">
                  <c:v>3.098865092</c:v>
                </c:pt>
                <c:pt idx="2659">
                  <c:v>3.0746153700000001</c:v>
                </c:pt>
                <c:pt idx="2660">
                  <c:v>3.0542849639999998</c:v>
                </c:pt>
                <c:pt idx="2661">
                  <c:v>3.0542849639999998</c:v>
                </c:pt>
                <c:pt idx="2662">
                  <c:v>3.0542849639999998</c:v>
                </c:pt>
                <c:pt idx="2663">
                  <c:v>3.0036178570000001</c:v>
                </c:pt>
                <c:pt idx="2664">
                  <c:v>2.9789966109999999</c:v>
                </c:pt>
                <c:pt idx="2665">
                  <c:v>2.9709038520000002</c:v>
                </c:pt>
                <c:pt idx="2666">
                  <c:v>2.9769700389999998</c:v>
                </c:pt>
                <c:pt idx="2667">
                  <c:v>2.9850643780000001</c:v>
                </c:pt>
                <c:pt idx="2668">
                  <c:v>2.9850643780000001</c:v>
                </c:pt>
                <c:pt idx="2669">
                  <c:v>2.9850643780000001</c:v>
                </c:pt>
                <c:pt idx="2670">
                  <c:v>2.9830397990000002</c:v>
                </c:pt>
                <c:pt idx="2671">
                  <c:v>2.9850183850000001</c:v>
                </c:pt>
                <c:pt idx="2672">
                  <c:v>2.9850183850000001</c:v>
                </c:pt>
                <c:pt idx="2673">
                  <c:v>2.9850183850000001</c:v>
                </c:pt>
                <c:pt idx="2674">
                  <c:v>2.9890639600000002</c:v>
                </c:pt>
                <c:pt idx="2675">
                  <c:v>2.9890639600000002</c:v>
                </c:pt>
                <c:pt idx="2676">
                  <c:v>2.9890639600000002</c:v>
                </c:pt>
                <c:pt idx="2677">
                  <c:v>2.9970372429999999</c:v>
                </c:pt>
                <c:pt idx="2678">
                  <c:v>2.9911636000000001</c:v>
                </c:pt>
                <c:pt idx="2679">
                  <c:v>2.9850898629999998</c:v>
                </c:pt>
                <c:pt idx="2680">
                  <c:v>2.987148785</c:v>
                </c:pt>
                <c:pt idx="2681">
                  <c:v>2.9853703660000002</c:v>
                </c:pt>
                <c:pt idx="2682">
                  <c:v>2.9853703660000002</c:v>
                </c:pt>
                <c:pt idx="2683">
                  <c:v>2.9932296840000001</c:v>
                </c:pt>
                <c:pt idx="2684">
                  <c:v>2.9892454439999998</c:v>
                </c:pt>
                <c:pt idx="2685">
                  <c:v>2.9790539049999998</c:v>
                </c:pt>
                <c:pt idx="2686">
                  <c:v>2.9830577260000002</c:v>
                </c:pt>
                <c:pt idx="2687">
                  <c:v>2.9852784579999998</c:v>
                </c:pt>
                <c:pt idx="2688">
                  <c:v>2.9798401299999999</c:v>
                </c:pt>
                <c:pt idx="2689">
                  <c:v>2.9798401299999999</c:v>
                </c:pt>
                <c:pt idx="2690">
                  <c:v>2.9783492800000002</c:v>
                </c:pt>
                <c:pt idx="2691">
                  <c:v>2.9763392720000001</c:v>
                </c:pt>
                <c:pt idx="2692">
                  <c:v>2.980402378</c:v>
                </c:pt>
                <c:pt idx="2693">
                  <c:v>2.9427898610000001</c:v>
                </c:pt>
                <c:pt idx="2694">
                  <c:v>2.9363309229999999</c:v>
                </c:pt>
                <c:pt idx="2695">
                  <c:v>2.9624264760000001</c:v>
                </c:pt>
                <c:pt idx="2696">
                  <c:v>2.9624264760000001</c:v>
                </c:pt>
                <c:pt idx="2697">
                  <c:v>2.9627195780000002</c:v>
                </c:pt>
                <c:pt idx="2698">
                  <c:v>2.9826313889999998</c:v>
                </c:pt>
                <c:pt idx="2699">
                  <c:v>2.9506696190000001</c:v>
                </c:pt>
                <c:pt idx="2700">
                  <c:v>2.9422095170000002</c:v>
                </c:pt>
                <c:pt idx="2701">
                  <c:v>3.0004172069999999</c:v>
                </c:pt>
                <c:pt idx="2702">
                  <c:v>3.0004172069999999</c:v>
                </c:pt>
                <c:pt idx="2703">
                  <c:v>3.0004172069999999</c:v>
                </c:pt>
                <c:pt idx="2704">
                  <c:v>3.020611368</c:v>
                </c:pt>
                <c:pt idx="2705">
                  <c:v>3.0198949530000001</c:v>
                </c:pt>
                <c:pt idx="2706">
                  <c:v>3.024445359</c:v>
                </c:pt>
                <c:pt idx="2707">
                  <c:v>3.052707507</c:v>
                </c:pt>
                <c:pt idx="2708">
                  <c:v>3.0686923180000001</c:v>
                </c:pt>
                <c:pt idx="2709">
                  <c:v>3.0949251439999999</c:v>
                </c:pt>
                <c:pt idx="2710">
                  <c:v>3.0949251439999999</c:v>
                </c:pt>
                <c:pt idx="2711">
                  <c:v>3.0949251439999999</c:v>
                </c:pt>
                <c:pt idx="2712">
                  <c:v>3.1112757759999998</c:v>
                </c:pt>
                <c:pt idx="2713">
                  <c:v>3.1136639810000002</c:v>
                </c:pt>
                <c:pt idx="2714">
                  <c:v>3.1096114909999999</c:v>
                </c:pt>
                <c:pt idx="2715">
                  <c:v>3.0952834710000001</c:v>
                </c:pt>
                <c:pt idx="2716">
                  <c:v>3.0673266959999999</c:v>
                </c:pt>
                <c:pt idx="2717">
                  <c:v>3.0673266959999999</c:v>
                </c:pt>
                <c:pt idx="2718">
                  <c:v>3.0673266959999999</c:v>
                </c:pt>
                <c:pt idx="2719">
                  <c:v>3.0094743880000001</c:v>
                </c:pt>
                <c:pt idx="2720">
                  <c:v>2.980636042</c:v>
                </c:pt>
                <c:pt idx="2721">
                  <c:v>2.95899424</c:v>
                </c:pt>
                <c:pt idx="2722">
                  <c:v>2.9447410220000001</c:v>
                </c:pt>
                <c:pt idx="2723">
                  <c:v>2.9487388860000001</c:v>
                </c:pt>
                <c:pt idx="2724">
                  <c:v>2.9487388860000001</c:v>
                </c:pt>
                <c:pt idx="2725">
                  <c:v>2.9086976249999998</c:v>
                </c:pt>
                <c:pt idx="2726">
                  <c:v>2.8099853000000001</c:v>
                </c:pt>
                <c:pt idx="2727">
                  <c:v>2.754521971</c:v>
                </c:pt>
                <c:pt idx="2728">
                  <c:v>2.7883447640000001</c:v>
                </c:pt>
                <c:pt idx="2729">
                  <c:v>2.8004340619999999</c:v>
                </c:pt>
                <c:pt idx="2730">
                  <c:v>2.8105455080000001</c:v>
                </c:pt>
                <c:pt idx="2731">
                  <c:v>2.8105455080000001</c:v>
                </c:pt>
                <c:pt idx="2732">
                  <c:v>2.8206291540000001</c:v>
                </c:pt>
                <c:pt idx="2733">
                  <c:v>2.8226060020000001</c:v>
                </c:pt>
                <c:pt idx="2734">
                  <c:v>2.8300532189999998</c:v>
                </c:pt>
                <c:pt idx="2735">
                  <c:v>2.8124995570000002</c:v>
                </c:pt>
                <c:pt idx="2736">
                  <c:v>2.8084585130000002</c:v>
                </c:pt>
                <c:pt idx="2737">
                  <c:v>2.8084585130000002</c:v>
                </c:pt>
                <c:pt idx="2738">
                  <c:v>2.8084585130000002</c:v>
                </c:pt>
                <c:pt idx="2739">
                  <c:v>2.786487213</c:v>
                </c:pt>
                <c:pt idx="2740">
                  <c:v>2.8175388510000001</c:v>
                </c:pt>
                <c:pt idx="2741">
                  <c:v>2.8590148169999998</c:v>
                </c:pt>
                <c:pt idx="2742">
                  <c:v>2.896806996</c:v>
                </c:pt>
                <c:pt idx="2743">
                  <c:v>2.912505973</c:v>
                </c:pt>
                <c:pt idx="2744">
                  <c:v>2.9226349370000002</c:v>
                </c:pt>
                <c:pt idx="2745">
                  <c:v>2.9226349370000002</c:v>
                </c:pt>
                <c:pt idx="2746">
                  <c:v>2.9226349370000002</c:v>
                </c:pt>
                <c:pt idx="2747">
                  <c:v>2.9245212359999999</c:v>
                </c:pt>
                <c:pt idx="2748">
                  <c:v>2.9232549130000001</c:v>
                </c:pt>
                <c:pt idx="2749">
                  <c:v>2.9293337419999999</c:v>
                </c:pt>
                <c:pt idx="2750">
                  <c:v>2.921303312</c:v>
                </c:pt>
                <c:pt idx="2751">
                  <c:v>2.9072652489999999</c:v>
                </c:pt>
                <c:pt idx="2752">
                  <c:v>2.9072652489999999</c:v>
                </c:pt>
                <c:pt idx="2753">
                  <c:v>2.8974517070000001</c:v>
                </c:pt>
                <c:pt idx="2754">
                  <c:v>2.8001450970000001</c:v>
                </c:pt>
                <c:pt idx="2755">
                  <c:v>2.7324931079999999</c:v>
                </c:pt>
                <c:pt idx="2756">
                  <c:v>2.7243434789999998</c:v>
                </c:pt>
                <c:pt idx="2757">
                  <c:v>2.7280887319999998</c:v>
                </c:pt>
                <c:pt idx="2758">
                  <c:v>2.7221486509999999</c:v>
                </c:pt>
                <c:pt idx="2759">
                  <c:v>2.7221486509999999</c:v>
                </c:pt>
                <c:pt idx="2760">
                  <c:v>2.7221486509999999</c:v>
                </c:pt>
                <c:pt idx="2761">
                  <c:v>2.718124977</c:v>
                </c:pt>
                <c:pt idx="2762">
                  <c:v>2.7359081700000001</c:v>
                </c:pt>
                <c:pt idx="2763">
                  <c:v>2.7820113640000002</c:v>
                </c:pt>
                <c:pt idx="2764">
                  <c:v>2.7820113640000002</c:v>
                </c:pt>
                <c:pt idx="2765">
                  <c:v>2.8093321009999999</c:v>
                </c:pt>
                <c:pt idx="2766">
                  <c:v>2.8093321009999999</c:v>
                </c:pt>
                <c:pt idx="2767">
                  <c:v>2.8293548679999998</c:v>
                </c:pt>
                <c:pt idx="2768">
                  <c:v>2.8174938040000002</c:v>
                </c:pt>
                <c:pt idx="2769">
                  <c:v>2.7682060979999998</c:v>
                </c:pt>
                <c:pt idx="2770">
                  <c:v>2.7662480020000002</c:v>
                </c:pt>
                <c:pt idx="2771">
                  <c:v>2.7961780959999998</c:v>
                </c:pt>
                <c:pt idx="2772">
                  <c:v>2.8018627170000001</c:v>
                </c:pt>
                <c:pt idx="2773">
                  <c:v>2.8018627170000001</c:v>
                </c:pt>
                <c:pt idx="2774">
                  <c:v>2.8018627170000001</c:v>
                </c:pt>
                <c:pt idx="2775">
                  <c:v>2.7957411790000002</c:v>
                </c:pt>
                <c:pt idx="2776">
                  <c:v>2.7977567589999999</c:v>
                </c:pt>
                <c:pt idx="2777">
                  <c:v>2.7978073399999999</c:v>
                </c:pt>
                <c:pt idx="2778">
                  <c:v>2.788727518</c:v>
                </c:pt>
                <c:pt idx="2779">
                  <c:v>2.7867127260000002</c:v>
                </c:pt>
                <c:pt idx="2780">
                  <c:v>2.7867127260000002</c:v>
                </c:pt>
                <c:pt idx="2781">
                  <c:v>2.7867127260000002</c:v>
                </c:pt>
                <c:pt idx="2782">
                  <c:v>2.7784358400000002</c:v>
                </c:pt>
                <c:pt idx="2783">
                  <c:v>2.7844766669999998</c:v>
                </c:pt>
                <c:pt idx="2784">
                  <c:v>2.8185558949999998</c:v>
                </c:pt>
                <c:pt idx="2785">
                  <c:v>2.6810906370000001</c:v>
                </c:pt>
                <c:pt idx="2786">
                  <c:v>2.7072113170000001</c:v>
                </c:pt>
                <c:pt idx="2787">
                  <c:v>2.7072113170000001</c:v>
                </c:pt>
                <c:pt idx="2788">
                  <c:v>2.7172754239999999</c:v>
                </c:pt>
                <c:pt idx="2789">
                  <c:v>2.7155461939999999</c:v>
                </c:pt>
                <c:pt idx="2790">
                  <c:v>2.7256232520000001</c:v>
                </c:pt>
                <c:pt idx="2791">
                  <c:v>2.8097989750000001</c:v>
                </c:pt>
                <c:pt idx="2792">
                  <c:v>2.8036816779999998</c:v>
                </c:pt>
                <c:pt idx="2793">
                  <c:v>2.795668965</c:v>
                </c:pt>
                <c:pt idx="2794">
                  <c:v>2.795668965</c:v>
                </c:pt>
                <c:pt idx="2795">
                  <c:v>2.795668965</c:v>
                </c:pt>
                <c:pt idx="2796">
                  <c:v>2.7855978229999998</c:v>
                </c:pt>
                <c:pt idx="2797">
                  <c:v>2.8135074960000002</c:v>
                </c:pt>
                <c:pt idx="2798">
                  <c:v>2.8155250500000002</c:v>
                </c:pt>
                <c:pt idx="2799">
                  <c:v>2.823541471</c:v>
                </c:pt>
                <c:pt idx="2800">
                  <c:v>2.801697377</c:v>
                </c:pt>
                <c:pt idx="2801">
                  <c:v>2.801697377</c:v>
                </c:pt>
                <c:pt idx="2802">
                  <c:v>2.801697377</c:v>
                </c:pt>
                <c:pt idx="2803">
                  <c:v>2.7704744290000001</c:v>
                </c:pt>
                <c:pt idx="2804">
                  <c:v>2.8043521500000002</c:v>
                </c:pt>
                <c:pt idx="2805">
                  <c:v>2.808390819</c:v>
                </c:pt>
                <c:pt idx="2806">
                  <c:v>2.818451161</c:v>
                </c:pt>
                <c:pt idx="2807">
                  <c:v>2.835579214</c:v>
                </c:pt>
                <c:pt idx="2808">
                  <c:v>2.835579214</c:v>
                </c:pt>
                <c:pt idx="2809">
                  <c:v>2.835579214</c:v>
                </c:pt>
                <c:pt idx="2810">
                  <c:v>2.855637743</c:v>
                </c:pt>
                <c:pt idx="2811">
                  <c:v>2.8657889719999998</c:v>
                </c:pt>
                <c:pt idx="2812">
                  <c:v>2.8698405500000002</c:v>
                </c:pt>
                <c:pt idx="2813">
                  <c:v>2.877948478</c:v>
                </c:pt>
                <c:pt idx="2814">
                  <c:v>2.9085215880000002</c:v>
                </c:pt>
                <c:pt idx="2815">
                  <c:v>2.9085215880000002</c:v>
                </c:pt>
                <c:pt idx="2816">
                  <c:v>2.9085215880000002</c:v>
                </c:pt>
                <c:pt idx="2817">
                  <c:v>2.9085215880000002</c:v>
                </c:pt>
                <c:pt idx="2818">
                  <c:v>2.7982513789999999</c:v>
                </c:pt>
                <c:pt idx="2819">
                  <c:v>2.8002682509999999</c:v>
                </c:pt>
                <c:pt idx="2820">
                  <c:v>2.7881625240000001</c:v>
                </c:pt>
                <c:pt idx="2821">
                  <c:v>2.7861484139999999</c:v>
                </c:pt>
                <c:pt idx="2822">
                  <c:v>2.7861484139999999</c:v>
                </c:pt>
                <c:pt idx="2823">
                  <c:v>2.7861484139999999</c:v>
                </c:pt>
                <c:pt idx="2824">
                  <c:v>2.7861484139999999</c:v>
                </c:pt>
                <c:pt idx="2825">
                  <c:v>2.7861484139999999</c:v>
                </c:pt>
                <c:pt idx="2826">
                  <c:v>2.7704194129999999</c:v>
                </c:pt>
                <c:pt idx="2827">
                  <c:v>2.7599630319999999</c:v>
                </c:pt>
                <c:pt idx="2828">
                  <c:v>2.774179347</c:v>
                </c:pt>
                <c:pt idx="2829">
                  <c:v>2.774179347</c:v>
                </c:pt>
                <c:pt idx="2830">
                  <c:v>2.774179347</c:v>
                </c:pt>
                <c:pt idx="2831">
                  <c:v>2.8047571950000001</c:v>
                </c:pt>
                <c:pt idx="2832">
                  <c:v>2.8067756479999999</c:v>
                </c:pt>
                <c:pt idx="2833">
                  <c:v>2.8127918900000002</c:v>
                </c:pt>
                <c:pt idx="2834">
                  <c:v>2.805722593</c:v>
                </c:pt>
                <c:pt idx="2835">
                  <c:v>2.8178344989999999</c:v>
                </c:pt>
                <c:pt idx="2836">
                  <c:v>2.8178344989999999</c:v>
                </c:pt>
                <c:pt idx="2837">
                  <c:v>2.8178344989999999</c:v>
                </c:pt>
                <c:pt idx="2838">
                  <c:v>2.7812626479999998</c:v>
                </c:pt>
                <c:pt idx="2839">
                  <c:v>2.8277911609999999</c:v>
                </c:pt>
                <c:pt idx="2840">
                  <c:v>2.8755522899999999</c:v>
                </c:pt>
                <c:pt idx="2841">
                  <c:v>2.9258186959999999</c:v>
                </c:pt>
                <c:pt idx="2842">
                  <c:v>2.8618918099999999</c:v>
                </c:pt>
                <c:pt idx="2843">
                  <c:v>2.8618918099999999</c:v>
                </c:pt>
                <c:pt idx="2844">
                  <c:v>2.84350418</c:v>
                </c:pt>
                <c:pt idx="2845">
                  <c:v>2.6653943899999999</c:v>
                </c:pt>
                <c:pt idx="2846">
                  <c:v>2.662692056</c:v>
                </c:pt>
                <c:pt idx="2847">
                  <c:v>2.7148364840000001</c:v>
                </c:pt>
                <c:pt idx="2848">
                  <c:v>2.7448395759999999</c:v>
                </c:pt>
                <c:pt idx="2849">
                  <c:v>2.765615285</c:v>
                </c:pt>
                <c:pt idx="2850">
                  <c:v>2.765615285</c:v>
                </c:pt>
                <c:pt idx="2851">
                  <c:v>2.765615285</c:v>
                </c:pt>
                <c:pt idx="2852">
                  <c:v>2.7137840199999999</c:v>
                </c:pt>
                <c:pt idx="2853">
                  <c:v>2.717523092</c:v>
                </c:pt>
                <c:pt idx="2854">
                  <c:v>2.7075618590000001</c:v>
                </c:pt>
                <c:pt idx="2855">
                  <c:v>2.7464225249999998</c:v>
                </c:pt>
                <c:pt idx="2856">
                  <c:v>2.754892994</c:v>
                </c:pt>
                <c:pt idx="2857">
                  <c:v>2.754892994</c:v>
                </c:pt>
                <c:pt idx="2858">
                  <c:v>2.754892994</c:v>
                </c:pt>
                <c:pt idx="2859">
                  <c:v>2.7676002689999999</c:v>
                </c:pt>
                <c:pt idx="2860">
                  <c:v>2.7748257170000001</c:v>
                </c:pt>
                <c:pt idx="2861">
                  <c:v>2.7871412480000002</c:v>
                </c:pt>
                <c:pt idx="2862">
                  <c:v>2.8254978999999998</c:v>
                </c:pt>
                <c:pt idx="2863">
                  <c:v>2.8157556590000001</c:v>
                </c:pt>
                <c:pt idx="2864">
                  <c:v>2.8157556590000001</c:v>
                </c:pt>
                <c:pt idx="2865">
                  <c:v>2.8118136069999999</c:v>
                </c:pt>
                <c:pt idx="2866">
                  <c:v>2.803002808</c:v>
                </c:pt>
                <c:pt idx="2867">
                  <c:v>2.7951329519999999</c:v>
                </c:pt>
                <c:pt idx="2868">
                  <c:v>2.7711220249999999</c:v>
                </c:pt>
                <c:pt idx="2869">
                  <c:v>2.7418513340000001</c:v>
                </c:pt>
                <c:pt idx="2870">
                  <c:v>2.6923530960000002</c:v>
                </c:pt>
                <c:pt idx="2871">
                  <c:v>2.6923530960000002</c:v>
                </c:pt>
                <c:pt idx="2872">
                  <c:v>2.7004170429999999</c:v>
                </c:pt>
                <c:pt idx="2873">
                  <c:v>2.682153569</c:v>
                </c:pt>
                <c:pt idx="2874">
                  <c:v>2.6840549739999999</c:v>
                </c:pt>
                <c:pt idx="2875">
                  <c:v>2.686192632</c:v>
                </c:pt>
                <c:pt idx="2876">
                  <c:v>2.6741625170000001</c:v>
                </c:pt>
                <c:pt idx="2877">
                  <c:v>2.5155041979999999</c:v>
                </c:pt>
                <c:pt idx="2878">
                  <c:v>2.5155041979999999</c:v>
                </c:pt>
                <c:pt idx="2879">
                  <c:v>2.5195211159999999</c:v>
                </c:pt>
                <c:pt idx="2880">
                  <c:v>2.5218084140000001</c:v>
                </c:pt>
                <c:pt idx="2881">
                  <c:v>2.4559601710000001</c:v>
                </c:pt>
                <c:pt idx="2882">
                  <c:v>2.4327808869999998</c:v>
                </c:pt>
                <c:pt idx="2883">
                  <c:v>2.4649144550000002</c:v>
                </c:pt>
                <c:pt idx="2884">
                  <c:v>2.487085902</c:v>
                </c:pt>
                <c:pt idx="2885">
                  <c:v>2.487085902</c:v>
                </c:pt>
                <c:pt idx="2886">
                  <c:v>2.487085902</c:v>
                </c:pt>
                <c:pt idx="2887">
                  <c:v>2.47866725</c:v>
                </c:pt>
                <c:pt idx="2888">
                  <c:v>2.4847836210000001</c:v>
                </c:pt>
                <c:pt idx="2889">
                  <c:v>2.5032106120000002</c:v>
                </c:pt>
                <c:pt idx="2890">
                  <c:v>2.5153655339999998</c:v>
                </c:pt>
                <c:pt idx="2891">
                  <c:v>2.529576053</c:v>
                </c:pt>
                <c:pt idx="2892">
                  <c:v>2.529576053</c:v>
                </c:pt>
                <c:pt idx="2893">
                  <c:v>2.529576053</c:v>
                </c:pt>
                <c:pt idx="2894">
                  <c:v>2.5474073189999999</c:v>
                </c:pt>
                <c:pt idx="2895">
                  <c:v>2.551623738</c:v>
                </c:pt>
                <c:pt idx="2896">
                  <c:v>2.564160029</c:v>
                </c:pt>
                <c:pt idx="2897">
                  <c:v>2.5658591909999999</c:v>
                </c:pt>
                <c:pt idx="2898">
                  <c:v>2.55982625</c:v>
                </c:pt>
                <c:pt idx="2899">
                  <c:v>2.55982625</c:v>
                </c:pt>
                <c:pt idx="2900">
                  <c:v>2.55982625</c:v>
                </c:pt>
                <c:pt idx="2901">
                  <c:v>2.5476005559999999</c:v>
                </c:pt>
                <c:pt idx="2902">
                  <c:v>2.5496790100000002</c:v>
                </c:pt>
                <c:pt idx="2903">
                  <c:v>2.545608262</c:v>
                </c:pt>
                <c:pt idx="2904">
                  <c:v>2.529281331</c:v>
                </c:pt>
                <c:pt idx="2905">
                  <c:v>2.4656706850000001</c:v>
                </c:pt>
                <c:pt idx="2906">
                  <c:v>2.4656706850000001</c:v>
                </c:pt>
                <c:pt idx="2907">
                  <c:v>2.4656706850000001</c:v>
                </c:pt>
                <c:pt idx="2908">
                  <c:v>2.5001392670000002</c:v>
                </c:pt>
                <c:pt idx="2909">
                  <c:v>2.4586039839999998</c:v>
                </c:pt>
                <c:pt idx="2910">
                  <c:v>2.432883141</c:v>
                </c:pt>
                <c:pt idx="2911">
                  <c:v>2.439013417</c:v>
                </c:pt>
                <c:pt idx="2912">
                  <c:v>2.448996626</c:v>
                </c:pt>
                <c:pt idx="2913">
                  <c:v>2.448996626</c:v>
                </c:pt>
                <c:pt idx="2914">
                  <c:v>2.448996626</c:v>
                </c:pt>
                <c:pt idx="2915">
                  <c:v>2.4448749909999998</c:v>
                </c:pt>
                <c:pt idx="2916">
                  <c:v>2.4415746450000002</c:v>
                </c:pt>
                <c:pt idx="2917">
                  <c:v>2.4598933039999999</c:v>
                </c:pt>
                <c:pt idx="2918">
                  <c:v>2.462063015</c:v>
                </c:pt>
                <c:pt idx="2919">
                  <c:v>2.4579418300000002</c:v>
                </c:pt>
                <c:pt idx="2920">
                  <c:v>2.4579418300000002</c:v>
                </c:pt>
                <c:pt idx="2921">
                  <c:v>2.4487291139999998</c:v>
                </c:pt>
                <c:pt idx="2922">
                  <c:v>2.4490808899999998</c:v>
                </c:pt>
                <c:pt idx="2923">
                  <c:v>2.4638244839999999</c:v>
                </c:pt>
                <c:pt idx="2924">
                  <c:v>2.4635012129999998</c:v>
                </c:pt>
                <c:pt idx="2925">
                  <c:v>2.456437228</c:v>
                </c:pt>
                <c:pt idx="2926">
                  <c:v>2.4646335480000001</c:v>
                </c:pt>
                <c:pt idx="2927">
                  <c:v>2.4646335480000001</c:v>
                </c:pt>
                <c:pt idx="2928">
                  <c:v>2.4646335480000001</c:v>
                </c:pt>
                <c:pt idx="2929">
                  <c:v>2.4925328630000001</c:v>
                </c:pt>
                <c:pt idx="2930">
                  <c:v>2.522615863</c:v>
                </c:pt>
                <c:pt idx="2931">
                  <c:v>2.5367480050000002</c:v>
                </c:pt>
                <c:pt idx="2932">
                  <c:v>2.5505973910000002</c:v>
                </c:pt>
                <c:pt idx="2933">
                  <c:v>2.5670025409999999</c:v>
                </c:pt>
                <c:pt idx="2934">
                  <c:v>2.5670025409999999</c:v>
                </c:pt>
                <c:pt idx="2935">
                  <c:v>2.5098273120000001</c:v>
                </c:pt>
                <c:pt idx="2936">
                  <c:v>2.4793898460000001</c:v>
                </c:pt>
                <c:pt idx="2937">
                  <c:v>2.4628957090000001</c:v>
                </c:pt>
                <c:pt idx="2938">
                  <c:v>2.449349829</c:v>
                </c:pt>
                <c:pt idx="2939">
                  <c:v>2.4291462859999999</c:v>
                </c:pt>
                <c:pt idx="2940">
                  <c:v>2.4382323709999998</c:v>
                </c:pt>
                <c:pt idx="2941">
                  <c:v>2.4382323709999998</c:v>
                </c:pt>
                <c:pt idx="2942">
                  <c:v>2.4421786179999998</c:v>
                </c:pt>
                <c:pt idx="2943">
                  <c:v>2.4543016899999999</c:v>
                </c:pt>
                <c:pt idx="2944">
                  <c:v>2.4620095289999999</c:v>
                </c:pt>
                <c:pt idx="2945">
                  <c:v>2.4950958380000001</c:v>
                </c:pt>
                <c:pt idx="2946">
                  <c:v>2.5012126729999999</c:v>
                </c:pt>
                <c:pt idx="2947">
                  <c:v>2.4810407109999999</c:v>
                </c:pt>
                <c:pt idx="2948">
                  <c:v>2.4810407109999999</c:v>
                </c:pt>
                <c:pt idx="2949">
                  <c:v>2.4810407109999999</c:v>
                </c:pt>
                <c:pt idx="2950">
                  <c:v>2.4791203739999998</c:v>
                </c:pt>
                <c:pt idx="2951">
                  <c:v>2.4673592040000001</c:v>
                </c:pt>
                <c:pt idx="2952">
                  <c:v>2.4696346199999999</c:v>
                </c:pt>
                <c:pt idx="2953">
                  <c:v>2.4401979649999999</c:v>
                </c:pt>
                <c:pt idx="2954">
                  <c:v>2.449975781</c:v>
                </c:pt>
                <c:pt idx="2955">
                  <c:v>2.449975781</c:v>
                </c:pt>
                <c:pt idx="2956">
                  <c:v>2.449975781</c:v>
                </c:pt>
                <c:pt idx="2957">
                  <c:v>2.4499531980000002</c:v>
                </c:pt>
                <c:pt idx="2958">
                  <c:v>2.4497911399999999</c:v>
                </c:pt>
                <c:pt idx="2959">
                  <c:v>2.4521718770000001</c:v>
                </c:pt>
                <c:pt idx="2960">
                  <c:v>2.4502349780000001</c:v>
                </c:pt>
                <c:pt idx="2961">
                  <c:v>2.4703822870000001</c:v>
                </c:pt>
                <c:pt idx="2962">
                  <c:v>2.4703822870000001</c:v>
                </c:pt>
                <c:pt idx="2963">
                  <c:v>2.4703822870000001</c:v>
                </c:pt>
                <c:pt idx="2964">
                  <c:v>2.520458927</c:v>
                </c:pt>
                <c:pt idx="2965">
                  <c:v>2.534735655</c:v>
                </c:pt>
                <c:pt idx="2966">
                  <c:v>2.5345734700000002</c:v>
                </c:pt>
                <c:pt idx="2967">
                  <c:v>2.5440673770000002</c:v>
                </c:pt>
                <c:pt idx="2968">
                  <c:v>2.5218945640000001</c:v>
                </c:pt>
                <c:pt idx="2969">
                  <c:v>2.5218945640000001</c:v>
                </c:pt>
                <c:pt idx="2970">
                  <c:v>2.5218945640000001</c:v>
                </c:pt>
                <c:pt idx="2971">
                  <c:v>2.5828513019999999</c:v>
                </c:pt>
                <c:pt idx="2972">
                  <c:v>2.5884038330000001</c:v>
                </c:pt>
                <c:pt idx="2973">
                  <c:v>2.5846510120000001</c:v>
                </c:pt>
                <c:pt idx="2974">
                  <c:v>2.5946143099999999</c:v>
                </c:pt>
                <c:pt idx="2975">
                  <c:v>2.5751986040000001</c:v>
                </c:pt>
                <c:pt idx="2976">
                  <c:v>2.5751986040000001</c:v>
                </c:pt>
                <c:pt idx="2977">
                  <c:v>2.5751986040000001</c:v>
                </c:pt>
                <c:pt idx="2978">
                  <c:v>2.5745503959999998</c:v>
                </c:pt>
                <c:pt idx="2979">
                  <c:v>2.5745503959999998</c:v>
                </c:pt>
                <c:pt idx="2980">
                  <c:v>2.5745892819999998</c:v>
                </c:pt>
                <c:pt idx="2981">
                  <c:v>2.5762743289999999</c:v>
                </c:pt>
                <c:pt idx="2982">
                  <c:v>2.5742949199999998</c:v>
                </c:pt>
                <c:pt idx="2983">
                  <c:v>2.5742949199999998</c:v>
                </c:pt>
                <c:pt idx="2984">
                  <c:v>2.5742949199999998</c:v>
                </c:pt>
                <c:pt idx="2985">
                  <c:v>2.5366608479999999</c:v>
                </c:pt>
                <c:pt idx="2986">
                  <c:v>2.5392403840000002</c:v>
                </c:pt>
                <c:pt idx="2987">
                  <c:v>2.5391657190000001</c:v>
                </c:pt>
                <c:pt idx="2988">
                  <c:v>2.533176799</c:v>
                </c:pt>
                <c:pt idx="2989">
                  <c:v>2.5332637760000001</c:v>
                </c:pt>
                <c:pt idx="2990">
                  <c:v>2.5332637760000001</c:v>
                </c:pt>
                <c:pt idx="2991">
                  <c:v>2.5332637760000001</c:v>
                </c:pt>
                <c:pt idx="2992">
                  <c:v>2.5308633070000002</c:v>
                </c:pt>
                <c:pt idx="2993">
                  <c:v>2.5348364440000002</c:v>
                </c:pt>
                <c:pt idx="2994">
                  <c:v>2.526824789</c:v>
                </c:pt>
                <c:pt idx="2995">
                  <c:v>2.5723974620000001</c:v>
                </c:pt>
                <c:pt idx="2996">
                  <c:v>2.5240158579999998</c:v>
                </c:pt>
                <c:pt idx="2997">
                  <c:v>2.5240158579999998</c:v>
                </c:pt>
                <c:pt idx="2998">
                  <c:v>2.561042788</c:v>
                </c:pt>
                <c:pt idx="2999">
                  <c:v>2.5704108790000002</c:v>
                </c:pt>
                <c:pt idx="3000">
                  <c:v>2.6022721720000002</c:v>
                </c:pt>
                <c:pt idx="3001">
                  <c:v>2.6141164510000001</c:v>
                </c:pt>
                <c:pt idx="3002">
                  <c:v>2.581633455</c:v>
                </c:pt>
                <c:pt idx="3003">
                  <c:v>2.5736698370000002</c:v>
                </c:pt>
                <c:pt idx="3004">
                  <c:v>2.5736698370000002</c:v>
                </c:pt>
                <c:pt idx="3005">
                  <c:v>2.5736698370000002</c:v>
                </c:pt>
                <c:pt idx="3006">
                  <c:v>2.5733651649999998</c:v>
                </c:pt>
                <c:pt idx="3007">
                  <c:v>2.5871659920000001</c:v>
                </c:pt>
                <c:pt idx="3008">
                  <c:v>2.5888008810000001</c:v>
                </c:pt>
                <c:pt idx="3009">
                  <c:v>2.590810775</c:v>
                </c:pt>
                <c:pt idx="3010">
                  <c:v>2.5888480660000002</c:v>
                </c:pt>
                <c:pt idx="3011">
                  <c:v>2.5888480660000002</c:v>
                </c:pt>
                <c:pt idx="3012">
                  <c:v>2.5888480660000002</c:v>
                </c:pt>
                <c:pt idx="3013">
                  <c:v>2.620318143</c:v>
                </c:pt>
                <c:pt idx="3014">
                  <c:v>2.6257993380000002</c:v>
                </c:pt>
                <c:pt idx="3015">
                  <c:v>2.639794041</c:v>
                </c:pt>
                <c:pt idx="3016">
                  <c:v>2.6518796060000001</c:v>
                </c:pt>
                <c:pt idx="3017">
                  <c:v>2.669151667</c:v>
                </c:pt>
                <c:pt idx="3018">
                  <c:v>2.669151667</c:v>
                </c:pt>
                <c:pt idx="3019">
                  <c:v>2.669151667</c:v>
                </c:pt>
                <c:pt idx="3020">
                  <c:v>2.6924639730000002</c:v>
                </c:pt>
                <c:pt idx="3021">
                  <c:v>2.6880984419999998</c:v>
                </c:pt>
                <c:pt idx="3022">
                  <c:v>2.6939285160000002</c:v>
                </c:pt>
                <c:pt idx="3023">
                  <c:v>2.7098523050000001</c:v>
                </c:pt>
                <c:pt idx="3024">
                  <c:v>2.7268336560000002</c:v>
                </c:pt>
                <c:pt idx="3025">
                  <c:v>2.7268336560000002</c:v>
                </c:pt>
                <c:pt idx="3026">
                  <c:v>2.7268336560000002</c:v>
                </c:pt>
                <c:pt idx="3027">
                  <c:v>2.7268643080000001</c:v>
                </c:pt>
                <c:pt idx="3028">
                  <c:v>2.7189970429999999</c:v>
                </c:pt>
                <c:pt idx="3029">
                  <c:v>2.804168384</c:v>
                </c:pt>
                <c:pt idx="3030">
                  <c:v>2.822057257</c:v>
                </c:pt>
                <c:pt idx="3031">
                  <c:v>2.8342851979999999</c:v>
                </c:pt>
                <c:pt idx="3032">
                  <c:v>2.8342851979999999</c:v>
                </c:pt>
                <c:pt idx="3033">
                  <c:v>2.8342851979999999</c:v>
                </c:pt>
                <c:pt idx="3034">
                  <c:v>2.833473261</c:v>
                </c:pt>
                <c:pt idx="3035">
                  <c:v>2.833473261</c:v>
                </c:pt>
                <c:pt idx="3036">
                  <c:v>2.8323215259999999</c:v>
                </c:pt>
                <c:pt idx="3037">
                  <c:v>2.8181118280000002</c:v>
                </c:pt>
                <c:pt idx="3038">
                  <c:v>2.8241938019999999</c:v>
                </c:pt>
                <c:pt idx="3039">
                  <c:v>2.8241938019999999</c:v>
                </c:pt>
                <c:pt idx="3040">
                  <c:v>2.8222299369999999</c:v>
                </c:pt>
                <c:pt idx="3041">
                  <c:v>2.8222299369999999</c:v>
                </c:pt>
                <c:pt idx="3042">
                  <c:v>2.8222299369999999</c:v>
                </c:pt>
                <c:pt idx="3043">
                  <c:v>2.824329841</c:v>
                </c:pt>
                <c:pt idx="3044">
                  <c:v>2.84865463</c:v>
                </c:pt>
                <c:pt idx="3045">
                  <c:v>2.8504273310000001</c:v>
                </c:pt>
                <c:pt idx="3046">
                  <c:v>2.8504273310000001</c:v>
                </c:pt>
                <c:pt idx="3047">
                  <c:v>2.8504273310000001</c:v>
                </c:pt>
                <c:pt idx="3048">
                  <c:v>2.8636021700000001</c:v>
                </c:pt>
                <c:pt idx="3049">
                  <c:v>2.8646167010000001</c:v>
                </c:pt>
                <c:pt idx="3050">
                  <c:v>2.8585971840000002</c:v>
                </c:pt>
                <c:pt idx="3051">
                  <c:v>2.8485275209999998</c:v>
                </c:pt>
                <c:pt idx="3052">
                  <c:v>2.836467517</c:v>
                </c:pt>
                <c:pt idx="3053">
                  <c:v>2.836467517</c:v>
                </c:pt>
                <c:pt idx="3054">
                  <c:v>2.836467517</c:v>
                </c:pt>
                <c:pt idx="3055">
                  <c:v>2.841540674</c:v>
                </c:pt>
                <c:pt idx="3056">
                  <c:v>2.841540674</c:v>
                </c:pt>
                <c:pt idx="3057">
                  <c:v>2.8425556049999998</c:v>
                </c:pt>
                <c:pt idx="3058">
                  <c:v>2.8266219750000001</c:v>
                </c:pt>
                <c:pt idx="3059">
                  <c:v>2.875767771</c:v>
                </c:pt>
                <c:pt idx="3060">
                  <c:v>2.875767771</c:v>
                </c:pt>
                <c:pt idx="3061">
                  <c:v>2.875767771</c:v>
                </c:pt>
                <c:pt idx="3062">
                  <c:v>2.8769253990000001</c:v>
                </c:pt>
                <c:pt idx="3063">
                  <c:v>2.8754205709999998</c:v>
                </c:pt>
                <c:pt idx="3064">
                  <c:v>2.8734565139999999</c:v>
                </c:pt>
                <c:pt idx="3065">
                  <c:v>2.8794210279999999</c:v>
                </c:pt>
                <c:pt idx="3066">
                  <c:v>2.8753587810000001</c:v>
                </c:pt>
                <c:pt idx="3067">
                  <c:v>2.8753587810000001</c:v>
                </c:pt>
                <c:pt idx="3068">
                  <c:v>2.8753587810000001</c:v>
                </c:pt>
                <c:pt idx="3069">
                  <c:v>2.8967854439999998</c:v>
                </c:pt>
                <c:pt idx="3070">
                  <c:v>2.8970992830000002</c:v>
                </c:pt>
                <c:pt idx="3071">
                  <c:v>2.9212154940000001</c:v>
                </c:pt>
                <c:pt idx="3072">
                  <c:v>2.9333261670000002</c:v>
                </c:pt>
                <c:pt idx="3073">
                  <c:v>2.940695834</c:v>
                </c:pt>
                <c:pt idx="3074">
                  <c:v>2.940695834</c:v>
                </c:pt>
                <c:pt idx="3075">
                  <c:v>2.940695834</c:v>
                </c:pt>
                <c:pt idx="3076">
                  <c:v>2.9464060050000001</c:v>
                </c:pt>
                <c:pt idx="3077">
                  <c:v>2.9415112799999998</c:v>
                </c:pt>
                <c:pt idx="3078">
                  <c:v>2.919354491</c:v>
                </c:pt>
                <c:pt idx="3079">
                  <c:v>2.927486075</c:v>
                </c:pt>
                <c:pt idx="3080">
                  <c:v>2.9395364970000002</c:v>
                </c:pt>
                <c:pt idx="3081">
                  <c:v>2.9395364970000002</c:v>
                </c:pt>
                <c:pt idx="3082">
                  <c:v>2.9395364970000002</c:v>
                </c:pt>
                <c:pt idx="3083">
                  <c:v>2.9386085980000001</c:v>
                </c:pt>
                <c:pt idx="3084">
                  <c:v>2.955446894</c:v>
                </c:pt>
                <c:pt idx="3085">
                  <c:v>2.955446894</c:v>
                </c:pt>
                <c:pt idx="3086">
                  <c:v>2.955446894</c:v>
                </c:pt>
                <c:pt idx="3087">
                  <c:v>2.9574018010000001</c:v>
                </c:pt>
                <c:pt idx="3088">
                  <c:v>2.9574018010000001</c:v>
                </c:pt>
                <c:pt idx="3089">
                  <c:v>2.9489067900000001</c:v>
                </c:pt>
                <c:pt idx="3090">
                  <c:v>2.9350119939999999</c:v>
                </c:pt>
                <c:pt idx="3091">
                  <c:v>2.9231089780000001</c:v>
                </c:pt>
                <c:pt idx="3092">
                  <c:v>2.9172252109999999</c:v>
                </c:pt>
                <c:pt idx="3093">
                  <c:v>2.9116473799999998</c:v>
                </c:pt>
                <c:pt idx="3094">
                  <c:v>2.90365004</c:v>
                </c:pt>
                <c:pt idx="3095">
                  <c:v>2.90365004</c:v>
                </c:pt>
                <c:pt idx="3096">
                  <c:v>2.90365004</c:v>
                </c:pt>
                <c:pt idx="3097">
                  <c:v>2.9036788329999998</c:v>
                </c:pt>
                <c:pt idx="3098">
                  <c:v>2.8856766440000001</c:v>
                </c:pt>
                <c:pt idx="3099">
                  <c:v>2.881461899</c:v>
                </c:pt>
                <c:pt idx="3100">
                  <c:v>2.875244108</c:v>
                </c:pt>
                <c:pt idx="3101">
                  <c:v>2.875244108</c:v>
                </c:pt>
                <c:pt idx="3102">
                  <c:v>2.875244108</c:v>
                </c:pt>
                <c:pt idx="3103">
                  <c:v>2.875244108</c:v>
                </c:pt>
                <c:pt idx="3104">
                  <c:v>2.8748139109999999</c:v>
                </c:pt>
                <c:pt idx="3105">
                  <c:v>2.8799495199999998</c:v>
                </c:pt>
                <c:pt idx="3106">
                  <c:v>2.8799495199999998</c:v>
                </c:pt>
                <c:pt idx="3107">
                  <c:v>2.8774289479999999</c:v>
                </c:pt>
                <c:pt idx="3108">
                  <c:v>2.8553961779999999</c:v>
                </c:pt>
                <c:pt idx="3109">
                  <c:v>2.8553961779999999</c:v>
                </c:pt>
                <c:pt idx="3110">
                  <c:v>2.8553961779999999</c:v>
                </c:pt>
                <c:pt idx="3111">
                  <c:v>2.841157258</c:v>
                </c:pt>
                <c:pt idx="3112">
                  <c:v>2.809819525</c:v>
                </c:pt>
                <c:pt idx="3113">
                  <c:v>2.8097594909999999</c:v>
                </c:pt>
                <c:pt idx="3114">
                  <c:v>2.8037062800000001</c:v>
                </c:pt>
                <c:pt idx="3115">
                  <c:v>2.8080096160000001</c:v>
                </c:pt>
                <c:pt idx="3116">
                  <c:v>2.8080096160000001</c:v>
                </c:pt>
                <c:pt idx="3117">
                  <c:v>2.8080096160000001</c:v>
                </c:pt>
                <c:pt idx="3118">
                  <c:v>2.804781637</c:v>
                </c:pt>
                <c:pt idx="3119">
                  <c:v>2.8050583040000001</c:v>
                </c:pt>
                <c:pt idx="3120">
                  <c:v>2.7996432489999998</c:v>
                </c:pt>
                <c:pt idx="3121">
                  <c:v>2.793133691</c:v>
                </c:pt>
                <c:pt idx="3122">
                  <c:v>2.8092687280000002</c:v>
                </c:pt>
                <c:pt idx="3123">
                  <c:v>2.8092687280000002</c:v>
                </c:pt>
                <c:pt idx="3124">
                  <c:v>2.8092687280000002</c:v>
                </c:pt>
                <c:pt idx="3125">
                  <c:v>2.8006995429999999</c:v>
                </c:pt>
                <c:pt idx="3126">
                  <c:v>2.8130314740000002</c:v>
                </c:pt>
                <c:pt idx="3127">
                  <c:v>2.8029280480000001</c:v>
                </c:pt>
                <c:pt idx="3128">
                  <c:v>2.8130252279999999</c:v>
                </c:pt>
                <c:pt idx="3129">
                  <c:v>2.8214093490000001</c:v>
                </c:pt>
                <c:pt idx="3130">
                  <c:v>2.8214093490000001</c:v>
                </c:pt>
                <c:pt idx="3131">
                  <c:v>2.8214093490000001</c:v>
                </c:pt>
                <c:pt idx="3132">
                  <c:v>2.8209125560000001</c:v>
                </c:pt>
                <c:pt idx="3133">
                  <c:v>2.8191482400000001</c:v>
                </c:pt>
                <c:pt idx="3134">
                  <c:v>2.8252587</c:v>
                </c:pt>
                <c:pt idx="3135">
                  <c:v>2.826819441</c:v>
                </c:pt>
                <c:pt idx="3136">
                  <c:v>2.8630716839999999</c:v>
                </c:pt>
                <c:pt idx="3137">
                  <c:v>2.8630716839999999</c:v>
                </c:pt>
                <c:pt idx="3138">
                  <c:v>2.8630716839999999</c:v>
                </c:pt>
                <c:pt idx="3139">
                  <c:v>2.8594494990000001</c:v>
                </c:pt>
                <c:pt idx="3140">
                  <c:v>2.8487520530000001</c:v>
                </c:pt>
                <c:pt idx="3141">
                  <c:v>2.8464098880000002</c:v>
                </c:pt>
                <c:pt idx="3142">
                  <c:v>2.8483865669999999</c:v>
                </c:pt>
                <c:pt idx="3143">
                  <c:v>2.8385682069999998</c:v>
                </c:pt>
                <c:pt idx="3144">
                  <c:v>2.8385682069999998</c:v>
                </c:pt>
                <c:pt idx="3145">
                  <c:v>2.8385682069999998</c:v>
                </c:pt>
                <c:pt idx="3146">
                  <c:v>2.8345758399999998</c:v>
                </c:pt>
                <c:pt idx="3147">
                  <c:v>2.8345758399999998</c:v>
                </c:pt>
                <c:pt idx="3148">
                  <c:v>2.824403292</c:v>
                </c:pt>
                <c:pt idx="3149">
                  <c:v>2.8246833310000001</c:v>
                </c:pt>
                <c:pt idx="3150">
                  <c:v>2.796997186</c:v>
                </c:pt>
                <c:pt idx="3151">
                  <c:v>2.796997186</c:v>
                </c:pt>
                <c:pt idx="3152">
                  <c:v>2.7906810719999999</c:v>
                </c:pt>
                <c:pt idx="3153">
                  <c:v>2.799943211</c:v>
                </c:pt>
                <c:pt idx="3154">
                  <c:v>2.8372176269999998</c:v>
                </c:pt>
                <c:pt idx="3155">
                  <c:v>2.8409192299999999</c:v>
                </c:pt>
                <c:pt idx="3156">
                  <c:v>2.8403742379999999</c:v>
                </c:pt>
                <c:pt idx="3157">
                  <c:v>2.842452126</c:v>
                </c:pt>
                <c:pt idx="3158">
                  <c:v>2.842452126</c:v>
                </c:pt>
                <c:pt idx="3159">
                  <c:v>2.842452126</c:v>
                </c:pt>
                <c:pt idx="3160">
                  <c:v>2.8425193119999999</c:v>
                </c:pt>
                <c:pt idx="3161">
                  <c:v>2.8423429320000002</c:v>
                </c:pt>
                <c:pt idx="3162">
                  <c:v>2.844145557</c:v>
                </c:pt>
                <c:pt idx="3163">
                  <c:v>2.8442308669999998</c:v>
                </c:pt>
                <c:pt idx="3164">
                  <c:v>2.87597434</c:v>
                </c:pt>
                <c:pt idx="3165">
                  <c:v>2.87597434</c:v>
                </c:pt>
                <c:pt idx="3166">
                  <c:v>2.87597434</c:v>
                </c:pt>
                <c:pt idx="3167">
                  <c:v>2.8767974199999999</c:v>
                </c:pt>
                <c:pt idx="3168">
                  <c:v>2.876150934</c:v>
                </c:pt>
                <c:pt idx="3169">
                  <c:v>2.8943125090000001</c:v>
                </c:pt>
                <c:pt idx="3170">
                  <c:v>2.885956024</c:v>
                </c:pt>
                <c:pt idx="3171">
                  <c:v>2.8762041960000002</c:v>
                </c:pt>
                <c:pt idx="3172">
                  <c:v>2.8762041960000002</c:v>
                </c:pt>
                <c:pt idx="3173">
                  <c:v>2.8762041960000002</c:v>
                </c:pt>
                <c:pt idx="3174">
                  <c:v>2.877049236</c:v>
                </c:pt>
                <c:pt idx="3175">
                  <c:v>2.8763816260000001</c:v>
                </c:pt>
                <c:pt idx="3176">
                  <c:v>2.876454549</c:v>
                </c:pt>
                <c:pt idx="3177">
                  <c:v>2.8722834659999998</c:v>
                </c:pt>
                <c:pt idx="3178">
                  <c:v>2.8697040249999999</c:v>
                </c:pt>
                <c:pt idx="3179">
                  <c:v>2.8697040249999999</c:v>
                </c:pt>
                <c:pt idx="3180">
                  <c:v>2.8736568280000001</c:v>
                </c:pt>
                <c:pt idx="3181">
                  <c:v>2.8764687630000001</c:v>
                </c:pt>
                <c:pt idx="3182">
                  <c:v>2.8723718869999999</c:v>
                </c:pt>
                <c:pt idx="3183">
                  <c:v>2.922746316</c:v>
                </c:pt>
                <c:pt idx="3184">
                  <c:v>2.9264571460000002</c:v>
                </c:pt>
                <c:pt idx="3185">
                  <c:v>2.936562629</c:v>
                </c:pt>
                <c:pt idx="3186">
                  <c:v>2.936562629</c:v>
                </c:pt>
                <c:pt idx="3187">
                  <c:v>2.936562629</c:v>
                </c:pt>
                <c:pt idx="3188">
                  <c:v>2.9322496729999998</c:v>
                </c:pt>
                <c:pt idx="3189">
                  <c:v>2.9471467140000001</c:v>
                </c:pt>
                <c:pt idx="3190">
                  <c:v>2.9470383189999998</c:v>
                </c:pt>
                <c:pt idx="3191">
                  <c:v>2.9369829780000001</c:v>
                </c:pt>
                <c:pt idx="3192">
                  <c:v>2.9128536089999999</c:v>
                </c:pt>
                <c:pt idx="3193">
                  <c:v>2.9128536089999999</c:v>
                </c:pt>
                <c:pt idx="3194">
                  <c:v>2.9128536089999999</c:v>
                </c:pt>
                <c:pt idx="3195">
                  <c:v>2.9139262769999998</c:v>
                </c:pt>
                <c:pt idx="3196">
                  <c:v>2.8927865499999998</c:v>
                </c:pt>
                <c:pt idx="3197">
                  <c:v>2.8962019899999998</c:v>
                </c:pt>
                <c:pt idx="3198">
                  <c:v>2.8962019899999998</c:v>
                </c:pt>
                <c:pt idx="3199">
                  <c:v>2.8962019899999998</c:v>
                </c:pt>
                <c:pt idx="3200">
                  <c:v>2.8962019899999998</c:v>
                </c:pt>
                <c:pt idx="3201">
                  <c:v>2.8960408210000002</c:v>
                </c:pt>
                <c:pt idx="3202">
                  <c:v>2.8962774439999999</c:v>
                </c:pt>
                <c:pt idx="3203">
                  <c:v>2.94789053</c:v>
                </c:pt>
                <c:pt idx="3204">
                  <c:v>2.9473954920000001</c:v>
                </c:pt>
                <c:pt idx="3205">
                  <c:v>2.9478893460000002</c:v>
                </c:pt>
                <c:pt idx="3206">
                  <c:v>2.9478893460000002</c:v>
                </c:pt>
                <c:pt idx="3207">
                  <c:v>2.9478893460000002</c:v>
                </c:pt>
                <c:pt idx="3208">
                  <c:v>2.9478276069999998</c:v>
                </c:pt>
                <c:pt idx="3209">
                  <c:v>2.9456490560000002</c:v>
                </c:pt>
                <c:pt idx="3210">
                  <c:v>2.9484795959999999</c:v>
                </c:pt>
                <c:pt idx="3211">
                  <c:v>2.945363376</c:v>
                </c:pt>
                <c:pt idx="3212">
                  <c:v>2.945363376</c:v>
                </c:pt>
                <c:pt idx="3213">
                  <c:v>2.9439206590000002</c:v>
                </c:pt>
                <c:pt idx="3214">
                  <c:v>2.9439206590000002</c:v>
                </c:pt>
                <c:pt idx="3215">
                  <c:v>2.9419051039999999</c:v>
                </c:pt>
                <c:pt idx="3216">
                  <c:v>2.913247159</c:v>
                </c:pt>
                <c:pt idx="3217">
                  <c:v>2.9255341029999999</c:v>
                </c:pt>
                <c:pt idx="3218">
                  <c:v>2.9245157339999999</c:v>
                </c:pt>
                <c:pt idx="3219">
                  <c:v>2.9245157339999999</c:v>
                </c:pt>
                <c:pt idx="3220">
                  <c:v>2.9224829730000002</c:v>
                </c:pt>
                <c:pt idx="3221">
                  <c:v>2.9224829730000002</c:v>
                </c:pt>
                <c:pt idx="3222">
                  <c:v>2.9224829730000002</c:v>
                </c:pt>
                <c:pt idx="3223">
                  <c:v>2.9238266770000001</c:v>
                </c:pt>
                <c:pt idx="3224">
                  <c:v>2.919605352</c:v>
                </c:pt>
                <c:pt idx="3225">
                  <c:v>2.9215919970000002</c:v>
                </c:pt>
                <c:pt idx="3226">
                  <c:v>2.925616481</c:v>
                </c:pt>
                <c:pt idx="3227">
                  <c:v>2.9236148989999999</c:v>
                </c:pt>
                <c:pt idx="3228">
                  <c:v>2.9236148989999999</c:v>
                </c:pt>
                <c:pt idx="3229">
                  <c:v>2.9236148989999999</c:v>
                </c:pt>
                <c:pt idx="3230">
                  <c:v>2.937861979</c:v>
                </c:pt>
                <c:pt idx="3231">
                  <c:v>2.9377379299999999</c:v>
                </c:pt>
                <c:pt idx="3232">
                  <c:v>2.9135452540000002</c:v>
                </c:pt>
                <c:pt idx="3233">
                  <c:v>2.8853109039999998</c:v>
                </c:pt>
                <c:pt idx="3234">
                  <c:v>2.8915886560000001</c:v>
                </c:pt>
                <c:pt idx="3235">
                  <c:v>2.8915886560000001</c:v>
                </c:pt>
                <c:pt idx="3236">
                  <c:v>2.8915886560000001</c:v>
                </c:pt>
                <c:pt idx="3237">
                  <c:v>2.8999125000000001</c:v>
                </c:pt>
                <c:pt idx="3238">
                  <c:v>2.8807258529999999</c:v>
                </c:pt>
                <c:pt idx="3239">
                  <c:v>2.8807370269999999</c:v>
                </c:pt>
                <c:pt idx="3240">
                  <c:v>2.8807406840000001</c:v>
                </c:pt>
                <c:pt idx="3241">
                  <c:v>2.8787152539999998</c:v>
                </c:pt>
                <c:pt idx="3242">
                  <c:v>2.8787152539999998</c:v>
                </c:pt>
                <c:pt idx="3243">
                  <c:v>2.8527715659999999</c:v>
                </c:pt>
                <c:pt idx="3244">
                  <c:v>2.841417334</c:v>
                </c:pt>
                <c:pt idx="3245">
                  <c:v>2.8410328599999999</c:v>
                </c:pt>
                <c:pt idx="3246">
                  <c:v>2.8150507779999998</c:v>
                </c:pt>
                <c:pt idx="3247">
                  <c:v>2.7989467920000002</c:v>
                </c:pt>
                <c:pt idx="3248">
                  <c:v>2.770739394</c:v>
                </c:pt>
                <c:pt idx="3249">
                  <c:v>2.770739394</c:v>
                </c:pt>
                <c:pt idx="3250">
                  <c:v>2.770739394</c:v>
                </c:pt>
                <c:pt idx="3251">
                  <c:v>2.7392145989999999</c:v>
                </c:pt>
                <c:pt idx="3252">
                  <c:v>2.736599344</c:v>
                </c:pt>
                <c:pt idx="3253">
                  <c:v>2.6986322669999998</c:v>
                </c:pt>
                <c:pt idx="3254">
                  <c:v>2.6769760790000001</c:v>
                </c:pt>
                <c:pt idx="3255">
                  <c:v>2.6707285070000002</c:v>
                </c:pt>
                <c:pt idx="3256">
                  <c:v>2.6707285070000002</c:v>
                </c:pt>
                <c:pt idx="3257">
                  <c:v>2.6707285070000002</c:v>
                </c:pt>
                <c:pt idx="3258">
                  <c:v>2.6597064580000001</c:v>
                </c:pt>
                <c:pt idx="3259">
                  <c:v>2.6550460400000002</c:v>
                </c:pt>
                <c:pt idx="3260">
                  <c:v>2.6345273389999999</c:v>
                </c:pt>
                <c:pt idx="3261">
                  <c:v>2.6465129699999999</c:v>
                </c:pt>
                <c:pt idx="3262">
                  <c:v>2.6526055839999998</c:v>
                </c:pt>
                <c:pt idx="3263">
                  <c:v>2.6526055839999998</c:v>
                </c:pt>
                <c:pt idx="3264">
                  <c:v>2.6526055839999998</c:v>
                </c:pt>
                <c:pt idx="3265">
                  <c:v>2.619745064</c:v>
                </c:pt>
                <c:pt idx="3266">
                  <c:v>2.6179085519999998</c:v>
                </c:pt>
                <c:pt idx="3267">
                  <c:v>2.6239401579999999</c:v>
                </c:pt>
                <c:pt idx="3268">
                  <c:v>2.626004569</c:v>
                </c:pt>
                <c:pt idx="3269">
                  <c:v>2.6199314469999999</c:v>
                </c:pt>
                <c:pt idx="3270">
                  <c:v>2.6199314469999999</c:v>
                </c:pt>
                <c:pt idx="3271">
                  <c:v>2.6199314469999999</c:v>
                </c:pt>
                <c:pt idx="3272">
                  <c:v>2.6284888519999998</c:v>
                </c:pt>
                <c:pt idx="3273">
                  <c:v>2.6096208660000002</c:v>
                </c:pt>
                <c:pt idx="3274">
                  <c:v>2.631387207</c:v>
                </c:pt>
                <c:pt idx="3275">
                  <c:v>2.6313304149999999</c:v>
                </c:pt>
                <c:pt idx="3276">
                  <c:v>2.625109814</c:v>
                </c:pt>
                <c:pt idx="3277">
                  <c:v>2.625109814</c:v>
                </c:pt>
                <c:pt idx="3278">
                  <c:v>2.625109814</c:v>
                </c:pt>
                <c:pt idx="3279">
                  <c:v>2.621815749</c:v>
                </c:pt>
                <c:pt idx="3280">
                  <c:v>2.625314151</c:v>
                </c:pt>
                <c:pt idx="3281">
                  <c:v>2.6294663159999998</c:v>
                </c:pt>
                <c:pt idx="3282">
                  <c:v>2.6295213820000001</c:v>
                </c:pt>
                <c:pt idx="3283">
                  <c:v>2.631430688</c:v>
                </c:pt>
                <c:pt idx="3284">
                  <c:v>2.631430688</c:v>
                </c:pt>
                <c:pt idx="3285">
                  <c:v>2.631430688</c:v>
                </c:pt>
                <c:pt idx="3286">
                  <c:v>2.6339651979999998</c:v>
                </c:pt>
                <c:pt idx="3287">
                  <c:v>2.6367999069999999</c:v>
                </c:pt>
                <c:pt idx="3288">
                  <c:v>2.6328052020000001</c:v>
                </c:pt>
                <c:pt idx="3289">
                  <c:v>2.6328052020000001</c:v>
                </c:pt>
                <c:pt idx="3290">
                  <c:v>2.6370565460000002</c:v>
                </c:pt>
                <c:pt idx="3291">
                  <c:v>2.6370565460000002</c:v>
                </c:pt>
                <c:pt idx="3292">
                  <c:v>2.6370565460000002</c:v>
                </c:pt>
                <c:pt idx="3293">
                  <c:v>2.634248988</c:v>
                </c:pt>
                <c:pt idx="3294">
                  <c:v>2.6370825529999999</c:v>
                </c:pt>
                <c:pt idx="3295">
                  <c:v>2.631099351</c:v>
                </c:pt>
                <c:pt idx="3296">
                  <c:v>2.6250392050000002</c:v>
                </c:pt>
                <c:pt idx="3297">
                  <c:v>2.629083719</c:v>
                </c:pt>
                <c:pt idx="3298">
                  <c:v>2.629083719</c:v>
                </c:pt>
                <c:pt idx="3299">
                  <c:v>2.629083719</c:v>
                </c:pt>
                <c:pt idx="3300">
                  <c:v>2.628270214</c:v>
                </c:pt>
                <c:pt idx="3301">
                  <c:v>2.627063508</c:v>
                </c:pt>
                <c:pt idx="3302">
                  <c:v>2.6330599430000001</c:v>
                </c:pt>
                <c:pt idx="3303">
                  <c:v>2.6356637790000002</c:v>
                </c:pt>
                <c:pt idx="3304">
                  <c:v>2.611623459</c:v>
                </c:pt>
                <c:pt idx="3305">
                  <c:v>2.611623459</c:v>
                </c:pt>
                <c:pt idx="3306">
                  <c:v>2.6136401980000001</c:v>
                </c:pt>
                <c:pt idx="3307">
                  <c:v>2.6139609560000001</c:v>
                </c:pt>
                <c:pt idx="3308">
                  <c:v>2.627768375</c:v>
                </c:pt>
                <c:pt idx="3309">
                  <c:v>2.6340593430000001</c:v>
                </c:pt>
                <c:pt idx="3310">
                  <c:v>2.6340594469999998</c:v>
                </c:pt>
                <c:pt idx="3311">
                  <c:v>2.6481574139999999</c:v>
                </c:pt>
                <c:pt idx="3312">
                  <c:v>2.6481574139999999</c:v>
                </c:pt>
                <c:pt idx="3313">
                  <c:v>2.6481574139999999</c:v>
                </c:pt>
                <c:pt idx="3314">
                  <c:v>2.6478405930000002</c:v>
                </c:pt>
                <c:pt idx="3315">
                  <c:v>2.6556654019999999</c:v>
                </c:pt>
                <c:pt idx="3316">
                  <c:v>2.6516247260000001</c:v>
                </c:pt>
                <c:pt idx="3317">
                  <c:v>2.647639732</c:v>
                </c:pt>
                <c:pt idx="3318">
                  <c:v>2.6218000190000001</c:v>
                </c:pt>
                <c:pt idx="3319">
                  <c:v>2.6218000190000001</c:v>
                </c:pt>
                <c:pt idx="3320">
                  <c:v>2.6218000190000001</c:v>
                </c:pt>
                <c:pt idx="3321">
                  <c:v>2.6193836070000001</c:v>
                </c:pt>
                <c:pt idx="3322">
                  <c:v>2.6246177130000001</c:v>
                </c:pt>
                <c:pt idx="3323">
                  <c:v>2.6157616849999998</c:v>
                </c:pt>
                <c:pt idx="3324">
                  <c:v>2.6105670569999999</c:v>
                </c:pt>
                <c:pt idx="3325">
                  <c:v>2.606606126</c:v>
                </c:pt>
                <c:pt idx="3326">
                  <c:v>2.606606126</c:v>
                </c:pt>
                <c:pt idx="3327">
                  <c:v>2.6072099839999998</c:v>
                </c:pt>
                <c:pt idx="3328">
                  <c:v>2.603387289</c:v>
                </c:pt>
                <c:pt idx="3329">
                  <c:v>2.6060035539999999</c:v>
                </c:pt>
                <c:pt idx="3330">
                  <c:v>2.6080069159999999</c:v>
                </c:pt>
                <c:pt idx="3331">
                  <c:v>2.6079766260000001</c:v>
                </c:pt>
                <c:pt idx="3332">
                  <c:v>2.6025531580000001</c:v>
                </c:pt>
                <c:pt idx="3333">
                  <c:v>2.6025531580000001</c:v>
                </c:pt>
                <c:pt idx="3334">
                  <c:v>2.5524320579999999</c:v>
                </c:pt>
                <c:pt idx="3335">
                  <c:v>2.5521760680000001</c:v>
                </c:pt>
                <c:pt idx="3336">
                  <c:v>2.50724182</c:v>
                </c:pt>
                <c:pt idx="3337">
                  <c:v>2.5033762419999999</c:v>
                </c:pt>
                <c:pt idx="3338">
                  <c:v>2.507690293</c:v>
                </c:pt>
                <c:pt idx="3339">
                  <c:v>2.5080100569999999</c:v>
                </c:pt>
                <c:pt idx="3340">
                  <c:v>2.5080100569999999</c:v>
                </c:pt>
                <c:pt idx="3341">
                  <c:v>2.5080100569999999</c:v>
                </c:pt>
                <c:pt idx="3342">
                  <c:v>2.5043161810000001</c:v>
                </c:pt>
                <c:pt idx="3343">
                  <c:v>2.505142593</c:v>
                </c:pt>
                <c:pt idx="3344">
                  <c:v>2.5092373449999998</c:v>
                </c:pt>
                <c:pt idx="3345">
                  <c:v>2.3862464280000002</c:v>
                </c:pt>
                <c:pt idx="3346">
                  <c:v>2.3864479080000001</c:v>
                </c:pt>
                <c:pt idx="3347">
                  <c:v>2.3864479080000001</c:v>
                </c:pt>
                <c:pt idx="3348">
                  <c:v>2.3864479080000001</c:v>
                </c:pt>
                <c:pt idx="3349">
                  <c:v>2.3863930689999999</c:v>
                </c:pt>
                <c:pt idx="3350">
                  <c:v>2.387221072</c:v>
                </c:pt>
                <c:pt idx="3351">
                  <c:v>2.3676009819999999</c:v>
                </c:pt>
                <c:pt idx="3352">
                  <c:v>2.33216263</c:v>
                </c:pt>
                <c:pt idx="3353">
                  <c:v>2.322965929</c:v>
                </c:pt>
                <c:pt idx="3354">
                  <c:v>2.322965929</c:v>
                </c:pt>
                <c:pt idx="3355">
                  <c:v>2.322965929</c:v>
                </c:pt>
                <c:pt idx="3356">
                  <c:v>2.3231221440000001</c:v>
                </c:pt>
                <c:pt idx="3357">
                  <c:v>2.3344850039999998</c:v>
                </c:pt>
                <c:pt idx="3358">
                  <c:v>2.3342295800000001</c:v>
                </c:pt>
                <c:pt idx="3359">
                  <c:v>2.3342707680000001</c:v>
                </c:pt>
                <c:pt idx="3360">
                  <c:v>2.3342707680000001</c:v>
                </c:pt>
                <c:pt idx="3361">
                  <c:v>2.3342707680000001</c:v>
                </c:pt>
                <c:pt idx="3362">
                  <c:v>2.3249001370000002</c:v>
                </c:pt>
                <c:pt idx="3363">
                  <c:v>2.3169964260000002</c:v>
                </c:pt>
                <c:pt idx="3364">
                  <c:v>2.325362352</c:v>
                </c:pt>
                <c:pt idx="3365">
                  <c:v>2.325140373</c:v>
                </c:pt>
                <c:pt idx="3366">
                  <c:v>2.324100837</c:v>
                </c:pt>
                <c:pt idx="3367">
                  <c:v>2.323152248</c:v>
                </c:pt>
                <c:pt idx="3368">
                  <c:v>2.323152248</c:v>
                </c:pt>
                <c:pt idx="3369">
                  <c:v>2.323152248</c:v>
                </c:pt>
                <c:pt idx="3370">
                  <c:v>2.304774433</c:v>
                </c:pt>
                <c:pt idx="3371">
                  <c:v>2.3077351140000002</c:v>
                </c:pt>
                <c:pt idx="3372">
                  <c:v>2.3274583510000002</c:v>
                </c:pt>
                <c:pt idx="3373">
                  <c:v>2.3035344169999998</c:v>
                </c:pt>
                <c:pt idx="3374">
                  <c:v>2.3161986369999998</c:v>
                </c:pt>
                <c:pt idx="3375">
                  <c:v>2.3161986369999998</c:v>
                </c:pt>
                <c:pt idx="3376">
                  <c:v>2.3002628509999998</c:v>
                </c:pt>
                <c:pt idx="3377">
                  <c:v>2.29893612</c:v>
                </c:pt>
                <c:pt idx="3378">
                  <c:v>2.2778049249999999</c:v>
                </c:pt>
                <c:pt idx="3379">
                  <c:v>2.3210312069999999</c:v>
                </c:pt>
                <c:pt idx="3380">
                  <c:v>2.3031763409999999</c:v>
                </c:pt>
                <c:pt idx="3381">
                  <c:v>2.3170490689999999</c:v>
                </c:pt>
                <c:pt idx="3382">
                  <c:v>2.3170490689999999</c:v>
                </c:pt>
                <c:pt idx="3383">
                  <c:v>2.3170490689999999</c:v>
                </c:pt>
                <c:pt idx="3384">
                  <c:v>2.3146419479999998</c:v>
                </c:pt>
                <c:pt idx="3385">
                  <c:v>2.298462056</c:v>
                </c:pt>
                <c:pt idx="3386">
                  <c:v>2.2986362159999998</c:v>
                </c:pt>
                <c:pt idx="3387">
                  <c:v>2.246877204</c:v>
                </c:pt>
                <c:pt idx="3388">
                  <c:v>2.175020639</c:v>
                </c:pt>
                <c:pt idx="3389">
                  <c:v>2.175020639</c:v>
                </c:pt>
                <c:pt idx="3390">
                  <c:v>2.175020639</c:v>
                </c:pt>
                <c:pt idx="3391">
                  <c:v>2.175020639</c:v>
                </c:pt>
                <c:pt idx="3392">
                  <c:v>2.1843427649999998</c:v>
                </c:pt>
                <c:pt idx="3393">
                  <c:v>2.1875562460000002</c:v>
                </c:pt>
                <c:pt idx="3394">
                  <c:v>2.187499291</c:v>
                </c:pt>
                <c:pt idx="3395">
                  <c:v>2.1838433720000001</c:v>
                </c:pt>
                <c:pt idx="3396">
                  <c:v>2.1838433720000001</c:v>
                </c:pt>
                <c:pt idx="3397">
                  <c:v>2.1838433720000001</c:v>
                </c:pt>
                <c:pt idx="3398">
                  <c:v>2.1151368119999998</c:v>
                </c:pt>
                <c:pt idx="3399">
                  <c:v>2.1212032619999999</c:v>
                </c:pt>
                <c:pt idx="3400">
                  <c:v>2.1114776869999998</c:v>
                </c:pt>
                <c:pt idx="3401">
                  <c:v>2.1063848100000002</c:v>
                </c:pt>
                <c:pt idx="3402">
                  <c:v>2.1097983509999998</c:v>
                </c:pt>
                <c:pt idx="3403">
                  <c:v>2.1097983509999998</c:v>
                </c:pt>
                <c:pt idx="3404">
                  <c:v>2.1058291090000001</c:v>
                </c:pt>
                <c:pt idx="3405">
                  <c:v>2.103379393</c:v>
                </c:pt>
                <c:pt idx="3406">
                  <c:v>2.106832689</c:v>
                </c:pt>
                <c:pt idx="3407">
                  <c:v>2.096374494</c:v>
                </c:pt>
                <c:pt idx="3408">
                  <c:v>2.096374494</c:v>
                </c:pt>
                <c:pt idx="3409">
                  <c:v>2.0764728290000001</c:v>
                </c:pt>
                <c:pt idx="3410">
                  <c:v>2.0764728290000001</c:v>
                </c:pt>
                <c:pt idx="3411">
                  <c:v>2.096374494</c:v>
                </c:pt>
                <c:pt idx="3412">
                  <c:v>2.0765840299999998</c:v>
                </c:pt>
                <c:pt idx="3413">
                  <c:v>2.0708100279999999</c:v>
                </c:pt>
                <c:pt idx="3414">
                  <c:v>2.080858069</c:v>
                </c:pt>
                <c:pt idx="3415">
                  <c:v>2.0489387909999999</c:v>
                </c:pt>
                <c:pt idx="3416">
                  <c:v>2.065085415</c:v>
                </c:pt>
                <c:pt idx="3417">
                  <c:v>2.065085415</c:v>
                </c:pt>
                <c:pt idx="3418">
                  <c:v>2.0730270229999999</c:v>
                </c:pt>
                <c:pt idx="3419">
                  <c:v>2.059291982</c:v>
                </c:pt>
                <c:pt idx="3420">
                  <c:v>2.055987043</c:v>
                </c:pt>
                <c:pt idx="3421">
                  <c:v>2.0525280019999999</c:v>
                </c:pt>
                <c:pt idx="3422">
                  <c:v>2.0462422889999998</c:v>
                </c:pt>
                <c:pt idx="3423">
                  <c:v>2.0502417550000001</c:v>
                </c:pt>
                <c:pt idx="3424">
                  <c:v>2.0502417550000001</c:v>
                </c:pt>
                <c:pt idx="3425">
                  <c:v>2.040110431</c:v>
                </c:pt>
                <c:pt idx="3426">
                  <c:v>2.0109243769999998</c:v>
                </c:pt>
                <c:pt idx="3427">
                  <c:v>2.0041712550000002</c:v>
                </c:pt>
                <c:pt idx="3428">
                  <c:v>2.0199744750000002</c:v>
                </c:pt>
                <c:pt idx="3429">
                  <c:v>2.0027217909999999</c:v>
                </c:pt>
                <c:pt idx="3430">
                  <c:v>2.0099042169999999</c:v>
                </c:pt>
                <c:pt idx="3431">
                  <c:v>2.0099042169999999</c:v>
                </c:pt>
                <c:pt idx="3432">
                  <c:v>2.0099042169999999</c:v>
                </c:pt>
                <c:pt idx="3433">
                  <c:v>2.010524803</c:v>
                </c:pt>
                <c:pt idx="3434">
                  <c:v>2.0111250520000001</c:v>
                </c:pt>
                <c:pt idx="3435">
                  <c:v>2.0215221099999998</c:v>
                </c:pt>
                <c:pt idx="3436">
                  <c:v>2.0117366410000002</c:v>
                </c:pt>
                <c:pt idx="3437">
                  <c:v>1.9882667329999999</c:v>
                </c:pt>
                <c:pt idx="3438">
                  <c:v>1.9882667329999999</c:v>
                </c:pt>
                <c:pt idx="3439">
                  <c:v>1.9882667329999999</c:v>
                </c:pt>
                <c:pt idx="3440">
                  <c:v>1.9882667329999999</c:v>
                </c:pt>
                <c:pt idx="3441">
                  <c:v>1.9981521330000001</c:v>
                </c:pt>
                <c:pt idx="3442">
                  <c:v>1.995889225</c:v>
                </c:pt>
                <c:pt idx="3443">
                  <c:v>2.0080224719999999</c:v>
                </c:pt>
                <c:pt idx="3444">
                  <c:v>2.0051880359999998</c:v>
                </c:pt>
                <c:pt idx="3445">
                  <c:v>2.0051880359999998</c:v>
                </c:pt>
                <c:pt idx="3446">
                  <c:v>1.9991928800000001</c:v>
                </c:pt>
                <c:pt idx="3447">
                  <c:v>1.944625241</c:v>
                </c:pt>
                <c:pt idx="3448">
                  <c:v>1.9409023320000001</c:v>
                </c:pt>
                <c:pt idx="3449">
                  <c:v>1.9385350269999999</c:v>
                </c:pt>
                <c:pt idx="3450">
                  <c:v>1.9375595370000001</c:v>
                </c:pt>
                <c:pt idx="3451">
                  <c:v>1.9394987560000001</c:v>
                </c:pt>
                <c:pt idx="3452">
                  <c:v>1.9394987560000001</c:v>
                </c:pt>
                <c:pt idx="3453">
                  <c:v>1.945501876</c:v>
                </c:pt>
                <c:pt idx="3454">
                  <c:v>1.938846691</c:v>
                </c:pt>
                <c:pt idx="3455">
                  <c:v>1.9590292460000001</c:v>
                </c:pt>
                <c:pt idx="3456">
                  <c:v>2.0018197639999999</c:v>
                </c:pt>
                <c:pt idx="3457">
                  <c:v>2.0168385049999999</c:v>
                </c:pt>
                <c:pt idx="3458">
                  <c:v>2.0150655930000001</c:v>
                </c:pt>
                <c:pt idx="3459">
                  <c:v>2.0150655930000001</c:v>
                </c:pt>
                <c:pt idx="3460">
                  <c:v>2.0150655930000001</c:v>
                </c:pt>
                <c:pt idx="3461">
                  <c:v>2.020080122</c:v>
                </c:pt>
                <c:pt idx="3462">
                  <c:v>2.0274633440000001</c:v>
                </c:pt>
                <c:pt idx="3463">
                  <c:v>2.0028328960000001</c:v>
                </c:pt>
                <c:pt idx="3464">
                  <c:v>1.9975727320000001</c:v>
                </c:pt>
                <c:pt idx="3465">
                  <c:v>2.0040232269999998</c:v>
                </c:pt>
                <c:pt idx="3466">
                  <c:v>2.0040232269999998</c:v>
                </c:pt>
                <c:pt idx="3467">
                  <c:v>2.0074079949999999</c:v>
                </c:pt>
                <c:pt idx="3468">
                  <c:v>1.995426229</c:v>
                </c:pt>
                <c:pt idx="3469">
                  <c:v>1.969869662</c:v>
                </c:pt>
                <c:pt idx="3470">
                  <c:v>1.9606643319999999</c:v>
                </c:pt>
                <c:pt idx="3471">
                  <c:v>1.955768653</c:v>
                </c:pt>
                <c:pt idx="3472">
                  <c:v>1.947447618</c:v>
                </c:pt>
                <c:pt idx="3473">
                  <c:v>1.947447618</c:v>
                </c:pt>
                <c:pt idx="3474">
                  <c:v>1.9494006669999999</c:v>
                </c:pt>
                <c:pt idx="3475">
                  <c:v>1.926275111</c:v>
                </c:pt>
                <c:pt idx="3476">
                  <c:v>1.916907827</c:v>
                </c:pt>
                <c:pt idx="3477">
                  <c:v>1.9252052719999999</c:v>
                </c:pt>
                <c:pt idx="3478">
                  <c:v>1.9291921359999999</c:v>
                </c:pt>
                <c:pt idx="3479">
                  <c:v>1.9530046670000001</c:v>
                </c:pt>
                <c:pt idx="3480">
                  <c:v>1.9530046670000001</c:v>
                </c:pt>
                <c:pt idx="3481">
                  <c:v>1.9530046670000001</c:v>
                </c:pt>
                <c:pt idx="3482">
                  <c:v>1.9463590120000001</c:v>
                </c:pt>
                <c:pt idx="3483">
                  <c:v>1.9425770410000001</c:v>
                </c:pt>
                <c:pt idx="3484">
                  <c:v>1.9503347769999999</c:v>
                </c:pt>
                <c:pt idx="3485">
                  <c:v>1.939095673</c:v>
                </c:pt>
                <c:pt idx="3486">
                  <c:v>1.9254019739999999</c:v>
                </c:pt>
                <c:pt idx="3487">
                  <c:v>1.9254019739999999</c:v>
                </c:pt>
                <c:pt idx="3488">
                  <c:v>1.9254019739999999</c:v>
                </c:pt>
                <c:pt idx="3489">
                  <c:v>1.922415851</c:v>
                </c:pt>
                <c:pt idx="3490">
                  <c:v>1.9102980570000001</c:v>
                </c:pt>
                <c:pt idx="3491">
                  <c:v>1.9110933910000001</c:v>
                </c:pt>
                <c:pt idx="3492">
                  <c:v>1.9180961009999999</c:v>
                </c:pt>
                <c:pt idx="3493">
                  <c:v>1.906362975</c:v>
                </c:pt>
                <c:pt idx="3494">
                  <c:v>1.906362975</c:v>
                </c:pt>
                <c:pt idx="3495">
                  <c:v>1.9181172879999999</c:v>
                </c:pt>
                <c:pt idx="3496">
                  <c:v>1.9113157869999999</c:v>
                </c:pt>
                <c:pt idx="3497">
                  <c:v>1.9063890370000001</c:v>
                </c:pt>
                <c:pt idx="3498">
                  <c:v>1.9114096780000001</c:v>
                </c:pt>
                <c:pt idx="3499">
                  <c:v>1.931163615</c:v>
                </c:pt>
                <c:pt idx="3500">
                  <c:v>1.9422342640000001</c:v>
                </c:pt>
                <c:pt idx="3501">
                  <c:v>1.9422342640000001</c:v>
                </c:pt>
                <c:pt idx="3502">
                  <c:v>1.9422342640000001</c:v>
                </c:pt>
                <c:pt idx="3503">
                  <c:v>1.943227504</c:v>
                </c:pt>
                <c:pt idx="3504">
                  <c:v>1.9566910909999999</c:v>
                </c:pt>
                <c:pt idx="3505">
                  <c:v>1.965634146</c:v>
                </c:pt>
                <c:pt idx="3506">
                  <c:v>1.979226602</c:v>
                </c:pt>
                <c:pt idx="3507">
                  <c:v>1.992539412</c:v>
                </c:pt>
                <c:pt idx="3508">
                  <c:v>1.992539412</c:v>
                </c:pt>
                <c:pt idx="3509">
                  <c:v>1.992539412</c:v>
                </c:pt>
                <c:pt idx="3510">
                  <c:v>1.9911728200000001</c:v>
                </c:pt>
                <c:pt idx="3511">
                  <c:v>1.986200932</c:v>
                </c:pt>
                <c:pt idx="3512">
                  <c:v>1.9538372530000001</c:v>
                </c:pt>
                <c:pt idx="3513">
                  <c:v>1.9217586</c:v>
                </c:pt>
                <c:pt idx="3514">
                  <c:v>1.9121521969999999</c:v>
                </c:pt>
                <c:pt idx="3515">
                  <c:v>1.9121521969999999</c:v>
                </c:pt>
                <c:pt idx="3516">
                  <c:v>1.9121521969999999</c:v>
                </c:pt>
                <c:pt idx="3517">
                  <c:v>1.8935728860000001</c:v>
                </c:pt>
                <c:pt idx="3518">
                  <c:v>1.9010037399999999</c:v>
                </c:pt>
                <c:pt idx="3519">
                  <c:v>1.9129481150000001</c:v>
                </c:pt>
                <c:pt idx="3520">
                  <c:v>1.9087658949999999</c:v>
                </c:pt>
                <c:pt idx="3521">
                  <c:v>1.9004069400000001</c:v>
                </c:pt>
                <c:pt idx="3522">
                  <c:v>1.9004069400000001</c:v>
                </c:pt>
                <c:pt idx="3523">
                  <c:v>1.9004069400000001</c:v>
                </c:pt>
                <c:pt idx="3524">
                  <c:v>1.901629408</c:v>
                </c:pt>
                <c:pt idx="3525">
                  <c:v>1.9145792150000001</c:v>
                </c:pt>
                <c:pt idx="3526">
                  <c:v>1.9321689710000001</c:v>
                </c:pt>
                <c:pt idx="3527">
                  <c:v>1.9481623340000001</c:v>
                </c:pt>
                <c:pt idx="3528">
                  <c:v>1.9668500870000001</c:v>
                </c:pt>
                <c:pt idx="3529">
                  <c:v>1.9668500870000001</c:v>
                </c:pt>
                <c:pt idx="3530">
                  <c:v>1.9668500870000001</c:v>
                </c:pt>
                <c:pt idx="3531">
                  <c:v>1.955423084</c:v>
                </c:pt>
                <c:pt idx="3532">
                  <c:v>1.9595154180000001</c:v>
                </c:pt>
                <c:pt idx="3533">
                  <c:v>1.9535993620000001</c:v>
                </c:pt>
                <c:pt idx="3534">
                  <c:v>1.9575772199999999</c:v>
                </c:pt>
                <c:pt idx="3535">
                  <c:v>1.967943706</c:v>
                </c:pt>
                <c:pt idx="3536">
                  <c:v>1.967943706</c:v>
                </c:pt>
                <c:pt idx="3537">
                  <c:v>1.967943706</c:v>
                </c:pt>
                <c:pt idx="3538">
                  <c:v>1.985386976</c:v>
                </c:pt>
                <c:pt idx="3539">
                  <c:v>1.971578974</c:v>
                </c:pt>
                <c:pt idx="3540">
                  <c:v>1.96148327</c:v>
                </c:pt>
                <c:pt idx="3541">
                  <c:v>1.9650659349999999</c:v>
                </c:pt>
                <c:pt idx="3542">
                  <c:v>1.9898533309999999</c:v>
                </c:pt>
                <c:pt idx="3543">
                  <c:v>1.9898533309999999</c:v>
                </c:pt>
                <c:pt idx="3544">
                  <c:v>1.9898533309999999</c:v>
                </c:pt>
                <c:pt idx="3545">
                  <c:v>1.9961249839999999</c:v>
                </c:pt>
                <c:pt idx="3546">
                  <c:v>1.9977165100000001</c:v>
                </c:pt>
                <c:pt idx="3547">
                  <c:v>1.9915186389999999</c:v>
                </c:pt>
                <c:pt idx="3548">
                  <c:v>1.960113497</c:v>
                </c:pt>
                <c:pt idx="3549">
                  <c:v>1.9212151079999999</c:v>
                </c:pt>
                <c:pt idx="3550">
                  <c:v>1.9212151079999999</c:v>
                </c:pt>
                <c:pt idx="3551">
                  <c:v>1.9212151079999999</c:v>
                </c:pt>
                <c:pt idx="3552">
                  <c:v>1.930172687</c:v>
                </c:pt>
                <c:pt idx="3553">
                  <c:v>1.930172687</c:v>
                </c:pt>
                <c:pt idx="3554">
                  <c:v>1.930172687</c:v>
                </c:pt>
                <c:pt idx="3555">
                  <c:v>1.924014087</c:v>
                </c:pt>
                <c:pt idx="3556">
                  <c:v>1.921124037</c:v>
                </c:pt>
                <c:pt idx="3557">
                  <c:v>1.921124037</c:v>
                </c:pt>
                <c:pt idx="3558">
                  <c:v>1.921124037</c:v>
                </c:pt>
                <c:pt idx="3559">
                  <c:v>1.971859246</c:v>
                </c:pt>
                <c:pt idx="3560">
                  <c:v>1.974449047</c:v>
                </c:pt>
                <c:pt idx="3561">
                  <c:v>1.974449047</c:v>
                </c:pt>
                <c:pt idx="3562">
                  <c:v>1.974449047</c:v>
                </c:pt>
                <c:pt idx="3563">
                  <c:v>1.9782352000000001</c:v>
                </c:pt>
                <c:pt idx="3564">
                  <c:v>1.9782352000000001</c:v>
                </c:pt>
                <c:pt idx="3565">
                  <c:v>1.9762824560000001</c:v>
                </c:pt>
                <c:pt idx="3566">
                  <c:v>1.969962725</c:v>
                </c:pt>
                <c:pt idx="3567">
                  <c:v>1.969962725</c:v>
                </c:pt>
                <c:pt idx="3568">
                  <c:v>1.969763543</c:v>
                </c:pt>
                <c:pt idx="3569">
                  <c:v>1.969763543</c:v>
                </c:pt>
                <c:pt idx="3570">
                  <c:v>1.9590958009999999</c:v>
                </c:pt>
                <c:pt idx="3571">
                  <c:v>1.9590958009999999</c:v>
                </c:pt>
                <c:pt idx="3572">
                  <c:v>1.9590958009999999</c:v>
                </c:pt>
                <c:pt idx="3573">
                  <c:v>1.93454327</c:v>
                </c:pt>
                <c:pt idx="3574">
                  <c:v>1.93454327</c:v>
                </c:pt>
                <c:pt idx="3575">
                  <c:v>1.9355405999999999</c:v>
                </c:pt>
                <c:pt idx="3576">
                  <c:v>1.9318173670000001</c:v>
                </c:pt>
                <c:pt idx="3577">
                  <c:v>1.8709610160000001</c:v>
                </c:pt>
                <c:pt idx="3578">
                  <c:v>1.8709610160000001</c:v>
                </c:pt>
                <c:pt idx="3579">
                  <c:v>1.8709610160000001</c:v>
                </c:pt>
                <c:pt idx="3580">
                  <c:v>1.8494121080000001</c:v>
                </c:pt>
                <c:pt idx="3581">
                  <c:v>1.8330944419999999</c:v>
                </c:pt>
                <c:pt idx="3582">
                  <c:v>1.831343806</c:v>
                </c:pt>
                <c:pt idx="3583">
                  <c:v>1.8257048629999999</c:v>
                </c:pt>
                <c:pt idx="3584">
                  <c:v>1.844388159</c:v>
                </c:pt>
                <c:pt idx="3585">
                  <c:v>1.844388159</c:v>
                </c:pt>
                <c:pt idx="3586">
                  <c:v>1.844388159</c:v>
                </c:pt>
                <c:pt idx="3587">
                  <c:v>1.84179849</c:v>
                </c:pt>
                <c:pt idx="3588">
                  <c:v>1.840008887</c:v>
                </c:pt>
                <c:pt idx="3589">
                  <c:v>1.839804102</c:v>
                </c:pt>
                <c:pt idx="3590">
                  <c:v>1.838609451</c:v>
                </c:pt>
                <c:pt idx="3591">
                  <c:v>1.8425918370000001</c:v>
                </c:pt>
                <c:pt idx="3592">
                  <c:v>1.8425918370000001</c:v>
                </c:pt>
                <c:pt idx="3593">
                  <c:v>1.8425918370000001</c:v>
                </c:pt>
                <c:pt idx="3594">
                  <c:v>1.8321175000000001</c:v>
                </c:pt>
                <c:pt idx="3595">
                  <c:v>1.8326388490000001</c:v>
                </c:pt>
                <c:pt idx="3596">
                  <c:v>1.835916519</c:v>
                </c:pt>
                <c:pt idx="3597">
                  <c:v>1.8407802390000001</c:v>
                </c:pt>
                <c:pt idx="3598">
                  <c:v>1.840365663</c:v>
                </c:pt>
                <c:pt idx="3599">
                  <c:v>1.840365663</c:v>
                </c:pt>
                <c:pt idx="3600">
                  <c:v>1.840365663</c:v>
                </c:pt>
                <c:pt idx="3601">
                  <c:v>1.8340535819999999</c:v>
                </c:pt>
                <c:pt idx="3602">
                  <c:v>1.8312687270000001</c:v>
                </c:pt>
                <c:pt idx="3603">
                  <c:v>1.8396256630000001</c:v>
                </c:pt>
                <c:pt idx="3604">
                  <c:v>1.834704409</c:v>
                </c:pt>
                <c:pt idx="3605">
                  <c:v>1.8243558499999999</c:v>
                </c:pt>
                <c:pt idx="3606">
                  <c:v>1.8243558499999999</c:v>
                </c:pt>
                <c:pt idx="3607">
                  <c:v>1.8243558499999999</c:v>
                </c:pt>
                <c:pt idx="3608">
                  <c:v>1.8122883890000001</c:v>
                </c:pt>
                <c:pt idx="3609">
                  <c:v>1.79722162</c:v>
                </c:pt>
                <c:pt idx="3610">
                  <c:v>1.7760863650000001</c:v>
                </c:pt>
                <c:pt idx="3611">
                  <c:v>1.771366609</c:v>
                </c:pt>
                <c:pt idx="3612">
                  <c:v>1.7695939940000001</c:v>
                </c:pt>
                <c:pt idx="3613">
                  <c:v>1.7695939940000001</c:v>
                </c:pt>
                <c:pt idx="3614">
                  <c:v>1.771576018</c:v>
                </c:pt>
                <c:pt idx="3615">
                  <c:v>1.7666776360000001</c:v>
                </c:pt>
                <c:pt idx="3616">
                  <c:v>1.7683046849999999</c:v>
                </c:pt>
                <c:pt idx="3617">
                  <c:v>1.753876373</c:v>
                </c:pt>
                <c:pt idx="3618">
                  <c:v>1.7518875570000001</c:v>
                </c:pt>
                <c:pt idx="3619">
                  <c:v>1.7552686</c:v>
                </c:pt>
                <c:pt idx="3620">
                  <c:v>1.7552686</c:v>
                </c:pt>
                <c:pt idx="3621">
                  <c:v>1.7552686</c:v>
                </c:pt>
                <c:pt idx="3622">
                  <c:v>1.75268296</c:v>
                </c:pt>
                <c:pt idx="3623">
                  <c:v>1.724509316</c:v>
                </c:pt>
                <c:pt idx="3624">
                  <c:v>1.7300416510000001</c:v>
                </c:pt>
                <c:pt idx="3625">
                  <c:v>1.7292065640000001</c:v>
                </c:pt>
                <c:pt idx="3626">
                  <c:v>1.7224445669999999</c:v>
                </c:pt>
                <c:pt idx="3627">
                  <c:v>1.7224445669999999</c:v>
                </c:pt>
                <c:pt idx="3628">
                  <c:v>1.7224445669999999</c:v>
                </c:pt>
                <c:pt idx="3629">
                  <c:v>1.7212824769999999</c:v>
                </c:pt>
                <c:pt idx="3630">
                  <c:v>1.707762096</c:v>
                </c:pt>
                <c:pt idx="3631">
                  <c:v>1.7095571329999999</c:v>
                </c:pt>
                <c:pt idx="3632">
                  <c:v>1.7042168959999999</c:v>
                </c:pt>
                <c:pt idx="3633">
                  <c:v>1.6986893329999999</c:v>
                </c:pt>
                <c:pt idx="3634">
                  <c:v>1.6986893329999999</c:v>
                </c:pt>
                <c:pt idx="3635">
                  <c:v>1.6986893329999999</c:v>
                </c:pt>
                <c:pt idx="3636">
                  <c:v>1.697495789</c:v>
                </c:pt>
                <c:pt idx="3637">
                  <c:v>1.68722309</c:v>
                </c:pt>
                <c:pt idx="3638">
                  <c:v>1.666568195</c:v>
                </c:pt>
                <c:pt idx="3639">
                  <c:v>1.694364977</c:v>
                </c:pt>
                <c:pt idx="3640">
                  <c:v>1.697940615</c:v>
                </c:pt>
                <c:pt idx="3641">
                  <c:v>1.697940615</c:v>
                </c:pt>
                <c:pt idx="3642">
                  <c:v>1.6939677200000001</c:v>
                </c:pt>
                <c:pt idx="3643">
                  <c:v>1.6937690320000001</c:v>
                </c:pt>
                <c:pt idx="3644">
                  <c:v>1.6957787310000001</c:v>
                </c:pt>
                <c:pt idx="3645">
                  <c:v>1.695381684</c:v>
                </c:pt>
                <c:pt idx="3646">
                  <c:v>1.6953815779999999</c:v>
                </c:pt>
                <c:pt idx="3647">
                  <c:v>1.6995351860000001</c:v>
                </c:pt>
                <c:pt idx="3648">
                  <c:v>1.6995351860000001</c:v>
                </c:pt>
                <c:pt idx="3649">
                  <c:v>1.701520975</c:v>
                </c:pt>
                <c:pt idx="3650">
                  <c:v>1.701709275</c:v>
                </c:pt>
                <c:pt idx="3651">
                  <c:v>1.699362008</c:v>
                </c:pt>
                <c:pt idx="3652">
                  <c:v>1.7064975060000001</c:v>
                </c:pt>
                <c:pt idx="3653">
                  <c:v>1.6856636709999999</c:v>
                </c:pt>
                <c:pt idx="3654">
                  <c:v>1.6953781489999999</c:v>
                </c:pt>
                <c:pt idx="3655">
                  <c:v>1.6953781489999999</c:v>
                </c:pt>
                <c:pt idx="3656">
                  <c:v>1.6953781489999999</c:v>
                </c:pt>
                <c:pt idx="3657">
                  <c:v>1.6921784980000001</c:v>
                </c:pt>
                <c:pt idx="3658">
                  <c:v>1.6686203260000001</c:v>
                </c:pt>
                <c:pt idx="3659">
                  <c:v>1.6727801870000001</c:v>
                </c:pt>
                <c:pt idx="3660">
                  <c:v>1.682714593</c:v>
                </c:pt>
                <c:pt idx="3661">
                  <c:v>1.668281412</c:v>
                </c:pt>
                <c:pt idx="3662">
                  <c:v>1.668281412</c:v>
                </c:pt>
                <c:pt idx="3663">
                  <c:v>1.666326607</c:v>
                </c:pt>
                <c:pt idx="3664">
                  <c:v>1.674661478</c:v>
                </c:pt>
                <c:pt idx="3665">
                  <c:v>1.6746693189999999</c:v>
                </c:pt>
                <c:pt idx="3666">
                  <c:v>1.677982426</c:v>
                </c:pt>
                <c:pt idx="3667">
                  <c:v>1.6682787320000001</c:v>
                </c:pt>
                <c:pt idx="3668">
                  <c:v>1.673253315</c:v>
                </c:pt>
                <c:pt idx="3669">
                  <c:v>1.673253315</c:v>
                </c:pt>
                <c:pt idx="3670">
                  <c:v>1.673885713</c:v>
                </c:pt>
                <c:pt idx="3671">
                  <c:v>1.670714676</c:v>
                </c:pt>
                <c:pt idx="3672">
                  <c:v>1.651850633</c:v>
                </c:pt>
                <c:pt idx="3673">
                  <c:v>1.6500665050000001</c:v>
                </c:pt>
                <c:pt idx="3674">
                  <c:v>1.649932738</c:v>
                </c:pt>
                <c:pt idx="3675">
                  <c:v>1.6261090499999999</c:v>
                </c:pt>
                <c:pt idx="3676">
                  <c:v>1.6261090499999999</c:v>
                </c:pt>
                <c:pt idx="3677">
                  <c:v>1.6261090499999999</c:v>
                </c:pt>
                <c:pt idx="3678">
                  <c:v>1.6148942719999999</c:v>
                </c:pt>
                <c:pt idx="3679">
                  <c:v>1.6147296820000001</c:v>
                </c:pt>
                <c:pt idx="3680">
                  <c:v>1.623941962</c:v>
                </c:pt>
                <c:pt idx="3681">
                  <c:v>1.613656805</c:v>
                </c:pt>
                <c:pt idx="3682">
                  <c:v>1.6107247979999999</c:v>
                </c:pt>
                <c:pt idx="3683">
                  <c:v>1.6107247979999999</c:v>
                </c:pt>
                <c:pt idx="3684">
                  <c:v>1.611702698</c:v>
                </c:pt>
                <c:pt idx="3685">
                  <c:v>1.598058287</c:v>
                </c:pt>
                <c:pt idx="3686">
                  <c:v>1.5976253949999999</c:v>
                </c:pt>
                <c:pt idx="3687">
                  <c:v>1.605054449</c:v>
                </c:pt>
                <c:pt idx="3688">
                  <c:v>1.6040586139999999</c:v>
                </c:pt>
                <c:pt idx="3689">
                  <c:v>1.6064789989999999</c:v>
                </c:pt>
                <c:pt idx="3690">
                  <c:v>1.6064789989999999</c:v>
                </c:pt>
                <c:pt idx="3691">
                  <c:v>1.6064789989999999</c:v>
                </c:pt>
                <c:pt idx="3692">
                  <c:v>1.620816606</c:v>
                </c:pt>
                <c:pt idx="3693">
                  <c:v>1.6165058370000001</c:v>
                </c:pt>
                <c:pt idx="3694">
                  <c:v>1.614370276</c:v>
                </c:pt>
                <c:pt idx="3695">
                  <c:v>1.6229367729999999</c:v>
                </c:pt>
                <c:pt idx="3696">
                  <c:v>1.6175708820000001</c:v>
                </c:pt>
                <c:pt idx="3697">
                  <c:v>1.6175708820000001</c:v>
                </c:pt>
                <c:pt idx="3698">
                  <c:v>1.6156135330000001</c:v>
                </c:pt>
                <c:pt idx="3699">
                  <c:v>1.6216009280000001</c:v>
                </c:pt>
                <c:pt idx="3700">
                  <c:v>1.617484318</c:v>
                </c:pt>
                <c:pt idx="3701">
                  <c:v>1.614262541</c:v>
                </c:pt>
                <c:pt idx="3702">
                  <c:v>1.614380328</c:v>
                </c:pt>
                <c:pt idx="3703">
                  <c:v>1.6167611470000001</c:v>
                </c:pt>
                <c:pt idx="3704">
                  <c:v>1.6167611470000001</c:v>
                </c:pt>
                <c:pt idx="3705">
                  <c:v>1.610850425</c:v>
                </c:pt>
                <c:pt idx="3706">
                  <c:v>1.613869309</c:v>
                </c:pt>
                <c:pt idx="3707">
                  <c:v>1.62326525</c:v>
                </c:pt>
                <c:pt idx="3708">
                  <c:v>1.621272585</c:v>
                </c:pt>
                <c:pt idx="3709">
                  <c:v>1.612835821</c:v>
                </c:pt>
                <c:pt idx="3710">
                  <c:v>1.5908848790000001</c:v>
                </c:pt>
                <c:pt idx="3711">
                  <c:v>1.5908848790000001</c:v>
                </c:pt>
                <c:pt idx="3712">
                  <c:v>1.594797204</c:v>
                </c:pt>
                <c:pt idx="3713">
                  <c:v>1.602957687</c:v>
                </c:pt>
                <c:pt idx="3714">
                  <c:v>1.602957687</c:v>
                </c:pt>
                <c:pt idx="3715">
                  <c:v>1.58862189</c:v>
                </c:pt>
                <c:pt idx="3716">
                  <c:v>1.5923239220000001</c:v>
                </c:pt>
                <c:pt idx="3717">
                  <c:v>1.59327614</c:v>
                </c:pt>
                <c:pt idx="3718">
                  <c:v>1.59327614</c:v>
                </c:pt>
                <c:pt idx="3719">
                  <c:v>1.595024942</c:v>
                </c:pt>
                <c:pt idx="3720">
                  <c:v>1.5968509360000001</c:v>
                </c:pt>
                <c:pt idx="3721">
                  <c:v>1.6272922869999999</c:v>
                </c:pt>
                <c:pt idx="3722">
                  <c:v>1.651936496</c:v>
                </c:pt>
                <c:pt idx="3723">
                  <c:v>1.6198486489999999</c:v>
                </c:pt>
                <c:pt idx="3724">
                  <c:v>1.6244232999999999</c:v>
                </c:pt>
                <c:pt idx="3725">
                  <c:v>1.6244232999999999</c:v>
                </c:pt>
                <c:pt idx="3726">
                  <c:v>1.6316240470000001</c:v>
                </c:pt>
                <c:pt idx="3727">
                  <c:v>1.6746542120000001</c:v>
                </c:pt>
                <c:pt idx="3728">
                  <c:v>1.7450741860000001</c:v>
                </c:pt>
                <c:pt idx="3729">
                  <c:v>1.771114673</c:v>
                </c:pt>
                <c:pt idx="3730">
                  <c:v>1.7612099080000001</c:v>
                </c:pt>
                <c:pt idx="3731">
                  <c:v>1.8435587499999999</c:v>
                </c:pt>
                <c:pt idx="3732">
                  <c:v>1.8435587499999999</c:v>
                </c:pt>
                <c:pt idx="3733">
                  <c:v>1.8401587589999999</c:v>
                </c:pt>
                <c:pt idx="3734">
                  <c:v>1.868853528</c:v>
                </c:pt>
                <c:pt idx="3735">
                  <c:v>1.868853528</c:v>
                </c:pt>
                <c:pt idx="3736">
                  <c:v>1.868853528</c:v>
                </c:pt>
                <c:pt idx="3737">
                  <c:v>1.868853528</c:v>
                </c:pt>
                <c:pt idx="3738">
                  <c:v>1.868853528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53-4D01-948C-6F8CDE8D8D5E}"/>
            </c:ext>
          </c:extLst>
        </c:ser>
        <c:ser>
          <c:idx val="1"/>
          <c:order val="1"/>
          <c:tx>
            <c:strRef>
              <c:f>'[עותק של chartbook_hodaat_ribit_portal.xlsx]איור 4 נתונים'!$F$3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cat>
            <c:numRef>
              <c:f>'[עותק של chartbook_hodaat_ribit_portal.xlsx]איור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</c:numCache>
            </c:numRef>
          </c:cat>
          <c:val>
            <c:numRef>
              <c:f>'[עותק של chartbook_hodaat_ribit_portal.xlsx]איור 4 נתונים'!$F$4:$F$4000</c:f>
              <c:numCache>
                <c:formatCode>0.000</c:formatCode>
                <c:ptCount val="3997"/>
                <c:pt idx="0">
                  <c:v>-0.12096839162799999</c:v>
                </c:pt>
                <c:pt idx="1">
                  <c:v>-0.12096839162799999</c:v>
                </c:pt>
                <c:pt idx="2">
                  <c:v>-6.4135922297999998E-2</c:v>
                </c:pt>
                <c:pt idx="3">
                  <c:v>-9.6029879025000001E-2</c:v>
                </c:pt>
                <c:pt idx="4">
                  <c:v>-9.0366677721000002E-2</c:v>
                </c:pt>
                <c:pt idx="5">
                  <c:v>-6.8417768796999998E-2</c:v>
                </c:pt>
                <c:pt idx="6">
                  <c:v>-0.206434439192</c:v>
                </c:pt>
                <c:pt idx="7">
                  <c:v>-0.206434439192</c:v>
                </c:pt>
                <c:pt idx="8">
                  <c:v>-0.206434439192</c:v>
                </c:pt>
                <c:pt idx="9">
                  <c:v>-0.23657742158100001</c:v>
                </c:pt>
                <c:pt idx="10">
                  <c:v>-0.365466471274</c:v>
                </c:pt>
                <c:pt idx="11">
                  <c:v>-0.345984365317</c:v>
                </c:pt>
                <c:pt idx="12">
                  <c:v>-0.29817208454299998</c:v>
                </c:pt>
                <c:pt idx="13">
                  <c:v>-0.32400427236899998</c:v>
                </c:pt>
                <c:pt idx="14">
                  <c:v>-0.32400427236899998</c:v>
                </c:pt>
                <c:pt idx="15">
                  <c:v>-0.32400427236899998</c:v>
                </c:pt>
                <c:pt idx="16">
                  <c:v>-0.36116123107800002</c:v>
                </c:pt>
                <c:pt idx="17">
                  <c:v>-0.52961903605100003</c:v>
                </c:pt>
                <c:pt idx="18">
                  <c:v>-0.48030885686199998</c:v>
                </c:pt>
                <c:pt idx="19">
                  <c:v>-0.44890625292800002</c:v>
                </c:pt>
                <c:pt idx="20">
                  <c:v>-0.35758216430899997</c:v>
                </c:pt>
                <c:pt idx="21">
                  <c:v>-0.35758216430899997</c:v>
                </c:pt>
                <c:pt idx="22">
                  <c:v>-0.35758216430899997</c:v>
                </c:pt>
                <c:pt idx="23">
                  <c:v>-0.244426797586</c:v>
                </c:pt>
                <c:pt idx="24">
                  <c:v>-0.228632429848</c:v>
                </c:pt>
                <c:pt idx="25">
                  <c:v>-0.19943267298</c:v>
                </c:pt>
                <c:pt idx="26">
                  <c:v>-0.169418156056</c:v>
                </c:pt>
                <c:pt idx="27">
                  <c:v>-7.8988979905999998E-2</c:v>
                </c:pt>
                <c:pt idx="28">
                  <c:v>-7.8988979905999998E-2</c:v>
                </c:pt>
                <c:pt idx="29">
                  <c:v>-7.8988979905999998E-2</c:v>
                </c:pt>
                <c:pt idx="30">
                  <c:v>-0.152112831033</c:v>
                </c:pt>
                <c:pt idx="31">
                  <c:v>-0.28364531274600002</c:v>
                </c:pt>
                <c:pt idx="32">
                  <c:v>-0.33272927428999999</c:v>
                </c:pt>
                <c:pt idx="33">
                  <c:v>-0.34684499811800001</c:v>
                </c:pt>
                <c:pt idx="34">
                  <c:v>-0.28690596343899999</c:v>
                </c:pt>
                <c:pt idx="35">
                  <c:v>-0.28690596343899999</c:v>
                </c:pt>
                <c:pt idx="36">
                  <c:v>-0.28690596343899999</c:v>
                </c:pt>
                <c:pt idx="37">
                  <c:v>-0.32281232316399999</c:v>
                </c:pt>
                <c:pt idx="38">
                  <c:v>-0.36964785838100001</c:v>
                </c:pt>
                <c:pt idx="39">
                  <c:v>-0.49444489570799999</c:v>
                </c:pt>
                <c:pt idx="40">
                  <c:v>-0.51899686755800001</c:v>
                </c:pt>
                <c:pt idx="41">
                  <c:v>-0.57863555686199997</c:v>
                </c:pt>
                <c:pt idx="42">
                  <c:v>-0.57863555686199997</c:v>
                </c:pt>
                <c:pt idx="43">
                  <c:v>-0.57863555686199997</c:v>
                </c:pt>
                <c:pt idx="44">
                  <c:v>-0.43654270263900002</c:v>
                </c:pt>
                <c:pt idx="45">
                  <c:v>-0.38529841107700002</c:v>
                </c:pt>
                <c:pt idx="46">
                  <c:v>-0.334752306251</c:v>
                </c:pt>
                <c:pt idx="47">
                  <c:v>-0.23719747321199999</c:v>
                </c:pt>
                <c:pt idx="48">
                  <c:v>-0.210609675468</c:v>
                </c:pt>
                <c:pt idx="49">
                  <c:v>-0.210609675468</c:v>
                </c:pt>
                <c:pt idx="50">
                  <c:v>-0.210609675468</c:v>
                </c:pt>
                <c:pt idx="51">
                  <c:v>-0.30617287652199998</c:v>
                </c:pt>
                <c:pt idx="52">
                  <c:v>-0.356159421182</c:v>
                </c:pt>
                <c:pt idx="53">
                  <c:v>-0.34887676403000001</c:v>
                </c:pt>
                <c:pt idx="54">
                  <c:v>-0.36785647685799999</c:v>
                </c:pt>
                <c:pt idx="55">
                  <c:v>-0.35551420764800001</c:v>
                </c:pt>
                <c:pt idx="56">
                  <c:v>-0.35551420764800001</c:v>
                </c:pt>
                <c:pt idx="57">
                  <c:v>-0.35551420764800001</c:v>
                </c:pt>
                <c:pt idx="58">
                  <c:v>-0.25274915845500001</c:v>
                </c:pt>
                <c:pt idx="59">
                  <c:v>-0.214905838095</c:v>
                </c:pt>
                <c:pt idx="60">
                  <c:v>-0.168887215073</c:v>
                </c:pt>
                <c:pt idx="61">
                  <c:v>-0.144384122817</c:v>
                </c:pt>
                <c:pt idx="62">
                  <c:v>-0.15211517339399999</c:v>
                </c:pt>
                <c:pt idx="63">
                  <c:v>-0.15211517339399999</c:v>
                </c:pt>
                <c:pt idx="64">
                  <c:v>-0.15211517339399999</c:v>
                </c:pt>
                <c:pt idx="65">
                  <c:v>-9.2268355267000002E-2</c:v>
                </c:pt>
                <c:pt idx="66">
                  <c:v>-8.5822525977999997E-2</c:v>
                </c:pt>
                <c:pt idx="67">
                  <c:v>-7.4372250087999997E-2</c:v>
                </c:pt>
                <c:pt idx="68">
                  <c:v>-8.5038501569000002E-2</c:v>
                </c:pt>
                <c:pt idx="69">
                  <c:v>-9.2909560345999995E-2</c:v>
                </c:pt>
                <c:pt idx="70">
                  <c:v>-9.2909560345999995E-2</c:v>
                </c:pt>
                <c:pt idx="71">
                  <c:v>-9.2909560345999995E-2</c:v>
                </c:pt>
                <c:pt idx="72">
                  <c:v>-6.5470828056999997E-2</c:v>
                </c:pt>
                <c:pt idx="73">
                  <c:v>-8.5034726828999999E-2</c:v>
                </c:pt>
                <c:pt idx="74">
                  <c:v>-8.6397502323999995E-2</c:v>
                </c:pt>
                <c:pt idx="75">
                  <c:v>7.9880429961000005E-2</c:v>
                </c:pt>
                <c:pt idx="76">
                  <c:v>0.20849291677000001</c:v>
                </c:pt>
                <c:pt idx="77">
                  <c:v>0.20849291677000001</c:v>
                </c:pt>
                <c:pt idx="78">
                  <c:v>0.20849291677000001</c:v>
                </c:pt>
                <c:pt idx="79">
                  <c:v>0.20330070337799999</c:v>
                </c:pt>
                <c:pt idx="80">
                  <c:v>0.21446552463999999</c:v>
                </c:pt>
                <c:pt idx="81">
                  <c:v>0.17790974663799999</c:v>
                </c:pt>
                <c:pt idx="82">
                  <c:v>0.19872148592300001</c:v>
                </c:pt>
                <c:pt idx="83">
                  <c:v>0.19872148592300001</c:v>
                </c:pt>
                <c:pt idx="84">
                  <c:v>0.19872148592300001</c:v>
                </c:pt>
                <c:pt idx="85">
                  <c:v>0.19872148592300001</c:v>
                </c:pt>
                <c:pt idx="86">
                  <c:v>0.15821132671599999</c:v>
                </c:pt>
                <c:pt idx="87">
                  <c:v>0.13137961824800001</c:v>
                </c:pt>
                <c:pt idx="88">
                  <c:v>2.2505602393E-2</c:v>
                </c:pt>
                <c:pt idx="89">
                  <c:v>5.6923472875999998E-2</c:v>
                </c:pt>
                <c:pt idx="90">
                  <c:v>9.8118593956000005E-2</c:v>
                </c:pt>
                <c:pt idx="91">
                  <c:v>9.8118593956000005E-2</c:v>
                </c:pt>
                <c:pt idx="92">
                  <c:v>9.8118593956000005E-2</c:v>
                </c:pt>
                <c:pt idx="93">
                  <c:v>4.0921886748E-2</c:v>
                </c:pt>
                <c:pt idx="94">
                  <c:v>-4.1179233453000001E-2</c:v>
                </c:pt>
                <c:pt idx="95">
                  <c:v>-8.2451748276999998E-2</c:v>
                </c:pt>
                <c:pt idx="96">
                  <c:v>-1.8359225182000002E-2</c:v>
                </c:pt>
                <c:pt idx="97">
                  <c:v>-5.8861803903999997E-2</c:v>
                </c:pt>
                <c:pt idx="98">
                  <c:v>-5.8861803903999997E-2</c:v>
                </c:pt>
                <c:pt idx="99">
                  <c:v>-5.8861803903999997E-2</c:v>
                </c:pt>
                <c:pt idx="100">
                  <c:v>-3.6960804255999999E-2</c:v>
                </c:pt>
                <c:pt idx="101">
                  <c:v>1.8087572800999999E-2</c:v>
                </c:pt>
                <c:pt idx="102">
                  <c:v>3.7239865333E-2</c:v>
                </c:pt>
                <c:pt idx="103">
                  <c:v>3.0204263339999999E-2</c:v>
                </c:pt>
                <c:pt idx="104">
                  <c:v>3.3190346017000001E-2</c:v>
                </c:pt>
                <c:pt idx="105">
                  <c:v>3.3190346017000001E-2</c:v>
                </c:pt>
                <c:pt idx="106">
                  <c:v>3.3190346017000001E-2</c:v>
                </c:pt>
                <c:pt idx="107">
                  <c:v>0.16463281577700001</c:v>
                </c:pt>
                <c:pt idx="108">
                  <c:v>9.3317429936999999E-2</c:v>
                </c:pt>
                <c:pt idx="109">
                  <c:v>0.119420015398</c:v>
                </c:pt>
                <c:pt idx="110">
                  <c:v>0.17623310263399999</c:v>
                </c:pt>
                <c:pt idx="111">
                  <c:v>0.19015641754599999</c:v>
                </c:pt>
                <c:pt idx="112">
                  <c:v>0.19015641754599999</c:v>
                </c:pt>
                <c:pt idx="113">
                  <c:v>0.19015641754599999</c:v>
                </c:pt>
                <c:pt idx="114">
                  <c:v>0.24067808473300001</c:v>
                </c:pt>
                <c:pt idx="115">
                  <c:v>0.17842038387299999</c:v>
                </c:pt>
                <c:pt idx="116">
                  <c:v>0.13740921346000001</c:v>
                </c:pt>
                <c:pt idx="117">
                  <c:v>0.16285446929700001</c:v>
                </c:pt>
                <c:pt idx="118">
                  <c:v>0.16285446929700001</c:v>
                </c:pt>
                <c:pt idx="119">
                  <c:v>0.16285446929700001</c:v>
                </c:pt>
                <c:pt idx="120">
                  <c:v>0.16285446929700001</c:v>
                </c:pt>
                <c:pt idx="121">
                  <c:v>0.16520032870099999</c:v>
                </c:pt>
                <c:pt idx="122">
                  <c:v>0.13446555162000001</c:v>
                </c:pt>
                <c:pt idx="123">
                  <c:v>0.252018720305</c:v>
                </c:pt>
                <c:pt idx="124">
                  <c:v>0.26342058877399999</c:v>
                </c:pt>
                <c:pt idx="125">
                  <c:v>0.27501016215500002</c:v>
                </c:pt>
                <c:pt idx="126">
                  <c:v>0.27501016215500002</c:v>
                </c:pt>
                <c:pt idx="127">
                  <c:v>0.27501016215500002</c:v>
                </c:pt>
                <c:pt idx="128">
                  <c:v>0.28480080686499998</c:v>
                </c:pt>
                <c:pt idx="129">
                  <c:v>0.27091248548699998</c:v>
                </c:pt>
                <c:pt idx="130">
                  <c:v>0.243383426692</c:v>
                </c:pt>
                <c:pt idx="131">
                  <c:v>0.243383426692</c:v>
                </c:pt>
                <c:pt idx="132">
                  <c:v>0.243383426692</c:v>
                </c:pt>
                <c:pt idx="133">
                  <c:v>0.243383426692</c:v>
                </c:pt>
                <c:pt idx="134">
                  <c:v>0.243383426692</c:v>
                </c:pt>
                <c:pt idx="135">
                  <c:v>0.32755701262300002</c:v>
                </c:pt>
                <c:pt idx="136">
                  <c:v>0.36349123220700003</c:v>
                </c:pt>
                <c:pt idx="137">
                  <c:v>0.33149161537499999</c:v>
                </c:pt>
                <c:pt idx="138">
                  <c:v>0.39564131847400003</c:v>
                </c:pt>
                <c:pt idx="139">
                  <c:v>0.355359095982</c:v>
                </c:pt>
                <c:pt idx="140">
                  <c:v>0.355359095982</c:v>
                </c:pt>
                <c:pt idx="141">
                  <c:v>0.355359095982</c:v>
                </c:pt>
                <c:pt idx="142">
                  <c:v>0.30162141216999999</c:v>
                </c:pt>
                <c:pt idx="143">
                  <c:v>0.34363062903800001</c:v>
                </c:pt>
                <c:pt idx="144">
                  <c:v>0.35116741410899999</c:v>
                </c:pt>
                <c:pt idx="145">
                  <c:v>0.40581788595200002</c:v>
                </c:pt>
                <c:pt idx="146">
                  <c:v>0.37919134417599998</c:v>
                </c:pt>
                <c:pt idx="147">
                  <c:v>0.37919134417599998</c:v>
                </c:pt>
                <c:pt idx="148">
                  <c:v>0.37919134417599998</c:v>
                </c:pt>
                <c:pt idx="149">
                  <c:v>0.40716773675399998</c:v>
                </c:pt>
                <c:pt idx="150">
                  <c:v>0.39310982154099999</c:v>
                </c:pt>
                <c:pt idx="151">
                  <c:v>0.40499827925300003</c:v>
                </c:pt>
                <c:pt idx="152">
                  <c:v>0.42464528526400003</c:v>
                </c:pt>
                <c:pt idx="153">
                  <c:v>0.37776723825000003</c:v>
                </c:pt>
                <c:pt idx="154">
                  <c:v>0.37776723825000003</c:v>
                </c:pt>
                <c:pt idx="155">
                  <c:v>0.37776723825000003</c:v>
                </c:pt>
                <c:pt idx="156">
                  <c:v>0.36498478300800002</c:v>
                </c:pt>
                <c:pt idx="157">
                  <c:v>0.348543131251</c:v>
                </c:pt>
                <c:pt idx="158">
                  <c:v>0.37927007051799999</c:v>
                </c:pt>
                <c:pt idx="159">
                  <c:v>0.462590367615</c:v>
                </c:pt>
                <c:pt idx="160">
                  <c:v>0.48693016886700002</c:v>
                </c:pt>
                <c:pt idx="161">
                  <c:v>0.48693016886700002</c:v>
                </c:pt>
                <c:pt idx="162">
                  <c:v>0.48693016886700002</c:v>
                </c:pt>
                <c:pt idx="163">
                  <c:v>0.48693016886700002</c:v>
                </c:pt>
                <c:pt idx="164">
                  <c:v>0.46099861544699999</c:v>
                </c:pt>
                <c:pt idx="165">
                  <c:v>0.401934278714</c:v>
                </c:pt>
                <c:pt idx="166">
                  <c:v>0.40787171140599998</c:v>
                </c:pt>
                <c:pt idx="167">
                  <c:v>0.35423806527899998</c:v>
                </c:pt>
                <c:pt idx="168">
                  <c:v>0.35423806527899998</c:v>
                </c:pt>
                <c:pt idx="169">
                  <c:v>0.35423806527899998</c:v>
                </c:pt>
                <c:pt idx="170">
                  <c:v>0.41548248846800001</c:v>
                </c:pt>
                <c:pt idx="171">
                  <c:v>0.44335567444599999</c:v>
                </c:pt>
                <c:pt idx="172">
                  <c:v>0.49757354221400002</c:v>
                </c:pt>
                <c:pt idx="173">
                  <c:v>0.49067672560800002</c:v>
                </c:pt>
                <c:pt idx="174">
                  <c:v>0.471706017157</c:v>
                </c:pt>
                <c:pt idx="175">
                  <c:v>0.471706017157</c:v>
                </c:pt>
                <c:pt idx="176">
                  <c:v>0.471706017157</c:v>
                </c:pt>
                <c:pt idx="177">
                  <c:v>0.37849391955299999</c:v>
                </c:pt>
                <c:pt idx="178">
                  <c:v>0.29325289233200003</c:v>
                </c:pt>
                <c:pt idx="179">
                  <c:v>0.398366728738</c:v>
                </c:pt>
                <c:pt idx="180">
                  <c:v>0.37304972360200001</c:v>
                </c:pt>
                <c:pt idx="181">
                  <c:v>0.41840719920500002</c:v>
                </c:pt>
                <c:pt idx="182">
                  <c:v>0.41840719920500002</c:v>
                </c:pt>
                <c:pt idx="183">
                  <c:v>0.41840719920500002</c:v>
                </c:pt>
                <c:pt idx="184">
                  <c:v>0.440947483724</c:v>
                </c:pt>
                <c:pt idx="185">
                  <c:v>0.41786612902300002</c:v>
                </c:pt>
                <c:pt idx="186">
                  <c:v>0.47023151663700002</c:v>
                </c:pt>
                <c:pt idx="187">
                  <c:v>0.43898538191000003</c:v>
                </c:pt>
                <c:pt idx="188">
                  <c:v>0.48813106803</c:v>
                </c:pt>
                <c:pt idx="189">
                  <c:v>0.48813106803</c:v>
                </c:pt>
                <c:pt idx="190">
                  <c:v>0.48813106803</c:v>
                </c:pt>
                <c:pt idx="191">
                  <c:v>0.52642314869100004</c:v>
                </c:pt>
                <c:pt idx="192">
                  <c:v>0.53906325986400006</c:v>
                </c:pt>
                <c:pt idx="193">
                  <c:v>0.53850119593099999</c:v>
                </c:pt>
                <c:pt idx="194">
                  <c:v>0.53702573435300005</c:v>
                </c:pt>
                <c:pt idx="195">
                  <c:v>0.55366349889499999</c:v>
                </c:pt>
                <c:pt idx="196">
                  <c:v>0.55366349889499999</c:v>
                </c:pt>
                <c:pt idx="197">
                  <c:v>0.55366349889499999</c:v>
                </c:pt>
                <c:pt idx="198">
                  <c:v>0.60996724753099996</c:v>
                </c:pt>
                <c:pt idx="199">
                  <c:v>0.61626225351700004</c:v>
                </c:pt>
                <c:pt idx="200">
                  <c:v>0.57393891953499998</c:v>
                </c:pt>
                <c:pt idx="201">
                  <c:v>0.53660852813299997</c:v>
                </c:pt>
                <c:pt idx="202">
                  <c:v>0.49673402592499999</c:v>
                </c:pt>
                <c:pt idx="203">
                  <c:v>0.49673402592499999</c:v>
                </c:pt>
                <c:pt idx="204">
                  <c:v>0.49673402592499999</c:v>
                </c:pt>
                <c:pt idx="205">
                  <c:v>0.472485896839</c:v>
                </c:pt>
                <c:pt idx="206">
                  <c:v>0.47528248974999998</c:v>
                </c:pt>
                <c:pt idx="207">
                  <c:v>0.437761889254</c:v>
                </c:pt>
                <c:pt idx="208">
                  <c:v>0.41874080514700002</c:v>
                </c:pt>
                <c:pt idx="209">
                  <c:v>0.45356828146</c:v>
                </c:pt>
                <c:pt idx="210">
                  <c:v>0.45356828146</c:v>
                </c:pt>
                <c:pt idx="211">
                  <c:v>0.45356828146</c:v>
                </c:pt>
                <c:pt idx="212">
                  <c:v>0.45219738352299998</c:v>
                </c:pt>
                <c:pt idx="213">
                  <c:v>0.42483028260099998</c:v>
                </c:pt>
                <c:pt idx="214">
                  <c:v>0.34915077577800002</c:v>
                </c:pt>
                <c:pt idx="215">
                  <c:v>0.30738231220500001</c:v>
                </c:pt>
                <c:pt idx="216">
                  <c:v>0.29162643378600001</c:v>
                </c:pt>
                <c:pt idx="217">
                  <c:v>0.29162643378600001</c:v>
                </c:pt>
                <c:pt idx="218">
                  <c:v>0.29162643378600001</c:v>
                </c:pt>
                <c:pt idx="219">
                  <c:v>0.250682798516</c:v>
                </c:pt>
                <c:pt idx="220">
                  <c:v>0.23488486445500001</c:v>
                </c:pt>
                <c:pt idx="221">
                  <c:v>0.21476270213500001</c:v>
                </c:pt>
                <c:pt idx="222">
                  <c:v>0.260983144158</c:v>
                </c:pt>
                <c:pt idx="223">
                  <c:v>0.25689947047700001</c:v>
                </c:pt>
                <c:pt idx="224">
                  <c:v>0.25689947047700001</c:v>
                </c:pt>
                <c:pt idx="225">
                  <c:v>0.25689947047700001</c:v>
                </c:pt>
                <c:pt idx="226">
                  <c:v>0.25689947047700001</c:v>
                </c:pt>
                <c:pt idx="227">
                  <c:v>0.262049149408</c:v>
                </c:pt>
                <c:pt idx="228">
                  <c:v>0.35127042592399998</c:v>
                </c:pt>
                <c:pt idx="229">
                  <c:v>0.43086560384</c:v>
                </c:pt>
                <c:pt idx="230">
                  <c:v>0.40794506833999999</c:v>
                </c:pt>
                <c:pt idx="231">
                  <c:v>0.40794506833999999</c:v>
                </c:pt>
                <c:pt idx="232">
                  <c:v>0.40794506833999999</c:v>
                </c:pt>
                <c:pt idx="233">
                  <c:v>0.44790540569600001</c:v>
                </c:pt>
                <c:pt idx="234">
                  <c:v>0.47251113791499999</c:v>
                </c:pt>
                <c:pt idx="235">
                  <c:v>0.52544049879400001</c:v>
                </c:pt>
                <c:pt idx="236">
                  <c:v>0.55990618354599997</c:v>
                </c:pt>
                <c:pt idx="237">
                  <c:v>0.57552804101699995</c:v>
                </c:pt>
                <c:pt idx="238">
                  <c:v>0.57552804101699995</c:v>
                </c:pt>
                <c:pt idx="239">
                  <c:v>0.57552804101699995</c:v>
                </c:pt>
                <c:pt idx="240">
                  <c:v>0.58031438936900004</c:v>
                </c:pt>
                <c:pt idx="241">
                  <c:v>0.63539762279000001</c:v>
                </c:pt>
                <c:pt idx="242">
                  <c:v>0.71490737674899996</c:v>
                </c:pt>
                <c:pt idx="243">
                  <c:v>0.698463755839</c:v>
                </c:pt>
                <c:pt idx="244">
                  <c:v>0.66271720278500001</c:v>
                </c:pt>
                <c:pt idx="245">
                  <c:v>0.66271720278500001</c:v>
                </c:pt>
                <c:pt idx="246">
                  <c:v>0.66271720278500001</c:v>
                </c:pt>
                <c:pt idx="247">
                  <c:v>0.63385813322200002</c:v>
                </c:pt>
                <c:pt idx="248">
                  <c:v>0.63776539430800006</c:v>
                </c:pt>
                <c:pt idx="249">
                  <c:v>0.64613323890300001</c:v>
                </c:pt>
                <c:pt idx="250">
                  <c:v>0.62515351109899997</c:v>
                </c:pt>
                <c:pt idx="251">
                  <c:v>0.59989770947999999</c:v>
                </c:pt>
                <c:pt idx="252">
                  <c:v>0.59989770947999999</c:v>
                </c:pt>
                <c:pt idx="253">
                  <c:v>0.59989770947999999</c:v>
                </c:pt>
                <c:pt idx="254">
                  <c:v>0.57202034913300004</c:v>
                </c:pt>
                <c:pt idx="255">
                  <c:v>0.54313678474799998</c:v>
                </c:pt>
                <c:pt idx="256">
                  <c:v>0.54133389177400004</c:v>
                </c:pt>
                <c:pt idx="257">
                  <c:v>0.54720047796799998</c:v>
                </c:pt>
                <c:pt idx="258">
                  <c:v>0.55294358190000004</c:v>
                </c:pt>
                <c:pt idx="259">
                  <c:v>0.55294358190000004</c:v>
                </c:pt>
                <c:pt idx="260">
                  <c:v>0.55294358190000004</c:v>
                </c:pt>
                <c:pt idx="261">
                  <c:v>0.34426156912099998</c:v>
                </c:pt>
                <c:pt idx="262">
                  <c:v>0.33173032232400002</c:v>
                </c:pt>
                <c:pt idx="263">
                  <c:v>0.387252139868</c:v>
                </c:pt>
                <c:pt idx="264">
                  <c:v>0.38095281966900002</c:v>
                </c:pt>
                <c:pt idx="265">
                  <c:v>0.42142845225199999</c:v>
                </c:pt>
                <c:pt idx="266">
                  <c:v>0.42142845225199999</c:v>
                </c:pt>
                <c:pt idx="267">
                  <c:v>0.42142845225199999</c:v>
                </c:pt>
                <c:pt idx="268">
                  <c:v>0.41338873348400001</c:v>
                </c:pt>
                <c:pt idx="269">
                  <c:v>0.39104170429599999</c:v>
                </c:pt>
                <c:pt idx="270">
                  <c:v>0.25010914708999998</c:v>
                </c:pt>
                <c:pt idx="271">
                  <c:v>0.22263771651700001</c:v>
                </c:pt>
                <c:pt idx="272">
                  <c:v>0.28794679090600001</c:v>
                </c:pt>
                <c:pt idx="273">
                  <c:v>0.28794679090600001</c:v>
                </c:pt>
                <c:pt idx="274">
                  <c:v>0.28794679090600001</c:v>
                </c:pt>
                <c:pt idx="275">
                  <c:v>0.28794679090600001</c:v>
                </c:pt>
                <c:pt idx="276">
                  <c:v>0.28794679090600001</c:v>
                </c:pt>
                <c:pt idx="277">
                  <c:v>0.28794679090600001</c:v>
                </c:pt>
                <c:pt idx="278">
                  <c:v>0.32842328439500001</c:v>
                </c:pt>
                <c:pt idx="279">
                  <c:v>0.34707144737399998</c:v>
                </c:pt>
                <c:pt idx="280">
                  <c:v>0.34707144737399998</c:v>
                </c:pt>
                <c:pt idx="281">
                  <c:v>0.34707144737399998</c:v>
                </c:pt>
                <c:pt idx="282">
                  <c:v>0.36759117743300002</c:v>
                </c:pt>
                <c:pt idx="283">
                  <c:v>0.36375397045899999</c:v>
                </c:pt>
                <c:pt idx="284">
                  <c:v>0.36375397045899999</c:v>
                </c:pt>
                <c:pt idx="285">
                  <c:v>0.36375397045899999</c:v>
                </c:pt>
                <c:pt idx="286">
                  <c:v>0.33495410571000001</c:v>
                </c:pt>
                <c:pt idx="287">
                  <c:v>0.33495410571000001</c:v>
                </c:pt>
                <c:pt idx="288">
                  <c:v>0.33495410571000001</c:v>
                </c:pt>
                <c:pt idx="289">
                  <c:v>0.33495410571000001</c:v>
                </c:pt>
                <c:pt idx="290">
                  <c:v>0.33495410571000001</c:v>
                </c:pt>
                <c:pt idx="291">
                  <c:v>0.49396828388699998</c:v>
                </c:pt>
                <c:pt idx="292">
                  <c:v>0.44786648495999998</c:v>
                </c:pt>
                <c:pt idx="293">
                  <c:v>0.44395474988700001</c:v>
                </c:pt>
                <c:pt idx="294">
                  <c:v>0.44395474988700001</c:v>
                </c:pt>
                <c:pt idx="295">
                  <c:v>0.44395474988700001</c:v>
                </c:pt>
                <c:pt idx="296">
                  <c:v>0.44395474988700001</c:v>
                </c:pt>
                <c:pt idx="297">
                  <c:v>0.44395474988700001</c:v>
                </c:pt>
                <c:pt idx="298">
                  <c:v>0.471390607425</c:v>
                </c:pt>
                <c:pt idx="299">
                  <c:v>0.47189591587899998</c:v>
                </c:pt>
                <c:pt idx="300">
                  <c:v>0.45889433887499997</c:v>
                </c:pt>
                <c:pt idx="301">
                  <c:v>0.45889433887499997</c:v>
                </c:pt>
                <c:pt idx="302">
                  <c:v>0.45889433887499997</c:v>
                </c:pt>
                <c:pt idx="303">
                  <c:v>0.45904640681100001</c:v>
                </c:pt>
                <c:pt idx="304">
                  <c:v>0.496733680894</c:v>
                </c:pt>
                <c:pt idx="305">
                  <c:v>0.518573005408</c:v>
                </c:pt>
                <c:pt idx="306">
                  <c:v>0.494263650193</c:v>
                </c:pt>
                <c:pt idx="307">
                  <c:v>0.44879817105999997</c:v>
                </c:pt>
                <c:pt idx="308">
                  <c:v>0.44879817105999997</c:v>
                </c:pt>
                <c:pt idx="309">
                  <c:v>0.44879817105999997</c:v>
                </c:pt>
                <c:pt idx="310">
                  <c:v>0.43690490262699999</c:v>
                </c:pt>
                <c:pt idx="311">
                  <c:v>0.41446757193</c:v>
                </c:pt>
                <c:pt idx="312">
                  <c:v>0.39304601920799997</c:v>
                </c:pt>
                <c:pt idx="313">
                  <c:v>0.44771617868399999</c:v>
                </c:pt>
                <c:pt idx="314">
                  <c:v>0.42451522482100001</c:v>
                </c:pt>
                <c:pt idx="315">
                  <c:v>0.42451522482100001</c:v>
                </c:pt>
                <c:pt idx="316">
                  <c:v>0.42451522482100001</c:v>
                </c:pt>
                <c:pt idx="317">
                  <c:v>0.50775318125400004</c:v>
                </c:pt>
                <c:pt idx="318">
                  <c:v>0.49588098041400003</c:v>
                </c:pt>
                <c:pt idx="319">
                  <c:v>0.48522448301999999</c:v>
                </c:pt>
                <c:pt idx="320">
                  <c:v>0.45915735820800002</c:v>
                </c:pt>
                <c:pt idx="321">
                  <c:v>0.43928135716700001</c:v>
                </c:pt>
                <c:pt idx="322">
                  <c:v>0.43928135716700001</c:v>
                </c:pt>
                <c:pt idx="323">
                  <c:v>0.43928135716700001</c:v>
                </c:pt>
                <c:pt idx="324">
                  <c:v>0.37382419442699999</c:v>
                </c:pt>
                <c:pt idx="325">
                  <c:v>0.37974971267500002</c:v>
                </c:pt>
                <c:pt idx="326">
                  <c:v>0.36490092195399998</c:v>
                </c:pt>
                <c:pt idx="327">
                  <c:v>0.34551411857999997</c:v>
                </c:pt>
                <c:pt idx="328">
                  <c:v>0.380425828676</c:v>
                </c:pt>
                <c:pt idx="329">
                  <c:v>0.380425828676</c:v>
                </c:pt>
                <c:pt idx="330">
                  <c:v>0.380425828676</c:v>
                </c:pt>
                <c:pt idx="331">
                  <c:v>0.35095988289899999</c:v>
                </c:pt>
                <c:pt idx="332">
                  <c:v>0.37087422360900002</c:v>
                </c:pt>
                <c:pt idx="333">
                  <c:v>0.31885271164099999</c:v>
                </c:pt>
                <c:pt idx="334">
                  <c:v>0.455582169619</c:v>
                </c:pt>
                <c:pt idx="335">
                  <c:v>0.54901831779700005</c:v>
                </c:pt>
                <c:pt idx="336">
                  <c:v>0.54901831779700005</c:v>
                </c:pt>
                <c:pt idx="337">
                  <c:v>0.54901831779700005</c:v>
                </c:pt>
                <c:pt idx="338">
                  <c:v>0.65403349139800004</c:v>
                </c:pt>
                <c:pt idx="339">
                  <c:v>0.64933921248799997</c:v>
                </c:pt>
                <c:pt idx="340">
                  <c:v>0.59338660864899995</c:v>
                </c:pt>
                <c:pt idx="341">
                  <c:v>0.63435903340199995</c:v>
                </c:pt>
                <c:pt idx="342">
                  <c:v>0.61173764460400004</c:v>
                </c:pt>
                <c:pt idx="343">
                  <c:v>0.61173764460400004</c:v>
                </c:pt>
                <c:pt idx="344">
                  <c:v>0.61173764460400004</c:v>
                </c:pt>
                <c:pt idx="345">
                  <c:v>0.58198007031700005</c:v>
                </c:pt>
                <c:pt idx="346">
                  <c:v>0.66738234900500004</c:v>
                </c:pt>
                <c:pt idx="347">
                  <c:v>0.63753364079399999</c:v>
                </c:pt>
                <c:pt idx="348">
                  <c:v>0.58677545029599998</c:v>
                </c:pt>
                <c:pt idx="349">
                  <c:v>0.53874090524200002</c:v>
                </c:pt>
                <c:pt idx="350">
                  <c:v>0.53874090524200002</c:v>
                </c:pt>
                <c:pt idx="351">
                  <c:v>0.53874090524200002</c:v>
                </c:pt>
                <c:pt idx="352">
                  <c:v>0.61114791396299994</c:v>
                </c:pt>
                <c:pt idx="353">
                  <c:v>0.56531662646600001</c:v>
                </c:pt>
                <c:pt idx="354">
                  <c:v>0.53112443745399995</c:v>
                </c:pt>
                <c:pt idx="355">
                  <c:v>0.54700760259199999</c:v>
                </c:pt>
                <c:pt idx="356">
                  <c:v>0.57048825073599996</c:v>
                </c:pt>
                <c:pt idx="357">
                  <c:v>0.57048825073599996</c:v>
                </c:pt>
                <c:pt idx="358">
                  <c:v>0.57048825073599996</c:v>
                </c:pt>
                <c:pt idx="359">
                  <c:v>0.46428472750999999</c:v>
                </c:pt>
                <c:pt idx="360">
                  <c:v>0.35016228431599999</c:v>
                </c:pt>
                <c:pt idx="361">
                  <c:v>0.33675729996699999</c:v>
                </c:pt>
                <c:pt idx="362">
                  <c:v>0.33944780820800002</c:v>
                </c:pt>
                <c:pt idx="363">
                  <c:v>0.30919181771499998</c:v>
                </c:pt>
                <c:pt idx="364">
                  <c:v>0.30919181771499998</c:v>
                </c:pt>
                <c:pt idx="365">
                  <c:v>0.30919181771499998</c:v>
                </c:pt>
                <c:pt idx="366">
                  <c:v>0.29713353556200001</c:v>
                </c:pt>
                <c:pt idx="367">
                  <c:v>0.29300600053600001</c:v>
                </c:pt>
                <c:pt idx="368">
                  <c:v>0.32250824107800002</c:v>
                </c:pt>
                <c:pt idx="369">
                  <c:v>0.29214795243300001</c:v>
                </c:pt>
                <c:pt idx="370">
                  <c:v>0.27683576795999998</c:v>
                </c:pt>
                <c:pt idx="371">
                  <c:v>0.27683576795999998</c:v>
                </c:pt>
                <c:pt idx="372">
                  <c:v>0.27683576795999998</c:v>
                </c:pt>
                <c:pt idx="373">
                  <c:v>0.13347462121100001</c:v>
                </c:pt>
                <c:pt idx="374">
                  <c:v>0.19423629113499999</c:v>
                </c:pt>
                <c:pt idx="375">
                  <c:v>0.13247835338300001</c:v>
                </c:pt>
                <c:pt idx="376">
                  <c:v>0.144794409831</c:v>
                </c:pt>
                <c:pt idx="377">
                  <c:v>9.7181000576000001E-2</c:v>
                </c:pt>
                <c:pt idx="378">
                  <c:v>9.7181000576000001E-2</c:v>
                </c:pt>
                <c:pt idx="379">
                  <c:v>9.7181000576000001E-2</c:v>
                </c:pt>
                <c:pt idx="380">
                  <c:v>7.9867929584000005E-2</c:v>
                </c:pt>
                <c:pt idx="381">
                  <c:v>3.7993720596000001E-2</c:v>
                </c:pt>
                <c:pt idx="382">
                  <c:v>6.6956763259999996E-2</c:v>
                </c:pt>
                <c:pt idx="383">
                  <c:v>3.4823670233000002E-2</c:v>
                </c:pt>
                <c:pt idx="384">
                  <c:v>-2.0774616374E-2</c:v>
                </c:pt>
                <c:pt idx="385">
                  <c:v>-2.0774616374E-2</c:v>
                </c:pt>
                <c:pt idx="386">
                  <c:v>-2.0774616374E-2</c:v>
                </c:pt>
                <c:pt idx="387">
                  <c:v>-4.6579976608999998E-2</c:v>
                </c:pt>
                <c:pt idx="388">
                  <c:v>-6.7829490122E-2</c:v>
                </c:pt>
                <c:pt idx="389">
                  <c:v>-9.8920137219999996E-2</c:v>
                </c:pt>
                <c:pt idx="390">
                  <c:v>-5.2786408271999999E-2</c:v>
                </c:pt>
                <c:pt idx="391">
                  <c:v>-2.7204381861999999E-2</c:v>
                </c:pt>
                <c:pt idx="392">
                  <c:v>-2.7204381861999999E-2</c:v>
                </c:pt>
                <c:pt idx="393">
                  <c:v>-2.7204381861999999E-2</c:v>
                </c:pt>
                <c:pt idx="394">
                  <c:v>5.4506573708000002E-2</c:v>
                </c:pt>
                <c:pt idx="395">
                  <c:v>2.1268764164E-2</c:v>
                </c:pt>
                <c:pt idx="396">
                  <c:v>1.5219331080999999E-2</c:v>
                </c:pt>
                <c:pt idx="397">
                  <c:v>7.1483900679999999E-3</c:v>
                </c:pt>
                <c:pt idx="398">
                  <c:v>3.5869338474999998E-2</c:v>
                </c:pt>
                <c:pt idx="399">
                  <c:v>3.5869338474999998E-2</c:v>
                </c:pt>
                <c:pt idx="400">
                  <c:v>3.5869338474999998E-2</c:v>
                </c:pt>
                <c:pt idx="401">
                  <c:v>6.6142135162000001E-2</c:v>
                </c:pt>
                <c:pt idx="402">
                  <c:v>4.9367267104000002E-2</c:v>
                </c:pt>
                <c:pt idx="403">
                  <c:v>8.8009373530000008E-3</c:v>
                </c:pt>
                <c:pt idx="404">
                  <c:v>-1.3685774378000001E-2</c:v>
                </c:pt>
                <c:pt idx="405">
                  <c:v>9.1383204099999994E-3</c:v>
                </c:pt>
                <c:pt idx="406">
                  <c:v>9.1383204099999994E-3</c:v>
                </c:pt>
                <c:pt idx="407">
                  <c:v>9.1383204099999994E-3</c:v>
                </c:pt>
                <c:pt idx="408">
                  <c:v>-3.112162528E-3</c:v>
                </c:pt>
                <c:pt idx="409">
                  <c:v>-3.4372957193000001E-2</c:v>
                </c:pt>
                <c:pt idx="410">
                  <c:v>-4.3613590514000003E-2</c:v>
                </c:pt>
                <c:pt idx="411">
                  <c:v>-1.9466213693999999E-2</c:v>
                </c:pt>
                <c:pt idx="412">
                  <c:v>6.8369721490999999E-2</c:v>
                </c:pt>
                <c:pt idx="413">
                  <c:v>6.8369721490999999E-2</c:v>
                </c:pt>
                <c:pt idx="414">
                  <c:v>6.8369721490999999E-2</c:v>
                </c:pt>
                <c:pt idx="415">
                  <c:v>8.4115579948999999E-2</c:v>
                </c:pt>
                <c:pt idx="416">
                  <c:v>4.7219552386999999E-2</c:v>
                </c:pt>
                <c:pt idx="417">
                  <c:v>3.2620759105000001E-2</c:v>
                </c:pt>
                <c:pt idx="418">
                  <c:v>5.6294886942000001E-2</c:v>
                </c:pt>
                <c:pt idx="419">
                  <c:v>8.5346174593999999E-2</c:v>
                </c:pt>
                <c:pt idx="420">
                  <c:v>8.5346174593999999E-2</c:v>
                </c:pt>
                <c:pt idx="421">
                  <c:v>8.5346174593999999E-2</c:v>
                </c:pt>
                <c:pt idx="422">
                  <c:v>0.10042098117999999</c:v>
                </c:pt>
                <c:pt idx="423">
                  <c:v>5.9926803874999997E-2</c:v>
                </c:pt>
                <c:pt idx="424">
                  <c:v>4.4277717522E-2</c:v>
                </c:pt>
                <c:pt idx="425">
                  <c:v>3.7714527740000002E-3</c:v>
                </c:pt>
                <c:pt idx="426">
                  <c:v>-2.3743665394E-2</c:v>
                </c:pt>
                <c:pt idx="427">
                  <c:v>-2.3743665394E-2</c:v>
                </c:pt>
                <c:pt idx="428">
                  <c:v>-2.3743665394E-2</c:v>
                </c:pt>
                <c:pt idx="429">
                  <c:v>-9.6253901061E-2</c:v>
                </c:pt>
                <c:pt idx="430">
                  <c:v>-0.13969654822499999</c:v>
                </c:pt>
                <c:pt idx="431">
                  <c:v>-0.172460951173</c:v>
                </c:pt>
                <c:pt idx="432">
                  <c:v>-0.18893807289799999</c:v>
                </c:pt>
                <c:pt idx="433">
                  <c:v>-0.12196099764399999</c:v>
                </c:pt>
                <c:pt idx="434">
                  <c:v>-0.12196099764399999</c:v>
                </c:pt>
                <c:pt idx="435">
                  <c:v>-0.12196099764399999</c:v>
                </c:pt>
                <c:pt idx="436">
                  <c:v>-0.12196099764399999</c:v>
                </c:pt>
                <c:pt idx="437">
                  <c:v>-0.224913828821</c:v>
                </c:pt>
                <c:pt idx="438">
                  <c:v>-0.283870617361</c:v>
                </c:pt>
                <c:pt idx="439">
                  <c:v>-0.27474222487200001</c:v>
                </c:pt>
                <c:pt idx="440">
                  <c:v>-0.17913023092399999</c:v>
                </c:pt>
                <c:pt idx="441">
                  <c:v>-0.17913023092399999</c:v>
                </c:pt>
                <c:pt idx="442">
                  <c:v>-0.17913023092399999</c:v>
                </c:pt>
                <c:pt idx="443">
                  <c:v>-9.2546877560999996E-2</c:v>
                </c:pt>
                <c:pt idx="444">
                  <c:v>-8.335611071E-2</c:v>
                </c:pt>
                <c:pt idx="445">
                  <c:v>-0.10535382590800001</c:v>
                </c:pt>
                <c:pt idx="446">
                  <c:v>-0.13597769209900001</c:v>
                </c:pt>
                <c:pt idx="447">
                  <c:v>-0.11213819578299999</c:v>
                </c:pt>
                <c:pt idx="448">
                  <c:v>-0.11213819578299999</c:v>
                </c:pt>
                <c:pt idx="449">
                  <c:v>-0.11213819578299999</c:v>
                </c:pt>
                <c:pt idx="450">
                  <c:v>-4.5387199878000002E-2</c:v>
                </c:pt>
                <c:pt idx="451">
                  <c:v>-9.7545302106000001E-2</c:v>
                </c:pt>
                <c:pt idx="452">
                  <c:v>-0.102357481254</c:v>
                </c:pt>
                <c:pt idx="453">
                  <c:v>-9.3724016532000007E-2</c:v>
                </c:pt>
                <c:pt idx="454">
                  <c:v>-7.1506909458999998E-2</c:v>
                </c:pt>
                <c:pt idx="455">
                  <c:v>-7.1506909458999998E-2</c:v>
                </c:pt>
                <c:pt idx="456">
                  <c:v>-7.1506909458999998E-2</c:v>
                </c:pt>
                <c:pt idx="457">
                  <c:v>-5.0383663686000002E-2</c:v>
                </c:pt>
                <c:pt idx="458">
                  <c:v>-5.2195368386000002E-2</c:v>
                </c:pt>
                <c:pt idx="459">
                  <c:v>-5.3611914860999997E-2</c:v>
                </c:pt>
                <c:pt idx="460">
                  <c:v>3.3927386174999997E-2</c:v>
                </c:pt>
                <c:pt idx="461">
                  <c:v>4.7507348461999999E-2</c:v>
                </c:pt>
                <c:pt idx="462">
                  <c:v>4.7507348461999999E-2</c:v>
                </c:pt>
                <c:pt idx="463">
                  <c:v>4.7507348461999999E-2</c:v>
                </c:pt>
                <c:pt idx="464">
                  <c:v>0.109962344393</c:v>
                </c:pt>
                <c:pt idx="465">
                  <c:v>0.109962344393</c:v>
                </c:pt>
                <c:pt idx="466">
                  <c:v>0.109962344393</c:v>
                </c:pt>
                <c:pt idx="467">
                  <c:v>0.12525133211200001</c:v>
                </c:pt>
                <c:pt idx="468">
                  <c:v>0.16328705433499999</c:v>
                </c:pt>
                <c:pt idx="469">
                  <c:v>0.16328705433499999</c:v>
                </c:pt>
                <c:pt idx="470">
                  <c:v>0.16328705433499999</c:v>
                </c:pt>
                <c:pt idx="471">
                  <c:v>0.16328705433499999</c:v>
                </c:pt>
                <c:pt idx="472">
                  <c:v>0.16328705433499999</c:v>
                </c:pt>
                <c:pt idx="473">
                  <c:v>0.34044069512699998</c:v>
                </c:pt>
                <c:pt idx="474">
                  <c:v>0.41379887376899999</c:v>
                </c:pt>
                <c:pt idx="475">
                  <c:v>0.43011295945400002</c:v>
                </c:pt>
                <c:pt idx="476">
                  <c:v>0.43011295945400002</c:v>
                </c:pt>
                <c:pt idx="477">
                  <c:v>0.43011295945400002</c:v>
                </c:pt>
                <c:pt idx="478">
                  <c:v>0.45560594836000001</c:v>
                </c:pt>
                <c:pt idx="479">
                  <c:v>0.49137950819600001</c:v>
                </c:pt>
                <c:pt idx="480">
                  <c:v>0.45863848641999999</c:v>
                </c:pt>
                <c:pt idx="481">
                  <c:v>0.47469184525800001</c:v>
                </c:pt>
                <c:pt idx="482">
                  <c:v>0.46315081473699998</c:v>
                </c:pt>
                <c:pt idx="483">
                  <c:v>0.46315081473699998</c:v>
                </c:pt>
                <c:pt idx="484">
                  <c:v>0.46315081473699998</c:v>
                </c:pt>
                <c:pt idx="485">
                  <c:v>0.48299318681800002</c:v>
                </c:pt>
                <c:pt idx="486">
                  <c:v>0.48299318681800002</c:v>
                </c:pt>
                <c:pt idx="487">
                  <c:v>0.48299318681800002</c:v>
                </c:pt>
                <c:pt idx="488">
                  <c:v>0.43287956404</c:v>
                </c:pt>
                <c:pt idx="489">
                  <c:v>0.42724108770699998</c:v>
                </c:pt>
                <c:pt idx="490">
                  <c:v>0.42724108770699998</c:v>
                </c:pt>
                <c:pt idx="491">
                  <c:v>0.42724108770699998</c:v>
                </c:pt>
                <c:pt idx="492">
                  <c:v>0.40829489739899999</c:v>
                </c:pt>
                <c:pt idx="493">
                  <c:v>0.42503807071299998</c:v>
                </c:pt>
                <c:pt idx="494">
                  <c:v>0.50619728698099997</c:v>
                </c:pt>
                <c:pt idx="495">
                  <c:v>0.54001447148500004</c:v>
                </c:pt>
                <c:pt idx="496">
                  <c:v>0.54256046756599996</c:v>
                </c:pt>
                <c:pt idx="497">
                  <c:v>0.54256046756599996</c:v>
                </c:pt>
                <c:pt idx="498">
                  <c:v>0.54256046756599996</c:v>
                </c:pt>
                <c:pt idx="499">
                  <c:v>0.552368571212</c:v>
                </c:pt>
                <c:pt idx="500">
                  <c:v>0.52591870209000002</c:v>
                </c:pt>
                <c:pt idx="501">
                  <c:v>0.34190083838800001</c:v>
                </c:pt>
                <c:pt idx="502">
                  <c:v>0.38466232089199998</c:v>
                </c:pt>
                <c:pt idx="503">
                  <c:v>0.40124868955199999</c:v>
                </c:pt>
                <c:pt idx="504">
                  <c:v>0.40124868955199999</c:v>
                </c:pt>
                <c:pt idx="505">
                  <c:v>0.40124868955199999</c:v>
                </c:pt>
                <c:pt idx="506">
                  <c:v>0.48433469845299998</c:v>
                </c:pt>
                <c:pt idx="507">
                  <c:v>0.46461113310199997</c:v>
                </c:pt>
                <c:pt idx="508">
                  <c:v>0.47654433246200001</c:v>
                </c:pt>
                <c:pt idx="509">
                  <c:v>0.44795929398500001</c:v>
                </c:pt>
                <c:pt idx="510">
                  <c:v>0.46454485060700001</c:v>
                </c:pt>
                <c:pt idx="511">
                  <c:v>0.46454485060700001</c:v>
                </c:pt>
                <c:pt idx="512">
                  <c:v>0.46454485060700001</c:v>
                </c:pt>
                <c:pt idx="513">
                  <c:v>0.45834998818599998</c:v>
                </c:pt>
                <c:pt idx="514">
                  <c:v>0.46486155511299998</c:v>
                </c:pt>
                <c:pt idx="515">
                  <c:v>0.46486155511299998</c:v>
                </c:pt>
                <c:pt idx="516">
                  <c:v>0.46486155511299998</c:v>
                </c:pt>
                <c:pt idx="517">
                  <c:v>0.48100069945500001</c:v>
                </c:pt>
                <c:pt idx="518">
                  <c:v>0.48100069945500001</c:v>
                </c:pt>
                <c:pt idx="519">
                  <c:v>0.48100069945500001</c:v>
                </c:pt>
                <c:pt idx="520">
                  <c:v>0.55896297578599996</c:v>
                </c:pt>
                <c:pt idx="521">
                  <c:v>0.52905707861999995</c:v>
                </c:pt>
                <c:pt idx="522">
                  <c:v>0.57474545762399998</c:v>
                </c:pt>
                <c:pt idx="523">
                  <c:v>0.53859749167600002</c:v>
                </c:pt>
                <c:pt idx="524">
                  <c:v>0.50024947439699996</c:v>
                </c:pt>
                <c:pt idx="525">
                  <c:v>0.50024947439699996</c:v>
                </c:pt>
                <c:pt idx="526">
                  <c:v>0.50024947439699996</c:v>
                </c:pt>
                <c:pt idx="527">
                  <c:v>0.53618867769699996</c:v>
                </c:pt>
                <c:pt idx="528">
                  <c:v>0.532953700295</c:v>
                </c:pt>
                <c:pt idx="529">
                  <c:v>0.50656920271299999</c:v>
                </c:pt>
                <c:pt idx="530">
                  <c:v>0.52726077416700001</c:v>
                </c:pt>
                <c:pt idx="531">
                  <c:v>0.47535443595999999</c:v>
                </c:pt>
                <c:pt idx="532">
                  <c:v>0.47535443595999999</c:v>
                </c:pt>
                <c:pt idx="533">
                  <c:v>0.47535443595999999</c:v>
                </c:pt>
                <c:pt idx="534">
                  <c:v>0.62196518773999998</c:v>
                </c:pt>
                <c:pt idx="535">
                  <c:v>0.56880014903099996</c:v>
                </c:pt>
                <c:pt idx="536">
                  <c:v>0.56011992388599996</c:v>
                </c:pt>
                <c:pt idx="537">
                  <c:v>0.56022293736899997</c:v>
                </c:pt>
                <c:pt idx="538">
                  <c:v>0.55025371042000004</c:v>
                </c:pt>
                <c:pt idx="539">
                  <c:v>0.55025371042000004</c:v>
                </c:pt>
                <c:pt idx="540">
                  <c:v>0.55025371042000004</c:v>
                </c:pt>
                <c:pt idx="541">
                  <c:v>0.58194185322100001</c:v>
                </c:pt>
                <c:pt idx="542">
                  <c:v>0.513678194935</c:v>
                </c:pt>
                <c:pt idx="543">
                  <c:v>0.56082062119999998</c:v>
                </c:pt>
                <c:pt idx="544">
                  <c:v>0.54010295265800001</c:v>
                </c:pt>
                <c:pt idx="545">
                  <c:v>0.51344588240599998</c:v>
                </c:pt>
                <c:pt idx="546">
                  <c:v>0.51344588240599998</c:v>
                </c:pt>
                <c:pt idx="547">
                  <c:v>0.51344588240599998</c:v>
                </c:pt>
                <c:pt idx="548">
                  <c:v>0.59347957334099999</c:v>
                </c:pt>
                <c:pt idx="549">
                  <c:v>0.55331595925900001</c:v>
                </c:pt>
                <c:pt idx="550">
                  <c:v>0.60626941314899996</c:v>
                </c:pt>
                <c:pt idx="551">
                  <c:v>0.56811592115599996</c:v>
                </c:pt>
                <c:pt idx="552">
                  <c:v>0.60189213140200004</c:v>
                </c:pt>
                <c:pt idx="553">
                  <c:v>0.60189213140200004</c:v>
                </c:pt>
                <c:pt idx="554">
                  <c:v>0.60189213140200004</c:v>
                </c:pt>
                <c:pt idx="555">
                  <c:v>0.63209521525699996</c:v>
                </c:pt>
                <c:pt idx="556">
                  <c:v>0.61947751517500005</c:v>
                </c:pt>
                <c:pt idx="557">
                  <c:v>0.69150610523599998</c:v>
                </c:pt>
                <c:pt idx="558">
                  <c:v>0.68578850170700001</c:v>
                </c:pt>
                <c:pt idx="559">
                  <c:v>0.645275253351</c:v>
                </c:pt>
                <c:pt idx="560">
                  <c:v>0.645275253351</c:v>
                </c:pt>
                <c:pt idx="561">
                  <c:v>0.645275253351</c:v>
                </c:pt>
                <c:pt idx="562">
                  <c:v>0.767782850357</c:v>
                </c:pt>
                <c:pt idx="563">
                  <c:v>0.70244892985200003</c:v>
                </c:pt>
                <c:pt idx="564">
                  <c:v>0.65412180364700001</c:v>
                </c:pt>
                <c:pt idx="565">
                  <c:v>0.60514009014299996</c:v>
                </c:pt>
                <c:pt idx="566">
                  <c:v>0.52349961349100005</c:v>
                </c:pt>
                <c:pt idx="567">
                  <c:v>0.52349961349100005</c:v>
                </c:pt>
                <c:pt idx="568">
                  <c:v>0.52349961349100005</c:v>
                </c:pt>
                <c:pt idx="569">
                  <c:v>0.42617043461300003</c:v>
                </c:pt>
                <c:pt idx="570">
                  <c:v>0.37398732637499998</c:v>
                </c:pt>
                <c:pt idx="571">
                  <c:v>0.440975543804</c:v>
                </c:pt>
                <c:pt idx="572">
                  <c:v>0.413500414373</c:v>
                </c:pt>
                <c:pt idx="573">
                  <c:v>0.37277658247899997</c:v>
                </c:pt>
                <c:pt idx="574">
                  <c:v>0.37277658247899997</c:v>
                </c:pt>
                <c:pt idx="575">
                  <c:v>0.37277658247899997</c:v>
                </c:pt>
                <c:pt idx="576">
                  <c:v>0.366914594792</c:v>
                </c:pt>
                <c:pt idx="577">
                  <c:v>0.27588584317300002</c:v>
                </c:pt>
                <c:pt idx="578">
                  <c:v>0.27588584317300002</c:v>
                </c:pt>
                <c:pt idx="579">
                  <c:v>0.25980102534100002</c:v>
                </c:pt>
                <c:pt idx="580">
                  <c:v>0.30761287070299997</c:v>
                </c:pt>
                <c:pt idx="581">
                  <c:v>0.30761287070299997</c:v>
                </c:pt>
                <c:pt idx="582">
                  <c:v>0.30761287070299997</c:v>
                </c:pt>
                <c:pt idx="583">
                  <c:v>0.31168767722000001</c:v>
                </c:pt>
                <c:pt idx="584">
                  <c:v>0.28998453695800003</c:v>
                </c:pt>
                <c:pt idx="585">
                  <c:v>0.312260618125</c:v>
                </c:pt>
                <c:pt idx="586">
                  <c:v>0.27578892566699997</c:v>
                </c:pt>
                <c:pt idx="587">
                  <c:v>0.21038012333100001</c:v>
                </c:pt>
                <c:pt idx="588">
                  <c:v>0.21038012333100001</c:v>
                </c:pt>
                <c:pt idx="589">
                  <c:v>0.21038012333100001</c:v>
                </c:pt>
                <c:pt idx="590">
                  <c:v>0.18587009344200001</c:v>
                </c:pt>
                <c:pt idx="591">
                  <c:v>0.14185917652899999</c:v>
                </c:pt>
                <c:pt idx="592">
                  <c:v>0.175957774599</c:v>
                </c:pt>
                <c:pt idx="593">
                  <c:v>0.17728112143899999</c:v>
                </c:pt>
                <c:pt idx="594">
                  <c:v>0.17392664762400001</c:v>
                </c:pt>
                <c:pt idx="595">
                  <c:v>0.17392664762400001</c:v>
                </c:pt>
                <c:pt idx="596">
                  <c:v>0.17392664762400001</c:v>
                </c:pt>
                <c:pt idx="597">
                  <c:v>0.143721437378</c:v>
                </c:pt>
                <c:pt idx="598">
                  <c:v>0.11621490505199999</c:v>
                </c:pt>
                <c:pt idx="599">
                  <c:v>9.3186855878000005E-2</c:v>
                </c:pt>
                <c:pt idx="600">
                  <c:v>3.8610772052000003E-2</c:v>
                </c:pt>
                <c:pt idx="601">
                  <c:v>-2.1199620999999998E-2</c:v>
                </c:pt>
                <c:pt idx="602">
                  <c:v>-2.1199620999999998E-2</c:v>
                </c:pt>
                <c:pt idx="603">
                  <c:v>-2.1199620999999998E-2</c:v>
                </c:pt>
                <c:pt idx="604">
                  <c:v>2.2329297850000001E-3</c:v>
                </c:pt>
                <c:pt idx="605">
                  <c:v>7.3756989344000004E-2</c:v>
                </c:pt>
                <c:pt idx="606">
                  <c:v>0.103123103965</c:v>
                </c:pt>
                <c:pt idx="607">
                  <c:v>0.12999702672300001</c:v>
                </c:pt>
                <c:pt idx="608">
                  <c:v>0.164490879186</c:v>
                </c:pt>
                <c:pt idx="609">
                  <c:v>0.164490879186</c:v>
                </c:pt>
                <c:pt idx="610">
                  <c:v>0.164490879186</c:v>
                </c:pt>
                <c:pt idx="611">
                  <c:v>0.11402196656999999</c:v>
                </c:pt>
                <c:pt idx="612">
                  <c:v>0.165365867626</c:v>
                </c:pt>
                <c:pt idx="613">
                  <c:v>0.19701578507500001</c:v>
                </c:pt>
                <c:pt idx="614">
                  <c:v>0.16614848084700001</c:v>
                </c:pt>
                <c:pt idx="615">
                  <c:v>0.15098698159999999</c:v>
                </c:pt>
                <c:pt idx="616">
                  <c:v>0.15098698159999999</c:v>
                </c:pt>
                <c:pt idx="617">
                  <c:v>0.15098698159999999</c:v>
                </c:pt>
                <c:pt idx="618">
                  <c:v>0.13473816980700001</c:v>
                </c:pt>
                <c:pt idx="619">
                  <c:v>0.16011827765200001</c:v>
                </c:pt>
                <c:pt idx="620">
                  <c:v>0.162963971037</c:v>
                </c:pt>
                <c:pt idx="621">
                  <c:v>0.22983905956600001</c:v>
                </c:pt>
                <c:pt idx="622">
                  <c:v>0.20186873044299999</c:v>
                </c:pt>
                <c:pt idx="623">
                  <c:v>0.20186873044299999</c:v>
                </c:pt>
                <c:pt idx="624">
                  <c:v>0.20186873044299999</c:v>
                </c:pt>
                <c:pt idx="625">
                  <c:v>7.9170638904000001E-2</c:v>
                </c:pt>
                <c:pt idx="626">
                  <c:v>8.0470336872000003E-2</c:v>
                </c:pt>
                <c:pt idx="627">
                  <c:v>0.13515090681700001</c:v>
                </c:pt>
                <c:pt idx="628">
                  <c:v>0.13515090681700001</c:v>
                </c:pt>
                <c:pt idx="629">
                  <c:v>0.13515090681700001</c:v>
                </c:pt>
                <c:pt idx="630">
                  <c:v>0.13515090681700001</c:v>
                </c:pt>
                <c:pt idx="631">
                  <c:v>0.13515090681700001</c:v>
                </c:pt>
                <c:pt idx="632">
                  <c:v>0.10282247192500001</c:v>
                </c:pt>
                <c:pt idx="633">
                  <c:v>-5.8521049681999997E-2</c:v>
                </c:pt>
                <c:pt idx="634">
                  <c:v>-1.9250067566E-2</c:v>
                </c:pt>
                <c:pt idx="635">
                  <c:v>3.4651241259999999E-3</c:v>
                </c:pt>
                <c:pt idx="636">
                  <c:v>5.2123471354000001E-2</c:v>
                </c:pt>
                <c:pt idx="637">
                  <c:v>5.2123471354000001E-2</c:v>
                </c:pt>
                <c:pt idx="638">
                  <c:v>5.2123471354000001E-2</c:v>
                </c:pt>
                <c:pt idx="639">
                  <c:v>8.9120890206999995E-2</c:v>
                </c:pt>
                <c:pt idx="640">
                  <c:v>8.1711306836999995E-2</c:v>
                </c:pt>
                <c:pt idx="641">
                  <c:v>5.3244896255999999E-2</c:v>
                </c:pt>
                <c:pt idx="642">
                  <c:v>5.3244896255999999E-2</c:v>
                </c:pt>
                <c:pt idx="643">
                  <c:v>5.3244896255999999E-2</c:v>
                </c:pt>
                <c:pt idx="644">
                  <c:v>5.3244896255999999E-2</c:v>
                </c:pt>
                <c:pt idx="645">
                  <c:v>5.3244896255999999E-2</c:v>
                </c:pt>
                <c:pt idx="646">
                  <c:v>-1.0735285787000001E-2</c:v>
                </c:pt>
                <c:pt idx="647">
                  <c:v>2.9027957627999999E-2</c:v>
                </c:pt>
                <c:pt idx="648">
                  <c:v>1.6061711029999998E-2</c:v>
                </c:pt>
                <c:pt idx="649">
                  <c:v>1.6061711029999998E-2</c:v>
                </c:pt>
                <c:pt idx="650">
                  <c:v>1.6061711029999998E-2</c:v>
                </c:pt>
                <c:pt idx="651">
                  <c:v>1.6061711029999998E-2</c:v>
                </c:pt>
                <c:pt idx="652">
                  <c:v>1.6061711029999998E-2</c:v>
                </c:pt>
                <c:pt idx="653">
                  <c:v>5.6504953413999998E-2</c:v>
                </c:pt>
                <c:pt idx="654">
                  <c:v>5.4316485641999999E-2</c:v>
                </c:pt>
                <c:pt idx="655">
                  <c:v>5.7462919197000001E-2</c:v>
                </c:pt>
                <c:pt idx="656">
                  <c:v>6.5038031280999997E-2</c:v>
                </c:pt>
                <c:pt idx="657">
                  <c:v>0.139397979028</c:v>
                </c:pt>
                <c:pt idx="658">
                  <c:v>0.139397979028</c:v>
                </c:pt>
                <c:pt idx="659">
                  <c:v>0.139397979028</c:v>
                </c:pt>
                <c:pt idx="660">
                  <c:v>0.122199117604</c:v>
                </c:pt>
                <c:pt idx="661">
                  <c:v>0.13230260959699999</c:v>
                </c:pt>
                <c:pt idx="662">
                  <c:v>0.11641386178</c:v>
                </c:pt>
                <c:pt idx="663">
                  <c:v>0.118144563297</c:v>
                </c:pt>
                <c:pt idx="664">
                  <c:v>0.184813504583</c:v>
                </c:pt>
                <c:pt idx="665">
                  <c:v>0.184813504583</c:v>
                </c:pt>
                <c:pt idx="666">
                  <c:v>0.184813504583</c:v>
                </c:pt>
                <c:pt idx="667">
                  <c:v>0.18960088381500001</c:v>
                </c:pt>
                <c:pt idx="668">
                  <c:v>0.15685774541799999</c:v>
                </c:pt>
                <c:pt idx="669">
                  <c:v>0.177234192997</c:v>
                </c:pt>
                <c:pt idx="670">
                  <c:v>0.17219079550899999</c:v>
                </c:pt>
                <c:pt idx="671">
                  <c:v>0.155403186581</c:v>
                </c:pt>
                <c:pt idx="672">
                  <c:v>0.155403186581</c:v>
                </c:pt>
                <c:pt idx="673">
                  <c:v>0.155403186581</c:v>
                </c:pt>
                <c:pt idx="674">
                  <c:v>0.156934994652</c:v>
                </c:pt>
                <c:pt idx="675">
                  <c:v>0.128348794189</c:v>
                </c:pt>
                <c:pt idx="676">
                  <c:v>0.13496396143200001</c:v>
                </c:pt>
                <c:pt idx="677">
                  <c:v>0.14385773482899999</c:v>
                </c:pt>
                <c:pt idx="678">
                  <c:v>0.10745630360199999</c:v>
                </c:pt>
                <c:pt idx="679">
                  <c:v>0.10745630360199999</c:v>
                </c:pt>
                <c:pt idx="680">
                  <c:v>0.10745630360199999</c:v>
                </c:pt>
                <c:pt idx="681">
                  <c:v>9.4908959769000004E-2</c:v>
                </c:pt>
                <c:pt idx="682">
                  <c:v>0.107326787679</c:v>
                </c:pt>
                <c:pt idx="683">
                  <c:v>0.175781919777</c:v>
                </c:pt>
                <c:pt idx="684">
                  <c:v>0.26433403537799999</c:v>
                </c:pt>
                <c:pt idx="685">
                  <c:v>0.27871104488800003</c:v>
                </c:pt>
                <c:pt idx="686">
                  <c:v>0.27871104488800003</c:v>
                </c:pt>
                <c:pt idx="687">
                  <c:v>0.27871104488800003</c:v>
                </c:pt>
                <c:pt idx="688">
                  <c:v>0.25120312918600002</c:v>
                </c:pt>
                <c:pt idx="689">
                  <c:v>0.31548292723999999</c:v>
                </c:pt>
                <c:pt idx="690">
                  <c:v>0.35279483024300001</c:v>
                </c:pt>
                <c:pt idx="691">
                  <c:v>0.38310036269199998</c:v>
                </c:pt>
                <c:pt idx="692">
                  <c:v>0.39129065815000003</c:v>
                </c:pt>
                <c:pt idx="693">
                  <c:v>0.39129065815000003</c:v>
                </c:pt>
                <c:pt idx="694">
                  <c:v>0.39129065815000003</c:v>
                </c:pt>
                <c:pt idx="695">
                  <c:v>0.419274394813</c:v>
                </c:pt>
                <c:pt idx="696">
                  <c:v>0.44750838053800002</c:v>
                </c:pt>
                <c:pt idx="697">
                  <c:v>0.423397000345</c:v>
                </c:pt>
                <c:pt idx="698">
                  <c:v>0.39043964856000002</c:v>
                </c:pt>
                <c:pt idx="699">
                  <c:v>0.45858520626100002</c:v>
                </c:pt>
                <c:pt idx="700">
                  <c:v>0.45858520626100002</c:v>
                </c:pt>
                <c:pt idx="701">
                  <c:v>0.45858520626100002</c:v>
                </c:pt>
                <c:pt idx="702">
                  <c:v>0.45392028837499998</c:v>
                </c:pt>
                <c:pt idx="703">
                  <c:v>0.41563446702899998</c:v>
                </c:pt>
                <c:pt idx="704">
                  <c:v>0.45568041517300001</c:v>
                </c:pt>
                <c:pt idx="705">
                  <c:v>0.47007993707000001</c:v>
                </c:pt>
                <c:pt idx="706">
                  <c:v>0.41914385994499997</c:v>
                </c:pt>
                <c:pt idx="707">
                  <c:v>0.41914385994499997</c:v>
                </c:pt>
                <c:pt idx="708">
                  <c:v>0.41914385994499997</c:v>
                </c:pt>
                <c:pt idx="709">
                  <c:v>0.40965225997900001</c:v>
                </c:pt>
                <c:pt idx="710">
                  <c:v>0.39468630257800003</c:v>
                </c:pt>
                <c:pt idx="711">
                  <c:v>0.45221752304000001</c:v>
                </c:pt>
                <c:pt idx="712">
                  <c:v>0.41962300919700002</c:v>
                </c:pt>
                <c:pt idx="713">
                  <c:v>0.46920022796700001</c:v>
                </c:pt>
                <c:pt idx="714">
                  <c:v>0.46920022796700001</c:v>
                </c:pt>
                <c:pt idx="715">
                  <c:v>0.46920022796700001</c:v>
                </c:pt>
                <c:pt idx="716">
                  <c:v>0.49089147900199998</c:v>
                </c:pt>
                <c:pt idx="717">
                  <c:v>0.45972440378500001</c:v>
                </c:pt>
                <c:pt idx="718">
                  <c:v>0.54200326397999998</c:v>
                </c:pt>
                <c:pt idx="719">
                  <c:v>0.472175668682</c:v>
                </c:pt>
                <c:pt idx="720">
                  <c:v>0.51218272412999999</c:v>
                </c:pt>
                <c:pt idx="721">
                  <c:v>0.51218272412999999</c:v>
                </c:pt>
                <c:pt idx="722">
                  <c:v>0.51218272412999999</c:v>
                </c:pt>
                <c:pt idx="723">
                  <c:v>0.49462285612399998</c:v>
                </c:pt>
                <c:pt idx="724">
                  <c:v>0.49897884222700001</c:v>
                </c:pt>
                <c:pt idx="725">
                  <c:v>0.49842612950699999</c:v>
                </c:pt>
                <c:pt idx="726">
                  <c:v>0.45889734179699998</c:v>
                </c:pt>
                <c:pt idx="727">
                  <c:v>0.46881556573900002</c:v>
                </c:pt>
                <c:pt idx="728">
                  <c:v>0.46881556573900002</c:v>
                </c:pt>
                <c:pt idx="729">
                  <c:v>0.46881556573900002</c:v>
                </c:pt>
                <c:pt idx="730">
                  <c:v>0.46874919415100003</c:v>
                </c:pt>
                <c:pt idx="731">
                  <c:v>0.47020857062499999</c:v>
                </c:pt>
                <c:pt idx="732">
                  <c:v>0.51389012032900006</c:v>
                </c:pt>
                <c:pt idx="733">
                  <c:v>0.52399773042999997</c:v>
                </c:pt>
                <c:pt idx="734">
                  <c:v>0.46148487509800001</c:v>
                </c:pt>
                <c:pt idx="735">
                  <c:v>0.46148487509800001</c:v>
                </c:pt>
                <c:pt idx="736">
                  <c:v>0.46148487509800001</c:v>
                </c:pt>
                <c:pt idx="737">
                  <c:v>0.41893580209300002</c:v>
                </c:pt>
                <c:pt idx="738">
                  <c:v>0.429074295208</c:v>
                </c:pt>
                <c:pt idx="739">
                  <c:v>0.42833355215000002</c:v>
                </c:pt>
                <c:pt idx="740">
                  <c:v>0.38576378301000003</c:v>
                </c:pt>
                <c:pt idx="741">
                  <c:v>0.374027164144</c:v>
                </c:pt>
                <c:pt idx="742">
                  <c:v>0.374027164144</c:v>
                </c:pt>
                <c:pt idx="743">
                  <c:v>0.374027164144</c:v>
                </c:pt>
                <c:pt idx="744">
                  <c:v>0.37817836720999998</c:v>
                </c:pt>
                <c:pt idx="745">
                  <c:v>0.37232895307199998</c:v>
                </c:pt>
                <c:pt idx="746">
                  <c:v>0.493267656414</c:v>
                </c:pt>
                <c:pt idx="747">
                  <c:v>0.49681268380799998</c:v>
                </c:pt>
                <c:pt idx="748">
                  <c:v>0.51656336213300003</c:v>
                </c:pt>
                <c:pt idx="749">
                  <c:v>0.51656336213300003</c:v>
                </c:pt>
                <c:pt idx="750">
                  <c:v>0.51656336213300003</c:v>
                </c:pt>
                <c:pt idx="751">
                  <c:v>0.54290782958999995</c:v>
                </c:pt>
                <c:pt idx="752">
                  <c:v>0.58602949775799995</c:v>
                </c:pt>
                <c:pt idx="753">
                  <c:v>0.61458022852100003</c:v>
                </c:pt>
                <c:pt idx="754">
                  <c:v>0.61205397336800005</c:v>
                </c:pt>
                <c:pt idx="755">
                  <c:v>0.61132380610799997</c:v>
                </c:pt>
                <c:pt idx="756">
                  <c:v>0.61132380610799997</c:v>
                </c:pt>
                <c:pt idx="757">
                  <c:v>0.61132380610799997</c:v>
                </c:pt>
                <c:pt idx="758">
                  <c:v>0.64439959791799994</c:v>
                </c:pt>
                <c:pt idx="759">
                  <c:v>0.59768426274099995</c:v>
                </c:pt>
                <c:pt idx="760">
                  <c:v>0.67753544872799998</c:v>
                </c:pt>
                <c:pt idx="761">
                  <c:v>0.71785731078600001</c:v>
                </c:pt>
                <c:pt idx="762">
                  <c:v>0.77418039026100005</c:v>
                </c:pt>
                <c:pt idx="763">
                  <c:v>0.77418039026100005</c:v>
                </c:pt>
                <c:pt idx="764">
                  <c:v>0.77418039026100005</c:v>
                </c:pt>
                <c:pt idx="765">
                  <c:v>0.75482667378599999</c:v>
                </c:pt>
                <c:pt idx="766">
                  <c:v>0.77825787220800002</c:v>
                </c:pt>
                <c:pt idx="767">
                  <c:v>0.748475232928</c:v>
                </c:pt>
                <c:pt idx="768">
                  <c:v>0.77392330088100003</c:v>
                </c:pt>
                <c:pt idx="769">
                  <c:v>0.81710404176600004</c:v>
                </c:pt>
                <c:pt idx="770">
                  <c:v>0.81710404176600004</c:v>
                </c:pt>
                <c:pt idx="771">
                  <c:v>0.81710404176600004</c:v>
                </c:pt>
                <c:pt idx="772">
                  <c:v>0.77968290237500004</c:v>
                </c:pt>
                <c:pt idx="773">
                  <c:v>0.75604562025400002</c:v>
                </c:pt>
                <c:pt idx="774">
                  <c:v>0.73344635441600003</c:v>
                </c:pt>
                <c:pt idx="775">
                  <c:v>0.75194407228799998</c:v>
                </c:pt>
                <c:pt idx="776">
                  <c:v>0.84776370056000006</c:v>
                </c:pt>
                <c:pt idx="777">
                  <c:v>0.84776370056000006</c:v>
                </c:pt>
                <c:pt idx="778">
                  <c:v>0.84776370056000006</c:v>
                </c:pt>
                <c:pt idx="779">
                  <c:v>0.67763234195499999</c:v>
                </c:pt>
                <c:pt idx="780">
                  <c:v>0.81188313964699999</c:v>
                </c:pt>
                <c:pt idx="781">
                  <c:v>0.80700673247700005</c:v>
                </c:pt>
                <c:pt idx="782">
                  <c:v>0.79370752761800001</c:v>
                </c:pt>
                <c:pt idx="783">
                  <c:v>0.82320717810599997</c:v>
                </c:pt>
                <c:pt idx="784">
                  <c:v>0.82320717810599997</c:v>
                </c:pt>
                <c:pt idx="785">
                  <c:v>0.82320717810599997</c:v>
                </c:pt>
                <c:pt idx="786">
                  <c:v>0.80745394949000004</c:v>
                </c:pt>
                <c:pt idx="787">
                  <c:v>0.76615674966400005</c:v>
                </c:pt>
                <c:pt idx="788">
                  <c:v>0.76671584702499995</c:v>
                </c:pt>
                <c:pt idx="789">
                  <c:v>0.73764024377699999</c:v>
                </c:pt>
                <c:pt idx="790">
                  <c:v>0.73764024377699999</c:v>
                </c:pt>
                <c:pt idx="791">
                  <c:v>0.73764024377699999</c:v>
                </c:pt>
                <c:pt idx="792">
                  <c:v>0.73764024377699999</c:v>
                </c:pt>
                <c:pt idx="793">
                  <c:v>0.76302293173900004</c:v>
                </c:pt>
                <c:pt idx="794">
                  <c:v>0.69227811564800001</c:v>
                </c:pt>
                <c:pt idx="795">
                  <c:v>0.73580901487200001</c:v>
                </c:pt>
                <c:pt idx="796">
                  <c:v>0.68855424876899995</c:v>
                </c:pt>
                <c:pt idx="797">
                  <c:v>0.67226832273100001</c:v>
                </c:pt>
                <c:pt idx="798">
                  <c:v>0.67226832273100001</c:v>
                </c:pt>
                <c:pt idx="799">
                  <c:v>0.67226832273100001</c:v>
                </c:pt>
                <c:pt idx="800">
                  <c:v>0.62246025349300005</c:v>
                </c:pt>
                <c:pt idx="801">
                  <c:v>0.56871473590800004</c:v>
                </c:pt>
                <c:pt idx="802">
                  <c:v>0.560140745818</c:v>
                </c:pt>
                <c:pt idx="803">
                  <c:v>0.56807349953700004</c:v>
                </c:pt>
                <c:pt idx="804">
                  <c:v>0.57555535029000005</c:v>
                </c:pt>
                <c:pt idx="805">
                  <c:v>0.57555535029000005</c:v>
                </c:pt>
                <c:pt idx="806">
                  <c:v>0.57555535029000005</c:v>
                </c:pt>
                <c:pt idx="807">
                  <c:v>0.56677176141300001</c:v>
                </c:pt>
                <c:pt idx="808">
                  <c:v>0.454523860236</c:v>
                </c:pt>
                <c:pt idx="809">
                  <c:v>0.476531112526</c:v>
                </c:pt>
                <c:pt idx="810">
                  <c:v>0.53624450684299996</c:v>
                </c:pt>
                <c:pt idx="811">
                  <c:v>0.57125652101699997</c:v>
                </c:pt>
                <c:pt idx="812">
                  <c:v>0.57125652101699997</c:v>
                </c:pt>
                <c:pt idx="813">
                  <c:v>0.57125652101699997</c:v>
                </c:pt>
                <c:pt idx="814">
                  <c:v>0.60011203529599999</c:v>
                </c:pt>
                <c:pt idx="815">
                  <c:v>0.57591873012700001</c:v>
                </c:pt>
                <c:pt idx="816">
                  <c:v>0.59996551092499995</c:v>
                </c:pt>
                <c:pt idx="817">
                  <c:v>0.59269809382100003</c:v>
                </c:pt>
                <c:pt idx="818">
                  <c:v>0.61477214340700004</c:v>
                </c:pt>
                <c:pt idx="819">
                  <c:v>0.61477214340700004</c:v>
                </c:pt>
                <c:pt idx="820">
                  <c:v>0.61477214340700004</c:v>
                </c:pt>
                <c:pt idx="821">
                  <c:v>0.633360508381</c:v>
                </c:pt>
                <c:pt idx="822">
                  <c:v>0.58222148047300004</c:v>
                </c:pt>
                <c:pt idx="823">
                  <c:v>0.50455938278099999</c:v>
                </c:pt>
                <c:pt idx="824">
                  <c:v>0.56921405766099997</c:v>
                </c:pt>
                <c:pt idx="825">
                  <c:v>0.56921405766099997</c:v>
                </c:pt>
                <c:pt idx="826">
                  <c:v>0.56921405766099997</c:v>
                </c:pt>
                <c:pt idx="827">
                  <c:v>0.56921405766099997</c:v>
                </c:pt>
                <c:pt idx="828">
                  <c:v>0.53751656620099997</c:v>
                </c:pt>
                <c:pt idx="829">
                  <c:v>0.58516995807700001</c:v>
                </c:pt>
                <c:pt idx="830">
                  <c:v>0.63166676321000004</c:v>
                </c:pt>
                <c:pt idx="831">
                  <c:v>0.67586479903899999</c:v>
                </c:pt>
                <c:pt idx="832">
                  <c:v>0.69272530033099999</c:v>
                </c:pt>
                <c:pt idx="833">
                  <c:v>0.69272530033099999</c:v>
                </c:pt>
                <c:pt idx="834">
                  <c:v>0.69272530033099999</c:v>
                </c:pt>
                <c:pt idx="835">
                  <c:v>0.70491764388699996</c:v>
                </c:pt>
                <c:pt idx="836">
                  <c:v>0.82275061844899999</c:v>
                </c:pt>
                <c:pt idx="837">
                  <c:v>0.81906305044299998</c:v>
                </c:pt>
                <c:pt idx="838">
                  <c:v>0.81906305044299998</c:v>
                </c:pt>
                <c:pt idx="839">
                  <c:v>0.81906305044299998</c:v>
                </c:pt>
                <c:pt idx="840">
                  <c:v>0.81906305044299998</c:v>
                </c:pt>
                <c:pt idx="841">
                  <c:v>0.81906305044299998</c:v>
                </c:pt>
                <c:pt idx="842">
                  <c:v>0.81710588560099995</c:v>
                </c:pt>
                <c:pt idx="843">
                  <c:v>0.83291734738000001</c:v>
                </c:pt>
                <c:pt idx="844">
                  <c:v>0.91549768438599999</c:v>
                </c:pt>
                <c:pt idx="845">
                  <c:v>0.90021404696100005</c:v>
                </c:pt>
                <c:pt idx="846">
                  <c:v>0.92460545798899996</c:v>
                </c:pt>
                <c:pt idx="847">
                  <c:v>0.92460545798899996</c:v>
                </c:pt>
                <c:pt idx="848">
                  <c:v>0.92460545798899996</c:v>
                </c:pt>
                <c:pt idx="849">
                  <c:v>0.881538390181</c:v>
                </c:pt>
                <c:pt idx="850">
                  <c:v>0.92822014584699997</c:v>
                </c:pt>
                <c:pt idx="851">
                  <c:v>0.94289906124900003</c:v>
                </c:pt>
                <c:pt idx="852">
                  <c:v>0.94536393834599997</c:v>
                </c:pt>
                <c:pt idx="853">
                  <c:v>0.93559646890199999</c:v>
                </c:pt>
                <c:pt idx="854">
                  <c:v>0.93559646890199999</c:v>
                </c:pt>
                <c:pt idx="855">
                  <c:v>0.93559646890199999</c:v>
                </c:pt>
                <c:pt idx="856">
                  <c:v>0.90627266916600002</c:v>
                </c:pt>
                <c:pt idx="857">
                  <c:v>0.91780368544900004</c:v>
                </c:pt>
                <c:pt idx="858">
                  <c:v>0.85870866240999999</c:v>
                </c:pt>
                <c:pt idx="859">
                  <c:v>0.85125953950599997</c:v>
                </c:pt>
                <c:pt idx="860">
                  <c:v>0.81189259566700001</c:v>
                </c:pt>
                <c:pt idx="861">
                  <c:v>0.81189259566700001</c:v>
                </c:pt>
                <c:pt idx="862">
                  <c:v>0.81189259566700001</c:v>
                </c:pt>
                <c:pt idx="863">
                  <c:v>0.798208542322</c:v>
                </c:pt>
                <c:pt idx="864">
                  <c:v>0.797952839764</c:v>
                </c:pt>
                <c:pt idx="865">
                  <c:v>0.82717617866500004</c:v>
                </c:pt>
                <c:pt idx="866">
                  <c:v>0.74959451258900001</c:v>
                </c:pt>
                <c:pt idx="867">
                  <c:v>0.84978934694099995</c:v>
                </c:pt>
                <c:pt idx="868">
                  <c:v>0.84978934694099995</c:v>
                </c:pt>
                <c:pt idx="869">
                  <c:v>0.84978934694099995</c:v>
                </c:pt>
                <c:pt idx="870">
                  <c:v>0.84978934694099995</c:v>
                </c:pt>
                <c:pt idx="871">
                  <c:v>0.92775614982900001</c:v>
                </c:pt>
                <c:pt idx="872">
                  <c:v>0.92670086575300004</c:v>
                </c:pt>
                <c:pt idx="873">
                  <c:v>0.88322428939599995</c:v>
                </c:pt>
                <c:pt idx="874">
                  <c:v>0.85221907370399996</c:v>
                </c:pt>
                <c:pt idx="875">
                  <c:v>0.85221907370399996</c:v>
                </c:pt>
                <c:pt idx="876">
                  <c:v>0.85221907370399996</c:v>
                </c:pt>
                <c:pt idx="877">
                  <c:v>0.79740179927099997</c:v>
                </c:pt>
                <c:pt idx="878">
                  <c:v>0.78089328636999999</c:v>
                </c:pt>
                <c:pt idx="879">
                  <c:v>0.74900498189999998</c:v>
                </c:pt>
                <c:pt idx="880">
                  <c:v>0.75884713459599995</c:v>
                </c:pt>
                <c:pt idx="881">
                  <c:v>0.77924429763400005</c:v>
                </c:pt>
                <c:pt idx="882">
                  <c:v>0.77924429763400005</c:v>
                </c:pt>
                <c:pt idx="883">
                  <c:v>0.77924429763400005</c:v>
                </c:pt>
                <c:pt idx="884">
                  <c:v>0.80015551858</c:v>
                </c:pt>
                <c:pt idx="885">
                  <c:v>0.84779092537199996</c:v>
                </c:pt>
                <c:pt idx="886">
                  <c:v>0.85854259509300002</c:v>
                </c:pt>
                <c:pt idx="887">
                  <c:v>0.879289076073</c:v>
                </c:pt>
                <c:pt idx="888">
                  <c:v>0.873459515395</c:v>
                </c:pt>
                <c:pt idx="889">
                  <c:v>0.873459515395</c:v>
                </c:pt>
                <c:pt idx="890">
                  <c:v>0.873459515395</c:v>
                </c:pt>
                <c:pt idx="891">
                  <c:v>0.90555212377399996</c:v>
                </c:pt>
                <c:pt idx="892">
                  <c:v>1.0010322941700001</c:v>
                </c:pt>
                <c:pt idx="893">
                  <c:v>1.033655083487</c:v>
                </c:pt>
                <c:pt idx="894">
                  <c:v>1.0431563391930001</c:v>
                </c:pt>
                <c:pt idx="895">
                  <c:v>1.1170137884969999</c:v>
                </c:pt>
                <c:pt idx="896">
                  <c:v>1.1170137884969999</c:v>
                </c:pt>
                <c:pt idx="897">
                  <c:v>1.1170137884969999</c:v>
                </c:pt>
                <c:pt idx="898">
                  <c:v>1.138395724207</c:v>
                </c:pt>
                <c:pt idx="899">
                  <c:v>1.401477560881</c:v>
                </c:pt>
                <c:pt idx="900">
                  <c:v>1.3647422295410001</c:v>
                </c:pt>
                <c:pt idx="901">
                  <c:v>1.3951225268530001</c:v>
                </c:pt>
                <c:pt idx="902">
                  <c:v>1.5127910111239999</c:v>
                </c:pt>
                <c:pt idx="903">
                  <c:v>1.5127910111239999</c:v>
                </c:pt>
                <c:pt idx="904">
                  <c:v>1.5127910111239999</c:v>
                </c:pt>
                <c:pt idx="905">
                  <c:v>1.4641055852410001</c:v>
                </c:pt>
                <c:pt idx="906">
                  <c:v>1.4682023887210001</c:v>
                </c:pt>
                <c:pt idx="907">
                  <c:v>1.4320313530169999</c:v>
                </c:pt>
                <c:pt idx="908">
                  <c:v>1.4218169223399999</c:v>
                </c:pt>
                <c:pt idx="909">
                  <c:v>1.4256280353390001</c:v>
                </c:pt>
                <c:pt idx="910">
                  <c:v>1.4256280353390001</c:v>
                </c:pt>
                <c:pt idx="911">
                  <c:v>1.4256280353390001</c:v>
                </c:pt>
                <c:pt idx="912">
                  <c:v>1.4584668348530001</c:v>
                </c:pt>
                <c:pt idx="913">
                  <c:v>1.518007138779</c:v>
                </c:pt>
                <c:pt idx="914">
                  <c:v>1.544936970433</c:v>
                </c:pt>
                <c:pt idx="915">
                  <c:v>1.5989313773639999</c:v>
                </c:pt>
                <c:pt idx="916">
                  <c:v>1.628024806247</c:v>
                </c:pt>
                <c:pt idx="917">
                  <c:v>1.628024806247</c:v>
                </c:pt>
                <c:pt idx="918">
                  <c:v>1.628024806247</c:v>
                </c:pt>
                <c:pt idx="919">
                  <c:v>1.653017056183</c:v>
                </c:pt>
                <c:pt idx="920">
                  <c:v>1.6220029431259999</c:v>
                </c:pt>
                <c:pt idx="921">
                  <c:v>1.5467475410280001</c:v>
                </c:pt>
                <c:pt idx="922">
                  <c:v>1.5361724225990001</c:v>
                </c:pt>
                <c:pt idx="923">
                  <c:v>1.440310782464</c:v>
                </c:pt>
                <c:pt idx="924">
                  <c:v>1.440310782464</c:v>
                </c:pt>
                <c:pt idx="925">
                  <c:v>1.440310782464</c:v>
                </c:pt>
                <c:pt idx="926">
                  <c:v>1.459583331093</c:v>
                </c:pt>
                <c:pt idx="927">
                  <c:v>1.3328219594249999</c:v>
                </c:pt>
                <c:pt idx="928">
                  <c:v>1.36900096054</c:v>
                </c:pt>
                <c:pt idx="929">
                  <c:v>1.3894677209020001</c:v>
                </c:pt>
                <c:pt idx="930">
                  <c:v>1.4601989954229999</c:v>
                </c:pt>
                <c:pt idx="931">
                  <c:v>1.4601989954229999</c:v>
                </c:pt>
                <c:pt idx="932">
                  <c:v>1.4601989954229999</c:v>
                </c:pt>
                <c:pt idx="933">
                  <c:v>1.4601989954229999</c:v>
                </c:pt>
                <c:pt idx="934">
                  <c:v>1.432058428195</c:v>
                </c:pt>
                <c:pt idx="935">
                  <c:v>1.3985020056869999</c:v>
                </c:pt>
                <c:pt idx="936">
                  <c:v>1.4374417371449999</c:v>
                </c:pt>
                <c:pt idx="937">
                  <c:v>1.3586357227700001</c:v>
                </c:pt>
                <c:pt idx="938">
                  <c:v>1.3586357227700001</c:v>
                </c:pt>
                <c:pt idx="939">
                  <c:v>1.3586357227700001</c:v>
                </c:pt>
                <c:pt idx="940">
                  <c:v>1.345371985279</c:v>
                </c:pt>
                <c:pt idx="941">
                  <c:v>1.3069512087640001</c:v>
                </c:pt>
                <c:pt idx="942">
                  <c:v>1.3088085002359999</c:v>
                </c:pt>
                <c:pt idx="943">
                  <c:v>1.3043066977760001</c:v>
                </c:pt>
                <c:pt idx="944">
                  <c:v>1.3073959218789999</c:v>
                </c:pt>
                <c:pt idx="945">
                  <c:v>1.3073959218789999</c:v>
                </c:pt>
                <c:pt idx="946">
                  <c:v>1.3073959218789999</c:v>
                </c:pt>
                <c:pt idx="947">
                  <c:v>1.311625064325</c:v>
                </c:pt>
                <c:pt idx="948">
                  <c:v>1.3310663893070001</c:v>
                </c:pt>
                <c:pt idx="949">
                  <c:v>1.328777226013</c:v>
                </c:pt>
                <c:pt idx="950">
                  <c:v>1.325377034071</c:v>
                </c:pt>
                <c:pt idx="951">
                  <c:v>1.344734104139</c:v>
                </c:pt>
                <c:pt idx="952">
                  <c:v>1.344734104139</c:v>
                </c:pt>
                <c:pt idx="953">
                  <c:v>1.344734104139</c:v>
                </c:pt>
                <c:pt idx="954">
                  <c:v>1.389947054157</c:v>
                </c:pt>
                <c:pt idx="955">
                  <c:v>1.403794270721</c:v>
                </c:pt>
                <c:pt idx="956">
                  <c:v>1.431828797269</c:v>
                </c:pt>
                <c:pt idx="957">
                  <c:v>1.4810305297290001</c:v>
                </c:pt>
                <c:pt idx="958">
                  <c:v>1.384637038845</c:v>
                </c:pt>
                <c:pt idx="959">
                  <c:v>1.384637038845</c:v>
                </c:pt>
                <c:pt idx="960">
                  <c:v>1.384637038845</c:v>
                </c:pt>
                <c:pt idx="961">
                  <c:v>1.417549226132</c:v>
                </c:pt>
                <c:pt idx="962">
                  <c:v>1.437360961027</c:v>
                </c:pt>
                <c:pt idx="963">
                  <c:v>1.375324462464</c:v>
                </c:pt>
                <c:pt idx="964">
                  <c:v>1.315902581459</c:v>
                </c:pt>
                <c:pt idx="965">
                  <c:v>1.2893545848370001</c:v>
                </c:pt>
                <c:pt idx="966">
                  <c:v>1.2893545848370001</c:v>
                </c:pt>
                <c:pt idx="967">
                  <c:v>1.2893545848370001</c:v>
                </c:pt>
                <c:pt idx="968">
                  <c:v>1.3199532192329999</c:v>
                </c:pt>
                <c:pt idx="969">
                  <c:v>1.3040200119909999</c:v>
                </c:pt>
                <c:pt idx="970">
                  <c:v>1.3059762887099999</c:v>
                </c:pt>
                <c:pt idx="971">
                  <c:v>1.340683709791</c:v>
                </c:pt>
                <c:pt idx="972">
                  <c:v>1.2646759025480001</c:v>
                </c:pt>
                <c:pt idx="973">
                  <c:v>1.2646759025480001</c:v>
                </c:pt>
                <c:pt idx="974">
                  <c:v>1.2646759025480001</c:v>
                </c:pt>
                <c:pt idx="975">
                  <c:v>1.216700172333</c:v>
                </c:pt>
                <c:pt idx="976">
                  <c:v>1.250028191595</c:v>
                </c:pt>
                <c:pt idx="977">
                  <c:v>1.2640269640470001</c:v>
                </c:pt>
                <c:pt idx="978">
                  <c:v>1.3112261452259999</c:v>
                </c:pt>
                <c:pt idx="979">
                  <c:v>1.2600494938469999</c:v>
                </c:pt>
                <c:pt idx="980">
                  <c:v>1.2600494938469999</c:v>
                </c:pt>
                <c:pt idx="981">
                  <c:v>1.2600494938469999</c:v>
                </c:pt>
                <c:pt idx="982">
                  <c:v>1.2600494938469999</c:v>
                </c:pt>
                <c:pt idx="983">
                  <c:v>1.2600494938469999</c:v>
                </c:pt>
                <c:pt idx="984">
                  <c:v>1.2600494938469999</c:v>
                </c:pt>
                <c:pt idx="985">
                  <c:v>1.2106415022979999</c:v>
                </c:pt>
                <c:pt idx="986">
                  <c:v>1.2518487627929999</c:v>
                </c:pt>
                <c:pt idx="987">
                  <c:v>1.2518487627929999</c:v>
                </c:pt>
                <c:pt idx="988">
                  <c:v>1.2518487627929999</c:v>
                </c:pt>
                <c:pt idx="989">
                  <c:v>1.2420330883349999</c:v>
                </c:pt>
                <c:pt idx="990">
                  <c:v>1.184511446428</c:v>
                </c:pt>
                <c:pt idx="991">
                  <c:v>1.184511446428</c:v>
                </c:pt>
                <c:pt idx="992">
                  <c:v>1.184511446428</c:v>
                </c:pt>
                <c:pt idx="993">
                  <c:v>1.227466011377</c:v>
                </c:pt>
                <c:pt idx="994">
                  <c:v>1.227466011377</c:v>
                </c:pt>
                <c:pt idx="995">
                  <c:v>1.227466011377</c:v>
                </c:pt>
                <c:pt idx="996">
                  <c:v>1.227466011377</c:v>
                </c:pt>
                <c:pt idx="997">
                  <c:v>1.227466011377</c:v>
                </c:pt>
                <c:pt idx="998">
                  <c:v>1.2984221931519999</c:v>
                </c:pt>
                <c:pt idx="999">
                  <c:v>1.346987217121</c:v>
                </c:pt>
                <c:pt idx="1000">
                  <c:v>1.3221458159749999</c:v>
                </c:pt>
                <c:pt idx="1001">
                  <c:v>1.3221458159749999</c:v>
                </c:pt>
                <c:pt idx="1002">
                  <c:v>1.3221458159749999</c:v>
                </c:pt>
                <c:pt idx="1003">
                  <c:v>1.3221458159749999</c:v>
                </c:pt>
                <c:pt idx="1004">
                  <c:v>1.3221458159749999</c:v>
                </c:pt>
                <c:pt idx="1005">
                  <c:v>1.4188080021609999</c:v>
                </c:pt>
                <c:pt idx="1006">
                  <c:v>1.356940648393</c:v>
                </c:pt>
                <c:pt idx="1007">
                  <c:v>1.3511764394550001</c:v>
                </c:pt>
                <c:pt idx="1008">
                  <c:v>1.3511764394550001</c:v>
                </c:pt>
                <c:pt idx="1009">
                  <c:v>1.3511764394550001</c:v>
                </c:pt>
                <c:pt idx="1010">
                  <c:v>1.3326277131640001</c:v>
                </c:pt>
                <c:pt idx="1011">
                  <c:v>1.3595413810479999</c:v>
                </c:pt>
                <c:pt idx="1012">
                  <c:v>1.2960509092100001</c:v>
                </c:pt>
                <c:pt idx="1013">
                  <c:v>1.274523749514</c:v>
                </c:pt>
                <c:pt idx="1014">
                  <c:v>1.2735981922199999</c:v>
                </c:pt>
                <c:pt idx="1015">
                  <c:v>1.2735981922199999</c:v>
                </c:pt>
                <c:pt idx="1016">
                  <c:v>1.2735981922199999</c:v>
                </c:pt>
                <c:pt idx="1017">
                  <c:v>1.2395452962389999</c:v>
                </c:pt>
                <c:pt idx="1018">
                  <c:v>1.291362848054</c:v>
                </c:pt>
                <c:pt idx="1019">
                  <c:v>1.149653310371</c:v>
                </c:pt>
                <c:pt idx="1020">
                  <c:v>1.154698404079</c:v>
                </c:pt>
                <c:pt idx="1021">
                  <c:v>1.1304143403460001</c:v>
                </c:pt>
                <c:pt idx="1022">
                  <c:v>1.1304143403460001</c:v>
                </c:pt>
                <c:pt idx="1023">
                  <c:v>1.1304143403460001</c:v>
                </c:pt>
                <c:pt idx="1024">
                  <c:v>1.105308088571</c:v>
                </c:pt>
                <c:pt idx="1025">
                  <c:v>1.057282166966</c:v>
                </c:pt>
                <c:pt idx="1026">
                  <c:v>1.1088192679760001</c:v>
                </c:pt>
                <c:pt idx="1027">
                  <c:v>1.1159456282389999</c:v>
                </c:pt>
                <c:pt idx="1028">
                  <c:v>1.0311489697309999</c:v>
                </c:pt>
                <c:pt idx="1029">
                  <c:v>1.0311489697309999</c:v>
                </c:pt>
                <c:pt idx="1030">
                  <c:v>1.0311489697309999</c:v>
                </c:pt>
                <c:pt idx="1031">
                  <c:v>1.0224737135999999</c:v>
                </c:pt>
                <c:pt idx="1032">
                  <c:v>1.0707142423789999</c:v>
                </c:pt>
                <c:pt idx="1033">
                  <c:v>1.0707142423789999</c:v>
                </c:pt>
                <c:pt idx="1034">
                  <c:v>1.0631618627299999</c:v>
                </c:pt>
                <c:pt idx="1035">
                  <c:v>1.055232952066</c:v>
                </c:pt>
                <c:pt idx="1036">
                  <c:v>1.055232952066</c:v>
                </c:pt>
                <c:pt idx="1037">
                  <c:v>1.055232952066</c:v>
                </c:pt>
                <c:pt idx="1038">
                  <c:v>1.0272744505</c:v>
                </c:pt>
                <c:pt idx="1039">
                  <c:v>1.0654959996019999</c:v>
                </c:pt>
                <c:pt idx="1040">
                  <c:v>1.121491383887</c:v>
                </c:pt>
                <c:pt idx="1041">
                  <c:v>1.121218520794</c:v>
                </c:pt>
                <c:pt idx="1042">
                  <c:v>1.1254037867740001</c:v>
                </c:pt>
                <c:pt idx="1043">
                  <c:v>1.1254037867740001</c:v>
                </c:pt>
                <c:pt idx="1044">
                  <c:v>1.1254037867740001</c:v>
                </c:pt>
                <c:pt idx="1045">
                  <c:v>1.0771865255440001</c:v>
                </c:pt>
                <c:pt idx="1046">
                  <c:v>1.0876865871529999</c:v>
                </c:pt>
                <c:pt idx="1047">
                  <c:v>1.077624154589</c:v>
                </c:pt>
                <c:pt idx="1048">
                  <c:v>1.02745666092</c:v>
                </c:pt>
                <c:pt idx="1049">
                  <c:v>1.06964428952</c:v>
                </c:pt>
                <c:pt idx="1050">
                  <c:v>1.06964428952</c:v>
                </c:pt>
                <c:pt idx="1051">
                  <c:v>1.06964428952</c:v>
                </c:pt>
                <c:pt idx="1052">
                  <c:v>1.0201770329769999</c:v>
                </c:pt>
                <c:pt idx="1053">
                  <c:v>1.0006438020390001</c:v>
                </c:pt>
                <c:pt idx="1054">
                  <c:v>0.98120664269699998</c:v>
                </c:pt>
                <c:pt idx="1055">
                  <c:v>0.99344871045899996</c:v>
                </c:pt>
                <c:pt idx="1056">
                  <c:v>0.97792745634400002</c:v>
                </c:pt>
                <c:pt idx="1057">
                  <c:v>0.97792745634400002</c:v>
                </c:pt>
                <c:pt idx="1058">
                  <c:v>0.97792745634400002</c:v>
                </c:pt>
                <c:pt idx="1059">
                  <c:v>0.91461273216700001</c:v>
                </c:pt>
                <c:pt idx="1060">
                  <c:v>0.87418488444300002</c:v>
                </c:pt>
                <c:pt idx="1061">
                  <c:v>0.907324870871</c:v>
                </c:pt>
                <c:pt idx="1062">
                  <c:v>0.95718217881000001</c:v>
                </c:pt>
                <c:pt idx="1063">
                  <c:v>0.93091323854200003</c:v>
                </c:pt>
                <c:pt idx="1064">
                  <c:v>0.93091323854200003</c:v>
                </c:pt>
                <c:pt idx="1065">
                  <c:v>0.93091323854200003</c:v>
                </c:pt>
                <c:pt idx="1066">
                  <c:v>0.90146622629899997</c:v>
                </c:pt>
                <c:pt idx="1067">
                  <c:v>1.0235395088429999</c:v>
                </c:pt>
                <c:pt idx="1068">
                  <c:v>1.088920455292</c:v>
                </c:pt>
                <c:pt idx="1069">
                  <c:v>1.1176864755</c:v>
                </c:pt>
                <c:pt idx="1070">
                  <c:v>1.0299707189980001</c:v>
                </c:pt>
                <c:pt idx="1071">
                  <c:v>1.0299707189980001</c:v>
                </c:pt>
                <c:pt idx="1072">
                  <c:v>1.0299707189980001</c:v>
                </c:pt>
                <c:pt idx="1073">
                  <c:v>1.0527923649440001</c:v>
                </c:pt>
                <c:pt idx="1074">
                  <c:v>1.0083600687630001</c:v>
                </c:pt>
                <c:pt idx="1075">
                  <c:v>1.0672369256430001</c:v>
                </c:pt>
                <c:pt idx="1076">
                  <c:v>1.225811447855</c:v>
                </c:pt>
                <c:pt idx="1077">
                  <c:v>1.304216579607</c:v>
                </c:pt>
                <c:pt idx="1078">
                  <c:v>1.304216579607</c:v>
                </c:pt>
                <c:pt idx="1079">
                  <c:v>1.304216579607</c:v>
                </c:pt>
                <c:pt idx="1080">
                  <c:v>1.388795475585</c:v>
                </c:pt>
                <c:pt idx="1081">
                  <c:v>1.366520258837</c:v>
                </c:pt>
                <c:pt idx="1082">
                  <c:v>1.3316170242880001</c:v>
                </c:pt>
                <c:pt idx="1083">
                  <c:v>1.3614656810429999</c:v>
                </c:pt>
                <c:pt idx="1084">
                  <c:v>1.2825840572630001</c:v>
                </c:pt>
                <c:pt idx="1085">
                  <c:v>1.2825840572630001</c:v>
                </c:pt>
                <c:pt idx="1086">
                  <c:v>1.2825840572630001</c:v>
                </c:pt>
                <c:pt idx="1087">
                  <c:v>1.1246517077260001</c:v>
                </c:pt>
                <c:pt idx="1088">
                  <c:v>1.1423460018289999</c:v>
                </c:pt>
                <c:pt idx="1089">
                  <c:v>1.0614679242459999</c:v>
                </c:pt>
                <c:pt idx="1090">
                  <c:v>1.1509079346590001</c:v>
                </c:pt>
                <c:pt idx="1091">
                  <c:v>1.1648506296200001</c:v>
                </c:pt>
                <c:pt idx="1092">
                  <c:v>1.1648506296200001</c:v>
                </c:pt>
                <c:pt idx="1093">
                  <c:v>1.1648506296200001</c:v>
                </c:pt>
                <c:pt idx="1094">
                  <c:v>1.096262785959</c:v>
                </c:pt>
                <c:pt idx="1095">
                  <c:v>1.123439768486</c:v>
                </c:pt>
                <c:pt idx="1096">
                  <c:v>1.1675427508139999</c:v>
                </c:pt>
                <c:pt idx="1097">
                  <c:v>1.1580962019679999</c:v>
                </c:pt>
                <c:pt idx="1098">
                  <c:v>1.1635688068579999</c:v>
                </c:pt>
                <c:pt idx="1099">
                  <c:v>1.1635688068579999</c:v>
                </c:pt>
                <c:pt idx="1100">
                  <c:v>1.1635688068579999</c:v>
                </c:pt>
                <c:pt idx="1101">
                  <c:v>1.073423876596</c:v>
                </c:pt>
                <c:pt idx="1102">
                  <c:v>1.0422173816219999</c:v>
                </c:pt>
                <c:pt idx="1103">
                  <c:v>1.010413897931</c:v>
                </c:pt>
                <c:pt idx="1104">
                  <c:v>1.0266847328890001</c:v>
                </c:pt>
                <c:pt idx="1105">
                  <c:v>0.99645842847999999</c:v>
                </c:pt>
                <c:pt idx="1106">
                  <c:v>0.99645842847999999</c:v>
                </c:pt>
                <c:pt idx="1107">
                  <c:v>0.99645842847999999</c:v>
                </c:pt>
                <c:pt idx="1108">
                  <c:v>0.942283031898</c:v>
                </c:pt>
                <c:pt idx="1109">
                  <c:v>0.88926061981299998</c:v>
                </c:pt>
                <c:pt idx="1110">
                  <c:v>0.90605790762500005</c:v>
                </c:pt>
                <c:pt idx="1111">
                  <c:v>1.029638003611</c:v>
                </c:pt>
                <c:pt idx="1112">
                  <c:v>1.0080592757789999</c:v>
                </c:pt>
                <c:pt idx="1113">
                  <c:v>1.0080592757789999</c:v>
                </c:pt>
                <c:pt idx="1114">
                  <c:v>1.0080592757789999</c:v>
                </c:pt>
                <c:pt idx="1115">
                  <c:v>1.0234796295319999</c:v>
                </c:pt>
                <c:pt idx="1116">
                  <c:v>1.073149981392</c:v>
                </c:pt>
                <c:pt idx="1117">
                  <c:v>1.0680599449849999</c:v>
                </c:pt>
                <c:pt idx="1118">
                  <c:v>1.0414773649319999</c:v>
                </c:pt>
                <c:pt idx="1119">
                  <c:v>1.0582765042390001</c:v>
                </c:pt>
                <c:pt idx="1120">
                  <c:v>1.0582765042390001</c:v>
                </c:pt>
                <c:pt idx="1121">
                  <c:v>1.0582765042390001</c:v>
                </c:pt>
                <c:pt idx="1122">
                  <c:v>1.0979125507259999</c:v>
                </c:pt>
                <c:pt idx="1123">
                  <c:v>1.0193103370659999</c:v>
                </c:pt>
                <c:pt idx="1124">
                  <c:v>1.061070282343</c:v>
                </c:pt>
                <c:pt idx="1125">
                  <c:v>1.109400619658</c:v>
                </c:pt>
                <c:pt idx="1126">
                  <c:v>1.055226494342</c:v>
                </c:pt>
                <c:pt idx="1127">
                  <c:v>1.055226494342</c:v>
                </c:pt>
                <c:pt idx="1128">
                  <c:v>1.055226494342</c:v>
                </c:pt>
                <c:pt idx="1129">
                  <c:v>1.0560646214510001</c:v>
                </c:pt>
                <c:pt idx="1130">
                  <c:v>1.083456097482</c:v>
                </c:pt>
                <c:pt idx="1131">
                  <c:v>1.0729372709389999</c:v>
                </c:pt>
                <c:pt idx="1132">
                  <c:v>1.0661898524010001</c:v>
                </c:pt>
                <c:pt idx="1133">
                  <c:v>1.050936188993</c:v>
                </c:pt>
                <c:pt idx="1134">
                  <c:v>1.050936188993</c:v>
                </c:pt>
                <c:pt idx="1135">
                  <c:v>1.050936188993</c:v>
                </c:pt>
                <c:pt idx="1136">
                  <c:v>1.028601083434</c:v>
                </c:pt>
                <c:pt idx="1137">
                  <c:v>0.97875285846500004</c:v>
                </c:pt>
                <c:pt idx="1138">
                  <c:v>0.972659598899</c:v>
                </c:pt>
                <c:pt idx="1139">
                  <c:v>0.99070143321100002</c:v>
                </c:pt>
                <c:pt idx="1140">
                  <c:v>1.0074606397629999</c:v>
                </c:pt>
                <c:pt idx="1141">
                  <c:v>1.0074606397629999</c:v>
                </c:pt>
                <c:pt idx="1142">
                  <c:v>1.0074606397629999</c:v>
                </c:pt>
                <c:pt idx="1143">
                  <c:v>1.1314372195189999</c:v>
                </c:pt>
                <c:pt idx="1144">
                  <c:v>1.154684022511</c:v>
                </c:pt>
                <c:pt idx="1145">
                  <c:v>1.212740806797</c:v>
                </c:pt>
                <c:pt idx="1146">
                  <c:v>1.1711494702759999</c:v>
                </c:pt>
                <c:pt idx="1147">
                  <c:v>1.133782279117</c:v>
                </c:pt>
                <c:pt idx="1148">
                  <c:v>1.133782279117</c:v>
                </c:pt>
                <c:pt idx="1149">
                  <c:v>1.133782279117</c:v>
                </c:pt>
                <c:pt idx="1150">
                  <c:v>1.1485524804989999</c:v>
                </c:pt>
                <c:pt idx="1151">
                  <c:v>1.0753041043660001</c:v>
                </c:pt>
                <c:pt idx="1152">
                  <c:v>1.159157930953</c:v>
                </c:pt>
                <c:pt idx="1153">
                  <c:v>1.2097189605000001</c:v>
                </c:pt>
                <c:pt idx="1154">
                  <c:v>1.282333926885</c:v>
                </c:pt>
                <c:pt idx="1155">
                  <c:v>1.282333926885</c:v>
                </c:pt>
                <c:pt idx="1156">
                  <c:v>1.282333926885</c:v>
                </c:pt>
                <c:pt idx="1157">
                  <c:v>1.2969976682140001</c:v>
                </c:pt>
                <c:pt idx="1158">
                  <c:v>1.2359367170560001</c:v>
                </c:pt>
                <c:pt idx="1159">
                  <c:v>1.1931840411300001</c:v>
                </c:pt>
                <c:pt idx="1160">
                  <c:v>1.209712084398</c:v>
                </c:pt>
                <c:pt idx="1161">
                  <c:v>1.249799900105</c:v>
                </c:pt>
                <c:pt idx="1162">
                  <c:v>1.249799900105</c:v>
                </c:pt>
                <c:pt idx="1163">
                  <c:v>1.249799900105</c:v>
                </c:pt>
                <c:pt idx="1164">
                  <c:v>1.238982835704</c:v>
                </c:pt>
                <c:pt idx="1165">
                  <c:v>1.1869411830729999</c:v>
                </c:pt>
                <c:pt idx="1166">
                  <c:v>1.1926738329640001</c:v>
                </c:pt>
                <c:pt idx="1167">
                  <c:v>1.152294233598</c:v>
                </c:pt>
                <c:pt idx="1168">
                  <c:v>1.157730936601</c:v>
                </c:pt>
                <c:pt idx="1169">
                  <c:v>1.157730936601</c:v>
                </c:pt>
                <c:pt idx="1170">
                  <c:v>1.157730936601</c:v>
                </c:pt>
                <c:pt idx="1171">
                  <c:v>1.018951740034</c:v>
                </c:pt>
                <c:pt idx="1172">
                  <c:v>1.004422297291</c:v>
                </c:pt>
                <c:pt idx="1173">
                  <c:v>1.0088677173509999</c:v>
                </c:pt>
                <c:pt idx="1174">
                  <c:v>1.075236595304</c:v>
                </c:pt>
                <c:pt idx="1175">
                  <c:v>1.075236595304</c:v>
                </c:pt>
                <c:pt idx="1176">
                  <c:v>1.075236595304</c:v>
                </c:pt>
                <c:pt idx="1177">
                  <c:v>1.075236595304</c:v>
                </c:pt>
                <c:pt idx="1178">
                  <c:v>1.0627042389870001</c:v>
                </c:pt>
                <c:pt idx="1179">
                  <c:v>1.0138114167500001</c:v>
                </c:pt>
                <c:pt idx="1180">
                  <c:v>1.049519459858</c:v>
                </c:pt>
                <c:pt idx="1181">
                  <c:v>1.0918412313579999</c:v>
                </c:pt>
                <c:pt idx="1182">
                  <c:v>1.0324817946480001</c:v>
                </c:pt>
                <c:pt idx="1183">
                  <c:v>1.0324817946480001</c:v>
                </c:pt>
                <c:pt idx="1184">
                  <c:v>1.0324817946480001</c:v>
                </c:pt>
                <c:pt idx="1185">
                  <c:v>1.0687128235700001</c:v>
                </c:pt>
                <c:pt idx="1186">
                  <c:v>1.0672987655870001</c:v>
                </c:pt>
                <c:pt idx="1187">
                  <c:v>1.100174748912</c:v>
                </c:pt>
                <c:pt idx="1188">
                  <c:v>1.131042473775</c:v>
                </c:pt>
                <c:pt idx="1189">
                  <c:v>1.052719649922</c:v>
                </c:pt>
                <c:pt idx="1190">
                  <c:v>1.052719649922</c:v>
                </c:pt>
                <c:pt idx="1191">
                  <c:v>1.052719649922</c:v>
                </c:pt>
                <c:pt idx="1192">
                  <c:v>1.053480532746</c:v>
                </c:pt>
                <c:pt idx="1193">
                  <c:v>1.0598232739710001</c:v>
                </c:pt>
                <c:pt idx="1194">
                  <c:v>1.0598232739710001</c:v>
                </c:pt>
                <c:pt idx="1195">
                  <c:v>1.0367273366200001</c:v>
                </c:pt>
                <c:pt idx="1196">
                  <c:v>1.0079906001200001</c:v>
                </c:pt>
                <c:pt idx="1197">
                  <c:v>1.0079906001200001</c:v>
                </c:pt>
                <c:pt idx="1198">
                  <c:v>1.0079906001200001</c:v>
                </c:pt>
                <c:pt idx="1199">
                  <c:v>1.015429652933</c:v>
                </c:pt>
                <c:pt idx="1200">
                  <c:v>0.96894899021199998</c:v>
                </c:pt>
                <c:pt idx="1201">
                  <c:v>1.0298771789429999</c:v>
                </c:pt>
                <c:pt idx="1202">
                  <c:v>0.99470245238800004</c:v>
                </c:pt>
                <c:pt idx="1203">
                  <c:v>1.023447745183</c:v>
                </c:pt>
                <c:pt idx="1204">
                  <c:v>1.023447745183</c:v>
                </c:pt>
                <c:pt idx="1205">
                  <c:v>1.023447745183</c:v>
                </c:pt>
                <c:pt idx="1206">
                  <c:v>1.034884793956</c:v>
                </c:pt>
                <c:pt idx="1207">
                  <c:v>1.0115235199320001</c:v>
                </c:pt>
                <c:pt idx="1208">
                  <c:v>1.014642779616</c:v>
                </c:pt>
                <c:pt idx="1209">
                  <c:v>1.106585149009</c:v>
                </c:pt>
                <c:pt idx="1210">
                  <c:v>1.106585149009</c:v>
                </c:pt>
                <c:pt idx="1211">
                  <c:v>1.106585149009</c:v>
                </c:pt>
                <c:pt idx="1212">
                  <c:v>1.106585149009</c:v>
                </c:pt>
                <c:pt idx="1213">
                  <c:v>1.1175560657720001</c:v>
                </c:pt>
                <c:pt idx="1214">
                  <c:v>1.188694778591</c:v>
                </c:pt>
                <c:pt idx="1215">
                  <c:v>1.183137796971</c:v>
                </c:pt>
                <c:pt idx="1216">
                  <c:v>1.1582398691119999</c:v>
                </c:pt>
                <c:pt idx="1217">
                  <c:v>1.1434378919879999</c:v>
                </c:pt>
                <c:pt idx="1218">
                  <c:v>1.1434378919879999</c:v>
                </c:pt>
                <c:pt idx="1219">
                  <c:v>1.1434378919879999</c:v>
                </c:pt>
                <c:pt idx="1220">
                  <c:v>1.311538408363</c:v>
                </c:pt>
                <c:pt idx="1221">
                  <c:v>1.320805784294</c:v>
                </c:pt>
                <c:pt idx="1222">
                  <c:v>1.3257943848630001</c:v>
                </c:pt>
                <c:pt idx="1223">
                  <c:v>1.3257943848630001</c:v>
                </c:pt>
                <c:pt idx="1224">
                  <c:v>1.3257943848630001</c:v>
                </c:pt>
                <c:pt idx="1225">
                  <c:v>1.3257943848630001</c:v>
                </c:pt>
                <c:pt idx="1226">
                  <c:v>1.3257943848630001</c:v>
                </c:pt>
                <c:pt idx="1227">
                  <c:v>1.3289589231729999</c:v>
                </c:pt>
                <c:pt idx="1228">
                  <c:v>1.3104669280129999</c:v>
                </c:pt>
                <c:pt idx="1229">
                  <c:v>1.305778799826</c:v>
                </c:pt>
                <c:pt idx="1230">
                  <c:v>1.3627448717690001</c:v>
                </c:pt>
                <c:pt idx="1231">
                  <c:v>1.329170500624</c:v>
                </c:pt>
                <c:pt idx="1232">
                  <c:v>1.329170500624</c:v>
                </c:pt>
                <c:pt idx="1233">
                  <c:v>1.329170500624</c:v>
                </c:pt>
                <c:pt idx="1234">
                  <c:v>1.3271745393229999</c:v>
                </c:pt>
                <c:pt idx="1235">
                  <c:v>1.3006250140969999</c:v>
                </c:pt>
                <c:pt idx="1236">
                  <c:v>1.303187721065</c:v>
                </c:pt>
                <c:pt idx="1237">
                  <c:v>1.285280807728</c:v>
                </c:pt>
                <c:pt idx="1238">
                  <c:v>1.2459333849609999</c:v>
                </c:pt>
                <c:pt idx="1239">
                  <c:v>1.2459333849609999</c:v>
                </c:pt>
                <c:pt idx="1240">
                  <c:v>1.2459333849609999</c:v>
                </c:pt>
                <c:pt idx="1241">
                  <c:v>1.190053019319</c:v>
                </c:pt>
                <c:pt idx="1242">
                  <c:v>1.21906214152</c:v>
                </c:pt>
                <c:pt idx="1243">
                  <c:v>1.2007040407630001</c:v>
                </c:pt>
                <c:pt idx="1244">
                  <c:v>1.1885152297329999</c:v>
                </c:pt>
                <c:pt idx="1245">
                  <c:v>1.216280284157</c:v>
                </c:pt>
                <c:pt idx="1246">
                  <c:v>1.216280284157</c:v>
                </c:pt>
                <c:pt idx="1247">
                  <c:v>1.216280284157</c:v>
                </c:pt>
                <c:pt idx="1248">
                  <c:v>1.2066436123590001</c:v>
                </c:pt>
                <c:pt idx="1249">
                  <c:v>1.1755693090079999</c:v>
                </c:pt>
                <c:pt idx="1250">
                  <c:v>1.2251250263290001</c:v>
                </c:pt>
                <c:pt idx="1251">
                  <c:v>1.2201799675130001</c:v>
                </c:pt>
                <c:pt idx="1252">
                  <c:v>1.3261692993700001</c:v>
                </c:pt>
                <c:pt idx="1253">
                  <c:v>1.3261692993700001</c:v>
                </c:pt>
                <c:pt idx="1254">
                  <c:v>1.3261692993700001</c:v>
                </c:pt>
                <c:pt idx="1255">
                  <c:v>1.3261692993700001</c:v>
                </c:pt>
                <c:pt idx="1256">
                  <c:v>1.3016441717280001</c:v>
                </c:pt>
                <c:pt idx="1257">
                  <c:v>1.3184746457850001</c:v>
                </c:pt>
                <c:pt idx="1258">
                  <c:v>1.3147335130940001</c:v>
                </c:pt>
                <c:pt idx="1259">
                  <c:v>1.368056229372</c:v>
                </c:pt>
                <c:pt idx="1260">
                  <c:v>1.368056229372</c:v>
                </c:pt>
                <c:pt idx="1261">
                  <c:v>1.368056229372</c:v>
                </c:pt>
                <c:pt idx="1262">
                  <c:v>1.4138282025</c:v>
                </c:pt>
                <c:pt idx="1263">
                  <c:v>1.446375590843</c:v>
                </c:pt>
                <c:pt idx="1264">
                  <c:v>1.460065204587</c:v>
                </c:pt>
                <c:pt idx="1265">
                  <c:v>1.460650213554</c:v>
                </c:pt>
                <c:pt idx="1266">
                  <c:v>1.4676862325719999</c:v>
                </c:pt>
                <c:pt idx="1267">
                  <c:v>1.4676862325719999</c:v>
                </c:pt>
                <c:pt idx="1268">
                  <c:v>1.4676862325719999</c:v>
                </c:pt>
                <c:pt idx="1269">
                  <c:v>1.521161193522</c:v>
                </c:pt>
                <c:pt idx="1270">
                  <c:v>1.4385555025150001</c:v>
                </c:pt>
                <c:pt idx="1271">
                  <c:v>1.474711012634</c:v>
                </c:pt>
                <c:pt idx="1272">
                  <c:v>1.425876335576</c:v>
                </c:pt>
                <c:pt idx="1273">
                  <c:v>1.4041242810800001</c:v>
                </c:pt>
                <c:pt idx="1274">
                  <c:v>1.4041242810800001</c:v>
                </c:pt>
                <c:pt idx="1275">
                  <c:v>1.4041242810800001</c:v>
                </c:pt>
                <c:pt idx="1276">
                  <c:v>1.3813524669070001</c:v>
                </c:pt>
                <c:pt idx="1277">
                  <c:v>1.3630646888089999</c:v>
                </c:pt>
                <c:pt idx="1278">
                  <c:v>1.3595339449499999</c:v>
                </c:pt>
                <c:pt idx="1279">
                  <c:v>1.385847339089</c:v>
                </c:pt>
                <c:pt idx="1280">
                  <c:v>1.3357198185879999</c:v>
                </c:pt>
                <c:pt idx="1281">
                  <c:v>1.3357198185879999</c:v>
                </c:pt>
                <c:pt idx="1282">
                  <c:v>1.3357198185879999</c:v>
                </c:pt>
                <c:pt idx="1283">
                  <c:v>1.2762026489710001</c:v>
                </c:pt>
                <c:pt idx="1284">
                  <c:v>1.3243483588489999</c:v>
                </c:pt>
                <c:pt idx="1285">
                  <c:v>1.2953445932859999</c:v>
                </c:pt>
                <c:pt idx="1286">
                  <c:v>1.3233790149989999</c:v>
                </c:pt>
                <c:pt idx="1287">
                  <c:v>1.3252875164239999</c:v>
                </c:pt>
                <c:pt idx="1288">
                  <c:v>1.3252875164239999</c:v>
                </c:pt>
                <c:pt idx="1289">
                  <c:v>1.3252875164239999</c:v>
                </c:pt>
                <c:pt idx="1290">
                  <c:v>1.3544128208840001</c:v>
                </c:pt>
                <c:pt idx="1291">
                  <c:v>1.3277026681719999</c:v>
                </c:pt>
                <c:pt idx="1292">
                  <c:v>1.4650814189250001</c:v>
                </c:pt>
                <c:pt idx="1293">
                  <c:v>1.340591701748</c:v>
                </c:pt>
                <c:pt idx="1294">
                  <c:v>1.343093198522</c:v>
                </c:pt>
                <c:pt idx="1295">
                  <c:v>1.343093198522</c:v>
                </c:pt>
                <c:pt idx="1296">
                  <c:v>1.343093198522</c:v>
                </c:pt>
                <c:pt idx="1297">
                  <c:v>1.2651514447350001</c:v>
                </c:pt>
                <c:pt idx="1298">
                  <c:v>1.21617426759</c:v>
                </c:pt>
                <c:pt idx="1299">
                  <c:v>1.3077325949880001</c:v>
                </c:pt>
                <c:pt idx="1300">
                  <c:v>1.3040272289649999</c:v>
                </c:pt>
                <c:pt idx="1301">
                  <c:v>1.299045654468</c:v>
                </c:pt>
                <c:pt idx="1302">
                  <c:v>1.299045654468</c:v>
                </c:pt>
                <c:pt idx="1303">
                  <c:v>1.299045654468</c:v>
                </c:pt>
                <c:pt idx="1304">
                  <c:v>1.2134520912090001</c:v>
                </c:pt>
                <c:pt idx="1305">
                  <c:v>1.2076908348540001</c:v>
                </c:pt>
                <c:pt idx="1306">
                  <c:v>1.1694545138479999</c:v>
                </c:pt>
                <c:pt idx="1307">
                  <c:v>1.1693432911949999</c:v>
                </c:pt>
                <c:pt idx="1308">
                  <c:v>1.2724295033640001</c:v>
                </c:pt>
                <c:pt idx="1309">
                  <c:v>1.2724295033640001</c:v>
                </c:pt>
                <c:pt idx="1310">
                  <c:v>1.2724295033640001</c:v>
                </c:pt>
                <c:pt idx="1311">
                  <c:v>1.264847038806</c:v>
                </c:pt>
                <c:pt idx="1312">
                  <c:v>1.1493154890599999</c:v>
                </c:pt>
                <c:pt idx="1313">
                  <c:v>1.183862941311</c:v>
                </c:pt>
                <c:pt idx="1314">
                  <c:v>1.1518536783419999</c:v>
                </c:pt>
                <c:pt idx="1315">
                  <c:v>1.0824993116620001</c:v>
                </c:pt>
                <c:pt idx="1316">
                  <c:v>1.0824993116620001</c:v>
                </c:pt>
                <c:pt idx="1317">
                  <c:v>1.0824993116620001</c:v>
                </c:pt>
                <c:pt idx="1318">
                  <c:v>1.0824993116620001</c:v>
                </c:pt>
                <c:pt idx="1319">
                  <c:v>0.98828021182600001</c:v>
                </c:pt>
                <c:pt idx="1320">
                  <c:v>0.94840378278000004</c:v>
                </c:pt>
                <c:pt idx="1321">
                  <c:v>0.96763833792099996</c:v>
                </c:pt>
                <c:pt idx="1322">
                  <c:v>0.95711581417299996</c:v>
                </c:pt>
                <c:pt idx="1323">
                  <c:v>0.95711581417299996</c:v>
                </c:pt>
                <c:pt idx="1324">
                  <c:v>0.95711581417299996</c:v>
                </c:pt>
                <c:pt idx="1325">
                  <c:v>0.97541635395600002</c:v>
                </c:pt>
                <c:pt idx="1326">
                  <c:v>0.98512519152599998</c:v>
                </c:pt>
                <c:pt idx="1327">
                  <c:v>1.070528125047</c:v>
                </c:pt>
                <c:pt idx="1328">
                  <c:v>1.0024702759420001</c:v>
                </c:pt>
                <c:pt idx="1329">
                  <c:v>0.98794936764100005</c:v>
                </c:pt>
                <c:pt idx="1330">
                  <c:v>0.98794936764100005</c:v>
                </c:pt>
                <c:pt idx="1331">
                  <c:v>0.98794936764100005</c:v>
                </c:pt>
                <c:pt idx="1332">
                  <c:v>0.98118934888099996</c:v>
                </c:pt>
                <c:pt idx="1333">
                  <c:v>0.954980330544</c:v>
                </c:pt>
                <c:pt idx="1334">
                  <c:v>0.96153477165900003</c:v>
                </c:pt>
                <c:pt idx="1335">
                  <c:v>0.99591785479299999</c:v>
                </c:pt>
                <c:pt idx="1336">
                  <c:v>0.99621366177000004</c:v>
                </c:pt>
                <c:pt idx="1337">
                  <c:v>0.99621366177000004</c:v>
                </c:pt>
                <c:pt idx="1338">
                  <c:v>0.99621366177000004</c:v>
                </c:pt>
                <c:pt idx="1339">
                  <c:v>0.99464533884799999</c:v>
                </c:pt>
                <c:pt idx="1340">
                  <c:v>0.99934361387600001</c:v>
                </c:pt>
                <c:pt idx="1341">
                  <c:v>0.95888659049699998</c:v>
                </c:pt>
                <c:pt idx="1342">
                  <c:v>0.94590161627299996</c:v>
                </c:pt>
                <c:pt idx="1343">
                  <c:v>0.85565206461900001</c:v>
                </c:pt>
                <c:pt idx="1344">
                  <c:v>0.85565206461900001</c:v>
                </c:pt>
                <c:pt idx="1345">
                  <c:v>0.85565206461900001</c:v>
                </c:pt>
                <c:pt idx="1346">
                  <c:v>0.87155042953700002</c:v>
                </c:pt>
                <c:pt idx="1347">
                  <c:v>0.91686382309900005</c:v>
                </c:pt>
                <c:pt idx="1348">
                  <c:v>0.95567209840800005</c:v>
                </c:pt>
                <c:pt idx="1349">
                  <c:v>1.0764012092599999</c:v>
                </c:pt>
                <c:pt idx="1350">
                  <c:v>1.0839015842690001</c:v>
                </c:pt>
                <c:pt idx="1351">
                  <c:v>1.0839015842690001</c:v>
                </c:pt>
                <c:pt idx="1352">
                  <c:v>1.0839015842690001</c:v>
                </c:pt>
                <c:pt idx="1353">
                  <c:v>1.232666352878</c:v>
                </c:pt>
                <c:pt idx="1354">
                  <c:v>1.261137705783</c:v>
                </c:pt>
                <c:pt idx="1355">
                  <c:v>1.261137705783</c:v>
                </c:pt>
                <c:pt idx="1356">
                  <c:v>1.1494323030860001</c:v>
                </c:pt>
                <c:pt idx="1357">
                  <c:v>1.1168869568390001</c:v>
                </c:pt>
                <c:pt idx="1358">
                  <c:v>1.1168869568390001</c:v>
                </c:pt>
                <c:pt idx="1359">
                  <c:v>1.1168869568390001</c:v>
                </c:pt>
                <c:pt idx="1360">
                  <c:v>1.1479017502090001</c:v>
                </c:pt>
                <c:pt idx="1361">
                  <c:v>1.115981971516</c:v>
                </c:pt>
                <c:pt idx="1362">
                  <c:v>1.1374047404280001</c:v>
                </c:pt>
                <c:pt idx="1363">
                  <c:v>1.135334000389</c:v>
                </c:pt>
                <c:pt idx="1364">
                  <c:v>1.0825510474810001</c:v>
                </c:pt>
                <c:pt idx="1365">
                  <c:v>1.0825510474810001</c:v>
                </c:pt>
                <c:pt idx="1366">
                  <c:v>1.0825510474810001</c:v>
                </c:pt>
                <c:pt idx="1367">
                  <c:v>1.0825510474810001</c:v>
                </c:pt>
                <c:pt idx="1368">
                  <c:v>1.0825510474810001</c:v>
                </c:pt>
                <c:pt idx="1369">
                  <c:v>1.0825510474810001</c:v>
                </c:pt>
                <c:pt idx="1370">
                  <c:v>1.055597914337</c:v>
                </c:pt>
                <c:pt idx="1371">
                  <c:v>0.975225777126</c:v>
                </c:pt>
                <c:pt idx="1372">
                  <c:v>0.975225777126</c:v>
                </c:pt>
                <c:pt idx="1373">
                  <c:v>0.975225777126</c:v>
                </c:pt>
                <c:pt idx="1374">
                  <c:v>0.95742789335300005</c:v>
                </c:pt>
                <c:pt idx="1375">
                  <c:v>0.91243095907500005</c:v>
                </c:pt>
                <c:pt idx="1376">
                  <c:v>0.91243095907500005</c:v>
                </c:pt>
                <c:pt idx="1377">
                  <c:v>0.91243095907500005</c:v>
                </c:pt>
                <c:pt idx="1378">
                  <c:v>0.89100017850500002</c:v>
                </c:pt>
                <c:pt idx="1379">
                  <c:v>0.89100017850500002</c:v>
                </c:pt>
                <c:pt idx="1380">
                  <c:v>0.89100017850500002</c:v>
                </c:pt>
                <c:pt idx="1381">
                  <c:v>0.89100017850500002</c:v>
                </c:pt>
                <c:pt idx="1382">
                  <c:v>0.89100017850500002</c:v>
                </c:pt>
                <c:pt idx="1383">
                  <c:v>0.90276839758100003</c:v>
                </c:pt>
                <c:pt idx="1384">
                  <c:v>1.0945712602169999</c:v>
                </c:pt>
                <c:pt idx="1385">
                  <c:v>1.0001813142860001</c:v>
                </c:pt>
                <c:pt idx="1386">
                  <c:v>1.0001813142860001</c:v>
                </c:pt>
                <c:pt idx="1387">
                  <c:v>1.0001813142860001</c:v>
                </c:pt>
                <c:pt idx="1388">
                  <c:v>1.0001813142860001</c:v>
                </c:pt>
                <c:pt idx="1389">
                  <c:v>1.0001813142860001</c:v>
                </c:pt>
                <c:pt idx="1390">
                  <c:v>1.0208300265450001</c:v>
                </c:pt>
                <c:pt idx="1391">
                  <c:v>1.024074897597</c:v>
                </c:pt>
                <c:pt idx="1392">
                  <c:v>1.009169257595</c:v>
                </c:pt>
                <c:pt idx="1393">
                  <c:v>1.009169257595</c:v>
                </c:pt>
                <c:pt idx="1394">
                  <c:v>1.009169257595</c:v>
                </c:pt>
                <c:pt idx="1395">
                  <c:v>1.0343792698909999</c:v>
                </c:pt>
                <c:pt idx="1396">
                  <c:v>1.017443345734</c:v>
                </c:pt>
                <c:pt idx="1397">
                  <c:v>1.003471042363</c:v>
                </c:pt>
                <c:pt idx="1398">
                  <c:v>1.0168313010559999</c:v>
                </c:pt>
                <c:pt idx="1399">
                  <c:v>0.98866258598400003</c:v>
                </c:pt>
                <c:pt idx="1400">
                  <c:v>0.98866258598400003</c:v>
                </c:pt>
                <c:pt idx="1401">
                  <c:v>0.98866258598400003</c:v>
                </c:pt>
                <c:pt idx="1402">
                  <c:v>0.99492145073100002</c:v>
                </c:pt>
                <c:pt idx="1403">
                  <c:v>1.006216105774</c:v>
                </c:pt>
                <c:pt idx="1404">
                  <c:v>0.99671944179100003</c:v>
                </c:pt>
                <c:pt idx="1405">
                  <c:v>1.0172832955240001</c:v>
                </c:pt>
                <c:pt idx="1406">
                  <c:v>1.0253937563569999</c:v>
                </c:pt>
                <c:pt idx="1407">
                  <c:v>1.0253937563569999</c:v>
                </c:pt>
                <c:pt idx="1408">
                  <c:v>1.0253937563569999</c:v>
                </c:pt>
                <c:pt idx="1409">
                  <c:v>1.053540683132</c:v>
                </c:pt>
                <c:pt idx="1410">
                  <c:v>1.0063437311229999</c:v>
                </c:pt>
                <c:pt idx="1411">
                  <c:v>1.0017298258009999</c:v>
                </c:pt>
                <c:pt idx="1412">
                  <c:v>0.99965768483999995</c:v>
                </c:pt>
                <c:pt idx="1413">
                  <c:v>0.96355442470499997</c:v>
                </c:pt>
                <c:pt idx="1414">
                  <c:v>0.96355442470499997</c:v>
                </c:pt>
                <c:pt idx="1415">
                  <c:v>0.96355442470499997</c:v>
                </c:pt>
                <c:pt idx="1416">
                  <c:v>0.93697135460699998</c:v>
                </c:pt>
                <c:pt idx="1417">
                  <c:v>0.94796016885500001</c:v>
                </c:pt>
                <c:pt idx="1418">
                  <c:v>0.89509609123300005</c:v>
                </c:pt>
                <c:pt idx="1419">
                  <c:v>0.88783697849999998</c:v>
                </c:pt>
                <c:pt idx="1420">
                  <c:v>0.93679547936999996</c:v>
                </c:pt>
                <c:pt idx="1421">
                  <c:v>0.93679547936999996</c:v>
                </c:pt>
                <c:pt idx="1422">
                  <c:v>0.93679547936999996</c:v>
                </c:pt>
                <c:pt idx="1423">
                  <c:v>0.90810504606700004</c:v>
                </c:pt>
                <c:pt idx="1424">
                  <c:v>0.85991529713399995</c:v>
                </c:pt>
                <c:pt idx="1425">
                  <c:v>0.81290067423400003</c:v>
                </c:pt>
                <c:pt idx="1426">
                  <c:v>0.79739796176199995</c:v>
                </c:pt>
                <c:pt idx="1427">
                  <c:v>0.86061345745899998</c:v>
                </c:pt>
                <c:pt idx="1428">
                  <c:v>0.86061345745899998</c:v>
                </c:pt>
                <c:pt idx="1429">
                  <c:v>0.86061345745899998</c:v>
                </c:pt>
                <c:pt idx="1430">
                  <c:v>0.78794134905199997</c:v>
                </c:pt>
                <c:pt idx="1431">
                  <c:v>0.79514076477899998</c:v>
                </c:pt>
                <c:pt idx="1432">
                  <c:v>0.85646423168800001</c:v>
                </c:pt>
                <c:pt idx="1433">
                  <c:v>0.82794195276000004</c:v>
                </c:pt>
                <c:pt idx="1434">
                  <c:v>0.82979148761099997</c:v>
                </c:pt>
                <c:pt idx="1435">
                  <c:v>0.82979148761099997</c:v>
                </c:pt>
                <c:pt idx="1436">
                  <c:v>0.82979148761099997</c:v>
                </c:pt>
                <c:pt idx="1437">
                  <c:v>0.87382857187600005</c:v>
                </c:pt>
                <c:pt idx="1438">
                  <c:v>0.85690186334700003</c:v>
                </c:pt>
                <c:pt idx="1439">
                  <c:v>0.83674806945400004</c:v>
                </c:pt>
                <c:pt idx="1440">
                  <c:v>0.82262957275500004</c:v>
                </c:pt>
                <c:pt idx="1441">
                  <c:v>0.81466437851600004</c:v>
                </c:pt>
                <c:pt idx="1442">
                  <c:v>0.81466437851600004</c:v>
                </c:pt>
                <c:pt idx="1443">
                  <c:v>0.81466437851600004</c:v>
                </c:pt>
                <c:pt idx="1444">
                  <c:v>0.81483666831299995</c:v>
                </c:pt>
                <c:pt idx="1445">
                  <c:v>0.86088415087000003</c:v>
                </c:pt>
                <c:pt idx="1446">
                  <c:v>0.84314412837700004</c:v>
                </c:pt>
                <c:pt idx="1447">
                  <c:v>0.74369970652899997</c:v>
                </c:pt>
                <c:pt idx="1448">
                  <c:v>0.74192378202200004</c:v>
                </c:pt>
                <c:pt idx="1449">
                  <c:v>0.74192378202200004</c:v>
                </c:pt>
                <c:pt idx="1450">
                  <c:v>0.74192378202200004</c:v>
                </c:pt>
                <c:pt idx="1451">
                  <c:v>0.79182482055600001</c:v>
                </c:pt>
                <c:pt idx="1452">
                  <c:v>0.80647738036100003</c:v>
                </c:pt>
                <c:pt idx="1453">
                  <c:v>0.78935475593299997</c:v>
                </c:pt>
                <c:pt idx="1454">
                  <c:v>0.81707520043899995</c:v>
                </c:pt>
                <c:pt idx="1455">
                  <c:v>0.83564664236300001</c:v>
                </c:pt>
                <c:pt idx="1456">
                  <c:v>0.83564664236300001</c:v>
                </c:pt>
                <c:pt idx="1457">
                  <c:v>0.83564664236300001</c:v>
                </c:pt>
                <c:pt idx="1458">
                  <c:v>0.80093742639599996</c:v>
                </c:pt>
                <c:pt idx="1459">
                  <c:v>0.86836688496900005</c:v>
                </c:pt>
                <c:pt idx="1460">
                  <c:v>0.91561908650799995</c:v>
                </c:pt>
                <c:pt idx="1461">
                  <c:v>0.91960532388600003</c:v>
                </c:pt>
                <c:pt idx="1462">
                  <c:v>0.90763030963000002</c:v>
                </c:pt>
                <c:pt idx="1463">
                  <c:v>0.90763030963000002</c:v>
                </c:pt>
                <c:pt idx="1464">
                  <c:v>0.90763030963000002</c:v>
                </c:pt>
                <c:pt idx="1465">
                  <c:v>0.99112976871799996</c:v>
                </c:pt>
                <c:pt idx="1466">
                  <c:v>1.0324474114610001</c:v>
                </c:pt>
                <c:pt idx="1467">
                  <c:v>1.011331372206</c:v>
                </c:pt>
                <c:pt idx="1468">
                  <c:v>1.030189938958</c:v>
                </c:pt>
                <c:pt idx="1469">
                  <c:v>0.96386279061799995</c:v>
                </c:pt>
                <c:pt idx="1470">
                  <c:v>0.96386279061799995</c:v>
                </c:pt>
                <c:pt idx="1471">
                  <c:v>0.96386279061799995</c:v>
                </c:pt>
                <c:pt idx="1472">
                  <c:v>0.96028896988099999</c:v>
                </c:pt>
                <c:pt idx="1473">
                  <c:v>0.99643256502900002</c:v>
                </c:pt>
                <c:pt idx="1474">
                  <c:v>0.99692007229699997</c:v>
                </c:pt>
                <c:pt idx="1475">
                  <c:v>0.95682517282900004</c:v>
                </c:pt>
                <c:pt idx="1476">
                  <c:v>1.060408603198</c:v>
                </c:pt>
                <c:pt idx="1477">
                  <c:v>1.060408603198</c:v>
                </c:pt>
                <c:pt idx="1478">
                  <c:v>1.060408603198</c:v>
                </c:pt>
                <c:pt idx="1479">
                  <c:v>1.041426886345</c:v>
                </c:pt>
                <c:pt idx="1480">
                  <c:v>1.0425704130689999</c:v>
                </c:pt>
                <c:pt idx="1481">
                  <c:v>1.0442882202279999</c:v>
                </c:pt>
                <c:pt idx="1482">
                  <c:v>1.0401747616200001</c:v>
                </c:pt>
                <c:pt idx="1483">
                  <c:v>1.0234182209</c:v>
                </c:pt>
                <c:pt idx="1484">
                  <c:v>1.0234182209</c:v>
                </c:pt>
                <c:pt idx="1485">
                  <c:v>1.0234182209</c:v>
                </c:pt>
                <c:pt idx="1486">
                  <c:v>1.0104601325460001</c:v>
                </c:pt>
                <c:pt idx="1487">
                  <c:v>0.97533214453899997</c:v>
                </c:pt>
                <c:pt idx="1488">
                  <c:v>0.96752926321599997</c:v>
                </c:pt>
                <c:pt idx="1489">
                  <c:v>0.97718948785399995</c:v>
                </c:pt>
                <c:pt idx="1490">
                  <c:v>0.93798524831899999</c:v>
                </c:pt>
                <c:pt idx="1491">
                  <c:v>0.93798524831899999</c:v>
                </c:pt>
                <c:pt idx="1492">
                  <c:v>0.93798524831899999</c:v>
                </c:pt>
                <c:pt idx="1493">
                  <c:v>0.86189525520700006</c:v>
                </c:pt>
                <c:pt idx="1494">
                  <c:v>0.89564512599799995</c:v>
                </c:pt>
                <c:pt idx="1495">
                  <c:v>0.92676092704599999</c:v>
                </c:pt>
                <c:pt idx="1496">
                  <c:v>0.95686340136400005</c:v>
                </c:pt>
                <c:pt idx="1497">
                  <c:v>1.0034772580510001</c:v>
                </c:pt>
                <c:pt idx="1498">
                  <c:v>1.0034772580510001</c:v>
                </c:pt>
                <c:pt idx="1499">
                  <c:v>1.0034772580510001</c:v>
                </c:pt>
                <c:pt idx="1500">
                  <c:v>1.0190213013410001</c:v>
                </c:pt>
                <c:pt idx="1501">
                  <c:v>0.99250284302199998</c:v>
                </c:pt>
                <c:pt idx="1502">
                  <c:v>1.003200697529</c:v>
                </c:pt>
                <c:pt idx="1503">
                  <c:v>1.0356679422540001</c:v>
                </c:pt>
                <c:pt idx="1504">
                  <c:v>1.048379838427</c:v>
                </c:pt>
                <c:pt idx="1505">
                  <c:v>1.048379838427</c:v>
                </c:pt>
                <c:pt idx="1506">
                  <c:v>1.048379838427</c:v>
                </c:pt>
                <c:pt idx="1507">
                  <c:v>1.1955140563069999</c:v>
                </c:pt>
                <c:pt idx="1508">
                  <c:v>1.118191044449</c:v>
                </c:pt>
                <c:pt idx="1509">
                  <c:v>1.0880287441500001</c:v>
                </c:pt>
                <c:pt idx="1510">
                  <c:v>1.0570852923780001</c:v>
                </c:pt>
                <c:pt idx="1511">
                  <c:v>1.0459221733749999</c:v>
                </c:pt>
                <c:pt idx="1512">
                  <c:v>1.0459221733749999</c:v>
                </c:pt>
                <c:pt idx="1513">
                  <c:v>1.0459221733749999</c:v>
                </c:pt>
                <c:pt idx="1514">
                  <c:v>0.92945016125299995</c:v>
                </c:pt>
                <c:pt idx="1515">
                  <c:v>0.77574750471099996</c:v>
                </c:pt>
                <c:pt idx="1516">
                  <c:v>0.86431394853300003</c:v>
                </c:pt>
                <c:pt idx="1517">
                  <c:v>0.86186330951699996</c:v>
                </c:pt>
                <c:pt idx="1518">
                  <c:v>0.73438108591999995</c:v>
                </c:pt>
                <c:pt idx="1519">
                  <c:v>0.73438108591999995</c:v>
                </c:pt>
                <c:pt idx="1520">
                  <c:v>0.73438108591999995</c:v>
                </c:pt>
                <c:pt idx="1521">
                  <c:v>0.66914807654999997</c:v>
                </c:pt>
                <c:pt idx="1522">
                  <c:v>0.66914807654999997</c:v>
                </c:pt>
                <c:pt idx="1523">
                  <c:v>0.62223697976000003</c:v>
                </c:pt>
                <c:pt idx="1524">
                  <c:v>0.437842378526</c:v>
                </c:pt>
                <c:pt idx="1525">
                  <c:v>0.38204889255699997</c:v>
                </c:pt>
                <c:pt idx="1526">
                  <c:v>0.38204889255699997</c:v>
                </c:pt>
                <c:pt idx="1527">
                  <c:v>0.38204889255699997</c:v>
                </c:pt>
                <c:pt idx="1528">
                  <c:v>-8.3107838749999996E-2</c:v>
                </c:pt>
                <c:pt idx="1529">
                  <c:v>-0.60556764140399999</c:v>
                </c:pt>
                <c:pt idx="1530">
                  <c:v>-0.60556764140399999</c:v>
                </c:pt>
                <c:pt idx="1531">
                  <c:v>-0.76984353571700004</c:v>
                </c:pt>
                <c:pt idx="1532">
                  <c:v>-1.560628237919</c:v>
                </c:pt>
                <c:pt idx="1533">
                  <c:v>-1.560628237919</c:v>
                </c:pt>
                <c:pt idx="1534">
                  <c:v>-1.560628237919</c:v>
                </c:pt>
                <c:pt idx="1535">
                  <c:v>-1.5522929649449999</c:v>
                </c:pt>
                <c:pt idx="1536">
                  <c:v>-1.5543695081619999</c:v>
                </c:pt>
                <c:pt idx="1537">
                  <c:v>-1.7921703036000001</c:v>
                </c:pt>
                <c:pt idx="1538">
                  <c:v>-2.2625140423849999</c:v>
                </c:pt>
                <c:pt idx="1539">
                  <c:v>-2.3293408734950001</c:v>
                </c:pt>
                <c:pt idx="1540">
                  <c:v>-2.3293408734950001</c:v>
                </c:pt>
                <c:pt idx="1541">
                  <c:v>-2.3293408734950001</c:v>
                </c:pt>
                <c:pt idx="1542">
                  <c:v>-2.5239766433040001</c:v>
                </c:pt>
                <c:pt idx="1543">
                  <c:v>-1.7230150824349999</c:v>
                </c:pt>
                <c:pt idx="1544">
                  <c:v>-1.4866892871140001</c:v>
                </c:pt>
                <c:pt idx="1545">
                  <c:v>-1.3403353769919999</c:v>
                </c:pt>
                <c:pt idx="1546">
                  <c:v>-1.148305635342</c:v>
                </c:pt>
                <c:pt idx="1547">
                  <c:v>-1.148305635342</c:v>
                </c:pt>
                <c:pt idx="1548">
                  <c:v>-1.148305635342</c:v>
                </c:pt>
                <c:pt idx="1549">
                  <c:v>-1.437062445394</c:v>
                </c:pt>
                <c:pt idx="1550">
                  <c:v>-1.5596001150400001</c:v>
                </c:pt>
                <c:pt idx="1551">
                  <c:v>-1.473730953832</c:v>
                </c:pt>
                <c:pt idx="1552">
                  <c:v>-1.4865464872030001</c:v>
                </c:pt>
                <c:pt idx="1553">
                  <c:v>-1.470883725018</c:v>
                </c:pt>
                <c:pt idx="1554">
                  <c:v>-1.470883725018</c:v>
                </c:pt>
                <c:pt idx="1555">
                  <c:v>-1.470883725018</c:v>
                </c:pt>
                <c:pt idx="1556">
                  <c:v>-1.2819151074320001</c:v>
                </c:pt>
                <c:pt idx="1557">
                  <c:v>-0.87168861499600003</c:v>
                </c:pt>
                <c:pt idx="1558">
                  <c:v>-0.95239980892999998</c:v>
                </c:pt>
                <c:pt idx="1559">
                  <c:v>-0.95239980892999998</c:v>
                </c:pt>
                <c:pt idx="1560">
                  <c:v>-0.95239980892999998</c:v>
                </c:pt>
                <c:pt idx="1561">
                  <c:v>-0.95239980892999998</c:v>
                </c:pt>
                <c:pt idx="1562">
                  <c:v>-0.95239980892999998</c:v>
                </c:pt>
                <c:pt idx="1563">
                  <c:v>-0.906605513935</c:v>
                </c:pt>
                <c:pt idx="1564">
                  <c:v>-0.94394234050100001</c:v>
                </c:pt>
                <c:pt idx="1565">
                  <c:v>-0.94394234050100001</c:v>
                </c:pt>
                <c:pt idx="1566">
                  <c:v>-0.94394234050100001</c:v>
                </c:pt>
                <c:pt idx="1567">
                  <c:v>-0.16108283159699999</c:v>
                </c:pt>
                <c:pt idx="1568">
                  <c:v>-0.16108283159699999</c:v>
                </c:pt>
                <c:pt idx="1569">
                  <c:v>-0.16108283159699999</c:v>
                </c:pt>
                <c:pt idx="1570">
                  <c:v>-0.33430393909</c:v>
                </c:pt>
                <c:pt idx="1571">
                  <c:v>-0.48628425632</c:v>
                </c:pt>
                <c:pt idx="1572">
                  <c:v>-0.56462919915499998</c:v>
                </c:pt>
                <c:pt idx="1573">
                  <c:v>-0.71623071321700005</c:v>
                </c:pt>
                <c:pt idx="1574">
                  <c:v>-0.78914638163700002</c:v>
                </c:pt>
                <c:pt idx="1575">
                  <c:v>-0.78914638163700002</c:v>
                </c:pt>
                <c:pt idx="1576">
                  <c:v>-0.78914638163700002</c:v>
                </c:pt>
                <c:pt idx="1577">
                  <c:v>-0.77598934958599997</c:v>
                </c:pt>
                <c:pt idx="1578">
                  <c:v>-0.84851571612300003</c:v>
                </c:pt>
                <c:pt idx="1579">
                  <c:v>-0.84851571612300003</c:v>
                </c:pt>
                <c:pt idx="1580">
                  <c:v>-0.84851571612300003</c:v>
                </c:pt>
                <c:pt idx="1581">
                  <c:v>-0.88232705319100002</c:v>
                </c:pt>
                <c:pt idx="1582">
                  <c:v>-0.88232705319100002</c:v>
                </c:pt>
                <c:pt idx="1583">
                  <c:v>-0.88232705319100002</c:v>
                </c:pt>
                <c:pt idx="1584">
                  <c:v>-0.92723441178199995</c:v>
                </c:pt>
                <c:pt idx="1585">
                  <c:v>-0.91966303996200005</c:v>
                </c:pt>
                <c:pt idx="1586">
                  <c:v>-0.74030539843200005</c:v>
                </c:pt>
                <c:pt idx="1587">
                  <c:v>-0.664670514707</c:v>
                </c:pt>
                <c:pt idx="1588">
                  <c:v>-0.57067626906699997</c:v>
                </c:pt>
                <c:pt idx="1589">
                  <c:v>-0.57067626906699997</c:v>
                </c:pt>
                <c:pt idx="1590">
                  <c:v>-0.57067626906699997</c:v>
                </c:pt>
                <c:pt idx="1591">
                  <c:v>-0.452165201716</c:v>
                </c:pt>
                <c:pt idx="1592">
                  <c:v>-0.48175172463400001</c:v>
                </c:pt>
                <c:pt idx="1593">
                  <c:v>-0.57732894105400001</c:v>
                </c:pt>
                <c:pt idx="1594">
                  <c:v>-0.57111395233899998</c:v>
                </c:pt>
                <c:pt idx="1595">
                  <c:v>-0.61319160384299998</c:v>
                </c:pt>
                <c:pt idx="1596">
                  <c:v>-0.61319160384299998</c:v>
                </c:pt>
                <c:pt idx="1597">
                  <c:v>-0.61319160384299998</c:v>
                </c:pt>
                <c:pt idx="1598">
                  <c:v>-0.29507747222699998</c:v>
                </c:pt>
                <c:pt idx="1599">
                  <c:v>-0.12546155805600001</c:v>
                </c:pt>
                <c:pt idx="1600">
                  <c:v>1.0483515921999999E-2</c:v>
                </c:pt>
                <c:pt idx="1601">
                  <c:v>0.13560844018900001</c:v>
                </c:pt>
                <c:pt idx="1602">
                  <c:v>0.34333199970599998</c:v>
                </c:pt>
                <c:pt idx="1603">
                  <c:v>0.34333199970599998</c:v>
                </c:pt>
                <c:pt idx="1604">
                  <c:v>0.34333199970599998</c:v>
                </c:pt>
                <c:pt idx="1605">
                  <c:v>0.52781183254599995</c:v>
                </c:pt>
                <c:pt idx="1606">
                  <c:v>0.63032361563899997</c:v>
                </c:pt>
                <c:pt idx="1607">
                  <c:v>0.634941117226</c:v>
                </c:pt>
                <c:pt idx="1608">
                  <c:v>0.60434906431199997</c:v>
                </c:pt>
                <c:pt idx="1609">
                  <c:v>0.60434906431199997</c:v>
                </c:pt>
                <c:pt idx="1610">
                  <c:v>0.60434906431199997</c:v>
                </c:pt>
                <c:pt idx="1611">
                  <c:v>0.60434906431199997</c:v>
                </c:pt>
                <c:pt idx="1612">
                  <c:v>0.57251100663599996</c:v>
                </c:pt>
                <c:pt idx="1613">
                  <c:v>0.55415398365900004</c:v>
                </c:pt>
                <c:pt idx="1614">
                  <c:v>0.55788592751699995</c:v>
                </c:pt>
                <c:pt idx="1615">
                  <c:v>0.63358685104900003</c:v>
                </c:pt>
                <c:pt idx="1616">
                  <c:v>0.694812827533</c:v>
                </c:pt>
                <c:pt idx="1617">
                  <c:v>0.694812827533</c:v>
                </c:pt>
                <c:pt idx="1618">
                  <c:v>0.694812827533</c:v>
                </c:pt>
                <c:pt idx="1619">
                  <c:v>0.694812827533</c:v>
                </c:pt>
                <c:pt idx="1620">
                  <c:v>0.74276759304100004</c:v>
                </c:pt>
                <c:pt idx="1621">
                  <c:v>0.76006612497000003</c:v>
                </c:pt>
                <c:pt idx="1622">
                  <c:v>0.66099295974700001</c:v>
                </c:pt>
                <c:pt idx="1623">
                  <c:v>0.55301945038099998</c:v>
                </c:pt>
                <c:pt idx="1624">
                  <c:v>0.55301945038099998</c:v>
                </c:pt>
                <c:pt idx="1625">
                  <c:v>0.55301945038099998</c:v>
                </c:pt>
                <c:pt idx="1626">
                  <c:v>0.46488561914900001</c:v>
                </c:pt>
                <c:pt idx="1627">
                  <c:v>0.41388231049500002</c:v>
                </c:pt>
                <c:pt idx="1628">
                  <c:v>0.46349160821000002</c:v>
                </c:pt>
                <c:pt idx="1629">
                  <c:v>0.37293922570400001</c:v>
                </c:pt>
                <c:pt idx="1630">
                  <c:v>0.21902007876099999</c:v>
                </c:pt>
                <c:pt idx="1631">
                  <c:v>0.21902007876099999</c:v>
                </c:pt>
                <c:pt idx="1632">
                  <c:v>0.21902007876099999</c:v>
                </c:pt>
                <c:pt idx="1633">
                  <c:v>0.24071168470000001</c:v>
                </c:pt>
                <c:pt idx="1634">
                  <c:v>0.22838790642500001</c:v>
                </c:pt>
                <c:pt idx="1635">
                  <c:v>0.25748630814899998</c:v>
                </c:pt>
                <c:pt idx="1636">
                  <c:v>0.26545514812100002</c:v>
                </c:pt>
                <c:pt idx="1637">
                  <c:v>0.15585308452800001</c:v>
                </c:pt>
                <c:pt idx="1638">
                  <c:v>0.15585308452800001</c:v>
                </c:pt>
                <c:pt idx="1639">
                  <c:v>0.15585308452800001</c:v>
                </c:pt>
                <c:pt idx="1640">
                  <c:v>-0.101506603987</c:v>
                </c:pt>
                <c:pt idx="1641">
                  <c:v>-8.7162871771000003E-2</c:v>
                </c:pt>
                <c:pt idx="1642">
                  <c:v>9.9529237177000004E-2</c:v>
                </c:pt>
                <c:pt idx="1643">
                  <c:v>0.11241082603700001</c:v>
                </c:pt>
                <c:pt idx="1644">
                  <c:v>0.19937876402900001</c:v>
                </c:pt>
                <c:pt idx="1645">
                  <c:v>0.19937876402900001</c:v>
                </c:pt>
                <c:pt idx="1646">
                  <c:v>0.19937876402900001</c:v>
                </c:pt>
                <c:pt idx="1647">
                  <c:v>0.14023759168700001</c:v>
                </c:pt>
                <c:pt idx="1648">
                  <c:v>9.1259692917999999E-2</c:v>
                </c:pt>
                <c:pt idx="1649">
                  <c:v>7.2512749564000001E-2</c:v>
                </c:pt>
                <c:pt idx="1650">
                  <c:v>3.2868193700999998E-2</c:v>
                </c:pt>
                <c:pt idx="1651">
                  <c:v>-2.5589696682999999E-2</c:v>
                </c:pt>
                <c:pt idx="1652">
                  <c:v>-2.5589696682999999E-2</c:v>
                </c:pt>
                <c:pt idx="1653">
                  <c:v>-2.5589696682999999E-2</c:v>
                </c:pt>
                <c:pt idx="1654">
                  <c:v>1.1247723972999999E-2</c:v>
                </c:pt>
                <c:pt idx="1655">
                  <c:v>-5.1322589780000002E-3</c:v>
                </c:pt>
                <c:pt idx="1656">
                  <c:v>-0.103586938744</c:v>
                </c:pt>
                <c:pt idx="1657">
                  <c:v>-0.12792862882200001</c:v>
                </c:pt>
                <c:pt idx="1658">
                  <c:v>-9.4274284937999997E-2</c:v>
                </c:pt>
                <c:pt idx="1659">
                  <c:v>-9.4274284937999997E-2</c:v>
                </c:pt>
                <c:pt idx="1660">
                  <c:v>-9.4274284937999997E-2</c:v>
                </c:pt>
                <c:pt idx="1661">
                  <c:v>-0.118878849994</c:v>
                </c:pt>
                <c:pt idx="1662">
                  <c:v>-0.1086319204</c:v>
                </c:pt>
                <c:pt idx="1663">
                  <c:v>-0.118546099387</c:v>
                </c:pt>
                <c:pt idx="1664">
                  <c:v>-0.12893733120600001</c:v>
                </c:pt>
                <c:pt idx="1665">
                  <c:v>-0.15963822497300001</c:v>
                </c:pt>
                <c:pt idx="1666">
                  <c:v>-0.15963822497300001</c:v>
                </c:pt>
                <c:pt idx="1667">
                  <c:v>-0.15963822497300001</c:v>
                </c:pt>
                <c:pt idx="1668">
                  <c:v>-0.195291094198</c:v>
                </c:pt>
                <c:pt idx="1669">
                  <c:v>-0.18982141643200001</c:v>
                </c:pt>
                <c:pt idx="1670">
                  <c:v>-0.18587800779399999</c:v>
                </c:pt>
                <c:pt idx="1671">
                  <c:v>-0.107878486706</c:v>
                </c:pt>
                <c:pt idx="1672">
                  <c:v>-0.107878486706</c:v>
                </c:pt>
                <c:pt idx="1673">
                  <c:v>-0.107878486706</c:v>
                </c:pt>
                <c:pt idx="1674">
                  <c:v>-0.107878486706</c:v>
                </c:pt>
                <c:pt idx="1675">
                  <c:v>-7.8334929462999997E-2</c:v>
                </c:pt>
                <c:pt idx="1676">
                  <c:v>-0.11658626604</c:v>
                </c:pt>
                <c:pt idx="1677">
                  <c:v>-0.11888421458200001</c:v>
                </c:pt>
                <c:pt idx="1678">
                  <c:v>-0.119495053972</c:v>
                </c:pt>
                <c:pt idx="1679">
                  <c:v>-0.101845073092</c:v>
                </c:pt>
                <c:pt idx="1680">
                  <c:v>-0.101845073092</c:v>
                </c:pt>
                <c:pt idx="1681">
                  <c:v>-0.101845073092</c:v>
                </c:pt>
                <c:pt idx="1682">
                  <c:v>-0.11413649253200001</c:v>
                </c:pt>
                <c:pt idx="1683">
                  <c:v>-9.4054559839999996E-2</c:v>
                </c:pt>
                <c:pt idx="1684">
                  <c:v>-0.107857440761</c:v>
                </c:pt>
                <c:pt idx="1685">
                  <c:v>2.7887280085E-2</c:v>
                </c:pt>
                <c:pt idx="1686">
                  <c:v>5.2286957664000003E-2</c:v>
                </c:pt>
                <c:pt idx="1687">
                  <c:v>5.2286957664000003E-2</c:v>
                </c:pt>
                <c:pt idx="1688">
                  <c:v>5.2286957664000003E-2</c:v>
                </c:pt>
                <c:pt idx="1689">
                  <c:v>0.16004583613600001</c:v>
                </c:pt>
                <c:pt idx="1690">
                  <c:v>0.12676500285699999</c:v>
                </c:pt>
                <c:pt idx="1691">
                  <c:v>4.7118320443000003E-2</c:v>
                </c:pt>
                <c:pt idx="1692">
                  <c:v>1.2097961082E-2</c:v>
                </c:pt>
                <c:pt idx="1693">
                  <c:v>-4.1209247729999997E-3</c:v>
                </c:pt>
                <c:pt idx="1694">
                  <c:v>-4.1209247729999997E-3</c:v>
                </c:pt>
                <c:pt idx="1695">
                  <c:v>-4.1209247729999997E-3</c:v>
                </c:pt>
                <c:pt idx="1696">
                  <c:v>6.9927071228000001E-2</c:v>
                </c:pt>
                <c:pt idx="1697">
                  <c:v>0.13179094753500001</c:v>
                </c:pt>
                <c:pt idx="1698">
                  <c:v>0.21722539229900001</c:v>
                </c:pt>
                <c:pt idx="1699">
                  <c:v>0.18320802049900001</c:v>
                </c:pt>
                <c:pt idx="1700">
                  <c:v>0.167808290566</c:v>
                </c:pt>
                <c:pt idx="1701">
                  <c:v>0.167808290566</c:v>
                </c:pt>
                <c:pt idx="1702">
                  <c:v>0.167808290566</c:v>
                </c:pt>
                <c:pt idx="1703">
                  <c:v>0.18178129448499999</c:v>
                </c:pt>
                <c:pt idx="1704">
                  <c:v>0.214941708955</c:v>
                </c:pt>
                <c:pt idx="1705">
                  <c:v>0.19079931277199999</c:v>
                </c:pt>
                <c:pt idx="1706">
                  <c:v>0.23626980948000001</c:v>
                </c:pt>
                <c:pt idx="1707">
                  <c:v>0.20174936109399999</c:v>
                </c:pt>
                <c:pt idx="1708">
                  <c:v>0.20174936109399999</c:v>
                </c:pt>
                <c:pt idx="1709">
                  <c:v>0.20174936109399999</c:v>
                </c:pt>
                <c:pt idx="1710">
                  <c:v>0.16276066516099999</c:v>
                </c:pt>
                <c:pt idx="1711">
                  <c:v>0.19083982014299999</c:v>
                </c:pt>
                <c:pt idx="1712">
                  <c:v>-1.0024208861E-2</c:v>
                </c:pt>
                <c:pt idx="1713">
                  <c:v>2.7255723920000001E-3</c:v>
                </c:pt>
                <c:pt idx="1714">
                  <c:v>-0.14395277110900001</c:v>
                </c:pt>
                <c:pt idx="1715">
                  <c:v>-0.14395277110900001</c:v>
                </c:pt>
                <c:pt idx="1716">
                  <c:v>-0.14395277110900001</c:v>
                </c:pt>
                <c:pt idx="1717">
                  <c:v>-0.19129881753700001</c:v>
                </c:pt>
                <c:pt idx="1718">
                  <c:v>-0.11382492288899999</c:v>
                </c:pt>
                <c:pt idx="1719">
                  <c:v>-9.8938599660000001E-3</c:v>
                </c:pt>
                <c:pt idx="1720">
                  <c:v>-0.11304908910600001</c:v>
                </c:pt>
                <c:pt idx="1721">
                  <c:v>-9.4843520144999999E-2</c:v>
                </c:pt>
                <c:pt idx="1722">
                  <c:v>-9.4843520144999999E-2</c:v>
                </c:pt>
                <c:pt idx="1723">
                  <c:v>-9.4843520144999999E-2</c:v>
                </c:pt>
                <c:pt idx="1724">
                  <c:v>-9.4843520144999999E-2</c:v>
                </c:pt>
                <c:pt idx="1725">
                  <c:v>-0.125621136547</c:v>
                </c:pt>
                <c:pt idx="1726">
                  <c:v>-0.13625717079499999</c:v>
                </c:pt>
                <c:pt idx="1727">
                  <c:v>-0.28540919357200001</c:v>
                </c:pt>
                <c:pt idx="1728">
                  <c:v>-0.35996438160200001</c:v>
                </c:pt>
                <c:pt idx="1729">
                  <c:v>-0.35996438160200001</c:v>
                </c:pt>
                <c:pt idx="1730">
                  <c:v>-0.35996438160200001</c:v>
                </c:pt>
                <c:pt idx="1731">
                  <c:v>-0.35996438160200001</c:v>
                </c:pt>
                <c:pt idx="1732">
                  <c:v>-0.35996438160200001</c:v>
                </c:pt>
                <c:pt idx="1733">
                  <c:v>-0.45262293634</c:v>
                </c:pt>
                <c:pt idx="1734">
                  <c:v>-0.42562670823600002</c:v>
                </c:pt>
                <c:pt idx="1735">
                  <c:v>-0.43642557555099998</c:v>
                </c:pt>
                <c:pt idx="1736">
                  <c:v>-0.43642557555099998</c:v>
                </c:pt>
                <c:pt idx="1737">
                  <c:v>-0.43642557555099998</c:v>
                </c:pt>
                <c:pt idx="1738">
                  <c:v>-0.45882448527699998</c:v>
                </c:pt>
                <c:pt idx="1739">
                  <c:v>-0.473127364065</c:v>
                </c:pt>
                <c:pt idx="1740">
                  <c:v>-0.47251793131999997</c:v>
                </c:pt>
                <c:pt idx="1741">
                  <c:v>-0.46202359608100002</c:v>
                </c:pt>
                <c:pt idx="1742">
                  <c:v>-0.439923501828</c:v>
                </c:pt>
                <c:pt idx="1743">
                  <c:v>-0.439923501828</c:v>
                </c:pt>
                <c:pt idx="1744">
                  <c:v>-0.439923501828</c:v>
                </c:pt>
                <c:pt idx="1745">
                  <c:v>-0.41619850667199998</c:v>
                </c:pt>
                <c:pt idx="1746">
                  <c:v>-0.44601525784200002</c:v>
                </c:pt>
                <c:pt idx="1747">
                  <c:v>-0.387975326106</c:v>
                </c:pt>
                <c:pt idx="1748">
                  <c:v>-0.38587719691099998</c:v>
                </c:pt>
                <c:pt idx="1749">
                  <c:v>-0.39495997810400002</c:v>
                </c:pt>
                <c:pt idx="1750">
                  <c:v>-0.39495997810400002</c:v>
                </c:pt>
                <c:pt idx="1751">
                  <c:v>-0.39495997810400002</c:v>
                </c:pt>
                <c:pt idx="1752">
                  <c:v>-0.20002755343299999</c:v>
                </c:pt>
                <c:pt idx="1753">
                  <c:v>-0.21023800238599999</c:v>
                </c:pt>
                <c:pt idx="1754">
                  <c:v>-0.26520878375500001</c:v>
                </c:pt>
                <c:pt idx="1755">
                  <c:v>-0.28127556282499999</c:v>
                </c:pt>
                <c:pt idx="1756">
                  <c:v>-0.291288455374</c:v>
                </c:pt>
                <c:pt idx="1757">
                  <c:v>-0.291288455374</c:v>
                </c:pt>
                <c:pt idx="1758">
                  <c:v>-0.291288455374</c:v>
                </c:pt>
                <c:pt idx="1759">
                  <c:v>-0.31091906606699998</c:v>
                </c:pt>
                <c:pt idx="1760">
                  <c:v>-0.34784203119000001</c:v>
                </c:pt>
                <c:pt idx="1761">
                  <c:v>-0.42190520781200003</c:v>
                </c:pt>
                <c:pt idx="1762">
                  <c:v>-0.44690251999199998</c:v>
                </c:pt>
                <c:pt idx="1763">
                  <c:v>-0.52882945692200001</c:v>
                </c:pt>
                <c:pt idx="1764">
                  <c:v>-0.52882945692200001</c:v>
                </c:pt>
                <c:pt idx="1765">
                  <c:v>-0.52882945692200001</c:v>
                </c:pt>
                <c:pt idx="1766">
                  <c:v>-0.40696618160699999</c:v>
                </c:pt>
                <c:pt idx="1767">
                  <c:v>-0.42451639261000002</c:v>
                </c:pt>
                <c:pt idx="1768">
                  <c:v>-0.35802734958499999</c:v>
                </c:pt>
                <c:pt idx="1769">
                  <c:v>-0.285032770474</c:v>
                </c:pt>
                <c:pt idx="1770">
                  <c:v>-0.354931986679</c:v>
                </c:pt>
                <c:pt idx="1771">
                  <c:v>-0.354931986679</c:v>
                </c:pt>
                <c:pt idx="1772">
                  <c:v>-0.354931986679</c:v>
                </c:pt>
                <c:pt idx="1773">
                  <c:v>-0.30025058641399999</c:v>
                </c:pt>
                <c:pt idx="1774">
                  <c:v>-0.132793324317</c:v>
                </c:pt>
                <c:pt idx="1775">
                  <c:v>-5.9067080071999997E-2</c:v>
                </c:pt>
                <c:pt idx="1776">
                  <c:v>-0.10503832825999999</c:v>
                </c:pt>
                <c:pt idx="1777">
                  <c:v>-0.13736975217799999</c:v>
                </c:pt>
                <c:pt idx="1778">
                  <c:v>-0.13736975217799999</c:v>
                </c:pt>
                <c:pt idx="1779">
                  <c:v>-0.13736975217799999</c:v>
                </c:pt>
                <c:pt idx="1780">
                  <c:v>-0.22339165712</c:v>
                </c:pt>
                <c:pt idx="1781">
                  <c:v>-7.6359825007999996E-2</c:v>
                </c:pt>
                <c:pt idx="1782">
                  <c:v>-0.10240838313300001</c:v>
                </c:pt>
                <c:pt idx="1783">
                  <c:v>-7.8277421648000001E-2</c:v>
                </c:pt>
                <c:pt idx="1784">
                  <c:v>2.7497660741000001E-2</c:v>
                </c:pt>
                <c:pt idx="1785">
                  <c:v>2.7497660741000001E-2</c:v>
                </c:pt>
                <c:pt idx="1786">
                  <c:v>2.7497660741000001E-2</c:v>
                </c:pt>
                <c:pt idx="1787">
                  <c:v>3.4537695027999998E-2</c:v>
                </c:pt>
                <c:pt idx="1788">
                  <c:v>3.4701168881E-2</c:v>
                </c:pt>
                <c:pt idx="1789">
                  <c:v>9.2283324562000002E-2</c:v>
                </c:pt>
                <c:pt idx="1790">
                  <c:v>0.12998624021499999</c:v>
                </c:pt>
                <c:pt idx="1791">
                  <c:v>0.161228553558</c:v>
                </c:pt>
                <c:pt idx="1792">
                  <c:v>0.161228553558</c:v>
                </c:pt>
                <c:pt idx="1793">
                  <c:v>0.161228553558</c:v>
                </c:pt>
                <c:pt idx="1794">
                  <c:v>0.199596466527</c:v>
                </c:pt>
                <c:pt idx="1795">
                  <c:v>0.18463220674200001</c:v>
                </c:pt>
                <c:pt idx="1796">
                  <c:v>0.188823742351</c:v>
                </c:pt>
                <c:pt idx="1797">
                  <c:v>0.23223570538499999</c:v>
                </c:pt>
                <c:pt idx="1798">
                  <c:v>0.209472285811</c:v>
                </c:pt>
                <c:pt idx="1799">
                  <c:v>0.209472285811</c:v>
                </c:pt>
                <c:pt idx="1800">
                  <c:v>0.209472285811</c:v>
                </c:pt>
                <c:pt idx="1801">
                  <c:v>0.19801772800699999</c:v>
                </c:pt>
                <c:pt idx="1802">
                  <c:v>0.17467746926700001</c:v>
                </c:pt>
                <c:pt idx="1803">
                  <c:v>0.147007640597</c:v>
                </c:pt>
                <c:pt idx="1804">
                  <c:v>0.17245853291400001</c:v>
                </c:pt>
                <c:pt idx="1805">
                  <c:v>0.20220811882600001</c:v>
                </c:pt>
                <c:pt idx="1806">
                  <c:v>0.20220811882600001</c:v>
                </c:pt>
                <c:pt idx="1807">
                  <c:v>0.20220811882600001</c:v>
                </c:pt>
                <c:pt idx="1808">
                  <c:v>0.24720473514800001</c:v>
                </c:pt>
                <c:pt idx="1809">
                  <c:v>0.279733529506</c:v>
                </c:pt>
                <c:pt idx="1810">
                  <c:v>0.29612492389799999</c:v>
                </c:pt>
                <c:pt idx="1811">
                  <c:v>0.33070211568500002</c:v>
                </c:pt>
                <c:pt idx="1812">
                  <c:v>0.35358214377000002</c:v>
                </c:pt>
                <c:pt idx="1813">
                  <c:v>0.35358214377000002</c:v>
                </c:pt>
                <c:pt idx="1814">
                  <c:v>0.35358214377000002</c:v>
                </c:pt>
                <c:pt idx="1815">
                  <c:v>0.31674099762800001</c:v>
                </c:pt>
                <c:pt idx="1816">
                  <c:v>0.258318445535</c:v>
                </c:pt>
                <c:pt idx="1817">
                  <c:v>0.35669634260999999</c:v>
                </c:pt>
                <c:pt idx="1818">
                  <c:v>0.30009634641799998</c:v>
                </c:pt>
                <c:pt idx="1819">
                  <c:v>0.28996619746399999</c:v>
                </c:pt>
                <c:pt idx="1820">
                  <c:v>0.28996619746399999</c:v>
                </c:pt>
                <c:pt idx="1821">
                  <c:v>0.28996619746399999</c:v>
                </c:pt>
                <c:pt idx="1822">
                  <c:v>0.33151407012599998</c:v>
                </c:pt>
                <c:pt idx="1823">
                  <c:v>0.44191237979800002</c:v>
                </c:pt>
                <c:pt idx="1824">
                  <c:v>0.466918702385</c:v>
                </c:pt>
                <c:pt idx="1825">
                  <c:v>0.50432829104400001</c:v>
                </c:pt>
                <c:pt idx="1826">
                  <c:v>0.58163655027399996</c:v>
                </c:pt>
                <c:pt idx="1827">
                  <c:v>0.58163655027399996</c:v>
                </c:pt>
                <c:pt idx="1828">
                  <c:v>0.58163655027399996</c:v>
                </c:pt>
                <c:pt idx="1829">
                  <c:v>0.55584690409899995</c:v>
                </c:pt>
                <c:pt idx="1830">
                  <c:v>0.61796141136899996</c:v>
                </c:pt>
                <c:pt idx="1831">
                  <c:v>0.66309178862600004</c:v>
                </c:pt>
                <c:pt idx="1832">
                  <c:v>0.68025406411599998</c:v>
                </c:pt>
                <c:pt idx="1833">
                  <c:v>0.70740596705600001</c:v>
                </c:pt>
                <c:pt idx="1834">
                  <c:v>0.70740596705600001</c:v>
                </c:pt>
                <c:pt idx="1835">
                  <c:v>0.70740596705600001</c:v>
                </c:pt>
                <c:pt idx="1836">
                  <c:v>0.73974081762400001</c:v>
                </c:pt>
                <c:pt idx="1837">
                  <c:v>0.73366040340100003</c:v>
                </c:pt>
                <c:pt idx="1838">
                  <c:v>0.77644619869599996</c:v>
                </c:pt>
                <c:pt idx="1839">
                  <c:v>0.81477621595500005</c:v>
                </c:pt>
                <c:pt idx="1840">
                  <c:v>0.90495612441200002</c:v>
                </c:pt>
                <c:pt idx="1841">
                  <c:v>0.90495612441200002</c:v>
                </c:pt>
                <c:pt idx="1842">
                  <c:v>0.90495612441200002</c:v>
                </c:pt>
                <c:pt idx="1843">
                  <c:v>0.991234452253</c:v>
                </c:pt>
                <c:pt idx="1844">
                  <c:v>0.99550808011699998</c:v>
                </c:pt>
                <c:pt idx="1845">
                  <c:v>1.1070911834479999</c:v>
                </c:pt>
                <c:pt idx="1846">
                  <c:v>1.104448188806</c:v>
                </c:pt>
                <c:pt idx="1847">
                  <c:v>1.054482406687</c:v>
                </c:pt>
                <c:pt idx="1848">
                  <c:v>1.054482406687</c:v>
                </c:pt>
                <c:pt idx="1849">
                  <c:v>1.054482406687</c:v>
                </c:pt>
                <c:pt idx="1850">
                  <c:v>1.067912664339</c:v>
                </c:pt>
                <c:pt idx="1851">
                  <c:v>1.0905055083890001</c:v>
                </c:pt>
                <c:pt idx="1852">
                  <c:v>1.1050604303010001</c:v>
                </c:pt>
                <c:pt idx="1853">
                  <c:v>1.136621836599</c:v>
                </c:pt>
                <c:pt idx="1854">
                  <c:v>1.031890154614</c:v>
                </c:pt>
                <c:pt idx="1855">
                  <c:v>1.031890154614</c:v>
                </c:pt>
                <c:pt idx="1856">
                  <c:v>1.031890154614</c:v>
                </c:pt>
                <c:pt idx="1857">
                  <c:v>1.1380191983979999</c:v>
                </c:pt>
                <c:pt idx="1858">
                  <c:v>1.143261976679</c:v>
                </c:pt>
                <c:pt idx="1859">
                  <c:v>1.097105291106</c:v>
                </c:pt>
                <c:pt idx="1860">
                  <c:v>1.0568913244189999</c:v>
                </c:pt>
                <c:pt idx="1861">
                  <c:v>1.042206206161</c:v>
                </c:pt>
                <c:pt idx="1862">
                  <c:v>1.042206206161</c:v>
                </c:pt>
                <c:pt idx="1863">
                  <c:v>1.042206206161</c:v>
                </c:pt>
                <c:pt idx="1864">
                  <c:v>1.072918915412</c:v>
                </c:pt>
                <c:pt idx="1865">
                  <c:v>1.065430769322</c:v>
                </c:pt>
                <c:pt idx="1866">
                  <c:v>1.1061869657450001</c:v>
                </c:pt>
                <c:pt idx="1867">
                  <c:v>1.1567182863779999</c:v>
                </c:pt>
                <c:pt idx="1868">
                  <c:v>1.176809102597</c:v>
                </c:pt>
                <c:pt idx="1869">
                  <c:v>1.176809102597</c:v>
                </c:pt>
                <c:pt idx="1870">
                  <c:v>1.176809102597</c:v>
                </c:pt>
                <c:pt idx="1871">
                  <c:v>1.1822314917350001</c:v>
                </c:pt>
                <c:pt idx="1872">
                  <c:v>1.1909772519370001</c:v>
                </c:pt>
                <c:pt idx="1873">
                  <c:v>1.240807906391</c:v>
                </c:pt>
                <c:pt idx="1874">
                  <c:v>1.2634802388890001</c:v>
                </c:pt>
                <c:pt idx="1875">
                  <c:v>1.1711720135029999</c:v>
                </c:pt>
                <c:pt idx="1876">
                  <c:v>1.1711720135029999</c:v>
                </c:pt>
                <c:pt idx="1877">
                  <c:v>1.1711720135029999</c:v>
                </c:pt>
                <c:pt idx="1878">
                  <c:v>1.271177201747</c:v>
                </c:pt>
                <c:pt idx="1879">
                  <c:v>1.2780037013100001</c:v>
                </c:pt>
                <c:pt idx="1880">
                  <c:v>1.311045622353</c:v>
                </c:pt>
                <c:pt idx="1881">
                  <c:v>1.2554420057760001</c:v>
                </c:pt>
                <c:pt idx="1882">
                  <c:v>1.227846172719</c:v>
                </c:pt>
                <c:pt idx="1883">
                  <c:v>1.227846172719</c:v>
                </c:pt>
                <c:pt idx="1884">
                  <c:v>1.227846172719</c:v>
                </c:pt>
                <c:pt idx="1885">
                  <c:v>1.1571618067580001</c:v>
                </c:pt>
                <c:pt idx="1886">
                  <c:v>1.2177425920780001</c:v>
                </c:pt>
                <c:pt idx="1887">
                  <c:v>1.265664206596</c:v>
                </c:pt>
                <c:pt idx="1888">
                  <c:v>1.209733117201</c:v>
                </c:pt>
                <c:pt idx="1889">
                  <c:v>1.347388362572</c:v>
                </c:pt>
                <c:pt idx="1890">
                  <c:v>1.347388362572</c:v>
                </c:pt>
                <c:pt idx="1891">
                  <c:v>1.347388362572</c:v>
                </c:pt>
                <c:pt idx="1892">
                  <c:v>1.3895055402059999</c:v>
                </c:pt>
                <c:pt idx="1893">
                  <c:v>1.4621391492089999</c:v>
                </c:pt>
                <c:pt idx="1894">
                  <c:v>1.4233470341079999</c:v>
                </c:pt>
                <c:pt idx="1895">
                  <c:v>1.4317105937300001</c:v>
                </c:pt>
                <c:pt idx="1896">
                  <c:v>1.42629213284</c:v>
                </c:pt>
                <c:pt idx="1897">
                  <c:v>1.42629213284</c:v>
                </c:pt>
                <c:pt idx="1898">
                  <c:v>1.42629213284</c:v>
                </c:pt>
                <c:pt idx="1899">
                  <c:v>1.49601155621</c:v>
                </c:pt>
                <c:pt idx="1900">
                  <c:v>1.425576305051</c:v>
                </c:pt>
                <c:pt idx="1901">
                  <c:v>1.349059365107</c:v>
                </c:pt>
                <c:pt idx="1902">
                  <c:v>1.3038871117240001</c:v>
                </c:pt>
                <c:pt idx="1903">
                  <c:v>1.3301454092659999</c:v>
                </c:pt>
                <c:pt idx="1904">
                  <c:v>1.3301454092659999</c:v>
                </c:pt>
                <c:pt idx="1905">
                  <c:v>1.3301454092659999</c:v>
                </c:pt>
                <c:pt idx="1906">
                  <c:v>1.3301454092659999</c:v>
                </c:pt>
                <c:pt idx="1907">
                  <c:v>1.3898389764920001</c:v>
                </c:pt>
                <c:pt idx="1908">
                  <c:v>1.3898389764920001</c:v>
                </c:pt>
                <c:pt idx="1909">
                  <c:v>1.329706021604</c:v>
                </c:pt>
                <c:pt idx="1910">
                  <c:v>1.377446617802</c:v>
                </c:pt>
                <c:pt idx="1911">
                  <c:v>1.377446617802</c:v>
                </c:pt>
                <c:pt idx="1912">
                  <c:v>1.377446617802</c:v>
                </c:pt>
                <c:pt idx="1913">
                  <c:v>1.377446617802</c:v>
                </c:pt>
                <c:pt idx="1914">
                  <c:v>1.494174394476</c:v>
                </c:pt>
                <c:pt idx="1915">
                  <c:v>1.494074728308</c:v>
                </c:pt>
                <c:pt idx="1916">
                  <c:v>1.552557015299</c:v>
                </c:pt>
                <c:pt idx="1917">
                  <c:v>1.5675402687410001</c:v>
                </c:pt>
                <c:pt idx="1918">
                  <c:v>1.5675402687410001</c:v>
                </c:pt>
                <c:pt idx="1919">
                  <c:v>1.5675402687410001</c:v>
                </c:pt>
                <c:pt idx="1920">
                  <c:v>1.5329032288960001</c:v>
                </c:pt>
                <c:pt idx="1921">
                  <c:v>1.5621942063109999</c:v>
                </c:pt>
                <c:pt idx="1922">
                  <c:v>1.50267537377</c:v>
                </c:pt>
                <c:pt idx="1923">
                  <c:v>1.5467739499149999</c:v>
                </c:pt>
                <c:pt idx="1924">
                  <c:v>1.537878004128</c:v>
                </c:pt>
                <c:pt idx="1925">
                  <c:v>1.537878004128</c:v>
                </c:pt>
                <c:pt idx="1926">
                  <c:v>1.537878004128</c:v>
                </c:pt>
                <c:pt idx="1927">
                  <c:v>1.540878459307</c:v>
                </c:pt>
                <c:pt idx="1928">
                  <c:v>1.4983340008249999</c:v>
                </c:pt>
                <c:pt idx="1929">
                  <c:v>1.4837693700879999</c:v>
                </c:pt>
                <c:pt idx="1930">
                  <c:v>1.4837693700879999</c:v>
                </c:pt>
                <c:pt idx="1931">
                  <c:v>1.4837693700879999</c:v>
                </c:pt>
                <c:pt idx="1932">
                  <c:v>1.4837693700879999</c:v>
                </c:pt>
                <c:pt idx="1933">
                  <c:v>1.4837693700879999</c:v>
                </c:pt>
                <c:pt idx="1934">
                  <c:v>1.4461945384920001</c:v>
                </c:pt>
                <c:pt idx="1935">
                  <c:v>1.4314083780139999</c:v>
                </c:pt>
                <c:pt idx="1936">
                  <c:v>1.4943678551620001</c:v>
                </c:pt>
                <c:pt idx="1937">
                  <c:v>1.494958777268</c:v>
                </c:pt>
                <c:pt idx="1938">
                  <c:v>1.465915613797</c:v>
                </c:pt>
                <c:pt idx="1939">
                  <c:v>1.465915613797</c:v>
                </c:pt>
                <c:pt idx="1940">
                  <c:v>1.465915613797</c:v>
                </c:pt>
                <c:pt idx="1941">
                  <c:v>1.447361482716</c:v>
                </c:pt>
                <c:pt idx="1942">
                  <c:v>1.536264462903</c:v>
                </c:pt>
                <c:pt idx="1943">
                  <c:v>1.555226934994</c:v>
                </c:pt>
                <c:pt idx="1944">
                  <c:v>1.626556221427</c:v>
                </c:pt>
                <c:pt idx="1945">
                  <c:v>1.7387542530719999</c:v>
                </c:pt>
                <c:pt idx="1946">
                  <c:v>1.7387542530719999</c:v>
                </c:pt>
                <c:pt idx="1947">
                  <c:v>1.7387542530719999</c:v>
                </c:pt>
                <c:pt idx="1948">
                  <c:v>1.7009304410749999</c:v>
                </c:pt>
                <c:pt idx="1949">
                  <c:v>1.890312047808</c:v>
                </c:pt>
                <c:pt idx="1950">
                  <c:v>1.900012437015</c:v>
                </c:pt>
                <c:pt idx="1951">
                  <c:v>1.9079095174830001</c:v>
                </c:pt>
                <c:pt idx="1952">
                  <c:v>1.8165908667949999</c:v>
                </c:pt>
                <c:pt idx="1953">
                  <c:v>1.8165908667949999</c:v>
                </c:pt>
                <c:pt idx="1954">
                  <c:v>1.8165908667949999</c:v>
                </c:pt>
                <c:pt idx="1955">
                  <c:v>1.8586995409410001</c:v>
                </c:pt>
                <c:pt idx="1956">
                  <c:v>1.9799266662799999</c:v>
                </c:pt>
                <c:pt idx="1957">
                  <c:v>1.831244721664</c:v>
                </c:pt>
                <c:pt idx="1958">
                  <c:v>2.1002099920830002</c:v>
                </c:pt>
                <c:pt idx="1959">
                  <c:v>2.2032633956269998</c:v>
                </c:pt>
                <c:pt idx="1960">
                  <c:v>2.2032633956269998</c:v>
                </c:pt>
                <c:pt idx="1961">
                  <c:v>2.2032633956269998</c:v>
                </c:pt>
                <c:pt idx="1962">
                  <c:v>2.2032633956269998</c:v>
                </c:pt>
                <c:pt idx="1963">
                  <c:v>2.2032633956269998</c:v>
                </c:pt>
                <c:pt idx="1964">
                  <c:v>2.0632707257040002</c:v>
                </c:pt>
                <c:pt idx="1965">
                  <c:v>1.949772586318</c:v>
                </c:pt>
                <c:pt idx="1966">
                  <c:v>1.8899442956050001</c:v>
                </c:pt>
                <c:pt idx="1967">
                  <c:v>1.8899442956050001</c:v>
                </c:pt>
                <c:pt idx="1968">
                  <c:v>1.8899442956050001</c:v>
                </c:pt>
                <c:pt idx="1969">
                  <c:v>1.9053064636549999</c:v>
                </c:pt>
                <c:pt idx="1970">
                  <c:v>1.8555113184230001</c:v>
                </c:pt>
                <c:pt idx="1971">
                  <c:v>1.9194898217180001</c:v>
                </c:pt>
                <c:pt idx="1972">
                  <c:v>1.94188575021</c:v>
                </c:pt>
                <c:pt idx="1973">
                  <c:v>1.913774446903</c:v>
                </c:pt>
                <c:pt idx="1974">
                  <c:v>1.913774446903</c:v>
                </c:pt>
                <c:pt idx="1975">
                  <c:v>1.913774446903</c:v>
                </c:pt>
                <c:pt idx="1976">
                  <c:v>1.96155924888</c:v>
                </c:pt>
                <c:pt idx="1977">
                  <c:v>2.0980516902840001</c:v>
                </c:pt>
                <c:pt idx="1978">
                  <c:v>2.1645465537569999</c:v>
                </c:pt>
                <c:pt idx="1979">
                  <c:v>2.228482897858</c:v>
                </c:pt>
                <c:pt idx="1980">
                  <c:v>2.223500943875</c:v>
                </c:pt>
                <c:pt idx="1981">
                  <c:v>2.223500943875</c:v>
                </c:pt>
                <c:pt idx="1982">
                  <c:v>2.223500943875</c:v>
                </c:pt>
                <c:pt idx="1983">
                  <c:v>2.2522822380630001</c:v>
                </c:pt>
                <c:pt idx="1984">
                  <c:v>2.154985230351</c:v>
                </c:pt>
                <c:pt idx="1985">
                  <c:v>2.1699202609100001</c:v>
                </c:pt>
                <c:pt idx="1986">
                  <c:v>2.209456037891</c:v>
                </c:pt>
                <c:pt idx="1987">
                  <c:v>2.2233055239559998</c:v>
                </c:pt>
                <c:pt idx="1988">
                  <c:v>2.2233055239559998</c:v>
                </c:pt>
                <c:pt idx="1989">
                  <c:v>2.2233055239559998</c:v>
                </c:pt>
                <c:pt idx="1990">
                  <c:v>2.2852120064450001</c:v>
                </c:pt>
                <c:pt idx="1991">
                  <c:v>2.2770521242789998</c:v>
                </c:pt>
                <c:pt idx="1992">
                  <c:v>2.290332006681</c:v>
                </c:pt>
                <c:pt idx="1993">
                  <c:v>2.0647727904140001</c:v>
                </c:pt>
                <c:pt idx="1994">
                  <c:v>2.0767845131280001</c:v>
                </c:pt>
                <c:pt idx="1995">
                  <c:v>2.0767845131280001</c:v>
                </c:pt>
                <c:pt idx="1996">
                  <c:v>2.0767845131280001</c:v>
                </c:pt>
                <c:pt idx="1997">
                  <c:v>2.1422868926169998</c:v>
                </c:pt>
                <c:pt idx="1998">
                  <c:v>2.1240966447740002</c:v>
                </c:pt>
                <c:pt idx="1999">
                  <c:v>2.1610359638530001</c:v>
                </c:pt>
                <c:pt idx="2000">
                  <c:v>2.2077179183219999</c:v>
                </c:pt>
                <c:pt idx="2001">
                  <c:v>2.1943769515309999</c:v>
                </c:pt>
                <c:pt idx="2002">
                  <c:v>2.1943769515309999</c:v>
                </c:pt>
                <c:pt idx="2003">
                  <c:v>2.1943769515309999</c:v>
                </c:pt>
                <c:pt idx="2004">
                  <c:v>2.1244991619590001</c:v>
                </c:pt>
                <c:pt idx="2005">
                  <c:v>2.116907783252</c:v>
                </c:pt>
                <c:pt idx="2006">
                  <c:v>2.090871976616</c:v>
                </c:pt>
                <c:pt idx="2007">
                  <c:v>2.1175350706059999</c:v>
                </c:pt>
                <c:pt idx="2008">
                  <c:v>2.1593580938599999</c:v>
                </c:pt>
                <c:pt idx="2009">
                  <c:v>2.1593580938599999</c:v>
                </c:pt>
                <c:pt idx="2010">
                  <c:v>2.1593580938599999</c:v>
                </c:pt>
                <c:pt idx="2011">
                  <c:v>2.1084885428589999</c:v>
                </c:pt>
                <c:pt idx="2012">
                  <c:v>2.1299506390570002</c:v>
                </c:pt>
                <c:pt idx="2013">
                  <c:v>2.1008962574979999</c:v>
                </c:pt>
                <c:pt idx="2014">
                  <c:v>2.0809213719590001</c:v>
                </c:pt>
                <c:pt idx="2015">
                  <c:v>2.0227755011949999</c:v>
                </c:pt>
                <c:pt idx="2016">
                  <c:v>2.0227755011949999</c:v>
                </c:pt>
                <c:pt idx="2017">
                  <c:v>2.0227755011949999</c:v>
                </c:pt>
                <c:pt idx="2018">
                  <c:v>1.9885083913820001</c:v>
                </c:pt>
                <c:pt idx="2019">
                  <c:v>2.0136645477920001</c:v>
                </c:pt>
                <c:pt idx="2020">
                  <c:v>2.0588527447030001</c:v>
                </c:pt>
                <c:pt idx="2021">
                  <c:v>2.16118880974</c:v>
                </c:pt>
                <c:pt idx="2022">
                  <c:v>2.1736539235399999</c:v>
                </c:pt>
                <c:pt idx="2023">
                  <c:v>2.1736539235399999</c:v>
                </c:pt>
                <c:pt idx="2024">
                  <c:v>2.1736539235399999</c:v>
                </c:pt>
                <c:pt idx="2025">
                  <c:v>2.1736539235399999</c:v>
                </c:pt>
                <c:pt idx="2026">
                  <c:v>1.948262748743</c:v>
                </c:pt>
                <c:pt idx="2027">
                  <c:v>1.8274452085349999</c:v>
                </c:pt>
                <c:pt idx="2028">
                  <c:v>1.8625829814529999</c:v>
                </c:pt>
                <c:pt idx="2029">
                  <c:v>1.867152520853</c:v>
                </c:pt>
                <c:pt idx="2030">
                  <c:v>1.867152520853</c:v>
                </c:pt>
                <c:pt idx="2031">
                  <c:v>1.867152520853</c:v>
                </c:pt>
                <c:pt idx="2032">
                  <c:v>1.8803574512750001</c:v>
                </c:pt>
                <c:pt idx="2033">
                  <c:v>1.9217370617989999</c:v>
                </c:pt>
                <c:pt idx="2034">
                  <c:v>1.931469541617</c:v>
                </c:pt>
                <c:pt idx="2035">
                  <c:v>1.97580512849</c:v>
                </c:pt>
                <c:pt idx="2036">
                  <c:v>1.977939331365</c:v>
                </c:pt>
                <c:pt idx="2037">
                  <c:v>1.977939331365</c:v>
                </c:pt>
                <c:pt idx="2038">
                  <c:v>1.977939331365</c:v>
                </c:pt>
                <c:pt idx="2039">
                  <c:v>1.991680987216</c:v>
                </c:pt>
                <c:pt idx="2040">
                  <c:v>1.9555998712660001</c:v>
                </c:pt>
                <c:pt idx="2041">
                  <c:v>1.963130427159</c:v>
                </c:pt>
                <c:pt idx="2042">
                  <c:v>1.957741890231</c:v>
                </c:pt>
                <c:pt idx="2043">
                  <c:v>1.9831549467880001</c:v>
                </c:pt>
                <c:pt idx="2044">
                  <c:v>1.9831549467880001</c:v>
                </c:pt>
                <c:pt idx="2045">
                  <c:v>1.9831549467880001</c:v>
                </c:pt>
                <c:pt idx="2046">
                  <c:v>1.9769971633729999</c:v>
                </c:pt>
                <c:pt idx="2047">
                  <c:v>1.9733745212310001</c:v>
                </c:pt>
                <c:pt idx="2048">
                  <c:v>1.947025849386</c:v>
                </c:pt>
                <c:pt idx="2049">
                  <c:v>1.9154295418180001</c:v>
                </c:pt>
                <c:pt idx="2050">
                  <c:v>1.929636528279</c:v>
                </c:pt>
                <c:pt idx="2051">
                  <c:v>1.929636528279</c:v>
                </c:pt>
                <c:pt idx="2052">
                  <c:v>1.929636528279</c:v>
                </c:pt>
                <c:pt idx="2053">
                  <c:v>1.954076396844</c:v>
                </c:pt>
                <c:pt idx="2054">
                  <c:v>1.9064043527200001</c:v>
                </c:pt>
                <c:pt idx="2055">
                  <c:v>1.9588622746969999</c:v>
                </c:pt>
                <c:pt idx="2056">
                  <c:v>1.9448620330019999</c:v>
                </c:pt>
                <c:pt idx="2057">
                  <c:v>1.9764055844590001</c:v>
                </c:pt>
                <c:pt idx="2058">
                  <c:v>1.9764055844590001</c:v>
                </c:pt>
                <c:pt idx="2059">
                  <c:v>1.9764055844590001</c:v>
                </c:pt>
                <c:pt idx="2060">
                  <c:v>1.9477938684310001</c:v>
                </c:pt>
                <c:pt idx="2061">
                  <c:v>1.905242538208</c:v>
                </c:pt>
                <c:pt idx="2062">
                  <c:v>1.9061153894009999</c:v>
                </c:pt>
                <c:pt idx="2063">
                  <c:v>2.004793134462</c:v>
                </c:pt>
                <c:pt idx="2064">
                  <c:v>2.0198111949530002</c:v>
                </c:pt>
                <c:pt idx="2065">
                  <c:v>2.0198111949530002</c:v>
                </c:pt>
                <c:pt idx="2066">
                  <c:v>2.0198111949530002</c:v>
                </c:pt>
                <c:pt idx="2067">
                  <c:v>2.0921590569880002</c:v>
                </c:pt>
                <c:pt idx="2068">
                  <c:v>2.1421676120759998</c:v>
                </c:pt>
                <c:pt idx="2069">
                  <c:v>2.3239275247919999</c:v>
                </c:pt>
                <c:pt idx="2070">
                  <c:v>2.3517777340200001</c:v>
                </c:pt>
                <c:pt idx="2071">
                  <c:v>2.3886634513859999</c:v>
                </c:pt>
                <c:pt idx="2072">
                  <c:v>2.3886634513859999</c:v>
                </c:pt>
                <c:pt idx="2073">
                  <c:v>2.3886634513859999</c:v>
                </c:pt>
                <c:pt idx="2074">
                  <c:v>2.397092244415</c:v>
                </c:pt>
                <c:pt idx="2075">
                  <c:v>2.397092244415</c:v>
                </c:pt>
                <c:pt idx="2076">
                  <c:v>2.397092244415</c:v>
                </c:pt>
                <c:pt idx="2077">
                  <c:v>2.397092244415</c:v>
                </c:pt>
                <c:pt idx="2078">
                  <c:v>2.3963735551299998</c:v>
                </c:pt>
                <c:pt idx="2079">
                  <c:v>2.3963735551299998</c:v>
                </c:pt>
                <c:pt idx="2080">
                  <c:v>2.3963735551299998</c:v>
                </c:pt>
                <c:pt idx="2081">
                  <c:v>2.3486668390280001</c:v>
                </c:pt>
                <c:pt idx="2082">
                  <c:v>2.4074522686250002</c:v>
                </c:pt>
                <c:pt idx="2083">
                  <c:v>2.443206015166</c:v>
                </c:pt>
                <c:pt idx="2084">
                  <c:v>2.443206015166</c:v>
                </c:pt>
                <c:pt idx="2085">
                  <c:v>2.443206015166</c:v>
                </c:pt>
                <c:pt idx="2086">
                  <c:v>2.443206015166</c:v>
                </c:pt>
                <c:pt idx="2087">
                  <c:v>2.443206015166</c:v>
                </c:pt>
                <c:pt idx="2088">
                  <c:v>2.1300266487480002</c:v>
                </c:pt>
                <c:pt idx="2089">
                  <c:v>2.1300266487480002</c:v>
                </c:pt>
                <c:pt idx="2090">
                  <c:v>2.1300266487480002</c:v>
                </c:pt>
                <c:pt idx="2091">
                  <c:v>2.1453323219899998</c:v>
                </c:pt>
                <c:pt idx="2092">
                  <c:v>2.1668352018469998</c:v>
                </c:pt>
                <c:pt idx="2093">
                  <c:v>2.1668352018469998</c:v>
                </c:pt>
                <c:pt idx="2094">
                  <c:v>2.1668352018469998</c:v>
                </c:pt>
                <c:pt idx="2095">
                  <c:v>2.0885907896179998</c:v>
                </c:pt>
                <c:pt idx="2096">
                  <c:v>2.0885907896179998</c:v>
                </c:pt>
                <c:pt idx="2097">
                  <c:v>2.0885907896179998</c:v>
                </c:pt>
                <c:pt idx="2098">
                  <c:v>2.2650565548060002</c:v>
                </c:pt>
                <c:pt idx="2099">
                  <c:v>2.477530285811</c:v>
                </c:pt>
                <c:pt idx="2100">
                  <c:v>2.477530285811</c:v>
                </c:pt>
                <c:pt idx="2101">
                  <c:v>2.477530285811</c:v>
                </c:pt>
                <c:pt idx="2102">
                  <c:v>2.5006904656710001</c:v>
                </c:pt>
                <c:pt idx="2103">
                  <c:v>2.5919409898270001</c:v>
                </c:pt>
                <c:pt idx="2104">
                  <c:v>2.6197288707589999</c:v>
                </c:pt>
                <c:pt idx="2105">
                  <c:v>2.7395877740349999</c:v>
                </c:pt>
                <c:pt idx="2106">
                  <c:v>2.6938297265909998</c:v>
                </c:pt>
                <c:pt idx="2107">
                  <c:v>2.6938297265909998</c:v>
                </c:pt>
                <c:pt idx="2108">
                  <c:v>2.6938297265909998</c:v>
                </c:pt>
                <c:pt idx="2109">
                  <c:v>2.7072388065649999</c:v>
                </c:pt>
                <c:pt idx="2110">
                  <c:v>2.8454904360620001</c:v>
                </c:pt>
                <c:pt idx="2111">
                  <c:v>2.839502691706</c:v>
                </c:pt>
                <c:pt idx="2112">
                  <c:v>2.8598330551450002</c:v>
                </c:pt>
                <c:pt idx="2113">
                  <c:v>2.8542561876039998</c:v>
                </c:pt>
                <c:pt idx="2114">
                  <c:v>2.8542561876039998</c:v>
                </c:pt>
                <c:pt idx="2115">
                  <c:v>2.8542561876039998</c:v>
                </c:pt>
                <c:pt idx="2116">
                  <c:v>2.670257346748</c:v>
                </c:pt>
                <c:pt idx="2117">
                  <c:v>2.81043123208</c:v>
                </c:pt>
                <c:pt idx="2118">
                  <c:v>2.8027993277259999</c:v>
                </c:pt>
                <c:pt idx="2119">
                  <c:v>2.8508287337630001</c:v>
                </c:pt>
                <c:pt idx="2120">
                  <c:v>2.859657122013</c:v>
                </c:pt>
                <c:pt idx="2121">
                  <c:v>2.859657122013</c:v>
                </c:pt>
                <c:pt idx="2122">
                  <c:v>2.859657122013</c:v>
                </c:pt>
                <c:pt idx="2123">
                  <c:v>2.857238081732</c:v>
                </c:pt>
                <c:pt idx="2124">
                  <c:v>2.9773193325579999</c:v>
                </c:pt>
                <c:pt idx="2125">
                  <c:v>2.965827538848</c:v>
                </c:pt>
                <c:pt idx="2126">
                  <c:v>2.9740234327490001</c:v>
                </c:pt>
                <c:pt idx="2127">
                  <c:v>2.8735011374489998</c:v>
                </c:pt>
                <c:pt idx="2128">
                  <c:v>2.8735011374489998</c:v>
                </c:pt>
                <c:pt idx="2129">
                  <c:v>2.8735011374489998</c:v>
                </c:pt>
                <c:pt idx="2130">
                  <c:v>2.87203398631</c:v>
                </c:pt>
                <c:pt idx="2131">
                  <c:v>2.803900709643</c:v>
                </c:pt>
                <c:pt idx="2132">
                  <c:v>2.7934255980609999</c:v>
                </c:pt>
                <c:pt idx="2133">
                  <c:v>2.6943636409409999</c:v>
                </c:pt>
                <c:pt idx="2134">
                  <c:v>2.8609949802929999</c:v>
                </c:pt>
                <c:pt idx="2135">
                  <c:v>2.8609949802929999</c:v>
                </c:pt>
                <c:pt idx="2136">
                  <c:v>2.8609949802929999</c:v>
                </c:pt>
                <c:pt idx="2137">
                  <c:v>2.8460352067120001</c:v>
                </c:pt>
                <c:pt idx="2138">
                  <c:v>2.7492374469769998</c:v>
                </c:pt>
                <c:pt idx="2139">
                  <c:v>2.6793845296810002</c:v>
                </c:pt>
                <c:pt idx="2140">
                  <c:v>2.739902162585</c:v>
                </c:pt>
                <c:pt idx="2141">
                  <c:v>2.7824123049880001</c:v>
                </c:pt>
                <c:pt idx="2142">
                  <c:v>2.7824123049880001</c:v>
                </c:pt>
                <c:pt idx="2143">
                  <c:v>2.7824123049880001</c:v>
                </c:pt>
                <c:pt idx="2144">
                  <c:v>2.8335721275719998</c:v>
                </c:pt>
                <c:pt idx="2145">
                  <c:v>2.87274499296</c:v>
                </c:pt>
                <c:pt idx="2146">
                  <c:v>2.9954169872929999</c:v>
                </c:pt>
                <c:pt idx="2147">
                  <c:v>2.8239102309750002</c:v>
                </c:pt>
                <c:pt idx="2148">
                  <c:v>2.7126850941609999</c:v>
                </c:pt>
                <c:pt idx="2149">
                  <c:v>2.7126850941609999</c:v>
                </c:pt>
                <c:pt idx="2150">
                  <c:v>2.7126850941609999</c:v>
                </c:pt>
                <c:pt idx="2151">
                  <c:v>2.616301137312</c:v>
                </c:pt>
                <c:pt idx="2152">
                  <c:v>2.5879999971899998</c:v>
                </c:pt>
                <c:pt idx="2153">
                  <c:v>2.5293827277990002</c:v>
                </c:pt>
                <c:pt idx="2154">
                  <c:v>2.6352111523000001</c:v>
                </c:pt>
                <c:pt idx="2155">
                  <c:v>2.6650488970700001</c:v>
                </c:pt>
                <c:pt idx="2156">
                  <c:v>2.6650488970700001</c:v>
                </c:pt>
                <c:pt idx="2157">
                  <c:v>2.6650488970700001</c:v>
                </c:pt>
                <c:pt idx="2158">
                  <c:v>2.4275880384219999</c:v>
                </c:pt>
                <c:pt idx="2159">
                  <c:v>2.4501072536890001</c:v>
                </c:pt>
                <c:pt idx="2160">
                  <c:v>2.3113640858209998</c:v>
                </c:pt>
                <c:pt idx="2161">
                  <c:v>2.4094542934500001</c:v>
                </c:pt>
                <c:pt idx="2162">
                  <c:v>2.3821573591630001</c:v>
                </c:pt>
                <c:pt idx="2163">
                  <c:v>2.3821573591630001</c:v>
                </c:pt>
                <c:pt idx="2164">
                  <c:v>2.3821573591630001</c:v>
                </c:pt>
                <c:pt idx="2165">
                  <c:v>2.3869470853919998</c:v>
                </c:pt>
                <c:pt idx="2166">
                  <c:v>2.4024260529979999</c:v>
                </c:pt>
                <c:pt idx="2167">
                  <c:v>2.48545548306</c:v>
                </c:pt>
                <c:pt idx="2168">
                  <c:v>2.5210793165559999</c:v>
                </c:pt>
                <c:pt idx="2169">
                  <c:v>2.6741158801779998</c:v>
                </c:pt>
                <c:pt idx="2170">
                  <c:v>2.6741158801779998</c:v>
                </c:pt>
                <c:pt idx="2171">
                  <c:v>2.6741158801779998</c:v>
                </c:pt>
                <c:pt idx="2172">
                  <c:v>2.6570738347380001</c:v>
                </c:pt>
                <c:pt idx="2173">
                  <c:v>2.649206896795</c:v>
                </c:pt>
                <c:pt idx="2174">
                  <c:v>2.5831642693160002</c:v>
                </c:pt>
                <c:pt idx="2175">
                  <c:v>2.55163064583</c:v>
                </c:pt>
                <c:pt idx="2176">
                  <c:v>2.5189317164439999</c:v>
                </c:pt>
                <c:pt idx="2177">
                  <c:v>2.5189317164439999</c:v>
                </c:pt>
                <c:pt idx="2178">
                  <c:v>2.5189317164439999</c:v>
                </c:pt>
                <c:pt idx="2179">
                  <c:v>2.4648712298570001</c:v>
                </c:pt>
                <c:pt idx="2180">
                  <c:v>2.3686313653740001</c:v>
                </c:pt>
                <c:pt idx="2181">
                  <c:v>2.2859332909869998</c:v>
                </c:pt>
                <c:pt idx="2182">
                  <c:v>2.3822700737370002</c:v>
                </c:pt>
                <c:pt idx="2183">
                  <c:v>2.4026348445110002</c:v>
                </c:pt>
                <c:pt idx="2184">
                  <c:v>2.4026348445110002</c:v>
                </c:pt>
                <c:pt idx="2185">
                  <c:v>2.4026348445110002</c:v>
                </c:pt>
                <c:pt idx="2186">
                  <c:v>2.4086472843759998</c:v>
                </c:pt>
                <c:pt idx="2187">
                  <c:v>2.4284671301120002</c:v>
                </c:pt>
                <c:pt idx="2188">
                  <c:v>2.5477668233170001</c:v>
                </c:pt>
                <c:pt idx="2189">
                  <c:v>2.5158845124629998</c:v>
                </c:pt>
                <c:pt idx="2190">
                  <c:v>2.5837215251750001</c:v>
                </c:pt>
                <c:pt idx="2191">
                  <c:v>2.5837215251750001</c:v>
                </c:pt>
                <c:pt idx="2192">
                  <c:v>2.5837215251750001</c:v>
                </c:pt>
                <c:pt idx="2193">
                  <c:v>2.6859662361619998</c:v>
                </c:pt>
                <c:pt idx="2194">
                  <c:v>2.7163276661969999</c:v>
                </c:pt>
                <c:pt idx="2195">
                  <c:v>2.7731718139239998</c:v>
                </c:pt>
                <c:pt idx="2196">
                  <c:v>2.850828710479</c:v>
                </c:pt>
                <c:pt idx="2197">
                  <c:v>2.788892933254</c:v>
                </c:pt>
                <c:pt idx="2198">
                  <c:v>2.788892933254</c:v>
                </c:pt>
                <c:pt idx="2199">
                  <c:v>2.788892933254</c:v>
                </c:pt>
                <c:pt idx="2200">
                  <c:v>2.7874052803809999</c:v>
                </c:pt>
                <c:pt idx="2201">
                  <c:v>2.762711275389</c:v>
                </c:pt>
                <c:pt idx="2202">
                  <c:v>2.7862215459119999</c:v>
                </c:pt>
                <c:pt idx="2203">
                  <c:v>2.8522196376850002</c:v>
                </c:pt>
                <c:pt idx="2204">
                  <c:v>2.8060359412100002</c:v>
                </c:pt>
                <c:pt idx="2205">
                  <c:v>2.8060359412100002</c:v>
                </c:pt>
                <c:pt idx="2206">
                  <c:v>2.8060359412100002</c:v>
                </c:pt>
                <c:pt idx="2207">
                  <c:v>2.6781006581220002</c:v>
                </c:pt>
                <c:pt idx="2208">
                  <c:v>2.728959037119</c:v>
                </c:pt>
                <c:pt idx="2209">
                  <c:v>2.680158939339</c:v>
                </c:pt>
                <c:pt idx="2210">
                  <c:v>2.6850623294120002</c:v>
                </c:pt>
                <c:pt idx="2211">
                  <c:v>2.7043616365549998</c:v>
                </c:pt>
                <c:pt idx="2212">
                  <c:v>2.7043616365549998</c:v>
                </c:pt>
                <c:pt idx="2213">
                  <c:v>2.7043616365549998</c:v>
                </c:pt>
                <c:pt idx="2214">
                  <c:v>2.635163220111</c:v>
                </c:pt>
                <c:pt idx="2215">
                  <c:v>2.4217947701529998</c:v>
                </c:pt>
                <c:pt idx="2216">
                  <c:v>2.4192636946960002</c:v>
                </c:pt>
                <c:pt idx="2217">
                  <c:v>2.3775940631329999</c:v>
                </c:pt>
                <c:pt idx="2218">
                  <c:v>2.3756207600930002</c:v>
                </c:pt>
                <c:pt idx="2219">
                  <c:v>2.3756207600930002</c:v>
                </c:pt>
                <c:pt idx="2220">
                  <c:v>2.3756207600930002</c:v>
                </c:pt>
                <c:pt idx="2221">
                  <c:v>2.4670203213819999</c:v>
                </c:pt>
                <c:pt idx="2222">
                  <c:v>2.3863009574539999</c:v>
                </c:pt>
                <c:pt idx="2223">
                  <c:v>2.3791557980840001</c:v>
                </c:pt>
                <c:pt idx="2224">
                  <c:v>2.4031089302400002</c:v>
                </c:pt>
                <c:pt idx="2225">
                  <c:v>2.3513832459340001</c:v>
                </c:pt>
                <c:pt idx="2226">
                  <c:v>2.3513832459340001</c:v>
                </c:pt>
                <c:pt idx="2227">
                  <c:v>2.3513832459340001</c:v>
                </c:pt>
                <c:pt idx="2228">
                  <c:v>2.389332938885</c:v>
                </c:pt>
                <c:pt idx="2229">
                  <c:v>2.3484770534530002</c:v>
                </c:pt>
                <c:pt idx="2230">
                  <c:v>2.3860608095620002</c:v>
                </c:pt>
                <c:pt idx="2231">
                  <c:v>2.3878484336630001</c:v>
                </c:pt>
                <c:pt idx="2232">
                  <c:v>2.4882765759529999</c:v>
                </c:pt>
                <c:pt idx="2233">
                  <c:v>2.4882765759529999</c:v>
                </c:pt>
                <c:pt idx="2234">
                  <c:v>2.4882765759529999</c:v>
                </c:pt>
                <c:pt idx="2235">
                  <c:v>2.5462808666179999</c:v>
                </c:pt>
                <c:pt idx="2236">
                  <c:v>2.5603180957410001</c:v>
                </c:pt>
                <c:pt idx="2237">
                  <c:v>2.5380360515599998</c:v>
                </c:pt>
                <c:pt idx="2238">
                  <c:v>2.302803742894</c:v>
                </c:pt>
                <c:pt idx="2239">
                  <c:v>2.4241640827720001</c:v>
                </c:pt>
                <c:pt idx="2240">
                  <c:v>2.4241640827720001</c:v>
                </c:pt>
                <c:pt idx="2241">
                  <c:v>2.4241640827720001</c:v>
                </c:pt>
                <c:pt idx="2242">
                  <c:v>2.472361922628</c:v>
                </c:pt>
                <c:pt idx="2243">
                  <c:v>2.309848065023</c:v>
                </c:pt>
                <c:pt idx="2244">
                  <c:v>2.3833670471519999</c:v>
                </c:pt>
                <c:pt idx="2245">
                  <c:v>2.433348809111</c:v>
                </c:pt>
                <c:pt idx="2246">
                  <c:v>2.8904081009909999</c:v>
                </c:pt>
                <c:pt idx="2247">
                  <c:v>2.8904081009909999</c:v>
                </c:pt>
                <c:pt idx="2248">
                  <c:v>2.8904081009909999</c:v>
                </c:pt>
                <c:pt idx="2249">
                  <c:v>2.8632470210230001</c:v>
                </c:pt>
                <c:pt idx="2250">
                  <c:v>3.0240922117290001</c:v>
                </c:pt>
                <c:pt idx="2251">
                  <c:v>3.1751910229139999</c:v>
                </c:pt>
                <c:pt idx="2252">
                  <c:v>3.203130758605</c:v>
                </c:pt>
                <c:pt idx="2253">
                  <c:v>3.3428699133520001</c:v>
                </c:pt>
                <c:pt idx="2254">
                  <c:v>3.3428699133520001</c:v>
                </c:pt>
                <c:pt idx="2255">
                  <c:v>3.3428699133520001</c:v>
                </c:pt>
                <c:pt idx="2256">
                  <c:v>3.4639037670300001</c:v>
                </c:pt>
                <c:pt idx="2257">
                  <c:v>3.8502909493969999</c:v>
                </c:pt>
                <c:pt idx="2258">
                  <c:v>4.0610429031219999</c:v>
                </c:pt>
                <c:pt idx="2259">
                  <c:v>3.6094230662519999</c:v>
                </c:pt>
                <c:pt idx="2260">
                  <c:v>3.2950693549030001</c:v>
                </c:pt>
                <c:pt idx="2261">
                  <c:v>3.2950693549030001</c:v>
                </c:pt>
                <c:pt idx="2262">
                  <c:v>3.2950693549030001</c:v>
                </c:pt>
                <c:pt idx="2263">
                  <c:v>3.521278269408</c:v>
                </c:pt>
                <c:pt idx="2264">
                  <c:v>3.4110994799149998</c:v>
                </c:pt>
                <c:pt idx="2265">
                  <c:v>3.255341952163</c:v>
                </c:pt>
                <c:pt idx="2266">
                  <c:v>2.9397471222739999</c:v>
                </c:pt>
                <c:pt idx="2267">
                  <c:v>2.9397471222739999</c:v>
                </c:pt>
                <c:pt idx="2268">
                  <c:v>2.9397471222739999</c:v>
                </c:pt>
                <c:pt idx="2269">
                  <c:v>2.9397471222739999</c:v>
                </c:pt>
                <c:pt idx="2270">
                  <c:v>3.2250218866120002</c:v>
                </c:pt>
                <c:pt idx="2271">
                  <c:v>3.4480346838439999</c:v>
                </c:pt>
                <c:pt idx="2272">
                  <c:v>3.430683563858</c:v>
                </c:pt>
                <c:pt idx="2273">
                  <c:v>3.42262611568</c:v>
                </c:pt>
                <c:pt idx="2274">
                  <c:v>3.446587772754</c:v>
                </c:pt>
                <c:pt idx="2275">
                  <c:v>3.446587772754</c:v>
                </c:pt>
                <c:pt idx="2276">
                  <c:v>3.446587772754</c:v>
                </c:pt>
                <c:pt idx="2277">
                  <c:v>3.4188364730580001</c:v>
                </c:pt>
                <c:pt idx="2278">
                  <c:v>3.3225468932000002</c:v>
                </c:pt>
                <c:pt idx="2279">
                  <c:v>3.1219884038929999</c:v>
                </c:pt>
                <c:pt idx="2280">
                  <c:v>3.2052337293150002</c:v>
                </c:pt>
                <c:pt idx="2281">
                  <c:v>3.1780738376679998</c:v>
                </c:pt>
                <c:pt idx="2282">
                  <c:v>3.1780738376679998</c:v>
                </c:pt>
                <c:pt idx="2283">
                  <c:v>3.1780738376679998</c:v>
                </c:pt>
                <c:pt idx="2284">
                  <c:v>3.2442334532869999</c:v>
                </c:pt>
                <c:pt idx="2285">
                  <c:v>3.1625558943800001</c:v>
                </c:pt>
                <c:pt idx="2286">
                  <c:v>3.0316924036769999</c:v>
                </c:pt>
                <c:pt idx="2287">
                  <c:v>3.2412475782639998</c:v>
                </c:pt>
                <c:pt idx="2288">
                  <c:v>3.2428136414909998</c:v>
                </c:pt>
                <c:pt idx="2289">
                  <c:v>3.2428136414909998</c:v>
                </c:pt>
                <c:pt idx="2290">
                  <c:v>3.2428136414909998</c:v>
                </c:pt>
                <c:pt idx="2291">
                  <c:v>3.318374147418</c:v>
                </c:pt>
                <c:pt idx="2292">
                  <c:v>3.3185721220539999</c:v>
                </c:pt>
                <c:pt idx="2293">
                  <c:v>3.3130123700429999</c:v>
                </c:pt>
                <c:pt idx="2294">
                  <c:v>3.3605296840359999</c:v>
                </c:pt>
                <c:pt idx="2295">
                  <c:v>3.3337445796259999</c:v>
                </c:pt>
                <c:pt idx="2296">
                  <c:v>3.3337445796259999</c:v>
                </c:pt>
                <c:pt idx="2297">
                  <c:v>3.3337445796259999</c:v>
                </c:pt>
                <c:pt idx="2298">
                  <c:v>3.3978509711270002</c:v>
                </c:pt>
                <c:pt idx="2299">
                  <c:v>3.443397642326</c:v>
                </c:pt>
                <c:pt idx="2300">
                  <c:v>3.5730478014929998</c:v>
                </c:pt>
                <c:pt idx="2301">
                  <c:v>3.6752133243939999</c:v>
                </c:pt>
                <c:pt idx="2302">
                  <c:v>3.6752133243939999</c:v>
                </c:pt>
                <c:pt idx="2303">
                  <c:v>3.6752133243939999</c:v>
                </c:pt>
                <c:pt idx="2304">
                  <c:v>3.6752133243939999</c:v>
                </c:pt>
                <c:pt idx="2305">
                  <c:v>3.6306760334639998</c:v>
                </c:pt>
                <c:pt idx="2306">
                  <c:v>3.6214131537880001</c:v>
                </c:pt>
                <c:pt idx="2307">
                  <c:v>3.7868296025860002</c:v>
                </c:pt>
                <c:pt idx="2308">
                  <c:v>3.657598984736</c:v>
                </c:pt>
                <c:pt idx="2309">
                  <c:v>3.7783141674870002</c:v>
                </c:pt>
                <c:pt idx="2310">
                  <c:v>3.7783141674870002</c:v>
                </c:pt>
                <c:pt idx="2311">
                  <c:v>3.7783141674870002</c:v>
                </c:pt>
                <c:pt idx="2312">
                  <c:v>3.7478918727649999</c:v>
                </c:pt>
                <c:pt idx="2313">
                  <c:v>3.6198146308910002</c:v>
                </c:pt>
                <c:pt idx="2314">
                  <c:v>3.5792785244290002</c:v>
                </c:pt>
                <c:pt idx="2315">
                  <c:v>3.5792785244290002</c:v>
                </c:pt>
                <c:pt idx="2316">
                  <c:v>3.5792785244290002</c:v>
                </c:pt>
                <c:pt idx="2317">
                  <c:v>3.5792785244290002</c:v>
                </c:pt>
                <c:pt idx="2318">
                  <c:v>3.5792785244290002</c:v>
                </c:pt>
                <c:pt idx="2319">
                  <c:v>3.4458484635589999</c:v>
                </c:pt>
                <c:pt idx="2320">
                  <c:v>3.2879005820459999</c:v>
                </c:pt>
                <c:pt idx="2321">
                  <c:v>3.0874425572390001</c:v>
                </c:pt>
                <c:pt idx="2322">
                  <c:v>3.138636288636</c:v>
                </c:pt>
                <c:pt idx="2323">
                  <c:v>3.0800190427310001</c:v>
                </c:pt>
                <c:pt idx="2324">
                  <c:v>3.0800190427310001</c:v>
                </c:pt>
                <c:pt idx="2325">
                  <c:v>3.0800190427310001</c:v>
                </c:pt>
                <c:pt idx="2326">
                  <c:v>3.106152385044</c:v>
                </c:pt>
                <c:pt idx="2327">
                  <c:v>2.973434158236</c:v>
                </c:pt>
                <c:pt idx="2328">
                  <c:v>3.0868225114780001</c:v>
                </c:pt>
                <c:pt idx="2329">
                  <c:v>3.019594085464</c:v>
                </c:pt>
                <c:pt idx="2330">
                  <c:v>2.907133329049</c:v>
                </c:pt>
                <c:pt idx="2331">
                  <c:v>2.907133329049</c:v>
                </c:pt>
                <c:pt idx="2332">
                  <c:v>2.907133329049</c:v>
                </c:pt>
                <c:pt idx="2333">
                  <c:v>2.9210775523849999</c:v>
                </c:pt>
                <c:pt idx="2334">
                  <c:v>3.0291787805910002</c:v>
                </c:pt>
                <c:pt idx="2335">
                  <c:v>3.0807963650039998</c:v>
                </c:pt>
                <c:pt idx="2336">
                  <c:v>2.9738364993970001</c:v>
                </c:pt>
                <c:pt idx="2337">
                  <c:v>3.0020434509310001</c:v>
                </c:pt>
                <c:pt idx="2338">
                  <c:v>3.0020434509310001</c:v>
                </c:pt>
                <c:pt idx="2339">
                  <c:v>3.0020434509310001</c:v>
                </c:pt>
                <c:pt idx="2340">
                  <c:v>3.1406285037270001</c:v>
                </c:pt>
                <c:pt idx="2341">
                  <c:v>3.2126894109489998</c:v>
                </c:pt>
                <c:pt idx="2342">
                  <c:v>3.3643018966430001</c:v>
                </c:pt>
                <c:pt idx="2343">
                  <c:v>3.4371828665900002</c:v>
                </c:pt>
                <c:pt idx="2344">
                  <c:v>3.405893709236</c:v>
                </c:pt>
                <c:pt idx="2345">
                  <c:v>3.405893709236</c:v>
                </c:pt>
                <c:pt idx="2346">
                  <c:v>3.405893709236</c:v>
                </c:pt>
                <c:pt idx="2347">
                  <c:v>3.405893709236</c:v>
                </c:pt>
                <c:pt idx="2348">
                  <c:v>3.3702632681689999</c:v>
                </c:pt>
                <c:pt idx="2349">
                  <c:v>3.4961145765519999</c:v>
                </c:pt>
                <c:pt idx="2350">
                  <c:v>3.5701226112560001</c:v>
                </c:pt>
                <c:pt idx="2351">
                  <c:v>3.6259990594680001</c:v>
                </c:pt>
                <c:pt idx="2352">
                  <c:v>3.6259990594680001</c:v>
                </c:pt>
                <c:pt idx="2353">
                  <c:v>3.6259990594680001</c:v>
                </c:pt>
                <c:pt idx="2354">
                  <c:v>3.776947082285</c:v>
                </c:pt>
                <c:pt idx="2355">
                  <c:v>3.9967840540630002</c:v>
                </c:pt>
                <c:pt idx="2356">
                  <c:v>4.0129211840250001</c:v>
                </c:pt>
                <c:pt idx="2357">
                  <c:v>3.9323783254440001</c:v>
                </c:pt>
                <c:pt idx="2358">
                  <c:v>3.6683235994090002</c:v>
                </c:pt>
                <c:pt idx="2359">
                  <c:v>3.6683235994090002</c:v>
                </c:pt>
                <c:pt idx="2360">
                  <c:v>3.6683235994090002</c:v>
                </c:pt>
                <c:pt idx="2361">
                  <c:v>3.697038726513</c:v>
                </c:pt>
                <c:pt idx="2362">
                  <c:v>3.5614406158950001</c:v>
                </c:pt>
                <c:pt idx="2363">
                  <c:v>3.289064340036</c:v>
                </c:pt>
                <c:pt idx="2364">
                  <c:v>3.1339943588170001</c:v>
                </c:pt>
                <c:pt idx="2365">
                  <c:v>3.1918321562859999</c:v>
                </c:pt>
                <c:pt idx="2366">
                  <c:v>3.1918321562859999</c:v>
                </c:pt>
                <c:pt idx="2367">
                  <c:v>3.1918321562859999</c:v>
                </c:pt>
                <c:pt idx="2368">
                  <c:v>3.20717409443</c:v>
                </c:pt>
                <c:pt idx="2369">
                  <c:v>3.3090361271300002</c:v>
                </c:pt>
                <c:pt idx="2370">
                  <c:v>3.4171093538249999</c:v>
                </c:pt>
                <c:pt idx="2371">
                  <c:v>3.4697287281850002</c:v>
                </c:pt>
                <c:pt idx="2372">
                  <c:v>3.6503810755130002</c:v>
                </c:pt>
                <c:pt idx="2373">
                  <c:v>3.6503810755130002</c:v>
                </c:pt>
                <c:pt idx="2374">
                  <c:v>3.6503810755130002</c:v>
                </c:pt>
                <c:pt idx="2375">
                  <c:v>3.5151525138080002</c:v>
                </c:pt>
                <c:pt idx="2376">
                  <c:v>3.5982572753249999</c:v>
                </c:pt>
                <c:pt idx="2377">
                  <c:v>3.5748029181610002</c:v>
                </c:pt>
                <c:pt idx="2378">
                  <c:v>3.2447948596059999</c:v>
                </c:pt>
                <c:pt idx="2379">
                  <c:v>3.1580073740139998</c:v>
                </c:pt>
                <c:pt idx="2380">
                  <c:v>3.1580073740139998</c:v>
                </c:pt>
                <c:pt idx="2381">
                  <c:v>3.1580073740139998</c:v>
                </c:pt>
                <c:pt idx="2382">
                  <c:v>3.2734941442959999</c:v>
                </c:pt>
                <c:pt idx="2383">
                  <c:v>3.354321450339</c:v>
                </c:pt>
                <c:pt idx="2384">
                  <c:v>3.3213351378299998</c:v>
                </c:pt>
                <c:pt idx="2385">
                  <c:v>3.3896300860339998</c:v>
                </c:pt>
                <c:pt idx="2386">
                  <c:v>3.4268467935950002</c:v>
                </c:pt>
                <c:pt idx="2387">
                  <c:v>3.4268467935950002</c:v>
                </c:pt>
                <c:pt idx="2388">
                  <c:v>3.4268467935950002</c:v>
                </c:pt>
                <c:pt idx="2389">
                  <c:v>3.4388816466510002</c:v>
                </c:pt>
                <c:pt idx="2390">
                  <c:v>3.4482611414509998</c:v>
                </c:pt>
                <c:pt idx="2391">
                  <c:v>3.2726916569140001</c:v>
                </c:pt>
                <c:pt idx="2392">
                  <c:v>3.2748637661319999</c:v>
                </c:pt>
                <c:pt idx="2393">
                  <c:v>3.3701564875269998</c:v>
                </c:pt>
                <c:pt idx="2394">
                  <c:v>3.3701564875269998</c:v>
                </c:pt>
                <c:pt idx="2395">
                  <c:v>3.3701564875269998</c:v>
                </c:pt>
                <c:pt idx="2396">
                  <c:v>3.3557564247029998</c:v>
                </c:pt>
                <c:pt idx="2397">
                  <c:v>3.3493188629769999</c:v>
                </c:pt>
                <c:pt idx="2398">
                  <c:v>3.209999522126</c:v>
                </c:pt>
                <c:pt idx="2399">
                  <c:v>3.2038036473389999</c:v>
                </c:pt>
                <c:pt idx="2400">
                  <c:v>3.2255598106629999</c:v>
                </c:pt>
                <c:pt idx="2401">
                  <c:v>3.2255598106629999</c:v>
                </c:pt>
                <c:pt idx="2402">
                  <c:v>3.2255598106629999</c:v>
                </c:pt>
                <c:pt idx="2403">
                  <c:v>3.1127969352020002</c:v>
                </c:pt>
                <c:pt idx="2404">
                  <c:v>3.0554938368500002</c:v>
                </c:pt>
                <c:pt idx="2405">
                  <c:v>3.0742286552309999</c:v>
                </c:pt>
                <c:pt idx="2406">
                  <c:v>3.0447277516079998</c:v>
                </c:pt>
                <c:pt idx="2407">
                  <c:v>3.01284408242</c:v>
                </c:pt>
                <c:pt idx="2408">
                  <c:v>3.01284408242</c:v>
                </c:pt>
                <c:pt idx="2409">
                  <c:v>3.01284408242</c:v>
                </c:pt>
                <c:pt idx="2410">
                  <c:v>3.01284408242</c:v>
                </c:pt>
                <c:pt idx="2411">
                  <c:v>3.0864080915319998</c:v>
                </c:pt>
                <c:pt idx="2412">
                  <c:v>2.9888759906939999</c:v>
                </c:pt>
                <c:pt idx="2413">
                  <c:v>2.7273959367340002</c:v>
                </c:pt>
                <c:pt idx="2414">
                  <c:v>2.7395251947329999</c:v>
                </c:pt>
                <c:pt idx="2415">
                  <c:v>2.7395251947329999</c:v>
                </c:pt>
                <c:pt idx="2416">
                  <c:v>2.7395251947329999</c:v>
                </c:pt>
                <c:pt idx="2417">
                  <c:v>2.6470198367800002</c:v>
                </c:pt>
                <c:pt idx="2418">
                  <c:v>2.6966644812010001</c:v>
                </c:pt>
                <c:pt idx="2419">
                  <c:v>3.1327887788850002</c:v>
                </c:pt>
                <c:pt idx="2420">
                  <c:v>3.1903542711730002</c:v>
                </c:pt>
                <c:pt idx="2421">
                  <c:v>3.3443329579630001</c:v>
                </c:pt>
                <c:pt idx="2422">
                  <c:v>3.3443329579630001</c:v>
                </c:pt>
                <c:pt idx="2423">
                  <c:v>3.3443329579630001</c:v>
                </c:pt>
                <c:pt idx="2424">
                  <c:v>3.3409943650899998</c:v>
                </c:pt>
                <c:pt idx="2425">
                  <c:v>3.4407968936120001</c:v>
                </c:pt>
                <c:pt idx="2426">
                  <c:v>3.4333090153589998</c:v>
                </c:pt>
                <c:pt idx="2427">
                  <c:v>3.4967357939360002</c:v>
                </c:pt>
                <c:pt idx="2428">
                  <c:v>3.5200552158759999</c:v>
                </c:pt>
                <c:pt idx="2429">
                  <c:v>3.5200552158759999</c:v>
                </c:pt>
                <c:pt idx="2430">
                  <c:v>3.5200552158759999</c:v>
                </c:pt>
                <c:pt idx="2431">
                  <c:v>3.5404653937330002</c:v>
                </c:pt>
                <c:pt idx="2432">
                  <c:v>3.5151489785969998</c:v>
                </c:pt>
                <c:pt idx="2433">
                  <c:v>3.5420693702319999</c:v>
                </c:pt>
                <c:pt idx="2434">
                  <c:v>3.6328323976229999</c:v>
                </c:pt>
                <c:pt idx="2435">
                  <c:v>3.6356384616909998</c:v>
                </c:pt>
                <c:pt idx="2436">
                  <c:v>3.6356384616909998</c:v>
                </c:pt>
                <c:pt idx="2437">
                  <c:v>3.6356384616909998</c:v>
                </c:pt>
                <c:pt idx="2438">
                  <c:v>3.6577948946409999</c:v>
                </c:pt>
                <c:pt idx="2439">
                  <c:v>3.827597483101</c:v>
                </c:pt>
                <c:pt idx="2440">
                  <c:v>3.9720553544019999</c:v>
                </c:pt>
                <c:pt idx="2441">
                  <c:v>4.0200924036629999</c:v>
                </c:pt>
                <c:pt idx="2442">
                  <c:v>3.9659764103019999</c:v>
                </c:pt>
                <c:pt idx="2443">
                  <c:v>3.9659764103019999</c:v>
                </c:pt>
                <c:pt idx="2444">
                  <c:v>3.9659764103019999</c:v>
                </c:pt>
                <c:pt idx="2445">
                  <c:v>3.9449489649670002</c:v>
                </c:pt>
                <c:pt idx="2446">
                  <c:v>3.9313180171369999</c:v>
                </c:pt>
                <c:pt idx="2447">
                  <c:v>3.9540113291200001</c:v>
                </c:pt>
                <c:pt idx="2448">
                  <c:v>3.9589601371269998</c:v>
                </c:pt>
                <c:pt idx="2449">
                  <c:v>4.0133522281190004</c:v>
                </c:pt>
                <c:pt idx="2450">
                  <c:v>4.0133522281190004</c:v>
                </c:pt>
                <c:pt idx="2451">
                  <c:v>4.0133522281190004</c:v>
                </c:pt>
                <c:pt idx="2452">
                  <c:v>3.7209659728750002</c:v>
                </c:pt>
                <c:pt idx="2453">
                  <c:v>3.7964875002120002</c:v>
                </c:pt>
                <c:pt idx="2454">
                  <c:v>3.714210738197</c:v>
                </c:pt>
                <c:pt idx="2455">
                  <c:v>3.5367828148660001</c:v>
                </c:pt>
                <c:pt idx="2456">
                  <c:v>3.3028630414919999</c:v>
                </c:pt>
                <c:pt idx="2457">
                  <c:v>3.3028630414919999</c:v>
                </c:pt>
                <c:pt idx="2458">
                  <c:v>3.3028630414919999</c:v>
                </c:pt>
                <c:pt idx="2459">
                  <c:v>3.3028630414919999</c:v>
                </c:pt>
                <c:pt idx="2460">
                  <c:v>3.3028630414919999</c:v>
                </c:pt>
                <c:pt idx="2461">
                  <c:v>3.3028630414919999</c:v>
                </c:pt>
                <c:pt idx="2462">
                  <c:v>3.0391038017810001</c:v>
                </c:pt>
                <c:pt idx="2463">
                  <c:v>3.129269461457</c:v>
                </c:pt>
                <c:pt idx="2464">
                  <c:v>3.129269461457</c:v>
                </c:pt>
                <c:pt idx="2465">
                  <c:v>3.129269461457</c:v>
                </c:pt>
                <c:pt idx="2466">
                  <c:v>3.0161163943139999</c:v>
                </c:pt>
                <c:pt idx="2467">
                  <c:v>3.1135346159630002</c:v>
                </c:pt>
                <c:pt idx="2468">
                  <c:v>3.1135346159630002</c:v>
                </c:pt>
                <c:pt idx="2469">
                  <c:v>3.1135346159630002</c:v>
                </c:pt>
                <c:pt idx="2470">
                  <c:v>3.0558265613329998</c:v>
                </c:pt>
                <c:pt idx="2471">
                  <c:v>3.0558265613329998</c:v>
                </c:pt>
                <c:pt idx="2472">
                  <c:v>3.0558265613329998</c:v>
                </c:pt>
                <c:pt idx="2473">
                  <c:v>3.0558265613329998</c:v>
                </c:pt>
                <c:pt idx="2474">
                  <c:v>3.0558265613329998</c:v>
                </c:pt>
                <c:pt idx="2475">
                  <c:v>2.9412133249469998</c:v>
                </c:pt>
                <c:pt idx="2476">
                  <c:v>2.860205435393</c:v>
                </c:pt>
                <c:pt idx="2477">
                  <c:v>2.9852412136159998</c:v>
                </c:pt>
                <c:pt idx="2478">
                  <c:v>2.9852412136159998</c:v>
                </c:pt>
                <c:pt idx="2479">
                  <c:v>2.9852412136159998</c:v>
                </c:pt>
                <c:pt idx="2480">
                  <c:v>2.9852412136159998</c:v>
                </c:pt>
                <c:pt idx="2481">
                  <c:v>2.9852412136159998</c:v>
                </c:pt>
                <c:pt idx="2482">
                  <c:v>2.9965789528700002</c:v>
                </c:pt>
                <c:pt idx="2483">
                  <c:v>3.0806001978820001</c:v>
                </c:pt>
                <c:pt idx="2484">
                  <c:v>3.1055046291439998</c:v>
                </c:pt>
                <c:pt idx="2485">
                  <c:v>3.1055046291439998</c:v>
                </c:pt>
                <c:pt idx="2486">
                  <c:v>3.1055046291439998</c:v>
                </c:pt>
                <c:pt idx="2487">
                  <c:v>3.123611175702</c:v>
                </c:pt>
                <c:pt idx="2488">
                  <c:v>3.1414981279449998</c:v>
                </c:pt>
                <c:pt idx="2489">
                  <c:v>3.1014460064130001</c:v>
                </c:pt>
                <c:pt idx="2490">
                  <c:v>3.0612993541710001</c:v>
                </c:pt>
                <c:pt idx="2491">
                  <c:v>3.0903598833660002</c:v>
                </c:pt>
                <c:pt idx="2492">
                  <c:v>3.0903598833660002</c:v>
                </c:pt>
                <c:pt idx="2493">
                  <c:v>3.0903598833660002</c:v>
                </c:pt>
                <c:pt idx="2494">
                  <c:v>3.110003917956</c:v>
                </c:pt>
                <c:pt idx="2495">
                  <c:v>3.0453047114270002</c:v>
                </c:pt>
                <c:pt idx="2496">
                  <c:v>3.0453047114270002</c:v>
                </c:pt>
                <c:pt idx="2497">
                  <c:v>3.0418813979960002</c:v>
                </c:pt>
                <c:pt idx="2498">
                  <c:v>2.9332599547010001</c:v>
                </c:pt>
                <c:pt idx="2499">
                  <c:v>2.9332599547010001</c:v>
                </c:pt>
                <c:pt idx="2500">
                  <c:v>2.9332599547010001</c:v>
                </c:pt>
                <c:pt idx="2501">
                  <c:v>2.9137050639190001</c:v>
                </c:pt>
                <c:pt idx="2502">
                  <c:v>2.9568881370489999</c:v>
                </c:pt>
                <c:pt idx="2503">
                  <c:v>2.9773609874579998</c:v>
                </c:pt>
                <c:pt idx="2504">
                  <c:v>2.8988439044519998</c:v>
                </c:pt>
                <c:pt idx="2505">
                  <c:v>2.855767495027</c:v>
                </c:pt>
                <c:pt idx="2506">
                  <c:v>2.855767495027</c:v>
                </c:pt>
                <c:pt idx="2507">
                  <c:v>2.855767495027</c:v>
                </c:pt>
                <c:pt idx="2508">
                  <c:v>2.7133921517370001</c:v>
                </c:pt>
                <c:pt idx="2509">
                  <c:v>2.6584608542230002</c:v>
                </c:pt>
                <c:pt idx="2510">
                  <c:v>2.654684844553</c:v>
                </c:pt>
                <c:pt idx="2511">
                  <c:v>2.6501382019089998</c:v>
                </c:pt>
                <c:pt idx="2512">
                  <c:v>2.614574855611</c:v>
                </c:pt>
                <c:pt idx="2513">
                  <c:v>2.614574855611</c:v>
                </c:pt>
                <c:pt idx="2514">
                  <c:v>2.614574855611</c:v>
                </c:pt>
                <c:pt idx="2515">
                  <c:v>2.664495821764</c:v>
                </c:pt>
                <c:pt idx="2516">
                  <c:v>2.5844571751099998</c:v>
                </c:pt>
                <c:pt idx="2517">
                  <c:v>2.6654944989330001</c:v>
                </c:pt>
                <c:pt idx="2518">
                  <c:v>2.6407007195649999</c:v>
                </c:pt>
                <c:pt idx="2519">
                  <c:v>2.7472438929980001</c:v>
                </c:pt>
                <c:pt idx="2520">
                  <c:v>2.7472438929980001</c:v>
                </c:pt>
                <c:pt idx="2521">
                  <c:v>2.7472438929980001</c:v>
                </c:pt>
                <c:pt idx="2522">
                  <c:v>2.661255104371</c:v>
                </c:pt>
                <c:pt idx="2523">
                  <c:v>2.619312727978</c:v>
                </c:pt>
                <c:pt idx="2524">
                  <c:v>2.592526252541</c:v>
                </c:pt>
                <c:pt idx="2525">
                  <c:v>2.6108868243310002</c:v>
                </c:pt>
                <c:pt idx="2526">
                  <c:v>2.6886898458270001</c:v>
                </c:pt>
                <c:pt idx="2527">
                  <c:v>2.6886898458270001</c:v>
                </c:pt>
                <c:pt idx="2528">
                  <c:v>2.6886898458270001</c:v>
                </c:pt>
                <c:pt idx="2529">
                  <c:v>2.6309559603510002</c:v>
                </c:pt>
                <c:pt idx="2530">
                  <c:v>2.606699106392</c:v>
                </c:pt>
                <c:pt idx="2531">
                  <c:v>2.5737197298379999</c:v>
                </c:pt>
                <c:pt idx="2532">
                  <c:v>2.4191399693159998</c:v>
                </c:pt>
                <c:pt idx="2533">
                  <c:v>2.5317473814340001</c:v>
                </c:pt>
                <c:pt idx="2534">
                  <c:v>2.5317473814340001</c:v>
                </c:pt>
                <c:pt idx="2535">
                  <c:v>2.5317473814340001</c:v>
                </c:pt>
                <c:pt idx="2536">
                  <c:v>2.5774730978010001</c:v>
                </c:pt>
                <c:pt idx="2537">
                  <c:v>2.5068546620199998</c:v>
                </c:pt>
                <c:pt idx="2538">
                  <c:v>2.4074850377170001</c:v>
                </c:pt>
                <c:pt idx="2539">
                  <c:v>2.3391060891420001</c:v>
                </c:pt>
                <c:pt idx="2540">
                  <c:v>2.385009762523</c:v>
                </c:pt>
                <c:pt idx="2541">
                  <c:v>2.385009762523</c:v>
                </c:pt>
                <c:pt idx="2542">
                  <c:v>2.385009762523</c:v>
                </c:pt>
                <c:pt idx="2543">
                  <c:v>2.3416267018860002</c:v>
                </c:pt>
                <c:pt idx="2544">
                  <c:v>2.3426226594430002</c:v>
                </c:pt>
                <c:pt idx="2545">
                  <c:v>2.3748566014539998</c:v>
                </c:pt>
                <c:pt idx="2546">
                  <c:v>2.3970738842200001</c:v>
                </c:pt>
                <c:pt idx="2547">
                  <c:v>2.4555914097009999</c:v>
                </c:pt>
                <c:pt idx="2548">
                  <c:v>2.4555914097009999</c:v>
                </c:pt>
                <c:pt idx="2549">
                  <c:v>2.4555914097009999</c:v>
                </c:pt>
                <c:pt idx="2550">
                  <c:v>2.4594990306570002</c:v>
                </c:pt>
                <c:pt idx="2551">
                  <c:v>2.4526512206039999</c:v>
                </c:pt>
                <c:pt idx="2552">
                  <c:v>2.49483153128</c:v>
                </c:pt>
                <c:pt idx="2553">
                  <c:v>2.4518081664690001</c:v>
                </c:pt>
                <c:pt idx="2554">
                  <c:v>2.5898589043040001</c:v>
                </c:pt>
                <c:pt idx="2555">
                  <c:v>2.5898589043040001</c:v>
                </c:pt>
                <c:pt idx="2556">
                  <c:v>2.5898589043040001</c:v>
                </c:pt>
                <c:pt idx="2557">
                  <c:v>2.439295696207</c:v>
                </c:pt>
                <c:pt idx="2558">
                  <c:v>2.407281537711</c:v>
                </c:pt>
                <c:pt idx="2559">
                  <c:v>2.3818887782710001</c:v>
                </c:pt>
                <c:pt idx="2560">
                  <c:v>2.3070504783670001</c:v>
                </c:pt>
                <c:pt idx="2561">
                  <c:v>2.2453678632349998</c:v>
                </c:pt>
                <c:pt idx="2562">
                  <c:v>2.2453678632349998</c:v>
                </c:pt>
                <c:pt idx="2563">
                  <c:v>2.2453678632349998</c:v>
                </c:pt>
                <c:pt idx="2564">
                  <c:v>2.364185696212</c:v>
                </c:pt>
                <c:pt idx="2565">
                  <c:v>2.3056651295820001</c:v>
                </c:pt>
                <c:pt idx="2566">
                  <c:v>2.3488857050130001</c:v>
                </c:pt>
                <c:pt idx="2567">
                  <c:v>2.3515892788560002</c:v>
                </c:pt>
                <c:pt idx="2568">
                  <c:v>2.2527773716850001</c:v>
                </c:pt>
                <c:pt idx="2569">
                  <c:v>2.2527773716850001</c:v>
                </c:pt>
                <c:pt idx="2570">
                  <c:v>2.2527773716850001</c:v>
                </c:pt>
                <c:pt idx="2571">
                  <c:v>2.240174113648</c:v>
                </c:pt>
                <c:pt idx="2572">
                  <c:v>2.2469568985419999</c:v>
                </c:pt>
                <c:pt idx="2573">
                  <c:v>2.2502783676520002</c:v>
                </c:pt>
                <c:pt idx="2574">
                  <c:v>2.3319002258719999</c:v>
                </c:pt>
                <c:pt idx="2575">
                  <c:v>2.3116336481849999</c:v>
                </c:pt>
                <c:pt idx="2576">
                  <c:v>2.3116336481849999</c:v>
                </c:pt>
                <c:pt idx="2577">
                  <c:v>2.3116336481849999</c:v>
                </c:pt>
                <c:pt idx="2578">
                  <c:v>2.3920830016550001</c:v>
                </c:pt>
                <c:pt idx="2579">
                  <c:v>2.4155407394049999</c:v>
                </c:pt>
                <c:pt idx="2580">
                  <c:v>2.4173719173210002</c:v>
                </c:pt>
                <c:pt idx="2581">
                  <c:v>2.4791799534850001</c:v>
                </c:pt>
                <c:pt idx="2582">
                  <c:v>2.457099319258</c:v>
                </c:pt>
                <c:pt idx="2583">
                  <c:v>2.457099319258</c:v>
                </c:pt>
                <c:pt idx="2584">
                  <c:v>2.457099319258</c:v>
                </c:pt>
                <c:pt idx="2585">
                  <c:v>2.471181287971</c:v>
                </c:pt>
                <c:pt idx="2586">
                  <c:v>2.4774973266039999</c:v>
                </c:pt>
                <c:pt idx="2587">
                  <c:v>2.4438390437700002</c:v>
                </c:pt>
                <c:pt idx="2588">
                  <c:v>2.4527356599169998</c:v>
                </c:pt>
                <c:pt idx="2589">
                  <c:v>2.447601093681</c:v>
                </c:pt>
                <c:pt idx="2590">
                  <c:v>2.447601093681</c:v>
                </c:pt>
                <c:pt idx="2591">
                  <c:v>2.447601093681</c:v>
                </c:pt>
                <c:pt idx="2592">
                  <c:v>2.4676082399129999</c:v>
                </c:pt>
                <c:pt idx="2593">
                  <c:v>2.4651968046410002</c:v>
                </c:pt>
                <c:pt idx="2594">
                  <c:v>2.5449855278469999</c:v>
                </c:pt>
                <c:pt idx="2595">
                  <c:v>2.5239546378000002</c:v>
                </c:pt>
                <c:pt idx="2596">
                  <c:v>2.5877724277960001</c:v>
                </c:pt>
                <c:pt idx="2597">
                  <c:v>2.5877724277960001</c:v>
                </c:pt>
                <c:pt idx="2598">
                  <c:v>2.5877724277960001</c:v>
                </c:pt>
                <c:pt idx="2599">
                  <c:v>2.7147008007019999</c:v>
                </c:pt>
                <c:pt idx="2600">
                  <c:v>2.6791443525340002</c:v>
                </c:pt>
                <c:pt idx="2601">
                  <c:v>2.7554221780470001</c:v>
                </c:pt>
                <c:pt idx="2602">
                  <c:v>2.8620319696090002</c:v>
                </c:pt>
                <c:pt idx="2603">
                  <c:v>2.811991605357</c:v>
                </c:pt>
                <c:pt idx="2604">
                  <c:v>2.811991605357</c:v>
                </c:pt>
                <c:pt idx="2605">
                  <c:v>2.811991605357</c:v>
                </c:pt>
                <c:pt idx="2606">
                  <c:v>2.8590596952439999</c:v>
                </c:pt>
                <c:pt idx="2607">
                  <c:v>2.90486320173</c:v>
                </c:pt>
                <c:pt idx="2608">
                  <c:v>3.3399943182220002</c:v>
                </c:pt>
                <c:pt idx="2609">
                  <c:v>3.5746917165940002</c:v>
                </c:pt>
                <c:pt idx="2610">
                  <c:v>3.4819079026259998</c:v>
                </c:pt>
                <c:pt idx="2611">
                  <c:v>3.4819079026259998</c:v>
                </c:pt>
                <c:pt idx="2612">
                  <c:v>3.4819079026259998</c:v>
                </c:pt>
                <c:pt idx="2613">
                  <c:v>3.4876371631550001</c:v>
                </c:pt>
                <c:pt idx="2614">
                  <c:v>3.5940260966199999</c:v>
                </c:pt>
                <c:pt idx="2615">
                  <c:v>3.5886347976159998</c:v>
                </c:pt>
                <c:pt idx="2616">
                  <c:v>3.5782214631249998</c:v>
                </c:pt>
                <c:pt idx="2617">
                  <c:v>3.702181368417</c:v>
                </c:pt>
                <c:pt idx="2618">
                  <c:v>3.702181368417</c:v>
                </c:pt>
                <c:pt idx="2619">
                  <c:v>3.702181368417</c:v>
                </c:pt>
                <c:pt idx="2620">
                  <c:v>3.5864720559259999</c:v>
                </c:pt>
                <c:pt idx="2621">
                  <c:v>3.5778857956449999</c:v>
                </c:pt>
                <c:pt idx="2622">
                  <c:v>3.5778857956449999</c:v>
                </c:pt>
                <c:pt idx="2623">
                  <c:v>3.533639458119</c:v>
                </c:pt>
                <c:pt idx="2624">
                  <c:v>3.5642808753850002</c:v>
                </c:pt>
                <c:pt idx="2625">
                  <c:v>3.5642808753850002</c:v>
                </c:pt>
                <c:pt idx="2626">
                  <c:v>3.5642808753850002</c:v>
                </c:pt>
                <c:pt idx="2627">
                  <c:v>3.4210392184999998</c:v>
                </c:pt>
                <c:pt idx="2628">
                  <c:v>3.1953163408290002</c:v>
                </c:pt>
                <c:pt idx="2629">
                  <c:v>3.139153074322</c:v>
                </c:pt>
                <c:pt idx="2630">
                  <c:v>3.086457094644</c:v>
                </c:pt>
                <c:pt idx="2631">
                  <c:v>2.7246832883129999</c:v>
                </c:pt>
                <c:pt idx="2632">
                  <c:v>2.7246832883129999</c:v>
                </c:pt>
                <c:pt idx="2633">
                  <c:v>2.7246832883129999</c:v>
                </c:pt>
                <c:pt idx="2634">
                  <c:v>2.8490274965659999</c:v>
                </c:pt>
                <c:pt idx="2635">
                  <c:v>3.103681748684</c:v>
                </c:pt>
                <c:pt idx="2636">
                  <c:v>3.1585063956789998</c:v>
                </c:pt>
                <c:pt idx="2637">
                  <c:v>3.2478130348869998</c:v>
                </c:pt>
                <c:pt idx="2638">
                  <c:v>3.0926941786989999</c:v>
                </c:pt>
                <c:pt idx="2639">
                  <c:v>3.0926941786989999</c:v>
                </c:pt>
                <c:pt idx="2640">
                  <c:v>3.0926941786989999</c:v>
                </c:pt>
                <c:pt idx="2641">
                  <c:v>3.0704958110890002</c:v>
                </c:pt>
                <c:pt idx="2642">
                  <c:v>3.1539163447949998</c:v>
                </c:pt>
                <c:pt idx="2643">
                  <c:v>2.9682622560819998</c:v>
                </c:pt>
                <c:pt idx="2644">
                  <c:v>2.9046796297799999</c:v>
                </c:pt>
                <c:pt idx="2645">
                  <c:v>2.9324052960209999</c:v>
                </c:pt>
                <c:pt idx="2646">
                  <c:v>2.9324052960209999</c:v>
                </c:pt>
                <c:pt idx="2647">
                  <c:v>2.9324052960209999</c:v>
                </c:pt>
                <c:pt idx="2648">
                  <c:v>3.0280545846079998</c:v>
                </c:pt>
                <c:pt idx="2649">
                  <c:v>3.1837631908169999</c:v>
                </c:pt>
                <c:pt idx="2650">
                  <c:v>3.0444330483719999</c:v>
                </c:pt>
                <c:pt idx="2651">
                  <c:v>3.0444330483719999</c:v>
                </c:pt>
                <c:pt idx="2652">
                  <c:v>3.0444330483719999</c:v>
                </c:pt>
                <c:pt idx="2653">
                  <c:v>3.0444330483719999</c:v>
                </c:pt>
                <c:pt idx="2654">
                  <c:v>3.0444330483719999</c:v>
                </c:pt>
                <c:pt idx="2655">
                  <c:v>3.2000169667299998</c:v>
                </c:pt>
                <c:pt idx="2656">
                  <c:v>3.1634488369609999</c:v>
                </c:pt>
                <c:pt idx="2657">
                  <c:v>3.1634488369609999</c:v>
                </c:pt>
                <c:pt idx="2658">
                  <c:v>3.1634488369609999</c:v>
                </c:pt>
                <c:pt idx="2659">
                  <c:v>3.1578750873799999</c:v>
                </c:pt>
                <c:pt idx="2660">
                  <c:v>3.1578750873799999</c:v>
                </c:pt>
                <c:pt idx="2661">
                  <c:v>3.1578750873799999</c:v>
                </c:pt>
                <c:pt idx="2662">
                  <c:v>3.2018771074879999</c:v>
                </c:pt>
                <c:pt idx="2663">
                  <c:v>3.269895709065</c:v>
                </c:pt>
                <c:pt idx="2664">
                  <c:v>3.1373721845999998</c:v>
                </c:pt>
                <c:pt idx="2665">
                  <c:v>3.1263418719490002</c:v>
                </c:pt>
                <c:pt idx="2666">
                  <c:v>3.1052178045650001</c:v>
                </c:pt>
                <c:pt idx="2667">
                  <c:v>3.1052178045650001</c:v>
                </c:pt>
                <c:pt idx="2668">
                  <c:v>3.1052178045650001</c:v>
                </c:pt>
                <c:pt idx="2669">
                  <c:v>3.1076800309829999</c:v>
                </c:pt>
                <c:pt idx="2670">
                  <c:v>3.0348302236069999</c:v>
                </c:pt>
                <c:pt idx="2671">
                  <c:v>3.0348302236069999</c:v>
                </c:pt>
                <c:pt idx="2672">
                  <c:v>3.0348302236069999</c:v>
                </c:pt>
                <c:pt idx="2673">
                  <c:v>2.9567390325730001</c:v>
                </c:pt>
                <c:pt idx="2674">
                  <c:v>2.9567390325730001</c:v>
                </c:pt>
                <c:pt idx="2675">
                  <c:v>2.9567390325730001</c:v>
                </c:pt>
                <c:pt idx="2676">
                  <c:v>2.9437588329489999</c:v>
                </c:pt>
                <c:pt idx="2677">
                  <c:v>2.8769977773869999</c:v>
                </c:pt>
                <c:pt idx="2678">
                  <c:v>2.813883005783</c:v>
                </c:pt>
                <c:pt idx="2679">
                  <c:v>2.7158299044110001</c:v>
                </c:pt>
                <c:pt idx="2680">
                  <c:v>2.6599709445080002</c:v>
                </c:pt>
                <c:pt idx="2681">
                  <c:v>2.6599709445080002</c:v>
                </c:pt>
                <c:pt idx="2682">
                  <c:v>2.6599709445080002</c:v>
                </c:pt>
                <c:pt idx="2683">
                  <c:v>2.67676724777</c:v>
                </c:pt>
                <c:pt idx="2684">
                  <c:v>2.6906180671960001</c:v>
                </c:pt>
                <c:pt idx="2685">
                  <c:v>2.6778746819650001</c:v>
                </c:pt>
                <c:pt idx="2686">
                  <c:v>2.7421604531739998</c:v>
                </c:pt>
                <c:pt idx="2687">
                  <c:v>2.6120706541669998</c:v>
                </c:pt>
                <c:pt idx="2688">
                  <c:v>2.6120706541669998</c:v>
                </c:pt>
                <c:pt idx="2689">
                  <c:v>2.6120706541669998</c:v>
                </c:pt>
                <c:pt idx="2690">
                  <c:v>2.6213428831410002</c:v>
                </c:pt>
                <c:pt idx="2691">
                  <c:v>2.586294925901</c:v>
                </c:pt>
                <c:pt idx="2692">
                  <c:v>2.8964658544550002</c:v>
                </c:pt>
                <c:pt idx="2693">
                  <c:v>2.7530704314080001</c:v>
                </c:pt>
                <c:pt idx="2694">
                  <c:v>2.9387363315030002</c:v>
                </c:pt>
                <c:pt idx="2695">
                  <c:v>2.9387363315030002</c:v>
                </c:pt>
                <c:pt idx="2696">
                  <c:v>2.9387363315030002</c:v>
                </c:pt>
                <c:pt idx="2697">
                  <c:v>3.1056640325729998</c:v>
                </c:pt>
                <c:pt idx="2698">
                  <c:v>2.9928315830710002</c:v>
                </c:pt>
                <c:pt idx="2699">
                  <c:v>2.8871336240469998</c:v>
                </c:pt>
                <c:pt idx="2700">
                  <c:v>3.2147365778650001</c:v>
                </c:pt>
                <c:pt idx="2701">
                  <c:v>3.2147365778650001</c:v>
                </c:pt>
                <c:pt idx="2702">
                  <c:v>3.2147365778650001</c:v>
                </c:pt>
                <c:pt idx="2703">
                  <c:v>3.2147365778650001</c:v>
                </c:pt>
                <c:pt idx="2704">
                  <c:v>3.2546949081599998</c:v>
                </c:pt>
                <c:pt idx="2705">
                  <c:v>3.2736649434220002</c:v>
                </c:pt>
                <c:pt idx="2706">
                  <c:v>3.3155828348149998</c:v>
                </c:pt>
                <c:pt idx="2707">
                  <c:v>3.1737010102959999</c:v>
                </c:pt>
                <c:pt idx="2708">
                  <c:v>3.1971885031039999</c:v>
                </c:pt>
                <c:pt idx="2709">
                  <c:v>3.1971885031039999</c:v>
                </c:pt>
                <c:pt idx="2710">
                  <c:v>3.1971885031039999</c:v>
                </c:pt>
                <c:pt idx="2711">
                  <c:v>3.1824987459140002</c:v>
                </c:pt>
                <c:pt idx="2712">
                  <c:v>3.0976041223480002</c:v>
                </c:pt>
                <c:pt idx="2713">
                  <c:v>3.1652490736219998</c:v>
                </c:pt>
                <c:pt idx="2714">
                  <c:v>2.9268796053139998</c:v>
                </c:pt>
                <c:pt idx="2715">
                  <c:v>2.8074927151089999</c:v>
                </c:pt>
                <c:pt idx="2716">
                  <c:v>2.8074927151089999</c:v>
                </c:pt>
                <c:pt idx="2717">
                  <c:v>2.8074927151089999</c:v>
                </c:pt>
                <c:pt idx="2718">
                  <c:v>2.7695023821040001</c:v>
                </c:pt>
                <c:pt idx="2719">
                  <c:v>2.6134584273220001</c:v>
                </c:pt>
                <c:pt idx="2720">
                  <c:v>2.7140437499879999</c:v>
                </c:pt>
                <c:pt idx="2721">
                  <c:v>2.7197076335729999</c:v>
                </c:pt>
                <c:pt idx="2722">
                  <c:v>2.7439536511620002</c:v>
                </c:pt>
                <c:pt idx="2723">
                  <c:v>2.7439536511620002</c:v>
                </c:pt>
                <c:pt idx="2724">
                  <c:v>2.7439536511620002</c:v>
                </c:pt>
                <c:pt idx="2725">
                  <c:v>2.9993883940420001</c:v>
                </c:pt>
                <c:pt idx="2726">
                  <c:v>2.8773614435630002</c:v>
                </c:pt>
                <c:pt idx="2727">
                  <c:v>2.9528927676290002</c:v>
                </c:pt>
                <c:pt idx="2728">
                  <c:v>2.9636152303959999</c:v>
                </c:pt>
                <c:pt idx="2729">
                  <c:v>2.932346860135</c:v>
                </c:pt>
                <c:pt idx="2730">
                  <c:v>2.932346860135</c:v>
                </c:pt>
                <c:pt idx="2731">
                  <c:v>2.932346860135</c:v>
                </c:pt>
                <c:pt idx="2732">
                  <c:v>2.933618816129</c:v>
                </c:pt>
                <c:pt idx="2733">
                  <c:v>2.9376841110180001</c:v>
                </c:pt>
                <c:pt idx="2734">
                  <c:v>2.9231749890350001</c:v>
                </c:pt>
                <c:pt idx="2735">
                  <c:v>2.8895905911740001</c:v>
                </c:pt>
                <c:pt idx="2736">
                  <c:v>2.9605089077810001</c:v>
                </c:pt>
                <c:pt idx="2737">
                  <c:v>2.9605089077810001</c:v>
                </c:pt>
                <c:pt idx="2738">
                  <c:v>2.9605089077810001</c:v>
                </c:pt>
                <c:pt idx="2739">
                  <c:v>3.088006474737</c:v>
                </c:pt>
                <c:pt idx="2740">
                  <c:v>3.056936317645</c:v>
                </c:pt>
                <c:pt idx="2741">
                  <c:v>2.9940130505420002</c:v>
                </c:pt>
                <c:pt idx="2742">
                  <c:v>2.925948206743</c:v>
                </c:pt>
                <c:pt idx="2743">
                  <c:v>2.9743563699969999</c:v>
                </c:pt>
                <c:pt idx="2744">
                  <c:v>2.9743563699969999</c:v>
                </c:pt>
                <c:pt idx="2745">
                  <c:v>2.9743563699969999</c:v>
                </c:pt>
                <c:pt idx="2746">
                  <c:v>3.0537478747260001</c:v>
                </c:pt>
                <c:pt idx="2747">
                  <c:v>2.9724453024959998</c:v>
                </c:pt>
                <c:pt idx="2748">
                  <c:v>2.9711282560229999</c:v>
                </c:pt>
                <c:pt idx="2749">
                  <c:v>2.9302941228249999</c:v>
                </c:pt>
                <c:pt idx="2750">
                  <c:v>2.870092415502</c:v>
                </c:pt>
                <c:pt idx="2751">
                  <c:v>2.870092415502</c:v>
                </c:pt>
                <c:pt idx="2752">
                  <c:v>2.870092415502</c:v>
                </c:pt>
                <c:pt idx="2753">
                  <c:v>2.7208767891979999</c:v>
                </c:pt>
                <c:pt idx="2754">
                  <c:v>2.5745489269699999</c:v>
                </c:pt>
                <c:pt idx="2755">
                  <c:v>2.4755026004489999</c:v>
                </c:pt>
                <c:pt idx="2756">
                  <c:v>2.4533804154359999</c:v>
                </c:pt>
                <c:pt idx="2757">
                  <c:v>2.5478901514890002</c:v>
                </c:pt>
                <c:pt idx="2758">
                  <c:v>2.5478901514890002</c:v>
                </c:pt>
                <c:pt idx="2759">
                  <c:v>2.5478901514890002</c:v>
                </c:pt>
                <c:pt idx="2760">
                  <c:v>2.595057139953</c:v>
                </c:pt>
                <c:pt idx="2761">
                  <c:v>2.6115150581640001</c:v>
                </c:pt>
                <c:pt idx="2762">
                  <c:v>2.7305745106689998</c:v>
                </c:pt>
                <c:pt idx="2763">
                  <c:v>2.7436219777950002</c:v>
                </c:pt>
                <c:pt idx="2764">
                  <c:v>2.7436219777950002</c:v>
                </c:pt>
                <c:pt idx="2765">
                  <c:v>2.7436219777950002</c:v>
                </c:pt>
                <c:pt idx="2766">
                  <c:v>2.7436219777950002</c:v>
                </c:pt>
                <c:pt idx="2767">
                  <c:v>2.6932581335729999</c:v>
                </c:pt>
                <c:pt idx="2768">
                  <c:v>2.6989519812939999</c:v>
                </c:pt>
                <c:pt idx="2769">
                  <c:v>2.6110873568369999</c:v>
                </c:pt>
                <c:pt idx="2770">
                  <c:v>2.6002605815890001</c:v>
                </c:pt>
                <c:pt idx="2771">
                  <c:v>2.6164096536330002</c:v>
                </c:pt>
                <c:pt idx="2772">
                  <c:v>2.6164096536330002</c:v>
                </c:pt>
                <c:pt idx="2773">
                  <c:v>2.6164096536330002</c:v>
                </c:pt>
                <c:pt idx="2774">
                  <c:v>2.6468453667420002</c:v>
                </c:pt>
                <c:pt idx="2775">
                  <c:v>2.6489163576319998</c:v>
                </c:pt>
                <c:pt idx="2776">
                  <c:v>2.6467433823930002</c:v>
                </c:pt>
                <c:pt idx="2777">
                  <c:v>2.5460958755209999</c:v>
                </c:pt>
                <c:pt idx="2778">
                  <c:v>2.559180976535</c:v>
                </c:pt>
                <c:pt idx="2779">
                  <c:v>2.559180976535</c:v>
                </c:pt>
                <c:pt idx="2780">
                  <c:v>2.559180976535</c:v>
                </c:pt>
                <c:pt idx="2781">
                  <c:v>2.4383069275240001</c:v>
                </c:pt>
                <c:pt idx="2782">
                  <c:v>2.4309287469340002</c:v>
                </c:pt>
                <c:pt idx="2783">
                  <c:v>2.6327621299419999</c:v>
                </c:pt>
                <c:pt idx="2784">
                  <c:v>2.642920458491</c:v>
                </c:pt>
                <c:pt idx="2785">
                  <c:v>2.794006624513</c:v>
                </c:pt>
                <c:pt idx="2786">
                  <c:v>2.794006624513</c:v>
                </c:pt>
                <c:pt idx="2787">
                  <c:v>2.794006624513</c:v>
                </c:pt>
                <c:pt idx="2788">
                  <c:v>2.819165881814</c:v>
                </c:pt>
                <c:pt idx="2789">
                  <c:v>2.8911749196019998</c:v>
                </c:pt>
                <c:pt idx="2790">
                  <c:v>2.8385491530169999</c:v>
                </c:pt>
                <c:pt idx="2791">
                  <c:v>2.7552422783389998</c:v>
                </c:pt>
                <c:pt idx="2792">
                  <c:v>2.7706994602020001</c:v>
                </c:pt>
                <c:pt idx="2793">
                  <c:v>2.7706994602020001</c:v>
                </c:pt>
                <c:pt idx="2794">
                  <c:v>2.7706994602020001</c:v>
                </c:pt>
                <c:pt idx="2795">
                  <c:v>2.7200804377560002</c:v>
                </c:pt>
                <c:pt idx="2796">
                  <c:v>2.769678045719</c:v>
                </c:pt>
                <c:pt idx="2797">
                  <c:v>2.744567601465</c:v>
                </c:pt>
                <c:pt idx="2798">
                  <c:v>2.6407029948999998</c:v>
                </c:pt>
                <c:pt idx="2799">
                  <c:v>2.7769118030739999</c:v>
                </c:pt>
                <c:pt idx="2800">
                  <c:v>2.7769118030739999</c:v>
                </c:pt>
                <c:pt idx="2801">
                  <c:v>2.7769118030739999</c:v>
                </c:pt>
                <c:pt idx="2802">
                  <c:v>2.7170772072429998</c:v>
                </c:pt>
                <c:pt idx="2803">
                  <c:v>2.7023486354339998</c:v>
                </c:pt>
                <c:pt idx="2804">
                  <c:v>2.7221689376640001</c:v>
                </c:pt>
                <c:pt idx="2805">
                  <c:v>2.6836918031349999</c:v>
                </c:pt>
                <c:pt idx="2806">
                  <c:v>2.7058504301180002</c:v>
                </c:pt>
                <c:pt idx="2807">
                  <c:v>2.7058504301180002</c:v>
                </c:pt>
                <c:pt idx="2808">
                  <c:v>2.7058504301180002</c:v>
                </c:pt>
                <c:pt idx="2809">
                  <c:v>2.7218844143699998</c:v>
                </c:pt>
                <c:pt idx="2810">
                  <c:v>2.7497594440720001</c:v>
                </c:pt>
                <c:pt idx="2811">
                  <c:v>2.7221589112050002</c:v>
                </c:pt>
                <c:pt idx="2812">
                  <c:v>2.764510491657</c:v>
                </c:pt>
                <c:pt idx="2813">
                  <c:v>2.788161107429</c:v>
                </c:pt>
                <c:pt idx="2814">
                  <c:v>2.788161107429</c:v>
                </c:pt>
                <c:pt idx="2815">
                  <c:v>2.788161107429</c:v>
                </c:pt>
                <c:pt idx="2816">
                  <c:v>2.788161107429</c:v>
                </c:pt>
                <c:pt idx="2817">
                  <c:v>2.7667447354800001</c:v>
                </c:pt>
                <c:pt idx="2818">
                  <c:v>2.823710277674</c:v>
                </c:pt>
                <c:pt idx="2819">
                  <c:v>2.6654892040910001</c:v>
                </c:pt>
                <c:pt idx="2820">
                  <c:v>2.7139359750200001</c:v>
                </c:pt>
                <c:pt idx="2821">
                  <c:v>2.7139359750200001</c:v>
                </c:pt>
                <c:pt idx="2822">
                  <c:v>2.7139359750200001</c:v>
                </c:pt>
                <c:pt idx="2823">
                  <c:v>2.7139359750200001</c:v>
                </c:pt>
                <c:pt idx="2824">
                  <c:v>2.7139359750200001</c:v>
                </c:pt>
                <c:pt idx="2825">
                  <c:v>2.5981484843599998</c:v>
                </c:pt>
                <c:pt idx="2826">
                  <c:v>2.5755197185440002</c:v>
                </c:pt>
                <c:pt idx="2827">
                  <c:v>2.6453876734600001</c:v>
                </c:pt>
                <c:pt idx="2828">
                  <c:v>2.6453876734600001</c:v>
                </c:pt>
                <c:pt idx="2829">
                  <c:v>2.6453876734600001</c:v>
                </c:pt>
                <c:pt idx="2830">
                  <c:v>2.8090601864310001</c:v>
                </c:pt>
                <c:pt idx="2831">
                  <c:v>2.7569007331500002</c:v>
                </c:pt>
                <c:pt idx="2832">
                  <c:v>2.71290816033</c:v>
                </c:pt>
                <c:pt idx="2833">
                  <c:v>2.7127504657710002</c:v>
                </c:pt>
                <c:pt idx="2834">
                  <c:v>2.7275398158150002</c:v>
                </c:pt>
                <c:pt idx="2835">
                  <c:v>2.7275398158150002</c:v>
                </c:pt>
                <c:pt idx="2836">
                  <c:v>2.7275398158150002</c:v>
                </c:pt>
                <c:pt idx="2837">
                  <c:v>2.539501898808</c:v>
                </c:pt>
                <c:pt idx="2838">
                  <c:v>2.5622567849709998</c:v>
                </c:pt>
                <c:pt idx="2839">
                  <c:v>2.5200613371989999</c:v>
                </c:pt>
                <c:pt idx="2840">
                  <c:v>2.6487554319650002</c:v>
                </c:pt>
                <c:pt idx="2841">
                  <c:v>3.0841092976610001</c:v>
                </c:pt>
                <c:pt idx="2842">
                  <c:v>3.0841092976610001</c:v>
                </c:pt>
                <c:pt idx="2843">
                  <c:v>3.0841092976610001</c:v>
                </c:pt>
                <c:pt idx="2844">
                  <c:v>2.8492237291559999</c:v>
                </c:pt>
                <c:pt idx="2845">
                  <c:v>2.945890611177</c:v>
                </c:pt>
                <c:pt idx="2846">
                  <c:v>2.8616262450919998</c:v>
                </c:pt>
                <c:pt idx="2847">
                  <c:v>2.7547079419029998</c:v>
                </c:pt>
                <c:pt idx="2848">
                  <c:v>2.7336587704489999</c:v>
                </c:pt>
                <c:pt idx="2849">
                  <c:v>2.7336587704489999</c:v>
                </c:pt>
                <c:pt idx="2850">
                  <c:v>2.7336587704489999</c:v>
                </c:pt>
                <c:pt idx="2851">
                  <c:v>2.7030434823239999</c:v>
                </c:pt>
                <c:pt idx="2852">
                  <c:v>2.5828755660859999</c:v>
                </c:pt>
                <c:pt idx="2853">
                  <c:v>2.4995783066519999</c:v>
                </c:pt>
                <c:pt idx="2854">
                  <c:v>2.4739581115039999</c:v>
                </c:pt>
                <c:pt idx="2855">
                  <c:v>2.4982064885709998</c:v>
                </c:pt>
                <c:pt idx="2856">
                  <c:v>2.4982064885709998</c:v>
                </c:pt>
                <c:pt idx="2857">
                  <c:v>2.4982064885709998</c:v>
                </c:pt>
                <c:pt idx="2858">
                  <c:v>2.5433960015329999</c:v>
                </c:pt>
                <c:pt idx="2859">
                  <c:v>2.5590399141020002</c:v>
                </c:pt>
                <c:pt idx="2860">
                  <c:v>2.6941396297929998</c:v>
                </c:pt>
                <c:pt idx="2861">
                  <c:v>2.602284634379</c:v>
                </c:pt>
                <c:pt idx="2862">
                  <c:v>2.4946815922379999</c:v>
                </c:pt>
                <c:pt idx="2863">
                  <c:v>2.4946815922379999</c:v>
                </c:pt>
                <c:pt idx="2864">
                  <c:v>2.4946815922379999</c:v>
                </c:pt>
                <c:pt idx="2865">
                  <c:v>2.4960691542990001</c:v>
                </c:pt>
                <c:pt idx="2866">
                  <c:v>2.3979386104909999</c:v>
                </c:pt>
                <c:pt idx="2867">
                  <c:v>2.3155106919740001</c:v>
                </c:pt>
                <c:pt idx="2868">
                  <c:v>2.3958396752420001</c:v>
                </c:pt>
                <c:pt idx="2869">
                  <c:v>2.2518416885799999</c:v>
                </c:pt>
                <c:pt idx="2870">
                  <c:v>2.2518416885799999</c:v>
                </c:pt>
                <c:pt idx="2871">
                  <c:v>2.2518416885799999</c:v>
                </c:pt>
                <c:pt idx="2872">
                  <c:v>2.2301281746749999</c:v>
                </c:pt>
                <c:pt idx="2873">
                  <c:v>2.3229381040620001</c:v>
                </c:pt>
                <c:pt idx="2874">
                  <c:v>2.3377816771500002</c:v>
                </c:pt>
                <c:pt idx="2875">
                  <c:v>2.233578723261</c:v>
                </c:pt>
                <c:pt idx="2876">
                  <c:v>2.391233789033</c:v>
                </c:pt>
                <c:pt idx="2877">
                  <c:v>2.391233789033</c:v>
                </c:pt>
                <c:pt idx="2878">
                  <c:v>2.391233789033</c:v>
                </c:pt>
                <c:pt idx="2879">
                  <c:v>2.2952231105599998</c:v>
                </c:pt>
                <c:pt idx="2880">
                  <c:v>2.2776887863619999</c:v>
                </c:pt>
                <c:pt idx="2881">
                  <c:v>2.2692679757069998</c:v>
                </c:pt>
                <c:pt idx="2882">
                  <c:v>2.390324752982</c:v>
                </c:pt>
                <c:pt idx="2883">
                  <c:v>2.5579945724919999</c:v>
                </c:pt>
                <c:pt idx="2884">
                  <c:v>2.5579945724919999</c:v>
                </c:pt>
                <c:pt idx="2885">
                  <c:v>2.5579945724919999</c:v>
                </c:pt>
                <c:pt idx="2886">
                  <c:v>2.4954299205389998</c:v>
                </c:pt>
                <c:pt idx="2887">
                  <c:v>2.5442930075299999</c:v>
                </c:pt>
                <c:pt idx="2888">
                  <c:v>2.6017098878099998</c:v>
                </c:pt>
                <c:pt idx="2889">
                  <c:v>2.6660255867660001</c:v>
                </c:pt>
                <c:pt idx="2890">
                  <c:v>2.7917908333149999</c:v>
                </c:pt>
                <c:pt idx="2891">
                  <c:v>2.7917908333149999</c:v>
                </c:pt>
                <c:pt idx="2892">
                  <c:v>2.7917908333149999</c:v>
                </c:pt>
                <c:pt idx="2893">
                  <c:v>2.7581630233649999</c:v>
                </c:pt>
                <c:pt idx="2894">
                  <c:v>2.8129521316289998</c:v>
                </c:pt>
                <c:pt idx="2895">
                  <c:v>2.9168839299360001</c:v>
                </c:pt>
                <c:pt idx="2896">
                  <c:v>2.8394650039210001</c:v>
                </c:pt>
                <c:pt idx="2897">
                  <c:v>2.963553786781</c:v>
                </c:pt>
                <c:pt idx="2898">
                  <c:v>2.963553786781</c:v>
                </c:pt>
                <c:pt idx="2899">
                  <c:v>2.963553786781</c:v>
                </c:pt>
                <c:pt idx="2900">
                  <c:v>2.867203969782</c:v>
                </c:pt>
                <c:pt idx="2901">
                  <c:v>2.898344833561</c:v>
                </c:pt>
                <c:pt idx="2902">
                  <c:v>2.8818352577800002</c:v>
                </c:pt>
                <c:pt idx="2903">
                  <c:v>2.6654590286639999</c:v>
                </c:pt>
                <c:pt idx="2904">
                  <c:v>2.5296506856019998</c:v>
                </c:pt>
                <c:pt idx="2905">
                  <c:v>2.5296506856019998</c:v>
                </c:pt>
                <c:pt idx="2906">
                  <c:v>2.5296506856019998</c:v>
                </c:pt>
                <c:pt idx="2907">
                  <c:v>2.78595075979</c:v>
                </c:pt>
                <c:pt idx="2908">
                  <c:v>2.8135628882180002</c:v>
                </c:pt>
                <c:pt idx="2909">
                  <c:v>2.760111788258</c:v>
                </c:pt>
                <c:pt idx="2910">
                  <c:v>2.8238395265289999</c:v>
                </c:pt>
                <c:pt idx="2911">
                  <c:v>2.8595382921580002</c:v>
                </c:pt>
                <c:pt idx="2912">
                  <c:v>2.8595382921580002</c:v>
                </c:pt>
                <c:pt idx="2913">
                  <c:v>2.8595382921580002</c:v>
                </c:pt>
                <c:pt idx="2914">
                  <c:v>2.8421339644980002</c:v>
                </c:pt>
                <c:pt idx="2915">
                  <c:v>2.758812467017</c:v>
                </c:pt>
                <c:pt idx="2916">
                  <c:v>2.7978528663910001</c:v>
                </c:pt>
                <c:pt idx="2917">
                  <c:v>2.8200092401829999</c:v>
                </c:pt>
                <c:pt idx="2918">
                  <c:v>2.8320576398189998</c:v>
                </c:pt>
                <c:pt idx="2919">
                  <c:v>2.8320576398189998</c:v>
                </c:pt>
                <c:pt idx="2920">
                  <c:v>2.8320576398189998</c:v>
                </c:pt>
                <c:pt idx="2921">
                  <c:v>2.9132638762599998</c:v>
                </c:pt>
                <c:pt idx="2922">
                  <c:v>2.9472004864480001</c:v>
                </c:pt>
                <c:pt idx="2923">
                  <c:v>2.9368447437620002</c:v>
                </c:pt>
                <c:pt idx="2924">
                  <c:v>2.8592899997210002</c:v>
                </c:pt>
                <c:pt idx="2925">
                  <c:v>2.876152963919</c:v>
                </c:pt>
                <c:pt idx="2926">
                  <c:v>2.876152963919</c:v>
                </c:pt>
                <c:pt idx="2927">
                  <c:v>2.876152963919</c:v>
                </c:pt>
                <c:pt idx="2928">
                  <c:v>2.9199145861179998</c:v>
                </c:pt>
                <c:pt idx="2929">
                  <c:v>3.009716415322</c:v>
                </c:pt>
                <c:pt idx="2930">
                  <c:v>3.0044574365769998</c:v>
                </c:pt>
                <c:pt idx="2931">
                  <c:v>3.0024265470949998</c:v>
                </c:pt>
                <c:pt idx="2932">
                  <c:v>3.0913808849839999</c:v>
                </c:pt>
                <c:pt idx="2933">
                  <c:v>3.0913808849839999</c:v>
                </c:pt>
                <c:pt idx="2934">
                  <c:v>3.0913808849839999</c:v>
                </c:pt>
                <c:pt idx="2935">
                  <c:v>3.1128154232359999</c:v>
                </c:pt>
                <c:pt idx="2936">
                  <c:v>3.1824430182930001</c:v>
                </c:pt>
                <c:pt idx="2937">
                  <c:v>3.1689066007750002</c:v>
                </c:pt>
                <c:pt idx="2938">
                  <c:v>3.2336224145979999</c:v>
                </c:pt>
                <c:pt idx="2939">
                  <c:v>3.37604475896</c:v>
                </c:pt>
                <c:pt idx="2940">
                  <c:v>3.37604475896</c:v>
                </c:pt>
                <c:pt idx="2941">
                  <c:v>3.37604475896</c:v>
                </c:pt>
                <c:pt idx="2942">
                  <c:v>3.362186504281</c:v>
                </c:pt>
                <c:pt idx="2943">
                  <c:v>3.4277825699850002</c:v>
                </c:pt>
                <c:pt idx="2944">
                  <c:v>3.5792627281090001</c:v>
                </c:pt>
                <c:pt idx="2945">
                  <c:v>3.4629383863440002</c:v>
                </c:pt>
                <c:pt idx="2946">
                  <c:v>3.3809633977229998</c:v>
                </c:pt>
                <c:pt idx="2947">
                  <c:v>3.3809633977229998</c:v>
                </c:pt>
                <c:pt idx="2948">
                  <c:v>3.3809633977229998</c:v>
                </c:pt>
                <c:pt idx="2949">
                  <c:v>3.2929049605779999</c:v>
                </c:pt>
                <c:pt idx="2950">
                  <c:v>3.3058604101040001</c:v>
                </c:pt>
                <c:pt idx="2951">
                  <c:v>3.3481279838120002</c:v>
                </c:pt>
                <c:pt idx="2952">
                  <c:v>3.4277997529330002</c:v>
                </c:pt>
                <c:pt idx="2953">
                  <c:v>2.9494661713879999</c:v>
                </c:pt>
                <c:pt idx="2954">
                  <c:v>2.9494661713879999</c:v>
                </c:pt>
                <c:pt idx="2955">
                  <c:v>2.9494661713879999</c:v>
                </c:pt>
                <c:pt idx="2956">
                  <c:v>2.910131260035</c:v>
                </c:pt>
                <c:pt idx="2957">
                  <c:v>2.903219351582</c:v>
                </c:pt>
                <c:pt idx="2958">
                  <c:v>2.7836273252839998</c:v>
                </c:pt>
                <c:pt idx="2959">
                  <c:v>2.796362387247</c:v>
                </c:pt>
                <c:pt idx="2960">
                  <c:v>2.8086074280459998</c:v>
                </c:pt>
                <c:pt idx="2961">
                  <c:v>2.8086074280459998</c:v>
                </c:pt>
                <c:pt idx="2962">
                  <c:v>2.8086074280459998</c:v>
                </c:pt>
                <c:pt idx="2963">
                  <c:v>2.9404184040189998</c:v>
                </c:pt>
                <c:pt idx="2964">
                  <c:v>2.9074230112419999</c:v>
                </c:pt>
                <c:pt idx="2965">
                  <c:v>2.9068736313420001</c:v>
                </c:pt>
                <c:pt idx="2966">
                  <c:v>2.9060484922829999</c:v>
                </c:pt>
                <c:pt idx="2967">
                  <c:v>2.9558674886810001</c:v>
                </c:pt>
                <c:pt idx="2968">
                  <c:v>2.9558674886810001</c:v>
                </c:pt>
                <c:pt idx="2969">
                  <c:v>2.9558674886810001</c:v>
                </c:pt>
                <c:pt idx="2970">
                  <c:v>2.8727927133110001</c:v>
                </c:pt>
                <c:pt idx="2971">
                  <c:v>2.8490129213639999</c:v>
                </c:pt>
                <c:pt idx="2972">
                  <c:v>2.8508153136550001</c:v>
                </c:pt>
                <c:pt idx="2973">
                  <c:v>2.7749894499979999</c:v>
                </c:pt>
                <c:pt idx="2974">
                  <c:v>2.8518202320279999</c:v>
                </c:pt>
                <c:pt idx="2975">
                  <c:v>2.8518202320279999</c:v>
                </c:pt>
                <c:pt idx="2976">
                  <c:v>2.8518202320279999</c:v>
                </c:pt>
                <c:pt idx="2977">
                  <c:v>2.7916525798589999</c:v>
                </c:pt>
                <c:pt idx="2978">
                  <c:v>2.7841394141719999</c:v>
                </c:pt>
                <c:pt idx="2979">
                  <c:v>2.7841394141719999</c:v>
                </c:pt>
                <c:pt idx="2980">
                  <c:v>2.8324888115169999</c:v>
                </c:pt>
                <c:pt idx="2981">
                  <c:v>2.726241839444</c:v>
                </c:pt>
                <c:pt idx="2982">
                  <c:v>2.726241839444</c:v>
                </c:pt>
                <c:pt idx="2983">
                  <c:v>2.726241839444</c:v>
                </c:pt>
                <c:pt idx="2984">
                  <c:v>2.683560013468</c:v>
                </c:pt>
                <c:pt idx="2985">
                  <c:v>2.762839162928</c:v>
                </c:pt>
                <c:pt idx="2986">
                  <c:v>2.7884674085580001</c:v>
                </c:pt>
                <c:pt idx="2987">
                  <c:v>2.8083944549259998</c:v>
                </c:pt>
                <c:pt idx="2988">
                  <c:v>2.8412425300940001</c:v>
                </c:pt>
                <c:pt idx="2989">
                  <c:v>2.8412425300940001</c:v>
                </c:pt>
                <c:pt idx="2990">
                  <c:v>2.8412425300940001</c:v>
                </c:pt>
                <c:pt idx="2991">
                  <c:v>2.8151315663980001</c:v>
                </c:pt>
                <c:pt idx="2992">
                  <c:v>2.7933145908410002</c:v>
                </c:pt>
                <c:pt idx="2993">
                  <c:v>2.8619648374379998</c:v>
                </c:pt>
                <c:pt idx="2994">
                  <c:v>2.802692183944</c:v>
                </c:pt>
                <c:pt idx="2995">
                  <c:v>2.8026196554760001</c:v>
                </c:pt>
                <c:pt idx="2996">
                  <c:v>2.8026196554760001</c:v>
                </c:pt>
                <c:pt idx="2997">
                  <c:v>2.8026196554760001</c:v>
                </c:pt>
                <c:pt idx="2998">
                  <c:v>2.7300550682770002</c:v>
                </c:pt>
                <c:pt idx="2999">
                  <c:v>2.6987020837690001</c:v>
                </c:pt>
                <c:pt idx="3000">
                  <c:v>2.789073568599</c:v>
                </c:pt>
                <c:pt idx="3001">
                  <c:v>2.8403098812329999</c:v>
                </c:pt>
                <c:pt idx="3002">
                  <c:v>2.8110946806079999</c:v>
                </c:pt>
                <c:pt idx="3003">
                  <c:v>2.8110946806079999</c:v>
                </c:pt>
                <c:pt idx="3004">
                  <c:v>2.8110946806079999</c:v>
                </c:pt>
                <c:pt idx="3005">
                  <c:v>2.8110946806079999</c:v>
                </c:pt>
                <c:pt idx="3006">
                  <c:v>2.6680043257129999</c:v>
                </c:pt>
                <c:pt idx="3007">
                  <c:v>2.7255966994010001</c:v>
                </c:pt>
                <c:pt idx="3008">
                  <c:v>2.7169253753349998</c:v>
                </c:pt>
                <c:pt idx="3009">
                  <c:v>2.8259463116800001</c:v>
                </c:pt>
                <c:pt idx="3010">
                  <c:v>2.8259463116800001</c:v>
                </c:pt>
                <c:pt idx="3011">
                  <c:v>2.8259463116800001</c:v>
                </c:pt>
                <c:pt idx="3012">
                  <c:v>2.8019638049069999</c:v>
                </c:pt>
                <c:pt idx="3013">
                  <c:v>2.814357126265</c:v>
                </c:pt>
                <c:pt idx="3014">
                  <c:v>2.9077330283960001</c:v>
                </c:pt>
                <c:pt idx="3015">
                  <c:v>2.937419956002</c:v>
                </c:pt>
                <c:pt idx="3016">
                  <c:v>3.022614192107</c:v>
                </c:pt>
                <c:pt idx="3017">
                  <c:v>3.022614192107</c:v>
                </c:pt>
                <c:pt idx="3018">
                  <c:v>3.022614192107</c:v>
                </c:pt>
                <c:pt idx="3019">
                  <c:v>3.0081312808599998</c:v>
                </c:pt>
                <c:pt idx="3020">
                  <c:v>3.0712208513779999</c:v>
                </c:pt>
                <c:pt idx="3021">
                  <c:v>3.0788121533020001</c:v>
                </c:pt>
                <c:pt idx="3022">
                  <c:v>3.086975555365</c:v>
                </c:pt>
                <c:pt idx="3023">
                  <c:v>3.0470873661</c:v>
                </c:pt>
                <c:pt idx="3024">
                  <c:v>3.0470873661</c:v>
                </c:pt>
                <c:pt idx="3025">
                  <c:v>3.0470873661</c:v>
                </c:pt>
                <c:pt idx="3026">
                  <c:v>3.0842215758370002</c:v>
                </c:pt>
                <c:pt idx="3027">
                  <c:v>3.1757657779459998</c:v>
                </c:pt>
                <c:pt idx="3028">
                  <c:v>3.2014582187560001</c:v>
                </c:pt>
                <c:pt idx="3029">
                  <c:v>3.1732538827479999</c:v>
                </c:pt>
                <c:pt idx="3030">
                  <c:v>3.232689173432</c:v>
                </c:pt>
                <c:pt idx="3031">
                  <c:v>3.232689173432</c:v>
                </c:pt>
                <c:pt idx="3032">
                  <c:v>3.232689173432</c:v>
                </c:pt>
                <c:pt idx="3033">
                  <c:v>3.233301227149</c:v>
                </c:pt>
                <c:pt idx="3034">
                  <c:v>3.233301227149</c:v>
                </c:pt>
                <c:pt idx="3035">
                  <c:v>3.233301227149</c:v>
                </c:pt>
                <c:pt idx="3036">
                  <c:v>3.1609823003119999</c:v>
                </c:pt>
                <c:pt idx="3037">
                  <c:v>3.0564111073159999</c:v>
                </c:pt>
                <c:pt idx="3038">
                  <c:v>3.0564111073159999</c:v>
                </c:pt>
                <c:pt idx="3039">
                  <c:v>3.0564111073159999</c:v>
                </c:pt>
                <c:pt idx="3040">
                  <c:v>3.0564111073159999</c:v>
                </c:pt>
                <c:pt idx="3041">
                  <c:v>3.0564111073159999</c:v>
                </c:pt>
                <c:pt idx="3042">
                  <c:v>2.9384151127529998</c:v>
                </c:pt>
                <c:pt idx="3043">
                  <c:v>2.8994394153509999</c:v>
                </c:pt>
                <c:pt idx="3044">
                  <c:v>2.9024264165379998</c:v>
                </c:pt>
                <c:pt idx="3045">
                  <c:v>2.9024264165379998</c:v>
                </c:pt>
                <c:pt idx="3046">
                  <c:v>2.9024264165379998</c:v>
                </c:pt>
                <c:pt idx="3047">
                  <c:v>2.9471573270069999</c:v>
                </c:pt>
                <c:pt idx="3048">
                  <c:v>2.9081576035059999</c:v>
                </c:pt>
                <c:pt idx="3049">
                  <c:v>2.7707090835230002</c:v>
                </c:pt>
                <c:pt idx="3050">
                  <c:v>2.7861191624080002</c:v>
                </c:pt>
                <c:pt idx="3051">
                  <c:v>2.7596002584149999</c:v>
                </c:pt>
                <c:pt idx="3052">
                  <c:v>2.7596002584149999</c:v>
                </c:pt>
                <c:pt idx="3053">
                  <c:v>2.7596002584149999</c:v>
                </c:pt>
                <c:pt idx="3054">
                  <c:v>2.7934910548560001</c:v>
                </c:pt>
                <c:pt idx="3055">
                  <c:v>2.7934910548560001</c:v>
                </c:pt>
                <c:pt idx="3056">
                  <c:v>2.7934910548560001</c:v>
                </c:pt>
                <c:pt idx="3057">
                  <c:v>2.8095930224600001</c:v>
                </c:pt>
                <c:pt idx="3058">
                  <c:v>2.767516474277</c:v>
                </c:pt>
                <c:pt idx="3059">
                  <c:v>2.767516474277</c:v>
                </c:pt>
                <c:pt idx="3060">
                  <c:v>2.767516474277</c:v>
                </c:pt>
                <c:pt idx="3061">
                  <c:v>3.0094269835519998</c:v>
                </c:pt>
                <c:pt idx="3062">
                  <c:v>3.16741133802</c:v>
                </c:pt>
                <c:pt idx="3063">
                  <c:v>3.0770474720859999</c:v>
                </c:pt>
                <c:pt idx="3064">
                  <c:v>3.1611567909599998</c:v>
                </c:pt>
                <c:pt idx="3065">
                  <c:v>3.2686861912410001</c:v>
                </c:pt>
                <c:pt idx="3066">
                  <c:v>3.2686861912410001</c:v>
                </c:pt>
                <c:pt idx="3067">
                  <c:v>3.2686861912410001</c:v>
                </c:pt>
                <c:pt idx="3068">
                  <c:v>3.2618341065280001</c:v>
                </c:pt>
                <c:pt idx="3069">
                  <c:v>3.307521309153</c:v>
                </c:pt>
                <c:pt idx="3070">
                  <c:v>3.275071098093</c:v>
                </c:pt>
                <c:pt idx="3071">
                  <c:v>3.2231379159740001</c:v>
                </c:pt>
                <c:pt idx="3072">
                  <c:v>3.2295492826840002</c:v>
                </c:pt>
                <c:pt idx="3073">
                  <c:v>3.2295492826840002</c:v>
                </c:pt>
                <c:pt idx="3074">
                  <c:v>3.2295492826840002</c:v>
                </c:pt>
                <c:pt idx="3075">
                  <c:v>3.2048258713450002</c:v>
                </c:pt>
                <c:pt idx="3076">
                  <c:v>3.0731895107840002</c:v>
                </c:pt>
                <c:pt idx="3077">
                  <c:v>3.0231711836819999</c:v>
                </c:pt>
                <c:pt idx="3078">
                  <c:v>3.1601125396519998</c:v>
                </c:pt>
                <c:pt idx="3079">
                  <c:v>3.174745536494</c:v>
                </c:pt>
                <c:pt idx="3080">
                  <c:v>3.174745536494</c:v>
                </c:pt>
                <c:pt idx="3081">
                  <c:v>3.174745536494</c:v>
                </c:pt>
                <c:pt idx="3082">
                  <c:v>3.1380673776750001</c:v>
                </c:pt>
                <c:pt idx="3083">
                  <c:v>3.0940209997819998</c:v>
                </c:pt>
                <c:pt idx="3084">
                  <c:v>3.0940209997819998</c:v>
                </c:pt>
                <c:pt idx="3085">
                  <c:v>3.0940209997819998</c:v>
                </c:pt>
                <c:pt idx="3086">
                  <c:v>2.993465491986</c:v>
                </c:pt>
                <c:pt idx="3087">
                  <c:v>2.993465491986</c:v>
                </c:pt>
                <c:pt idx="3088">
                  <c:v>2.993465491986</c:v>
                </c:pt>
                <c:pt idx="3089">
                  <c:v>3.2732710776320002</c:v>
                </c:pt>
                <c:pt idx="3090">
                  <c:v>3.2367899335189998</c:v>
                </c:pt>
                <c:pt idx="3091">
                  <c:v>3.1985230175570001</c:v>
                </c:pt>
                <c:pt idx="3092">
                  <c:v>3.1944937579879999</c:v>
                </c:pt>
                <c:pt idx="3093">
                  <c:v>3.1302670948100002</c:v>
                </c:pt>
                <c:pt idx="3094">
                  <c:v>3.1302670948100002</c:v>
                </c:pt>
                <c:pt idx="3095">
                  <c:v>3.1302670948100002</c:v>
                </c:pt>
                <c:pt idx="3096">
                  <c:v>3.0898855855809999</c:v>
                </c:pt>
                <c:pt idx="3097">
                  <c:v>3.068741965629</c:v>
                </c:pt>
                <c:pt idx="3098">
                  <c:v>3.0030523896579999</c:v>
                </c:pt>
                <c:pt idx="3099">
                  <c:v>2.9388862503539999</c:v>
                </c:pt>
                <c:pt idx="3100">
                  <c:v>2.8999224131060002</c:v>
                </c:pt>
                <c:pt idx="3101">
                  <c:v>2.8999224131060002</c:v>
                </c:pt>
                <c:pt idx="3102">
                  <c:v>2.8999224131060002</c:v>
                </c:pt>
                <c:pt idx="3103">
                  <c:v>2.9540057688229999</c:v>
                </c:pt>
                <c:pt idx="3104">
                  <c:v>2.9336776701259999</c:v>
                </c:pt>
                <c:pt idx="3105">
                  <c:v>2.9311965774109998</c:v>
                </c:pt>
                <c:pt idx="3106">
                  <c:v>2.9319470164200001</c:v>
                </c:pt>
                <c:pt idx="3107">
                  <c:v>2.828575590437</c:v>
                </c:pt>
                <c:pt idx="3108">
                  <c:v>2.828575590437</c:v>
                </c:pt>
                <c:pt idx="3109">
                  <c:v>2.828575590437</c:v>
                </c:pt>
                <c:pt idx="3110">
                  <c:v>2.7942717891840001</c:v>
                </c:pt>
                <c:pt idx="3111">
                  <c:v>2.7569960006760001</c:v>
                </c:pt>
                <c:pt idx="3112">
                  <c:v>2.7015349222870002</c:v>
                </c:pt>
                <c:pt idx="3113">
                  <c:v>2.7199708506550002</c:v>
                </c:pt>
                <c:pt idx="3114">
                  <c:v>2.5201678974049999</c:v>
                </c:pt>
                <c:pt idx="3115">
                  <c:v>2.5201678974049999</c:v>
                </c:pt>
                <c:pt idx="3116">
                  <c:v>2.5201678974049999</c:v>
                </c:pt>
                <c:pt idx="3117">
                  <c:v>2.4965639261020001</c:v>
                </c:pt>
                <c:pt idx="3118">
                  <c:v>2.565693802138</c:v>
                </c:pt>
                <c:pt idx="3119">
                  <c:v>2.7741710182010002</c:v>
                </c:pt>
                <c:pt idx="3120">
                  <c:v>2.7761863149520001</c:v>
                </c:pt>
                <c:pt idx="3121">
                  <c:v>2.7313947975969999</c:v>
                </c:pt>
                <c:pt idx="3122">
                  <c:v>2.7313947975969999</c:v>
                </c:pt>
                <c:pt idx="3123">
                  <c:v>2.7313947975969999</c:v>
                </c:pt>
                <c:pt idx="3124">
                  <c:v>2.675135750755</c:v>
                </c:pt>
                <c:pt idx="3125">
                  <c:v>2.5997787203430001</c:v>
                </c:pt>
                <c:pt idx="3126">
                  <c:v>2.6145231221779999</c:v>
                </c:pt>
                <c:pt idx="3127">
                  <c:v>2.557577054172</c:v>
                </c:pt>
                <c:pt idx="3128">
                  <c:v>2.5258600115630001</c:v>
                </c:pt>
                <c:pt idx="3129">
                  <c:v>2.5258600115630001</c:v>
                </c:pt>
                <c:pt idx="3130">
                  <c:v>2.5258600115630001</c:v>
                </c:pt>
                <c:pt idx="3131">
                  <c:v>2.4823778358180002</c:v>
                </c:pt>
                <c:pt idx="3132">
                  <c:v>2.5863784237780001</c:v>
                </c:pt>
                <c:pt idx="3133">
                  <c:v>2.586207892195</c:v>
                </c:pt>
                <c:pt idx="3134">
                  <c:v>2.6579624078649999</c:v>
                </c:pt>
                <c:pt idx="3135">
                  <c:v>2.676180886814</c:v>
                </c:pt>
                <c:pt idx="3136">
                  <c:v>2.676180886814</c:v>
                </c:pt>
                <c:pt idx="3137">
                  <c:v>2.676180886814</c:v>
                </c:pt>
                <c:pt idx="3138">
                  <c:v>2.655910760262</c:v>
                </c:pt>
                <c:pt idx="3139">
                  <c:v>2.500295622881</c:v>
                </c:pt>
                <c:pt idx="3140">
                  <c:v>2.4540451745860001</c:v>
                </c:pt>
                <c:pt idx="3141">
                  <c:v>2.4259510668419999</c:v>
                </c:pt>
                <c:pt idx="3142">
                  <c:v>2.3756961979970002</c:v>
                </c:pt>
                <c:pt idx="3143">
                  <c:v>2.3756961979970002</c:v>
                </c:pt>
                <c:pt idx="3144">
                  <c:v>2.3756961979970002</c:v>
                </c:pt>
                <c:pt idx="3145">
                  <c:v>2.2535682937580002</c:v>
                </c:pt>
                <c:pt idx="3146">
                  <c:v>2.4045038540250001</c:v>
                </c:pt>
                <c:pt idx="3147">
                  <c:v>2.4045038540250001</c:v>
                </c:pt>
                <c:pt idx="3148">
                  <c:v>2.3428579439489998</c:v>
                </c:pt>
                <c:pt idx="3149">
                  <c:v>2.3048365931769998</c:v>
                </c:pt>
                <c:pt idx="3150">
                  <c:v>2.3048365931769998</c:v>
                </c:pt>
                <c:pt idx="3151">
                  <c:v>2.3048365931769998</c:v>
                </c:pt>
                <c:pt idx="3152">
                  <c:v>2.545173820809</c:v>
                </c:pt>
                <c:pt idx="3153">
                  <c:v>2.6201795058020001</c:v>
                </c:pt>
                <c:pt idx="3154">
                  <c:v>2.6573665450249999</c:v>
                </c:pt>
                <c:pt idx="3155">
                  <c:v>2.7103658995419999</c:v>
                </c:pt>
                <c:pt idx="3156">
                  <c:v>2.764299642928</c:v>
                </c:pt>
                <c:pt idx="3157">
                  <c:v>2.764299642928</c:v>
                </c:pt>
                <c:pt idx="3158">
                  <c:v>2.764299642928</c:v>
                </c:pt>
                <c:pt idx="3159">
                  <c:v>2.8168587839849999</c:v>
                </c:pt>
                <c:pt idx="3160">
                  <c:v>2.8270184932090001</c:v>
                </c:pt>
                <c:pt idx="3161">
                  <c:v>2.7958709437830001</c:v>
                </c:pt>
                <c:pt idx="3162">
                  <c:v>2.805810564453</c:v>
                </c:pt>
                <c:pt idx="3163">
                  <c:v>2.8921833362089999</c:v>
                </c:pt>
                <c:pt idx="3164">
                  <c:v>2.8921833362089999</c:v>
                </c:pt>
                <c:pt idx="3165">
                  <c:v>2.8921833362089999</c:v>
                </c:pt>
                <c:pt idx="3166">
                  <c:v>2.852514665448</c:v>
                </c:pt>
                <c:pt idx="3167">
                  <c:v>2.8421635408879999</c:v>
                </c:pt>
                <c:pt idx="3168">
                  <c:v>2.914535795615</c:v>
                </c:pt>
                <c:pt idx="3169">
                  <c:v>2.880531696227</c:v>
                </c:pt>
                <c:pt idx="3170">
                  <c:v>2.8883519341809998</c:v>
                </c:pt>
                <c:pt idx="3171">
                  <c:v>2.8883519341809998</c:v>
                </c:pt>
                <c:pt idx="3172">
                  <c:v>2.8883519341809998</c:v>
                </c:pt>
                <c:pt idx="3173">
                  <c:v>2.8491856541949998</c:v>
                </c:pt>
                <c:pt idx="3174">
                  <c:v>2.7998611582059998</c:v>
                </c:pt>
                <c:pt idx="3175">
                  <c:v>2.8182729822899999</c:v>
                </c:pt>
                <c:pt idx="3176">
                  <c:v>2.7448485260059998</c:v>
                </c:pt>
                <c:pt idx="3177">
                  <c:v>2.7359181315300001</c:v>
                </c:pt>
                <c:pt idx="3178">
                  <c:v>2.7359181315300001</c:v>
                </c:pt>
                <c:pt idx="3179">
                  <c:v>2.7359181315300001</c:v>
                </c:pt>
                <c:pt idx="3180">
                  <c:v>2.7628773829700002</c:v>
                </c:pt>
                <c:pt idx="3181">
                  <c:v>3.0054229424319998</c:v>
                </c:pt>
                <c:pt idx="3182">
                  <c:v>3.1900425880009999</c:v>
                </c:pt>
                <c:pt idx="3183">
                  <c:v>3.2437237604270002</c:v>
                </c:pt>
                <c:pt idx="3184">
                  <c:v>3.2107061060289999</c:v>
                </c:pt>
                <c:pt idx="3185">
                  <c:v>3.2107061060289999</c:v>
                </c:pt>
                <c:pt idx="3186">
                  <c:v>3.2107061060289999</c:v>
                </c:pt>
                <c:pt idx="3187">
                  <c:v>3.1922672736809998</c:v>
                </c:pt>
                <c:pt idx="3188">
                  <c:v>3.1310124752099999</c:v>
                </c:pt>
                <c:pt idx="3189">
                  <c:v>3.1669773941539998</c:v>
                </c:pt>
                <c:pt idx="3190">
                  <c:v>3.180152116336</c:v>
                </c:pt>
                <c:pt idx="3191">
                  <c:v>3.1687972647530001</c:v>
                </c:pt>
                <c:pt idx="3192">
                  <c:v>3.1687972647530001</c:v>
                </c:pt>
                <c:pt idx="3193">
                  <c:v>3.1687972647530001</c:v>
                </c:pt>
                <c:pt idx="3194">
                  <c:v>3.1771397944349999</c:v>
                </c:pt>
                <c:pt idx="3195">
                  <c:v>3.2470024810660001</c:v>
                </c:pt>
                <c:pt idx="3196">
                  <c:v>3.3053911372729998</c:v>
                </c:pt>
                <c:pt idx="3197">
                  <c:v>3.3053911372729998</c:v>
                </c:pt>
                <c:pt idx="3198">
                  <c:v>3.3053911372729998</c:v>
                </c:pt>
                <c:pt idx="3199">
                  <c:v>3.3053911372729998</c:v>
                </c:pt>
                <c:pt idx="3200">
                  <c:v>3.3053911372729998</c:v>
                </c:pt>
                <c:pt idx="3201">
                  <c:v>3.2591178370259999</c:v>
                </c:pt>
                <c:pt idx="3202">
                  <c:v>3.2071191598820001</c:v>
                </c:pt>
                <c:pt idx="3203">
                  <c:v>3.188233410264</c:v>
                </c:pt>
                <c:pt idx="3204">
                  <c:v>3.1399202358189999</c:v>
                </c:pt>
                <c:pt idx="3205">
                  <c:v>3.1783810189569999</c:v>
                </c:pt>
                <c:pt idx="3206">
                  <c:v>3.1783810189569999</c:v>
                </c:pt>
                <c:pt idx="3207">
                  <c:v>3.1783810189569999</c:v>
                </c:pt>
                <c:pt idx="3208">
                  <c:v>3.1392510916709999</c:v>
                </c:pt>
                <c:pt idx="3209">
                  <c:v>3.177313982207</c:v>
                </c:pt>
                <c:pt idx="3210">
                  <c:v>3.2007065695280001</c:v>
                </c:pt>
                <c:pt idx="3211">
                  <c:v>3.2007065695280001</c:v>
                </c:pt>
                <c:pt idx="3212">
                  <c:v>3.2007065695280001</c:v>
                </c:pt>
                <c:pt idx="3213">
                  <c:v>3.2007065695280001</c:v>
                </c:pt>
                <c:pt idx="3214">
                  <c:v>3.2007065695280001</c:v>
                </c:pt>
                <c:pt idx="3215">
                  <c:v>3.0903833083399999</c:v>
                </c:pt>
                <c:pt idx="3216">
                  <c:v>3.065886100098</c:v>
                </c:pt>
                <c:pt idx="3217">
                  <c:v>3.014242274336</c:v>
                </c:pt>
                <c:pt idx="3218">
                  <c:v>3.014242274336</c:v>
                </c:pt>
                <c:pt idx="3219">
                  <c:v>3.014242274336</c:v>
                </c:pt>
                <c:pt idx="3220">
                  <c:v>3.014242274336</c:v>
                </c:pt>
                <c:pt idx="3221">
                  <c:v>3.014242274336</c:v>
                </c:pt>
                <c:pt idx="3222">
                  <c:v>2.7876738757289998</c:v>
                </c:pt>
                <c:pt idx="3223">
                  <c:v>2.7344744108099999</c:v>
                </c:pt>
                <c:pt idx="3224">
                  <c:v>2.7247346430800001</c:v>
                </c:pt>
                <c:pt idx="3225">
                  <c:v>2.6476653518619999</c:v>
                </c:pt>
                <c:pt idx="3226">
                  <c:v>2.650794184595</c:v>
                </c:pt>
                <c:pt idx="3227">
                  <c:v>2.650794184595</c:v>
                </c:pt>
                <c:pt idx="3228">
                  <c:v>2.650794184595</c:v>
                </c:pt>
                <c:pt idx="3229">
                  <c:v>2.5952455407919999</c:v>
                </c:pt>
                <c:pt idx="3230">
                  <c:v>2.5035677143480002</c:v>
                </c:pt>
                <c:pt idx="3231">
                  <c:v>2.5389136631640001</c:v>
                </c:pt>
                <c:pt idx="3232">
                  <c:v>2.6083497502889998</c:v>
                </c:pt>
                <c:pt idx="3233">
                  <c:v>2.5734359033429999</c:v>
                </c:pt>
                <c:pt idx="3234">
                  <c:v>2.5734359033429999</c:v>
                </c:pt>
                <c:pt idx="3235">
                  <c:v>2.5734359033429999</c:v>
                </c:pt>
                <c:pt idx="3236">
                  <c:v>2.4941374522139999</c:v>
                </c:pt>
                <c:pt idx="3237">
                  <c:v>2.4904038969519999</c:v>
                </c:pt>
                <c:pt idx="3238">
                  <c:v>2.5124045752669999</c:v>
                </c:pt>
                <c:pt idx="3239">
                  <c:v>2.428109056706</c:v>
                </c:pt>
                <c:pt idx="3240">
                  <c:v>2.476293859304</c:v>
                </c:pt>
                <c:pt idx="3241">
                  <c:v>2.476293859304</c:v>
                </c:pt>
                <c:pt idx="3242">
                  <c:v>2.476293859304</c:v>
                </c:pt>
                <c:pt idx="3243">
                  <c:v>2.6169619990580002</c:v>
                </c:pt>
                <c:pt idx="3244">
                  <c:v>2.5677049330549999</c:v>
                </c:pt>
                <c:pt idx="3245">
                  <c:v>2.5446724121759998</c:v>
                </c:pt>
                <c:pt idx="3246">
                  <c:v>2.5775515054449998</c:v>
                </c:pt>
                <c:pt idx="3247">
                  <c:v>2.5735763046839999</c:v>
                </c:pt>
                <c:pt idx="3248">
                  <c:v>2.5735763046839999</c:v>
                </c:pt>
                <c:pt idx="3249">
                  <c:v>2.5735763046839999</c:v>
                </c:pt>
                <c:pt idx="3250">
                  <c:v>2.5829024612840001</c:v>
                </c:pt>
                <c:pt idx="3251">
                  <c:v>2.4871560166469999</c:v>
                </c:pt>
                <c:pt idx="3252">
                  <c:v>2.419512376318</c:v>
                </c:pt>
                <c:pt idx="3253">
                  <c:v>2.3987304976889998</c:v>
                </c:pt>
                <c:pt idx="3254">
                  <c:v>2.4380837920929999</c:v>
                </c:pt>
                <c:pt idx="3255">
                  <c:v>2.4380837920929999</c:v>
                </c:pt>
                <c:pt idx="3256">
                  <c:v>2.4380837920929999</c:v>
                </c:pt>
                <c:pt idx="3257">
                  <c:v>2.4398750990120002</c:v>
                </c:pt>
                <c:pt idx="3258">
                  <c:v>2.441039593518</c:v>
                </c:pt>
                <c:pt idx="3259">
                  <c:v>2.4540089579290001</c:v>
                </c:pt>
                <c:pt idx="3260">
                  <c:v>2.464547790398</c:v>
                </c:pt>
                <c:pt idx="3261">
                  <c:v>2.4456640142800001</c:v>
                </c:pt>
                <c:pt idx="3262">
                  <c:v>2.4456640142800001</c:v>
                </c:pt>
                <c:pt idx="3263">
                  <c:v>2.4456640142800001</c:v>
                </c:pt>
                <c:pt idx="3264">
                  <c:v>2.4105627872620001</c:v>
                </c:pt>
                <c:pt idx="3265">
                  <c:v>2.4093689456499998</c:v>
                </c:pt>
                <c:pt idx="3266">
                  <c:v>2.3810118935109998</c:v>
                </c:pt>
                <c:pt idx="3267">
                  <c:v>2.460061282716</c:v>
                </c:pt>
                <c:pt idx="3268">
                  <c:v>2.4739528025770001</c:v>
                </c:pt>
                <c:pt idx="3269">
                  <c:v>2.4739528025770001</c:v>
                </c:pt>
                <c:pt idx="3270">
                  <c:v>2.4739528025770001</c:v>
                </c:pt>
                <c:pt idx="3271">
                  <c:v>2.4604745832080002</c:v>
                </c:pt>
                <c:pt idx="3272">
                  <c:v>2.6565949446329999</c:v>
                </c:pt>
                <c:pt idx="3273">
                  <c:v>2.5180033340549999</c:v>
                </c:pt>
                <c:pt idx="3274">
                  <c:v>2.5006159458680002</c:v>
                </c:pt>
                <c:pt idx="3275">
                  <c:v>2.5296414523580002</c:v>
                </c:pt>
                <c:pt idx="3276">
                  <c:v>2.5296414523580002</c:v>
                </c:pt>
                <c:pt idx="3277">
                  <c:v>2.5296414523580002</c:v>
                </c:pt>
                <c:pt idx="3278">
                  <c:v>2.5007917879570001</c:v>
                </c:pt>
                <c:pt idx="3279">
                  <c:v>2.471785606439</c:v>
                </c:pt>
                <c:pt idx="3280">
                  <c:v>2.4111750854529999</c:v>
                </c:pt>
                <c:pt idx="3281">
                  <c:v>2.3423522118700002</c:v>
                </c:pt>
                <c:pt idx="3282">
                  <c:v>2.3082992986450002</c:v>
                </c:pt>
                <c:pt idx="3283">
                  <c:v>2.3082992986450002</c:v>
                </c:pt>
                <c:pt idx="3284">
                  <c:v>2.3082992986450002</c:v>
                </c:pt>
                <c:pt idx="3285">
                  <c:v>2.2322779576929999</c:v>
                </c:pt>
                <c:pt idx="3286">
                  <c:v>2.2003376997739998</c:v>
                </c:pt>
                <c:pt idx="3287">
                  <c:v>2.1561511362279999</c:v>
                </c:pt>
                <c:pt idx="3288">
                  <c:v>2.1863123944209999</c:v>
                </c:pt>
                <c:pt idx="3289">
                  <c:v>2.2572982314429999</c:v>
                </c:pt>
                <c:pt idx="3290">
                  <c:v>2.2572982314429999</c:v>
                </c:pt>
                <c:pt idx="3291">
                  <c:v>2.2572982314429999</c:v>
                </c:pt>
                <c:pt idx="3292">
                  <c:v>2.1766914181589998</c:v>
                </c:pt>
                <c:pt idx="3293">
                  <c:v>2.1891483371149998</c:v>
                </c:pt>
                <c:pt idx="3294">
                  <c:v>2.149311640763</c:v>
                </c:pt>
                <c:pt idx="3295">
                  <c:v>2.1361631469039999</c:v>
                </c:pt>
                <c:pt idx="3296">
                  <c:v>2.0843451067090002</c:v>
                </c:pt>
                <c:pt idx="3297">
                  <c:v>2.0843451067090002</c:v>
                </c:pt>
                <c:pt idx="3298">
                  <c:v>2.0843451067090002</c:v>
                </c:pt>
                <c:pt idx="3299">
                  <c:v>2.0897243120760001</c:v>
                </c:pt>
                <c:pt idx="3300">
                  <c:v>2.1132499730349998</c:v>
                </c:pt>
                <c:pt idx="3301">
                  <c:v>2.105163633703</c:v>
                </c:pt>
                <c:pt idx="3302">
                  <c:v>2.0617987439059999</c:v>
                </c:pt>
                <c:pt idx="3303">
                  <c:v>2.1653150161869998</c:v>
                </c:pt>
                <c:pt idx="3304">
                  <c:v>2.1653150161869998</c:v>
                </c:pt>
                <c:pt idx="3305">
                  <c:v>2.1653150161869998</c:v>
                </c:pt>
                <c:pt idx="3306">
                  <c:v>2.1292355184799998</c:v>
                </c:pt>
                <c:pt idx="3307">
                  <c:v>2.016036081867</c:v>
                </c:pt>
                <c:pt idx="3308">
                  <c:v>1.971986990634</c:v>
                </c:pt>
                <c:pt idx="3309">
                  <c:v>2.0150795831099999</c:v>
                </c:pt>
                <c:pt idx="3310">
                  <c:v>2.0328776108</c:v>
                </c:pt>
                <c:pt idx="3311">
                  <c:v>2.0328776108</c:v>
                </c:pt>
                <c:pt idx="3312">
                  <c:v>2.0328776108</c:v>
                </c:pt>
                <c:pt idx="3313">
                  <c:v>1.9949723826079999</c:v>
                </c:pt>
                <c:pt idx="3314">
                  <c:v>1.979453800041</c:v>
                </c:pt>
                <c:pt idx="3315">
                  <c:v>2.0238847694829998</c:v>
                </c:pt>
                <c:pt idx="3316">
                  <c:v>2.014158982713</c:v>
                </c:pt>
                <c:pt idx="3317">
                  <c:v>1.9945297741320001</c:v>
                </c:pt>
                <c:pt idx="3318">
                  <c:v>1.9945297741320001</c:v>
                </c:pt>
                <c:pt idx="3319">
                  <c:v>1.9945297741320001</c:v>
                </c:pt>
                <c:pt idx="3320">
                  <c:v>1.95686054457</c:v>
                </c:pt>
                <c:pt idx="3321">
                  <c:v>1.9567610881849999</c:v>
                </c:pt>
                <c:pt idx="3322">
                  <c:v>1.9902923727149999</c:v>
                </c:pt>
                <c:pt idx="3323">
                  <c:v>1.9648206746100001</c:v>
                </c:pt>
                <c:pt idx="3324">
                  <c:v>1.8941862525769999</c:v>
                </c:pt>
                <c:pt idx="3325">
                  <c:v>1.8941862525769999</c:v>
                </c:pt>
                <c:pt idx="3326">
                  <c:v>1.8941862525769999</c:v>
                </c:pt>
                <c:pt idx="3327">
                  <c:v>1.852886500421</c:v>
                </c:pt>
                <c:pt idx="3328">
                  <c:v>1.9711674625569999</c:v>
                </c:pt>
                <c:pt idx="3329">
                  <c:v>1.9484476691699999</c:v>
                </c:pt>
                <c:pt idx="3330">
                  <c:v>1.956909326089</c:v>
                </c:pt>
                <c:pt idx="3331">
                  <c:v>1.899771720141</c:v>
                </c:pt>
                <c:pt idx="3332">
                  <c:v>1.899771720141</c:v>
                </c:pt>
                <c:pt idx="3333">
                  <c:v>1.899771720141</c:v>
                </c:pt>
                <c:pt idx="3334">
                  <c:v>1.9420349783649999</c:v>
                </c:pt>
                <c:pt idx="3335">
                  <c:v>2.1538071155690002</c:v>
                </c:pt>
                <c:pt idx="3336">
                  <c:v>2.1296646146359999</c:v>
                </c:pt>
                <c:pt idx="3337">
                  <c:v>2.0943091941179999</c:v>
                </c:pt>
                <c:pt idx="3338">
                  <c:v>2.090505922023</c:v>
                </c:pt>
                <c:pt idx="3339">
                  <c:v>2.090505922023</c:v>
                </c:pt>
                <c:pt idx="3340">
                  <c:v>2.090505922023</c:v>
                </c:pt>
                <c:pt idx="3341">
                  <c:v>2.1001712670970001</c:v>
                </c:pt>
                <c:pt idx="3342">
                  <c:v>2.123273115245</c:v>
                </c:pt>
                <c:pt idx="3343">
                  <c:v>2.0970278125649999</c:v>
                </c:pt>
                <c:pt idx="3344">
                  <c:v>2.1047377127720002</c:v>
                </c:pt>
                <c:pt idx="3345">
                  <c:v>2.0846986196550001</c:v>
                </c:pt>
                <c:pt idx="3346">
                  <c:v>2.0846986196550001</c:v>
                </c:pt>
                <c:pt idx="3347">
                  <c:v>2.0846986196550001</c:v>
                </c:pt>
                <c:pt idx="3348">
                  <c:v>2.1091407752400002</c:v>
                </c:pt>
                <c:pt idx="3349">
                  <c:v>2.1219332428270001</c:v>
                </c:pt>
                <c:pt idx="3350">
                  <c:v>2.033667942109</c:v>
                </c:pt>
                <c:pt idx="3351">
                  <c:v>1.9417332320709999</c:v>
                </c:pt>
                <c:pt idx="3352">
                  <c:v>1.993332783319</c:v>
                </c:pt>
                <c:pt idx="3353">
                  <c:v>1.993332783319</c:v>
                </c:pt>
                <c:pt idx="3354">
                  <c:v>1.993332783319</c:v>
                </c:pt>
                <c:pt idx="3355">
                  <c:v>1.9802578671290001</c:v>
                </c:pt>
                <c:pt idx="3356">
                  <c:v>1.9372932046569999</c:v>
                </c:pt>
                <c:pt idx="3357">
                  <c:v>1.9249227438109999</c:v>
                </c:pt>
                <c:pt idx="3358">
                  <c:v>1.882434861843</c:v>
                </c:pt>
                <c:pt idx="3359">
                  <c:v>1.886698939</c:v>
                </c:pt>
                <c:pt idx="3360">
                  <c:v>1.886698939</c:v>
                </c:pt>
                <c:pt idx="3361">
                  <c:v>1.886698939</c:v>
                </c:pt>
                <c:pt idx="3362">
                  <c:v>2.013393158994</c:v>
                </c:pt>
                <c:pt idx="3363">
                  <c:v>1.9501122116959999</c:v>
                </c:pt>
                <c:pt idx="3364">
                  <c:v>2.023808562923</c:v>
                </c:pt>
                <c:pt idx="3365">
                  <c:v>2.0020670855609999</c:v>
                </c:pt>
                <c:pt idx="3366">
                  <c:v>2.0469625234589999</c:v>
                </c:pt>
                <c:pt idx="3367">
                  <c:v>2.0469625234589999</c:v>
                </c:pt>
                <c:pt idx="3368">
                  <c:v>2.0469625234589999</c:v>
                </c:pt>
                <c:pt idx="3369">
                  <c:v>2.042339930557</c:v>
                </c:pt>
                <c:pt idx="3370">
                  <c:v>2.0383933415929998</c:v>
                </c:pt>
                <c:pt idx="3371">
                  <c:v>2.0412340650359999</c:v>
                </c:pt>
                <c:pt idx="3372">
                  <c:v>2.0425674295389999</c:v>
                </c:pt>
                <c:pt idx="3373">
                  <c:v>1.9219116523299999</c:v>
                </c:pt>
                <c:pt idx="3374">
                  <c:v>1.9219116523299999</c:v>
                </c:pt>
                <c:pt idx="3375">
                  <c:v>1.9219116523299999</c:v>
                </c:pt>
                <c:pt idx="3376">
                  <c:v>1.8379736978929999</c:v>
                </c:pt>
                <c:pt idx="3377">
                  <c:v>1.8751694152980001</c:v>
                </c:pt>
                <c:pt idx="3378">
                  <c:v>1.8584681917870001</c:v>
                </c:pt>
                <c:pt idx="3379">
                  <c:v>1.802437909937</c:v>
                </c:pt>
                <c:pt idx="3380">
                  <c:v>1.7713508553620001</c:v>
                </c:pt>
                <c:pt idx="3381">
                  <c:v>1.7713508553620001</c:v>
                </c:pt>
                <c:pt idx="3382">
                  <c:v>1.7713508553620001</c:v>
                </c:pt>
                <c:pt idx="3383">
                  <c:v>1.7491637524029999</c:v>
                </c:pt>
                <c:pt idx="3384">
                  <c:v>1.612374965299</c:v>
                </c:pt>
                <c:pt idx="3385">
                  <c:v>1.60903492237</c:v>
                </c:pt>
                <c:pt idx="3386">
                  <c:v>1.492814932918</c:v>
                </c:pt>
                <c:pt idx="3387">
                  <c:v>1.546095094247</c:v>
                </c:pt>
                <c:pt idx="3388">
                  <c:v>1.546095094247</c:v>
                </c:pt>
                <c:pt idx="3389">
                  <c:v>1.546095094247</c:v>
                </c:pt>
                <c:pt idx="3390">
                  <c:v>1.546095094247</c:v>
                </c:pt>
                <c:pt idx="3391">
                  <c:v>1.4734139884719999</c:v>
                </c:pt>
                <c:pt idx="3392">
                  <c:v>1.5008533112039999</c:v>
                </c:pt>
                <c:pt idx="3393">
                  <c:v>1.6648705592469999</c:v>
                </c:pt>
                <c:pt idx="3394">
                  <c:v>1.7101877384890001</c:v>
                </c:pt>
                <c:pt idx="3395">
                  <c:v>1.7101877384890001</c:v>
                </c:pt>
                <c:pt idx="3396">
                  <c:v>1.7101877384890001</c:v>
                </c:pt>
                <c:pt idx="3397">
                  <c:v>1.766584048943</c:v>
                </c:pt>
                <c:pt idx="3398">
                  <c:v>1.693319303327</c:v>
                </c:pt>
                <c:pt idx="3399">
                  <c:v>1.7764667948999999</c:v>
                </c:pt>
                <c:pt idx="3400">
                  <c:v>1.836511732672</c:v>
                </c:pt>
                <c:pt idx="3401">
                  <c:v>1.8485242585820001</c:v>
                </c:pt>
                <c:pt idx="3402">
                  <c:v>1.8485242585820001</c:v>
                </c:pt>
                <c:pt idx="3403">
                  <c:v>1.8485242585820001</c:v>
                </c:pt>
                <c:pt idx="3404">
                  <c:v>1.910341912035</c:v>
                </c:pt>
                <c:pt idx="3405">
                  <c:v>1.9053805124550001</c:v>
                </c:pt>
                <c:pt idx="3406">
                  <c:v>1.932689067109</c:v>
                </c:pt>
                <c:pt idx="3407">
                  <c:v>1.932689067109</c:v>
                </c:pt>
                <c:pt idx="3408">
                  <c:v>1.932689067109</c:v>
                </c:pt>
                <c:pt idx="3409">
                  <c:v>1.932689067109</c:v>
                </c:pt>
                <c:pt idx="3410">
                  <c:v>1.932689067109</c:v>
                </c:pt>
                <c:pt idx="3411">
                  <c:v>1.9086234266990001</c:v>
                </c:pt>
                <c:pt idx="3412">
                  <c:v>1.953494897553</c:v>
                </c:pt>
                <c:pt idx="3413">
                  <c:v>1.9031635227829999</c:v>
                </c:pt>
                <c:pt idx="3414">
                  <c:v>1.8516643828170001</c:v>
                </c:pt>
                <c:pt idx="3415">
                  <c:v>1.8053172168180001</c:v>
                </c:pt>
                <c:pt idx="3416">
                  <c:v>1.8053172168180001</c:v>
                </c:pt>
                <c:pt idx="3417">
                  <c:v>1.8053172168180001</c:v>
                </c:pt>
                <c:pt idx="3418">
                  <c:v>1.8434601588320001</c:v>
                </c:pt>
                <c:pt idx="3419">
                  <c:v>1.762116936068</c:v>
                </c:pt>
                <c:pt idx="3420">
                  <c:v>1.768729094824</c:v>
                </c:pt>
                <c:pt idx="3421">
                  <c:v>1.718909817333</c:v>
                </c:pt>
                <c:pt idx="3422">
                  <c:v>1.6895366608239999</c:v>
                </c:pt>
                <c:pt idx="3423">
                  <c:v>1.6895366608239999</c:v>
                </c:pt>
                <c:pt idx="3424">
                  <c:v>1.6895366608239999</c:v>
                </c:pt>
                <c:pt idx="3425">
                  <c:v>1.8439344893680001</c:v>
                </c:pt>
                <c:pt idx="3426">
                  <c:v>1.870621404405</c:v>
                </c:pt>
                <c:pt idx="3427">
                  <c:v>1.8885842856740001</c:v>
                </c:pt>
                <c:pt idx="3428">
                  <c:v>1.970331366338</c:v>
                </c:pt>
                <c:pt idx="3429">
                  <c:v>1.983312666562</c:v>
                </c:pt>
                <c:pt idx="3430">
                  <c:v>1.983312666562</c:v>
                </c:pt>
                <c:pt idx="3431">
                  <c:v>1.983312666562</c:v>
                </c:pt>
                <c:pt idx="3432">
                  <c:v>1.9796153811270001</c:v>
                </c:pt>
                <c:pt idx="3433">
                  <c:v>2.00502268899</c:v>
                </c:pt>
                <c:pt idx="3434">
                  <c:v>1.971942893102</c:v>
                </c:pt>
                <c:pt idx="3435">
                  <c:v>2.0005488581250002</c:v>
                </c:pt>
                <c:pt idx="3436">
                  <c:v>1.949015604338</c:v>
                </c:pt>
                <c:pt idx="3437">
                  <c:v>1.949015604338</c:v>
                </c:pt>
                <c:pt idx="3438">
                  <c:v>1.949015604338</c:v>
                </c:pt>
                <c:pt idx="3439">
                  <c:v>1.949015604338</c:v>
                </c:pt>
                <c:pt idx="3440">
                  <c:v>1.949015604338</c:v>
                </c:pt>
                <c:pt idx="3441">
                  <c:v>1.9496677629529999</c:v>
                </c:pt>
                <c:pt idx="3442">
                  <c:v>1.9588529255339999</c:v>
                </c:pt>
                <c:pt idx="3443">
                  <c:v>1.898187951371</c:v>
                </c:pt>
                <c:pt idx="3444">
                  <c:v>1.898187951371</c:v>
                </c:pt>
                <c:pt idx="3445">
                  <c:v>1.898187951371</c:v>
                </c:pt>
                <c:pt idx="3446">
                  <c:v>1.8644620268330001</c:v>
                </c:pt>
                <c:pt idx="3447">
                  <c:v>1.8447034958749999</c:v>
                </c:pt>
                <c:pt idx="3448">
                  <c:v>1.850909315722</c:v>
                </c:pt>
                <c:pt idx="3449">
                  <c:v>1.8907514241350001</c:v>
                </c:pt>
                <c:pt idx="3450">
                  <c:v>1.9696918110570001</c:v>
                </c:pt>
                <c:pt idx="3451">
                  <c:v>1.9696918110570001</c:v>
                </c:pt>
                <c:pt idx="3452">
                  <c:v>1.9696918110570001</c:v>
                </c:pt>
                <c:pt idx="3453">
                  <c:v>1.982349579176</c:v>
                </c:pt>
                <c:pt idx="3454">
                  <c:v>2.0934103517940001</c:v>
                </c:pt>
                <c:pt idx="3455">
                  <c:v>1.9998198710640001</c:v>
                </c:pt>
                <c:pt idx="3456">
                  <c:v>1.9978069959239999</c:v>
                </c:pt>
                <c:pt idx="3457">
                  <c:v>1.982168222374</c:v>
                </c:pt>
                <c:pt idx="3458">
                  <c:v>1.982168222374</c:v>
                </c:pt>
                <c:pt idx="3459">
                  <c:v>1.982168222374</c:v>
                </c:pt>
                <c:pt idx="3460">
                  <c:v>1.9363451698730001</c:v>
                </c:pt>
                <c:pt idx="3461">
                  <c:v>1.943171093346</c:v>
                </c:pt>
                <c:pt idx="3462">
                  <c:v>1.892511430219</c:v>
                </c:pt>
                <c:pt idx="3463">
                  <c:v>1.7660147919110001</c:v>
                </c:pt>
                <c:pt idx="3464">
                  <c:v>1.7002379947870001</c:v>
                </c:pt>
                <c:pt idx="3465">
                  <c:v>1.7002379947870001</c:v>
                </c:pt>
                <c:pt idx="3466">
                  <c:v>1.7002379947870001</c:v>
                </c:pt>
                <c:pt idx="3467">
                  <c:v>1.6385024806590001</c:v>
                </c:pt>
                <c:pt idx="3468">
                  <c:v>1.5639092690600001</c:v>
                </c:pt>
                <c:pt idx="3469">
                  <c:v>1.5830075641700001</c:v>
                </c:pt>
                <c:pt idx="3470">
                  <c:v>1.5574762893430001</c:v>
                </c:pt>
                <c:pt idx="3471">
                  <c:v>1.608858031547</c:v>
                </c:pt>
                <c:pt idx="3472">
                  <c:v>1.608858031547</c:v>
                </c:pt>
                <c:pt idx="3473">
                  <c:v>1.608858031547</c:v>
                </c:pt>
                <c:pt idx="3474">
                  <c:v>1.5858648168110001</c:v>
                </c:pt>
                <c:pt idx="3475">
                  <c:v>1.5561553623640001</c:v>
                </c:pt>
                <c:pt idx="3476">
                  <c:v>1.559273176557</c:v>
                </c:pt>
                <c:pt idx="3477">
                  <c:v>1.5758241104199999</c:v>
                </c:pt>
                <c:pt idx="3478">
                  <c:v>1.481945743352</c:v>
                </c:pt>
                <c:pt idx="3479">
                  <c:v>1.481945743352</c:v>
                </c:pt>
                <c:pt idx="3480">
                  <c:v>1.481945743352</c:v>
                </c:pt>
                <c:pt idx="3481">
                  <c:v>1.484314491853</c:v>
                </c:pt>
                <c:pt idx="3482">
                  <c:v>1.5330339773470001</c:v>
                </c:pt>
                <c:pt idx="3483">
                  <c:v>1.576258399574</c:v>
                </c:pt>
                <c:pt idx="3484">
                  <c:v>1.6213143053329999</c:v>
                </c:pt>
                <c:pt idx="3485">
                  <c:v>1.6597679951140001</c:v>
                </c:pt>
                <c:pt idx="3486">
                  <c:v>1.6597679951140001</c:v>
                </c:pt>
                <c:pt idx="3487">
                  <c:v>1.6597679951140001</c:v>
                </c:pt>
                <c:pt idx="3488">
                  <c:v>1.7540676699560001</c:v>
                </c:pt>
                <c:pt idx="3489">
                  <c:v>1.765327520342</c:v>
                </c:pt>
                <c:pt idx="3490">
                  <c:v>1.6806148563159999</c:v>
                </c:pt>
                <c:pt idx="3491">
                  <c:v>1.6338307077130001</c:v>
                </c:pt>
                <c:pt idx="3492">
                  <c:v>1.672071491861</c:v>
                </c:pt>
                <c:pt idx="3493">
                  <c:v>1.672071491861</c:v>
                </c:pt>
                <c:pt idx="3494">
                  <c:v>1.672071491861</c:v>
                </c:pt>
                <c:pt idx="3495">
                  <c:v>1.6798525691970001</c:v>
                </c:pt>
                <c:pt idx="3496">
                  <c:v>1.6552762906139999</c:v>
                </c:pt>
                <c:pt idx="3497">
                  <c:v>1.665870291969</c:v>
                </c:pt>
                <c:pt idx="3498">
                  <c:v>1.7080183172250001</c:v>
                </c:pt>
                <c:pt idx="3499">
                  <c:v>1.6808409634529999</c:v>
                </c:pt>
                <c:pt idx="3500">
                  <c:v>1.6808409634529999</c:v>
                </c:pt>
                <c:pt idx="3501">
                  <c:v>1.6808409634529999</c:v>
                </c:pt>
                <c:pt idx="3502">
                  <c:v>1.6808409634529999</c:v>
                </c:pt>
                <c:pt idx="3503">
                  <c:v>1.6236882035239999</c:v>
                </c:pt>
                <c:pt idx="3504">
                  <c:v>1.5726528937969999</c:v>
                </c:pt>
                <c:pt idx="3505">
                  <c:v>1.5527453901179999</c:v>
                </c:pt>
                <c:pt idx="3506">
                  <c:v>1.4974154756519999</c:v>
                </c:pt>
                <c:pt idx="3507">
                  <c:v>1.4974154756519999</c:v>
                </c:pt>
                <c:pt idx="3508">
                  <c:v>1.4974154756519999</c:v>
                </c:pt>
                <c:pt idx="3509">
                  <c:v>1.4644057575639999</c:v>
                </c:pt>
                <c:pt idx="3510">
                  <c:v>1.476658495238</c:v>
                </c:pt>
                <c:pt idx="3511">
                  <c:v>1.4507975136010001</c:v>
                </c:pt>
                <c:pt idx="3512">
                  <c:v>1.4322893276890001</c:v>
                </c:pt>
                <c:pt idx="3513">
                  <c:v>1.4010838557259999</c:v>
                </c:pt>
                <c:pt idx="3514">
                  <c:v>1.4010838557259999</c:v>
                </c:pt>
                <c:pt idx="3515">
                  <c:v>1.4010838557259999</c:v>
                </c:pt>
                <c:pt idx="3516">
                  <c:v>1.5363906642659999</c:v>
                </c:pt>
                <c:pt idx="3517">
                  <c:v>1.5746261528509999</c:v>
                </c:pt>
                <c:pt idx="3518">
                  <c:v>1.5201235523100001</c:v>
                </c:pt>
                <c:pt idx="3519">
                  <c:v>1.5290052172049999</c:v>
                </c:pt>
                <c:pt idx="3520">
                  <c:v>1.5957122309859999</c:v>
                </c:pt>
                <c:pt idx="3521">
                  <c:v>1.5957122309859999</c:v>
                </c:pt>
                <c:pt idx="3522">
                  <c:v>1.5957122309859999</c:v>
                </c:pt>
                <c:pt idx="3523">
                  <c:v>1.6037563038630001</c:v>
                </c:pt>
                <c:pt idx="3524">
                  <c:v>1.674277378857</c:v>
                </c:pt>
                <c:pt idx="3525">
                  <c:v>1.6901165279349999</c:v>
                </c:pt>
                <c:pt idx="3526">
                  <c:v>1.5886377121740001</c:v>
                </c:pt>
                <c:pt idx="3527">
                  <c:v>1.621003324998</c:v>
                </c:pt>
                <c:pt idx="3528">
                  <c:v>1.621003324998</c:v>
                </c:pt>
                <c:pt idx="3529">
                  <c:v>1.621003324998</c:v>
                </c:pt>
                <c:pt idx="3530">
                  <c:v>1.6172415887530001</c:v>
                </c:pt>
                <c:pt idx="3531">
                  <c:v>1.6266976911890001</c:v>
                </c:pt>
                <c:pt idx="3532">
                  <c:v>1.7360621726379999</c:v>
                </c:pt>
                <c:pt idx="3533">
                  <c:v>1.7478651513279999</c:v>
                </c:pt>
                <c:pt idx="3534">
                  <c:v>1.799122652801</c:v>
                </c:pt>
                <c:pt idx="3535">
                  <c:v>1.799122652801</c:v>
                </c:pt>
                <c:pt idx="3536">
                  <c:v>1.799122652801</c:v>
                </c:pt>
                <c:pt idx="3537">
                  <c:v>1.6886952942090001</c:v>
                </c:pt>
                <c:pt idx="3538">
                  <c:v>1.7329840647020001</c:v>
                </c:pt>
                <c:pt idx="3539">
                  <c:v>1.7348166436879999</c:v>
                </c:pt>
                <c:pt idx="3540">
                  <c:v>1.793410991387</c:v>
                </c:pt>
                <c:pt idx="3541">
                  <c:v>1.7349726530509999</c:v>
                </c:pt>
                <c:pt idx="3542">
                  <c:v>1.7349726530509999</c:v>
                </c:pt>
                <c:pt idx="3543">
                  <c:v>1.7349726530509999</c:v>
                </c:pt>
                <c:pt idx="3544">
                  <c:v>1.709992579636</c:v>
                </c:pt>
                <c:pt idx="3545">
                  <c:v>1.7063507134960001</c:v>
                </c:pt>
                <c:pt idx="3546">
                  <c:v>1.89434250008</c:v>
                </c:pt>
                <c:pt idx="3547">
                  <c:v>1.9211653838110001</c:v>
                </c:pt>
                <c:pt idx="3548">
                  <c:v>1.9667927433279999</c:v>
                </c:pt>
                <c:pt idx="3549">
                  <c:v>1.9667927433279999</c:v>
                </c:pt>
                <c:pt idx="3550">
                  <c:v>1.9667927433279999</c:v>
                </c:pt>
                <c:pt idx="3551">
                  <c:v>2.0394185575639998</c:v>
                </c:pt>
                <c:pt idx="3552">
                  <c:v>2.0394185575639998</c:v>
                </c:pt>
                <c:pt idx="3553">
                  <c:v>2.0394185575639998</c:v>
                </c:pt>
                <c:pt idx="3554">
                  <c:v>2.0394185575639998</c:v>
                </c:pt>
                <c:pt idx="3555">
                  <c:v>2.068218330808</c:v>
                </c:pt>
                <c:pt idx="3556">
                  <c:v>2.068218330808</c:v>
                </c:pt>
                <c:pt idx="3557">
                  <c:v>2.068218330808</c:v>
                </c:pt>
                <c:pt idx="3558">
                  <c:v>2.112439218095</c:v>
                </c:pt>
                <c:pt idx="3559">
                  <c:v>2.0434798487379999</c:v>
                </c:pt>
                <c:pt idx="3560">
                  <c:v>1.919059632607</c:v>
                </c:pt>
                <c:pt idx="3561">
                  <c:v>1.919059632607</c:v>
                </c:pt>
                <c:pt idx="3562">
                  <c:v>1.919059632607</c:v>
                </c:pt>
                <c:pt idx="3563">
                  <c:v>1.919059632607</c:v>
                </c:pt>
                <c:pt idx="3564">
                  <c:v>1.919059632607</c:v>
                </c:pt>
                <c:pt idx="3565">
                  <c:v>1.8657903771919999</c:v>
                </c:pt>
                <c:pt idx="3566">
                  <c:v>1.8657903771919999</c:v>
                </c:pt>
                <c:pt idx="3567">
                  <c:v>1.8657903771919999</c:v>
                </c:pt>
                <c:pt idx="3568">
                  <c:v>1.79237250877</c:v>
                </c:pt>
                <c:pt idx="3569">
                  <c:v>1.7182760719529999</c:v>
                </c:pt>
                <c:pt idx="3570">
                  <c:v>1.7182760719529999</c:v>
                </c:pt>
                <c:pt idx="3571">
                  <c:v>1.7182760719529999</c:v>
                </c:pt>
                <c:pt idx="3572">
                  <c:v>1.665882992582</c:v>
                </c:pt>
                <c:pt idx="3573">
                  <c:v>1.665882992582</c:v>
                </c:pt>
                <c:pt idx="3574">
                  <c:v>1.665882992582</c:v>
                </c:pt>
                <c:pt idx="3575">
                  <c:v>1.6180330769569999</c:v>
                </c:pt>
                <c:pt idx="3576">
                  <c:v>1.627102448109</c:v>
                </c:pt>
                <c:pt idx="3577">
                  <c:v>1.627102448109</c:v>
                </c:pt>
                <c:pt idx="3578">
                  <c:v>1.627102448109</c:v>
                </c:pt>
                <c:pt idx="3579">
                  <c:v>1.524938655031</c:v>
                </c:pt>
                <c:pt idx="3580">
                  <c:v>1.6652929003070001</c:v>
                </c:pt>
                <c:pt idx="3581">
                  <c:v>1.645499615004</c:v>
                </c:pt>
                <c:pt idx="3582">
                  <c:v>1.6593426680400001</c:v>
                </c:pt>
                <c:pt idx="3583">
                  <c:v>1.6544695269330001</c:v>
                </c:pt>
                <c:pt idx="3584">
                  <c:v>1.6544695269330001</c:v>
                </c:pt>
                <c:pt idx="3585">
                  <c:v>1.6544695269330001</c:v>
                </c:pt>
                <c:pt idx="3586">
                  <c:v>1.611489196383</c:v>
                </c:pt>
                <c:pt idx="3587">
                  <c:v>1.6163953685729999</c:v>
                </c:pt>
                <c:pt idx="3588">
                  <c:v>1.589365687243</c:v>
                </c:pt>
                <c:pt idx="3589">
                  <c:v>1.5799662216499999</c:v>
                </c:pt>
                <c:pt idx="3590">
                  <c:v>1.6135158744810001</c:v>
                </c:pt>
                <c:pt idx="3591">
                  <c:v>1.6135158744810001</c:v>
                </c:pt>
                <c:pt idx="3592">
                  <c:v>1.6135158744810001</c:v>
                </c:pt>
                <c:pt idx="3593">
                  <c:v>1.684244151608</c:v>
                </c:pt>
                <c:pt idx="3594">
                  <c:v>1.686356541483</c:v>
                </c:pt>
                <c:pt idx="3595">
                  <c:v>1.6832293324780001</c:v>
                </c:pt>
                <c:pt idx="3596">
                  <c:v>1.6177520940779999</c:v>
                </c:pt>
                <c:pt idx="3597">
                  <c:v>1.6106417678830001</c:v>
                </c:pt>
                <c:pt idx="3598">
                  <c:v>1.6106417678830001</c:v>
                </c:pt>
                <c:pt idx="3599">
                  <c:v>1.6106417678830001</c:v>
                </c:pt>
                <c:pt idx="3600">
                  <c:v>1.583084769821</c:v>
                </c:pt>
                <c:pt idx="3601">
                  <c:v>1.5748123243650001</c:v>
                </c:pt>
                <c:pt idx="3602">
                  <c:v>1.5385538106150001</c:v>
                </c:pt>
                <c:pt idx="3603">
                  <c:v>1.5212559617850001</c:v>
                </c:pt>
                <c:pt idx="3604">
                  <c:v>1.45826861579</c:v>
                </c:pt>
                <c:pt idx="3605">
                  <c:v>1.45826861579</c:v>
                </c:pt>
                <c:pt idx="3606">
                  <c:v>1.45826861579</c:v>
                </c:pt>
                <c:pt idx="3607">
                  <c:v>1.531084185069</c:v>
                </c:pt>
                <c:pt idx="3608">
                  <c:v>1.562832144241</c:v>
                </c:pt>
                <c:pt idx="3609">
                  <c:v>1.5909633860129999</c:v>
                </c:pt>
                <c:pt idx="3610">
                  <c:v>1.6311413859020001</c:v>
                </c:pt>
                <c:pt idx="3611">
                  <c:v>1.6262888431060001</c:v>
                </c:pt>
                <c:pt idx="3612">
                  <c:v>1.6262888431060001</c:v>
                </c:pt>
                <c:pt idx="3613">
                  <c:v>1.6262888431060001</c:v>
                </c:pt>
                <c:pt idx="3614">
                  <c:v>1.585852906917</c:v>
                </c:pt>
                <c:pt idx="3615">
                  <c:v>1.5944253580050001</c:v>
                </c:pt>
                <c:pt idx="3616">
                  <c:v>1.604241680738</c:v>
                </c:pt>
                <c:pt idx="3617">
                  <c:v>1.551389306046</c:v>
                </c:pt>
                <c:pt idx="3618">
                  <c:v>1.542168159159</c:v>
                </c:pt>
                <c:pt idx="3619">
                  <c:v>1.542168159159</c:v>
                </c:pt>
                <c:pt idx="3620">
                  <c:v>1.542168159159</c:v>
                </c:pt>
                <c:pt idx="3621">
                  <c:v>1.5655249228699999</c:v>
                </c:pt>
                <c:pt idx="3622">
                  <c:v>1.5171722899719999</c:v>
                </c:pt>
                <c:pt idx="3623">
                  <c:v>1.4868086884339999</c:v>
                </c:pt>
                <c:pt idx="3624">
                  <c:v>1.4624367594679999</c:v>
                </c:pt>
                <c:pt idx="3625">
                  <c:v>1.4670217117290001</c:v>
                </c:pt>
                <c:pt idx="3626">
                  <c:v>1.4670217117290001</c:v>
                </c:pt>
                <c:pt idx="3627">
                  <c:v>1.4670217117290001</c:v>
                </c:pt>
                <c:pt idx="3628">
                  <c:v>1.4857006228659999</c:v>
                </c:pt>
                <c:pt idx="3629">
                  <c:v>1.477880854336</c:v>
                </c:pt>
                <c:pt idx="3630">
                  <c:v>1.4596294932010001</c:v>
                </c:pt>
                <c:pt idx="3631">
                  <c:v>1.4548096738559999</c:v>
                </c:pt>
                <c:pt idx="3632">
                  <c:v>1.4378016213839999</c:v>
                </c:pt>
                <c:pt idx="3633">
                  <c:v>1.4378016213839999</c:v>
                </c:pt>
                <c:pt idx="3634">
                  <c:v>1.4378016213839999</c:v>
                </c:pt>
                <c:pt idx="3635">
                  <c:v>1.453076206435</c:v>
                </c:pt>
                <c:pt idx="3636">
                  <c:v>1.381771507231</c:v>
                </c:pt>
                <c:pt idx="3637">
                  <c:v>1.4096210581690001</c:v>
                </c:pt>
                <c:pt idx="3638">
                  <c:v>1.3791483778139999</c:v>
                </c:pt>
                <c:pt idx="3639">
                  <c:v>1.349934986844</c:v>
                </c:pt>
                <c:pt idx="3640">
                  <c:v>1.349934986844</c:v>
                </c:pt>
                <c:pt idx="3641">
                  <c:v>1.349934986844</c:v>
                </c:pt>
                <c:pt idx="3642">
                  <c:v>1.3299819847359999</c:v>
                </c:pt>
                <c:pt idx="3643">
                  <c:v>1.35775160241</c:v>
                </c:pt>
                <c:pt idx="3644">
                  <c:v>1.414674003977</c:v>
                </c:pt>
                <c:pt idx="3645">
                  <c:v>1.443510797696</c:v>
                </c:pt>
                <c:pt idx="3646">
                  <c:v>1.4280359648300001</c:v>
                </c:pt>
                <c:pt idx="3647">
                  <c:v>1.4280359648300001</c:v>
                </c:pt>
                <c:pt idx="3648">
                  <c:v>1.4280359648300001</c:v>
                </c:pt>
                <c:pt idx="3649">
                  <c:v>1.445674435318</c:v>
                </c:pt>
                <c:pt idx="3650">
                  <c:v>1.4780450958019999</c:v>
                </c:pt>
                <c:pt idx="3651">
                  <c:v>1.4585271466430001</c:v>
                </c:pt>
                <c:pt idx="3652">
                  <c:v>1.42523418967</c:v>
                </c:pt>
                <c:pt idx="3653">
                  <c:v>1.407220628073</c:v>
                </c:pt>
                <c:pt idx="3654">
                  <c:v>1.407220628073</c:v>
                </c:pt>
                <c:pt idx="3655">
                  <c:v>1.407220628073</c:v>
                </c:pt>
                <c:pt idx="3656">
                  <c:v>1.407220628073</c:v>
                </c:pt>
                <c:pt idx="3657">
                  <c:v>1.3923881723510001</c:v>
                </c:pt>
                <c:pt idx="3658">
                  <c:v>1.3177840474860001</c:v>
                </c:pt>
                <c:pt idx="3659">
                  <c:v>1.330600779539</c:v>
                </c:pt>
                <c:pt idx="3660">
                  <c:v>1.3595293898230001</c:v>
                </c:pt>
                <c:pt idx="3661">
                  <c:v>1.355585942511</c:v>
                </c:pt>
                <c:pt idx="3662">
                  <c:v>1.355585942511</c:v>
                </c:pt>
                <c:pt idx="3663">
                  <c:v>1.355585942511</c:v>
                </c:pt>
                <c:pt idx="3664">
                  <c:v>1.3077068999150001</c:v>
                </c:pt>
                <c:pt idx="3665">
                  <c:v>1.3468935844659999</c:v>
                </c:pt>
                <c:pt idx="3666">
                  <c:v>1.31570345583</c:v>
                </c:pt>
                <c:pt idx="3667">
                  <c:v>1.315185547697</c:v>
                </c:pt>
                <c:pt idx="3668">
                  <c:v>1.3009020048810001</c:v>
                </c:pt>
                <c:pt idx="3669">
                  <c:v>1.3009020048810001</c:v>
                </c:pt>
                <c:pt idx="3670">
                  <c:v>1.3009020048810001</c:v>
                </c:pt>
                <c:pt idx="3671">
                  <c:v>1.350782029928</c:v>
                </c:pt>
                <c:pt idx="3672">
                  <c:v>1.39039166424</c:v>
                </c:pt>
                <c:pt idx="3673">
                  <c:v>1.450934284323</c:v>
                </c:pt>
                <c:pt idx="3674">
                  <c:v>1.4337995701049999</c:v>
                </c:pt>
                <c:pt idx="3675">
                  <c:v>1.3760824288960001</c:v>
                </c:pt>
                <c:pt idx="3676">
                  <c:v>1.3760824288960001</c:v>
                </c:pt>
                <c:pt idx="3677">
                  <c:v>1.3760824288960001</c:v>
                </c:pt>
                <c:pt idx="3678">
                  <c:v>1.453764878853</c:v>
                </c:pt>
                <c:pt idx="3679">
                  <c:v>1.4370251839449999</c:v>
                </c:pt>
                <c:pt idx="3680">
                  <c:v>1.4887306298780001</c:v>
                </c:pt>
                <c:pt idx="3681">
                  <c:v>1.4973443032139999</c:v>
                </c:pt>
                <c:pt idx="3682">
                  <c:v>1.6347886035999999</c:v>
                </c:pt>
                <c:pt idx="3683">
                  <c:v>1.6347886035999999</c:v>
                </c:pt>
                <c:pt idx="3684">
                  <c:v>1.6347886035999999</c:v>
                </c:pt>
                <c:pt idx="3685">
                  <c:v>1.6758698812870001</c:v>
                </c:pt>
                <c:pt idx="3686">
                  <c:v>1.647401807424</c:v>
                </c:pt>
                <c:pt idx="3687">
                  <c:v>1.659449292713</c:v>
                </c:pt>
                <c:pt idx="3688">
                  <c:v>1.626022873228</c:v>
                </c:pt>
                <c:pt idx="3689">
                  <c:v>1.6479664766690001</c:v>
                </c:pt>
                <c:pt idx="3690">
                  <c:v>1.6479664766690001</c:v>
                </c:pt>
                <c:pt idx="3691">
                  <c:v>1.6479664766690001</c:v>
                </c:pt>
                <c:pt idx="3692">
                  <c:v>1.5872633346980001</c:v>
                </c:pt>
                <c:pt idx="3693">
                  <c:v>1.5535340974680001</c:v>
                </c:pt>
                <c:pt idx="3694">
                  <c:v>1.5299383083310001</c:v>
                </c:pt>
                <c:pt idx="3695">
                  <c:v>1.5077255534359999</c:v>
                </c:pt>
                <c:pt idx="3696">
                  <c:v>1.497484388925</c:v>
                </c:pt>
                <c:pt idx="3697">
                  <c:v>1.497484388925</c:v>
                </c:pt>
                <c:pt idx="3698">
                  <c:v>1.497484388925</c:v>
                </c:pt>
                <c:pt idx="3699">
                  <c:v>1.4528291331280001</c:v>
                </c:pt>
                <c:pt idx="3700">
                  <c:v>1.464724339689</c:v>
                </c:pt>
                <c:pt idx="3701">
                  <c:v>1.453986686655</c:v>
                </c:pt>
                <c:pt idx="3702">
                  <c:v>1.4429375673880001</c:v>
                </c:pt>
                <c:pt idx="3703">
                  <c:v>1.426378957509</c:v>
                </c:pt>
                <c:pt idx="3704">
                  <c:v>1.426378957509</c:v>
                </c:pt>
                <c:pt idx="3705">
                  <c:v>1.426378957509</c:v>
                </c:pt>
                <c:pt idx="3706">
                  <c:v>1.4589197005279999</c:v>
                </c:pt>
                <c:pt idx="3707">
                  <c:v>1.441947605782</c:v>
                </c:pt>
                <c:pt idx="3708">
                  <c:v>1.475974243632</c:v>
                </c:pt>
                <c:pt idx="3709">
                  <c:v>1.4719415404459999</c:v>
                </c:pt>
                <c:pt idx="3710">
                  <c:v>1.4652405675660001</c:v>
                </c:pt>
                <c:pt idx="3711">
                  <c:v>1.4652405675660001</c:v>
                </c:pt>
                <c:pt idx="3712">
                  <c:v>1.4652405675660001</c:v>
                </c:pt>
                <c:pt idx="3713">
                  <c:v>1.4510630675980001</c:v>
                </c:pt>
                <c:pt idx="3714">
                  <c:v>1.4510630675980001</c:v>
                </c:pt>
                <c:pt idx="3715">
                  <c:v>1.4645220826830001</c:v>
                </c:pt>
                <c:pt idx="3716">
                  <c:v>1.475811625205</c:v>
                </c:pt>
                <c:pt idx="3717">
                  <c:v>1.5490284116519999</c:v>
                </c:pt>
                <c:pt idx="3718">
                  <c:v>1.5490284116519999</c:v>
                </c:pt>
                <c:pt idx="3719">
                  <c:v>1.5490284116519999</c:v>
                </c:pt>
                <c:pt idx="3720">
                  <c:v>1.702460861387</c:v>
                </c:pt>
                <c:pt idx="3721">
                  <c:v>1.617603087632</c:v>
                </c:pt>
                <c:pt idx="3722">
                  <c:v>1.671533639003</c:v>
                </c:pt>
                <c:pt idx="3723">
                  <c:v>1.713042990048</c:v>
                </c:pt>
                <c:pt idx="3724">
                  <c:v>1.772911526676</c:v>
                </c:pt>
                <c:pt idx="3725">
                  <c:v>1.772911526676</c:v>
                </c:pt>
                <c:pt idx="3726">
                  <c:v>1.772911526676</c:v>
                </c:pt>
                <c:pt idx="3727">
                  <c:v>1.720087723227</c:v>
                </c:pt>
                <c:pt idx="3728">
                  <c:v>1.645211344807</c:v>
                </c:pt>
                <c:pt idx="3729">
                  <c:v>1.6616035409750001</c:v>
                </c:pt>
                <c:pt idx="3730">
                  <c:v>1.7468889673670001</c:v>
                </c:pt>
                <c:pt idx="3731">
                  <c:v>1.741268628779</c:v>
                </c:pt>
                <c:pt idx="3732">
                  <c:v>1.741268628779</c:v>
                </c:pt>
                <c:pt idx="3733">
                  <c:v>1.741268628779</c:v>
                </c:pt>
                <c:pt idx="3734">
                  <c:v>1.6471387291390001</c:v>
                </c:pt>
                <c:pt idx="3735">
                  <c:v>1.706024905749</c:v>
                </c:pt>
                <c:pt idx="3736">
                  <c:v>1.6524020665250001</c:v>
                </c:pt>
                <c:pt idx="3737">
                  <c:v>1.677121892985</c:v>
                </c:pt>
                <c:pt idx="3738">
                  <c:v>1.8311106297119999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53-4D01-948C-6F8CDE8D8D5E}"/>
            </c:ext>
          </c:extLst>
        </c:ser>
        <c:ser>
          <c:idx val="4"/>
          <c:order val="2"/>
          <c:tx>
            <c:strRef>
              <c:f>'[עותק של chartbook_hodaat_ribit_portal.xlsx]איור 4 נתונים'!$J$3</c:f>
              <c:strCache>
                <c:ptCount val="1"/>
                <c:pt idx="0">
                  <c:v>החזאים</c:v>
                </c:pt>
              </c:strCache>
            </c:strRef>
          </c:tx>
          <c:spPr>
            <a:ln w="22225">
              <a:solidFill>
                <a:srgbClr val="D87585"/>
              </a:solidFill>
            </a:ln>
          </c:spPr>
          <c:marker>
            <c:symbol val="none"/>
          </c:marker>
          <c:cat>
            <c:numRef>
              <c:f>'[עותק של chartbook_hodaat_ribit_portal.xlsx]איור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</c:numCache>
            </c:numRef>
          </c:cat>
          <c:val>
            <c:numRef>
              <c:f>'[עותק של chartbook_hodaat_ribit_portal.xlsx]איור 4 נתונים'!$G$2:$G$3998</c:f>
              <c:numCache>
                <c:formatCode>0.000</c:formatCode>
                <c:ptCount val="3997"/>
                <c:pt idx="1">
                  <c:v>0</c:v>
                </c:pt>
                <c:pt idx="2">
                  <c:v>0.4929</c:v>
                </c:pt>
                <c:pt idx="3">
                  <c:v>0.4929</c:v>
                </c:pt>
                <c:pt idx="4">
                  <c:v>0.4929</c:v>
                </c:pt>
                <c:pt idx="5">
                  <c:v>0.4929</c:v>
                </c:pt>
                <c:pt idx="6">
                  <c:v>0.4929</c:v>
                </c:pt>
                <c:pt idx="7">
                  <c:v>0.4929</c:v>
                </c:pt>
                <c:pt idx="8">
                  <c:v>0.4929</c:v>
                </c:pt>
                <c:pt idx="9">
                  <c:v>0.4929</c:v>
                </c:pt>
                <c:pt idx="10">
                  <c:v>0.4929</c:v>
                </c:pt>
                <c:pt idx="11">
                  <c:v>0.45710000000000001</c:v>
                </c:pt>
                <c:pt idx="12">
                  <c:v>0.45710000000000001</c:v>
                </c:pt>
                <c:pt idx="13">
                  <c:v>0.45710000000000001</c:v>
                </c:pt>
                <c:pt idx="14">
                  <c:v>0.45</c:v>
                </c:pt>
                <c:pt idx="15">
                  <c:v>0.45</c:v>
                </c:pt>
                <c:pt idx="16">
                  <c:v>0.45</c:v>
                </c:pt>
                <c:pt idx="17">
                  <c:v>0.45</c:v>
                </c:pt>
                <c:pt idx="18">
                  <c:v>0.3</c:v>
                </c:pt>
                <c:pt idx="19">
                  <c:v>0.3231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0.30709999999999998</c:v>
                </c:pt>
                <c:pt idx="34">
                  <c:v>0.30709999999999998</c:v>
                </c:pt>
                <c:pt idx="35">
                  <c:v>0.30709999999999998</c:v>
                </c:pt>
                <c:pt idx="36">
                  <c:v>0.30709999999999998</c:v>
                </c:pt>
                <c:pt idx="37">
                  <c:v>0.30709999999999998</c:v>
                </c:pt>
                <c:pt idx="38">
                  <c:v>0.30709999999999998</c:v>
                </c:pt>
                <c:pt idx="39">
                  <c:v>0.30709999999999998</c:v>
                </c:pt>
                <c:pt idx="40">
                  <c:v>0.30709999999999998</c:v>
                </c:pt>
                <c:pt idx="41">
                  <c:v>0.30709999999999998</c:v>
                </c:pt>
                <c:pt idx="42">
                  <c:v>0.30709999999999998</c:v>
                </c:pt>
                <c:pt idx="43">
                  <c:v>0.30709999999999998</c:v>
                </c:pt>
                <c:pt idx="44">
                  <c:v>0.30709999999999998</c:v>
                </c:pt>
                <c:pt idx="45">
                  <c:v>0.30709999999999998</c:v>
                </c:pt>
                <c:pt idx="46">
                  <c:v>0.30709999999999998</c:v>
                </c:pt>
                <c:pt idx="47">
                  <c:v>0.30709999999999998</c:v>
                </c:pt>
                <c:pt idx="48">
                  <c:v>0.38</c:v>
                </c:pt>
                <c:pt idx="49">
                  <c:v>0.42309999999999998</c:v>
                </c:pt>
                <c:pt idx="50">
                  <c:v>0.42309999999999998</c:v>
                </c:pt>
                <c:pt idx="51">
                  <c:v>0.42309999999999998</c:v>
                </c:pt>
                <c:pt idx="52">
                  <c:v>0.42309999999999998</c:v>
                </c:pt>
                <c:pt idx="53">
                  <c:v>0.42309999999999998</c:v>
                </c:pt>
                <c:pt idx="54">
                  <c:v>0.42309999999999998</c:v>
                </c:pt>
                <c:pt idx="55">
                  <c:v>0.42309999999999998</c:v>
                </c:pt>
                <c:pt idx="56">
                  <c:v>0.42309999999999998</c:v>
                </c:pt>
                <c:pt idx="57">
                  <c:v>0.42309999999999998</c:v>
                </c:pt>
                <c:pt idx="58">
                  <c:v>0.42309999999999998</c:v>
                </c:pt>
                <c:pt idx="59">
                  <c:v>0.42309999999999998</c:v>
                </c:pt>
                <c:pt idx="60">
                  <c:v>0.41539999999999999</c:v>
                </c:pt>
                <c:pt idx="61">
                  <c:v>0.40770000000000001</c:v>
                </c:pt>
                <c:pt idx="62">
                  <c:v>0.40770000000000001</c:v>
                </c:pt>
                <c:pt idx="63">
                  <c:v>0.40770000000000001</c:v>
                </c:pt>
                <c:pt idx="64">
                  <c:v>0.40770000000000001</c:v>
                </c:pt>
                <c:pt idx="65">
                  <c:v>0.40770000000000001</c:v>
                </c:pt>
                <c:pt idx="66">
                  <c:v>0.40770000000000001</c:v>
                </c:pt>
                <c:pt idx="67">
                  <c:v>0.40770000000000001</c:v>
                </c:pt>
                <c:pt idx="68">
                  <c:v>0.40770000000000001</c:v>
                </c:pt>
                <c:pt idx="69">
                  <c:v>0.40770000000000001</c:v>
                </c:pt>
                <c:pt idx="70">
                  <c:v>0.40770000000000001</c:v>
                </c:pt>
                <c:pt idx="71">
                  <c:v>0.40770000000000001</c:v>
                </c:pt>
                <c:pt idx="72">
                  <c:v>0.40770000000000001</c:v>
                </c:pt>
                <c:pt idx="73">
                  <c:v>0.40770000000000001</c:v>
                </c:pt>
                <c:pt idx="74">
                  <c:v>0.4</c:v>
                </c:pt>
                <c:pt idx="75">
                  <c:v>0.4</c:v>
                </c:pt>
                <c:pt idx="76">
                  <c:v>0.4</c:v>
                </c:pt>
                <c:pt idx="77">
                  <c:v>0.625</c:v>
                </c:pt>
                <c:pt idx="78">
                  <c:v>0.62860000000000005</c:v>
                </c:pt>
                <c:pt idx="79">
                  <c:v>0.62860000000000005</c:v>
                </c:pt>
                <c:pt idx="80">
                  <c:v>0.62860000000000005</c:v>
                </c:pt>
                <c:pt idx="81">
                  <c:v>0.62860000000000005</c:v>
                </c:pt>
                <c:pt idx="82">
                  <c:v>0.62860000000000005</c:v>
                </c:pt>
                <c:pt idx="83">
                  <c:v>0.62860000000000005</c:v>
                </c:pt>
                <c:pt idx="84">
                  <c:v>0.62860000000000005</c:v>
                </c:pt>
                <c:pt idx="85">
                  <c:v>0.62860000000000005</c:v>
                </c:pt>
                <c:pt idx="86">
                  <c:v>0.62860000000000005</c:v>
                </c:pt>
                <c:pt idx="87">
                  <c:v>0.62860000000000005</c:v>
                </c:pt>
                <c:pt idx="88">
                  <c:v>0.62860000000000005</c:v>
                </c:pt>
                <c:pt idx="89">
                  <c:v>0.62860000000000005</c:v>
                </c:pt>
                <c:pt idx="90">
                  <c:v>0.62860000000000005</c:v>
                </c:pt>
                <c:pt idx="91">
                  <c:v>0.62860000000000005</c:v>
                </c:pt>
                <c:pt idx="92">
                  <c:v>0.62860000000000005</c:v>
                </c:pt>
                <c:pt idx="93">
                  <c:v>0.62860000000000005</c:v>
                </c:pt>
                <c:pt idx="94">
                  <c:v>0.62860000000000005</c:v>
                </c:pt>
                <c:pt idx="95">
                  <c:v>0.62139999999999995</c:v>
                </c:pt>
                <c:pt idx="96">
                  <c:v>0.62139999999999995</c:v>
                </c:pt>
                <c:pt idx="97">
                  <c:v>0.62139999999999995</c:v>
                </c:pt>
                <c:pt idx="98">
                  <c:v>0.62139999999999995</c:v>
                </c:pt>
                <c:pt idx="99">
                  <c:v>0.62139999999999995</c:v>
                </c:pt>
                <c:pt idx="100">
                  <c:v>0.62139999999999995</c:v>
                </c:pt>
                <c:pt idx="101">
                  <c:v>0.62139999999999995</c:v>
                </c:pt>
                <c:pt idx="102">
                  <c:v>0.62139999999999995</c:v>
                </c:pt>
                <c:pt idx="103">
                  <c:v>0.62139999999999995</c:v>
                </c:pt>
                <c:pt idx="104">
                  <c:v>0.62139999999999995</c:v>
                </c:pt>
                <c:pt idx="105">
                  <c:v>0.62139999999999995</c:v>
                </c:pt>
                <c:pt idx="106">
                  <c:v>0.62139999999999995</c:v>
                </c:pt>
                <c:pt idx="107">
                  <c:v>0.62139999999999995</c:v>
                </c:pt>
                <c:pt idx="108">
                  <c:v>0.62139999999999995</c:v>
                </c:pt>
                <c:pt idx="109">
                  <c:v>0.78890000000000005</c:v>
                </c:pt>
                <c:pt idx="110">
                  <c:v>0.78569999999999995</c:v>
                </c:pt>
                <c:pt idx="111">
                  <c:v>0.75329999999999997</c:v>
                </c:pt>
                <c:pt idx="112">
                  <c:v>0.75329999999999997</c:v>
                </c:pt>
                <c:pt idx="113">
                  <c:v>0.75329999999999997</c:v>
                </c:pt>
                <c:pt idx="114">
                  <c:v>0.75329999999999997</c:v>
                </c:pt>
                <c:pt idx="115">
                  <c:v>0.75329999999999997</c:v>
                </c:pt>
                <c:pt idx="116">
                  <c:v>0.76</c:v>
                </c:pt>
                <c:pt idx="117">
                  <c:v>0.76</c:v>
                </c:pt>
                <c:pt idx="118">
                  <c:v>0.76</c:v>
                </c:pt>
                <c:pt idx="119">
                  <c:v>0.76</c:v>
                </c:pt>
                <c:pt idx="120">
                  <c:v>0.76</c:v>
                </c:pt>
                <c:pt idx="121">
                  <c:v>0.76</c:v>
                </c:pt>
                <c:pt idx="122">
                  <c:v>0.76</c:v>
                </c:pt>
                <c:pt idx="123">
                  <c:v>0.76</c:v>
                </c:pt>
                <c:pt idx="124">
                  <c:v>0.75329999999999997</c:v>
                </c:pt>
                <c:pt idx="125">
                  <c:v>0.75329999999999997</c:v>
                </c:pt>
                <c:pt idx="126">
                  <c:v>0.75329999999999997</c:v>
                </c:pt>
                <c:pt idx="127">
                  <c:v>0.75329999999999997</c:v>
                </c:pt>
                <c:pt idx="128">
                  <c:v>0.75329999999999997</c:v>
                </c:pt>
                <c:pt idx="129">
                  <c:v>0.75329999999999997</c:v>
                </c:pt>
                <c:pt idx="130">
                  <c:v>0.74670000000000003</c:v>
                </c:pt>
                <c:pt idx="131">
                  <c:v>0.74670000000000003</c:v>
                </c:pt>
                <c:pt idx="132">
                  <c:v>0.74670000000000003</c:v>
                </c:pt>
                <c:pt idx="133">
                  <c:v>0.74670000000000003</c:v>
                </c:pt>
                <c:pt idx="134">
                  <c:v>0.74670000000000003</c:v>
                </c:pt>
                <c:pt idx="135">
                  <c:v>0.74670000000000003</c:v>
                </c:pt>
                <c:pt idx="136">
                  <c:v>0.74670000000000003</c:v>
                </c:pt>
                <c:pt idx="137">
                  <c:v>0.74670000000000003</c:v>
                </c:pt>
                <c:pt idx="138">
                  <c:v>0.69089999999999996</c:v>
                </c:pt>
                <c:pt idx="139">
                  <c:v>0.70830000000000004</c:v>
                </c:pt>
                <c:pt idx="140">
                  <c:v>0.70830000000000004</c:v>
                </c:pt>
                <c:pt idx="141">
                  <c:v>0.70830000000000004</c:v>
                </c:pt>
                <c:pt idx="142">
                  <c:v>0.70830000000000004</c:v>
                </c:pt>
                <c:pt idx="143">
                  <c:v>0.70830000000000004</c:v>
                </c:pt>
                <c:pt idx="144">
                  <c:v>0.7167</c:v>
                </c:pt>
                <c:pt idx="145">
                  <c:v>0.7167</c:v>
                </c:pt>
                <c:pt idx="146">
                  <c:v>0.70830000000000004</c:v>
                </c:pt>
                <c:pt idx="147">
                  <c:v>0.70830000000000004</c:v>
                </c:pt>
                <c:pt idx="148">
                  <c:v>0.70830000000000004</c:v>
                </c:pt>
                <c:pt idx="149">
                  <c:v>0.70830000000000004</c:v>
                </c:pt>
                <c:pt idx="150">
                  <c:v>0.70830000000000004</c:v>
                </c:pt>
                <c:pt idx="151">
                  <c:v>0.73080000000000001</c:v>
                </c:pt>
                <c:pt idx="152">
                  <c:v>0.72670000000000001</c:v>
                </c:pt>
                <c:pt idx="153">
                  <c:v>0.72</c:v>
                </c:pt>
                <c:pt idx="154">
                  <c:v>0.72</c:v>
                </c:pt>
                <c:pt idx="155">
                  <c:v>0.72</c:v>
                </c:pt>
                <c:pt idx="156">
                  <c:v>0.72</c:v>
                </c:pt>
                <c:pt idx="157">
                  <c:v>0.72</c:v>
                </c:pt>
                <c:pt idx="158">
                  <c:v>0.72</c:v>
                </c:pt>
                <c:pt idx="159">
                  <c:v>0.72</c:v>
                </c:pt>
                <c:pt idx="160">
                  <c:v>0.72</c:v>
                </c:pt>
                <c:pt idx="161">
                  <c:v>0.72</c:v>
                </c:pt>
                <c:pt idx="162">
                  <c:v>0.72</c:v>
                </c:pt>
                <c:pt idx="163">
                  <c:v>0.72</c:v>
                </c:pt>
                <c:pt idx="164">
                  <c:v>0.72</c:v>
                </c:pt>
                <c:pt idx="165">
                  <c:v>0.72</c:v>
                </c:pt>
                <c:pt idx="166">
                  <c:v>0.72</c:v>
                </c:pt>
                <c:pt idx="167">
                  <c:v>0.72670000000000001</c:v>
                </c:pt>
                <c:pt idx="168">
                  <c:v>0.72670000000000001</c:v>
                </c:pt>
                <c:pt idx="169">
                  <c:v>0.89090000000000003</c:v>
                </c:pt>
                <c:pt idx="170">
                  <c:v>0.89090000000000003</c:v>
                </c:pt>
                <c:pt idx="171">
                  <c:v>0.89090000000000003</c:v>
                </c:pt>
                <c:pt idx="172">
                  <c:v>0.82499999999999996</c:v>
                </c:pt>
                <c:pt idx="173">
                  <c:v>0.81540000000000001</c:v>
                </c:pt>
                <c:pt idx="174">
                  <c:v>0.81540000000000001</c:v>
                </c:pt>
                <c:pt idx="175">
                  <c:v>0.81540000000000001</c:v>
                </c:pt>
                <c:pt idx="176">
                  <c:v>0.77329999999999999</c:v>
                </c:pt>
                <c:pt idx="177">
                  <c:v>0.77329999999999999</c:v>
                </c:pt>
                <c:pt idx="178">
                  <c:v>0.77329999999999999</c:v>
                </c:pt>
                <c:pt idx="179">
                  <c:v>0.77329999999999999</c:v>
                </c:pt>
                <c:pt idx="180">
                  <c:v>0.77329999999999999</c:v>
                </c:pt>
                <c:pt idx="181">
                  <c:v>0.77329999999999999</c:v>
                </c:pt>
                <c:pt idx="182">
                  <c:v>0.77329999999999999</c:v>
                </c:pt>
                <c:pt idx="183">
                  <c:v>0.78</c:v>
                </c:pt>
                <c:pt idx="184">
                  <c:v>0.78</c:v>
                </c:pt>
                <c:pt idx="185">
                  <c:v>0.78</c:v>
                </c:pt>
                <c:pt idx="186">
                  <c:v>0.77329999999999999</c:v>
                </c:pt>
                <c:pt idx="187">
                  <c:v>0.77329999999999999</c:v>
                </c:pt>
                <c:pt idx="188">
                  <c:v>0.78</c:v>
                </c:pt>
                <c:pt idx="189">
                  <c:v>0.78</c:v>
                </c:pt>
                <c:pt idx="190">
                  <c:v>0.78</c:v>
                </c:pt>
                <c:pt idx="191">
                  <c:v>0.78</c:v>
                </c:pt>
                <c:pt idx="192">
                  <c:v>0.78</c:v>
                </c:pt>
                <c:pt idx="193">
                  <c:v>0.78</c:v>
                </c:pt>
                <c:pt idx="194">
                  <c:v>0.78</c:v>
                </c:pt>
                <c:pt idx="195">
                  <c:v>0.78</c:v>
                </c:pt>
                <c:pt idx="196">
                  <c:v>0.78</c:v>
                </c:pt>
                <c:pt idx="197">
                  <c:v>0.78</c:v>
                </c:pt>
                <c:pt idx="198">
                  <c:v>0.78</c:v>
                </c:pt>
                <c:pt idx="199">
                  <c:v>0.78</c:v>
                </c:pt>
                <c:pt idx="200">
                  <c:v>0.79090000000000005</c:v>
                </c:pt>
                <c:pt idx="201">
                  <c:v>0.76919999999999999</c:v>
                </c:pt>
                <c:pt idx="202">
                  <c:v>0.76919999999999999</c:v>
                </c:pt>
                <c:pt idx="203">
                  <c:v>0.76919999999999999</c:v>
                </c:pt>
                <c:pt idx="204">
                  <c:v>0.76919999999999999</c:v>
                </c:pt>
                <c:pt idx="205">
                  <c:v>0.76919999999999999</c:v>
                </c:pt>
                <c:pt idx="206">
                  <c:v>0.76919999999999999</c:v>
                </c:pt>
                <c:pt idx="207">
                  <c:v>0.76919999999999999</c:v>
                </c:pt>
                <c:pt idx="208">
                  <c:v>0.74619999999999997</c:v>
                </c:pt>
                <c:pt idx="209">
                  <c:v>0.74619999999999997</c:v>
                </c:pt>
                <c:pt idx="210">
                  <c:v>0.74619999999999997</c:v>
                </c:pt>
                <c:pt idx="211">
                  <c:v>0.70709999999999995</c:v>
                </c:pt>
                <c:pt idx="212">
                  <c:v>0.70709999999999995</c:v>
                </c:pt>
                <c:pt idx="213">
                  <c:v>0.70709999999999995</c:v>
                </c:pt>
                <c:pt idx="214">
                  <c:v>0.70709999999999995</c:v>
                </c:pt>
                <c:pt idx="215">
                  <c:v>0.66669999999999996</c:v>
                </c:pt>
                <c:pt idx="216">
                  <c:v>0.66</c:v>
                </c:pt>
                <c:pt idx="217">
                  <c:v>0.66</c:v>
                </c:pt>
                <c:pt idx="218">
                  <c:v>0.66</c:v>
                </c:pt>
                <c:pt idx="219">
                  <c:v>0.66</c:v>
                </c:pt>
                <c:pt idx="220">
                  <c:v>0.66</c:v>
                </c:pt>
                <c:pt idx="221">
                  <c:v>0.66</c:v>
                </c:pt>
                <c:pt idx="222">
                  <c:v>0.66</c:v>
                </c:pt>
                <c:pt idx="223">
                  <c:v>0.66</c:v>
                </c:pt>
                <c:pt idx="224">
                  <c:v>0.66</c:v>
                </c:pt>
                <c:pt idx="225">
                  <c:v>0.66</c:v>
                </c:pt>
                <c:pt idx="226">
                  <c:v>0.66</c:v>
                </c:pt>
                <c:pt idx="227">
                  <c:v>0.66</c:v>
                </c:pt>
                <c:pt idx="228">
                  <c:v>0.66</c:v>
                </c:pt>
                <c:pt idx="229">
                  <c:v>0.66</c:v>
                </c:pt>
                <c:pt idx="230">
                  <c:v>0.58330000000000004</c:v>
                </c:pt>
                <c:pt idx="231">
                  <c:v>0.56430000000000002</c:v>
                </c:pt>
                <c:pt idx="232">
                  <c:v>0.56430000000000002</c:v>
                </c:pt>
                <c:pt idx="233">
                  <c:v>0.56430000000000002</c:v>
                </c:pt>
                <c:pt idx="234">
                  <c:v>0.56430000000000002</c:v>
                </c:pt>
                <c:pt idx="235">
                  <c:v>0.56430000000000002</c:v>
                </c:pt>
                <c:pt idx="236">
                  <c:v>0.56430000000000002</c:v>
                </c:pt>
                <c:pt idx="237">
                  <c:v>0.56430000000000002</c:v>
                </c:pt>
                <c:pt idx="238">
                  <c:v>0.56430000000000002</c:v>
                </c:pt>
                <c:pt idx="239">
                  <c:v>0.56430000000000002</c:v>
                </c:pt>
                <c:pt idx="240">
                  <c:v>0.56430000000000002</c:v>
                </c:pt>
                <c:pt idx="241">
                  <c:v>0.56430000000000002</c:v>
                </c:pt>
                <c:pt idx="242">
                  <c:v>0.56430000000000002</c:v>
                </c:pt>
                <c:pt idx="243">
                  <c:v>0.56430000000000002</c:v>
                </c:pt>
                <c:pt idx="244">
                  <c:v>0.56430000000000002</c:v>
                </c:pt>
                <c:pt idx="245">
                  <c:v>0.56430000000000002</c:v>
                </c:pt>
                <c:pt idx="246">
                  <c:v>0.56430000000000002</c:v>
                </c:pt>
                <c:pt idx="247">
                  <c:v>0.56430000000000002</c:v>
                </c:pt>
                <c:pt idx="248">
                  <c:v>0.56430000000000002</c:v>
                </c:pt>
                <c:pt idx="249">
                  <c:v>0.57330000000000003</c:v>
                </c:pt>
                <c:pt idx="250">
                  <c:v>0.57330000000000003</c:v>
                </c:pt>
                <c:pt idx="251">
                  <c:v>0.57330000000000003</c:v>
                </c:pt>
                <c:pt idx="252">
                  <c:v>0.57330000000000003</c:v>
                </c:pt>
                <c:pt idx="253">
                  <c:v>0.57330000000000003</c:v>
                </c:pt>
                <c:pt idx="254">
                  <c:v>0.57330000000000003</c:v>
                </c:pt>
                <c:pt idx="255">
                  <c:v>0.57330000000000003</c:v>
                </c:pt>
                <c:pt idx="256">
                  <c:v>0.57330000000000003</c:v>
                </c:pt>
                <c:pt idx="257">
                  <c:v>0.57330000000000003</c:v>
                </c:pt>
                <c:pt idx="258">
                  <c:v>0.57999999999999996</c:v>
                </c:pt>
                <c:pt idx="259">
                  <c:v>0.57999999999999996</c:v>
                </c:pt>
                <c:pt idx="260">
                  <c:v>0.57999999999999996</c:v>
                </c:pt>
                <c:pt idx="261">
                  <c:v>0.57999999999999996</c:v>
                </c:pt>
                <c:pt idx="262">
                  <c:v>0.57999999999999996</c:v>
                </c:pt>
                <c:pt idx="263">
                  <c:v>0.77</c:v>
                </c:pt>
                <c:pt idx="264">
                  <c:v>0.70909999999999995</c:v>
                </c:pt>
                <c:pt idx="265">
                  <c:v>0.65329999999999999</c:v>
                </c:pt>
                <c:pt idx="266">
                  <c:v>0.65329999999999999</c:v>
                </c:pt>
                <c:pt idx="267">
                  <c:v>0.65329999999999999</c:v>
                </c:pt>
                <c:pt idx="268">
                  <c:v>0.65329999999999999</c:v>
                </c:pt>
                <c:pt idx="269">
                  <c:v>0.65329999999999999</c:v>
                </c:pt>
                <c:pt idx="270">
                  <c:v>0.65329999999999999</c:v>
                </c:pt>
                <c:pt idx="271">
                  <c:v>0.64670000000000005</c:v>
                </c:pt>
                <c:pt idx="272">
                  <c:v>0.64670000000000005</c:v>
                </c:pt>
                <c:pt idx="273">
                  <c:v>0.64670000000000005</c:v>
                </c:pt>
                <c:pt idx="274">
                  <c:v>0.64670000000000005</c:v>
                </c:pt>
                <c:pt idx="275">
                  <c:v>0.64670000000000005</c:v>
                </c:pt>
                <c:pt idx="276">
                  <c:v>0.64670000000000005</c:v>
                </c:pt>
                <c:pt idx="277">
                  <c:v>0.64670000000000005</c:v>
                </c:pt>
                <c:pt idx="278">
                  <c:v>0.64670000000000005</c:v>
                </c:pt>
                <c:pt idx="279">
                  <c:v>0.64670000000000005</c:v>
                </c:pt>
                <c:pt idx="280">
                  <c:v>0.64670000000000005</c:v>
                </c:pt>
                <c:pt idx="281">
                  <c:v>0.66</c:v>
                </c:pt>
                <c:pt idx="282">
                  <c:v>0.66</c:v>
                </c:pt>
                <c:pt idx="283">
                  <c:v>0.66</c:v>
                </c:pt>
                <c:pt idx="284">
                  <c:v>0.66</c:v>
                </c:pt>
                <c:pt idx="285">
                  <c:v>0.66</c:v>
                </c:pt>
                <c:pt idx="286">
                  <c:v>0.66</c:v>
                </c:pt>
                <c:pt idx="287">
                  <c:v>0.66</c:v>
                </c:pt>
                <c:pt idx="288">
                  <c:v>0.66</c:v>
                </c:pt>
                <c:pt idx="289">
                  <c:v>0.66</c:v>
                </c:pt>
                <c:pt idx="290">
                  <c:v>0.66</c:v>
                </c:pt>
                <c:pt idx="291">
                  <c:v>0.66</c:v>
                </c:pt>
                <c:pt idx="292">
                  <c:v>0.66</c:v>
                </c:pt>
                <c:pt idx="293">
                  <c:v>0.65710000000000002</c:v>
                </c:pt>
                <c:pt idx="294">
                  <c:v>0.65710000000000002</c:v>
                </c:pt>
                <c:pt idx="295">
                  <c:v>0.65710000000000002</c:v>
                </c:pt>
                <c:pt idx="296">
                  <c:v>0.65710000000000002</c:v>
                </c:pt>
                <c:pt idx="297">
                  <c:v>0.65710000000000002</c:v>
                </c:pt>
                <c:pt idx="298">
                  <c:v>0.65710000000000002</c:v>
                </c:pt>
                <c:pt idx="299">
                  <c:v>0.65710000000000002</c:v>
                </c:pt>
                <c:pt idx="300">
                  <c:v>0.63639999999999997</c:v>
                </c:pt>
                <c:pt idx="301">
                  <c:v>0.62309999999999999</c:v>
                </c:pt>
                <c:pt idx="302">
                  <c:v>0.62309999999999999</c:v>
                </c:pt>
                <c:pt idx="303">
                  <c:v>0.62309999999999999</c:v>
                </c:pt>
                <c:pt idx="304">
                  <c:v>0.62309999999999999</c:v>
                </c:pt>
                <c:pt idx="305">
                  <c:v>0.62309999999999999</c:v>
                </c:pt>
                <c:pt idx="306">
                  <c:v>0.62309999999999999</c:v>
                </c:pt>
                <c:pt idx="307">
                  <c:v>0.63080000000000003</c:v>
                </c:pt>
                <c:pt idx="308">
                  <c:v>0.63080000000000003</c:v>
                </c:pt>
                <c:pt idx="309">
                  <c:v>0.63080000000000003</c:v>
                </c:pt>
                <c:pt idx="310">
                  <c:v>0.63080000000000003</c:v>
                </c:pt>
                <c:pt idx="311">
                  <c:v>0.63080000000000003</c:v>
                </c:pt>
                <c:pt idx="312">
                  <c:v>0.63080000000000003</c:v>
                </c:pt>
                <c:pt idx="313">
                  <c:v>0.63080000000000003</c:v>
                </c:pt>
                <c:pt idx="314">
                  <c:v>0.62309999999999999</c:v>
                </c:pt>
                <c:pt idx="315">
                  <c:v>0.62309999999999999</c:v>
                </c:pt>
                <c:pt idx="316">
                  <c:v>0.62309999999999999</c:v>
                </c:pt>
                <c:pt idx="317">
                  <c:v>0.62309999999999999</c:v>
                </c:pt>
                <c:pt idx="318">
                  <c:v>0.62309999999999999</c:v>
                </c:pt>
                <c:pt idx="319">
                  <c:v>0.61539999999999995</c:v>
                </c:pt>
                <c:pt idx="320">
                  <c:v>0.62309999999999999</c:v>
                </c:pt>
                <c:pt idx="321">
                  <c:v>0.62309999999999999</c:v>
                </c:pt>
                <c:pt idx="322">
                  <c:v>0.8</c:v>
                </c:pt>
                <c:pt idx="323">
                  <c:v>0.7</c:v>
                </c:pt>
                <c:pt idx="324">
                  <c:v>0.7</c:v>
                </c:pt>
                <c:pt idx="325">
                  <c:v>0.7</c:v>
                </c:pt>
                <c:pt idx="326">
                  <c:v>0.7</c:v>
                </c:pt>
                <c:pt idx="327">
                  <c:v>0.7</c:v>
                </c:pt>
                <c:pt idx="328">
                  <c:v>0.7</c:v>
                </c:pt>
                <c:pt idx="329">
                  <c:v>0.7</c:v>
                </c:pt>
                <c:pt idx="330">
                  <c:v>0.7</c:v>
                </c:pt>
                <c:pt idx="331">
                  <c:v>0.7</c:v>
                </c:pt>
                <c:pt idx="332">
                  <c:v>0.7</c:v>
                </c:pt>
                <c:pt idx="333">
                  <c:v>0.7</c:v>
                </c:pt>
                <c:pt idx="334">
                  <c:v>0.7</c:v>
                </c:pt>
                <c:pt idx="335">
                  <c:v>0.69330000000000003</c:v>
                </c:pt>
                <c:pt idx="336">
                  <c:v>0.69330000000000003</c:v>
                </c:pt>
                <c:pt idx="337">
                  <c:v>0.68669999999999998</c:v>
                </c:pt>
                <c:pt idx="338">
                  <c:v>0.68669999999999998</c:v>
                </c:pt>
                <c:pt idx="339">
                  <c:v>0.68669999999999998</c:v>
                </c:pt>
                <c:pt idx="340">
                  <c:v>0.68</c:v>
                </c:pt>
                <c:pt idx="341">
                  <c:v>0.68</c:v>
                </c:pt>
                <c:pt idx="342">
                  <c:v>0.68</c:v>
                </c:pt>
                <c:pt idx="343">
                  <c:v>0.68</c:v>
                </c:pt>
                <c:pt idx="344">
                  <c:v>0.68</c:v>
                </c:pt>
                <c:pt idx="345">
                  <c:v>0.68</c:v>
                </c:pt>
                <c:pt idx="346">
                  <c:v>0.68</c:v>
                </c:pt>
                <c:pt idx="347">
                  <c:v>0.67330000000000001</c:v>
                </c:pt>
                <c:pt idx="348">
                  <c:v>0.67330000000000001</c:v>
                </c:pt>
                <c:pt idx="349">
                  <c:v>0.67330000000000001</c:v>
                </c:pt>
                <c:pt idx="350">
                  <c:v>0.67330000000000001</c:v>
                </c:pt>
                <c:pt idx="351">
                  <c:v>0.67330000000000001</c:v>
                </c:pt>
                <c:pt idx="352">
                  <c:v>0.67330000000000001</c:v>
                </c:pt>
                <c:pt idx="353">
                  <c:v>0.67330000000000001</c:v>
                </c:pt>
                <c:pt idx="354">
                  <c:v>0.63</c:v>
                </c:pt>
                <c:pt idx="355">
                  <c:v>0.67689999999999995</c:v>
                </c:pt>
                <c:pt idx="356">
                  <c:v>0.67689999999999995</c:v>
                </c:pt>
                <c:pt idx="357">
                  <c:v>0.6643</c:v>
                </c:pt>
                <c:pt idx="358">
                  <c:v>0.6643</c:v>
                </c:pt>
                <c:pt idx="359">
                  <c:v>0.6643</c:v>
                </c:pt>
                <c:pt idx="360">
                  <c:v>0.6643</c:v>
                </c:pt>
                <c:pt idx="361">
                  <c:v>0.65710000000000002</c:v>
                </c:pt>
                <c:pt idx="362">
                  <c:v>0.65710000000000002</c:v>
                </c:pt>
                <c:pt idx="363">
                  <c:v>0.65</c:v>
                </c:pt>
                <c:pt idx="364">
                  <c:v>0.65</c:v>
                </c:pt>
                <c:pt idx="365">
                  <c:v>0.65</c:v>
                </c:pt>
                <c:pt idx="366">
                  <c:v>0.65</c:v>
                </c:pt>
                <c:pt idx="367">
                  <c:v>0.65</c:v>
                </c:pt>
                <c:pt idx="368">
                  <c:v>0.65710000000000002</c:v>
                </c:pt>
                <c:pt idx="369">
                  <c:v>0.65710000000000002</c:v>
                </c:pt>
                <c:pt idx="370">
                  <c:v>0.65710000000000002</c:v>
                </c:pt>
                <c:pt idx="371">
                  <c:v>0.65710000000000002</c:v>
                </c:pt>
                <c:pt idx="372">
                  <c:v>0.65710000000000002</c:v>
                </c:pt>
                <c:pt idx="373">
                  <c:v>0.65710000000000002</c:v>
                </c:pt>
                <c:pt idx="374">
                  <c:v>0.65710000000000002</c:v>
                </c:pt>
                <c:pt idx="375">
                  <c:v>0.65710000000000002</c:v>
                </c:pt>
                <c:pt idx="376">
                  <c:v>0.65710000000000002</c:v>
                </c:pt>
                <c:pt idx="377">
                  <c:v>0.65710000000000002</c:v>
                </c:pt>
                <c:pt idx="378">
                  <c:v>0.65710000000000002</c:v>
                </c:pt>
                <c:pt idx="379">
                  <c:v>0.6643</c:v>
                </c:pt>
                <c:pt idx="380">
                  <c:v>0.6643</c:v>
                </c:pt>
                <c:pt idx="381">
                  <c:v>0.6643</c:v>
                </c:pt>
                <c:pt idx="382">
                  <c:v>0.6643</c:v>
                </c:pt>
                <c:pt idx="383">
                  <c:v>0.66149999999999998</c:v>
                </c:pt>
                <c:pt idx="384">
                  <c:v>0.66149999999999998</c:v>
                </c:pt>
                <c:pt idx="385">
                  <c:v>0.6714</c:v>
                </c:pt>
                <c:pt idx="386">
                  <c:v>0.6714</c:v>
                </c:pt>
                <c:pt idx="387">
                  <c:v>0.6714</c:v>
                </c:pt>
                <c:pt idx="388">
                  <c:v>0.6714</c:v>
                </c:pt>
                <c:pt idx="389">
                  <c:v>0.66</c:v>
                </c:pt>
                <c:pt idx="390">
                  <c:v>0.66</c:v>
                </c:pt>
                <c:pt idx="391">
                  <c:v>0.66</c:v>
                </c:pt>
                <c:pt idx="392">
                  <c:v>0.65329999999999999</c:v>
                </c:pt>
                <c:pt idx="393">
                  <c:v>0.65329999999999999</c:v>
                </c:pt>
                <c:pt idx="394">
                  <c:v>0.65329999999999999</c:v>
                </c:pt>
                <c:pt idx="395">
                  <c:v>0.65329999999999999</c:v>
                </c:pt>
                <c:pt idx="396">
                  <c:v>0.65329999999999999</c:v>
                </c:pt>
                <c:pt idx="397">
                  <c:v>0.65329999999999999</c:v>
                </c:pt>
                <c:pt idx="398">
                  <c:v>0.65329999999999999</c:v>
                </c:pt>
                <c:pt idx="399">
                  <c:v>0.65329999999999999</c:v>
                </c:pt>
                <c:pt idx="400">
                  <c:v>0.65329999999999999</c:v>
                </c:pt>
                <c:pt idx="401">
                  <c:v>0.65329999999999999</c:v>
                </c:pt>
                <c:pt idx="402">
                  <c:v>0.65329999999999999</c:v>
                </c:pt>
                <c:pt idx="403">
                  <c:v>0.65329999999999999</c:v>
                </c:pt>
                <c:pt idx="404">
                  <c:v>0.65329999999999999</c:v>
                </c:pt>
                <c:pt idx="405">
                  <c:v>0.65329999999999999</c:v>
                </c:pt>
                <c:pt idx="406">
                  <c:v>0.64670000000000005</c:v>
                </c:pt>
                <c:pt idx="407">
                  <c:v>0.62670000000000003</c:v>
                </c:pt>
                <c:pt idx="408">
                  <c:v>0.62670000000000003</c:v>
                </c:pt>
                <c:pt idx="409">
                  <c:v>0.62670000000000003</c:v>
                </c:pt>
                <c:pt idx="410">
                  <c:v>0.61329999999999996</c:v>
                </c:pt>
                <c:pt idx="411">
                  <c:v>0.61329999999999996</c:v>
                </c:pt>
                <c:pt idx="412">
                  <c:v>0.61329999999999996</c:v>
                </c:pt>
                <c:pt idx="413">
                  <c:v>0.61329999999999996</c:v>
                </c:pt>
                <c:pt idx="414">
                  <c:v>0.57269999999999999</c:v>
                </c:pt>
                <c:pt idx="415">
                  <c:v>0.57269999999999999</c:v>
                </c:pt>
                <c:pt idx="416">
                  <c:v>0.57269999999999999</c:v>
                </c:pt>
                <c:pt idx="417">
                  <c:v>0.55000000000000004</c:v>
                </c:pt>
                <c:pt idx="418">
                  <c:v>0.55000000000000004</c:v>
                </c:pt>
                <c:pt idx="419">
                  <c:v>0.55000000000000004</c:v>
                </c:pt>
                <c:pt idx="420">
                  <c:v>0.55000000000000004</c:v>
                </c:pt>
                <c:pt idx="421">
                  <c:v>0.55000000000000004</c:v>
                </c:pt>
                <c:pt idx="422">
                  <c:v>0.55000000000000004</c:v>
                </c:pt>
                <c:pt idx="423">
                  <c:v>0.55000000000000004</c:v>
                </c:pt>
                <c:pt idx="424">
                  <c:v>0.55000000000000004</c:v>
                </c:pt>
                <c:pt idx="425">
                  <c:v>0.52859999999999996</c:v>
                </c:pt>
                <c:pt idx="426">
                  <c:v>0.49330000000000002</c:v>
                </c:pt>
                <c:pt idx="427">
                  <c:v>0.49330000000000002</c:v>
                </c:pt>
                <c:pt idx="428">
                  <c:v>0.49330000000000002</c:v>
                </c:pt>
                <c:pt idx="429">
                  <c:v>0.49330000000000002</c:v>
                </c:pt>
                <c:pt idx="430">
                  <c:v>0.49330000000000002</c:v>
                </c:pt>
                <c:pt idx="431">
                  <c:v>0.48670000000000002</c:v>
                </c:pt>
                <c:pt idx="432">
                  <c:v>0.48670000000000002</c:v>
                </c:pt>
                <c:pt idx="433">
                  <c:v>0.48</c:v>
                </c:pt>
                <c:pt idx="434">
                  <c:v>0.48</c:v>
                </c:pt>
                <c:pt idx="435">
                  <c:v>0.4733</c:v>
                </c:pt>
                <c:pt idx="436">
                  <c:v>0.4733</c:v>
                </c:pt>
                <c:pt idx="437">
                  <c:v>0.4733</c:v>
                </c:pt>
                <c:pt idx="438">
                  <c:v>0.4733</c:v>
                </c:pt>
                <c:pt idx="439">
                  <c:v>0.4667</c:v>
                </c:pt>
                <c:pt idx="440">
                  <c:v>0.44669999999999999</c:v>
                </c:pt>
                <c:pt idx="441">
                  <c:v>0.44669999999999999</c:v>
                </c:pt>
                <c:pt idx="442">
                  <c:v>0.3231</c:v>
                </c:pt>
                <c:pt idx="443">
                  <c:v>0.3231</c:v>
                </c:pt>
                <c:pt idx="444">
                  <c:v>0.3231</c:v>
                </c:pt>
                <c:pt idx="445">
                  <c:v>0.31430000000000002</c:v>
                </c:pt>
                <c:pt idx="446">
                  <c:v>0.31430000000000002</c:v>
                </c:pt>
                <c:pt idx="447">
                  <c:v>0.31430000000000002</c:v>
                </c:pt>
                <c:pt idx="448">
                  <c:v>0.3357</c:v>
                </c:pt>
                <c:pt idx="449">
                  <c:v>0.3357</c:v>
                </c:pt>
                <c:pt idx="450">
                  <c:v>0.3357</c:v>
                </c:pt>
                <c:pt idx="451">
                  <c:v>0.3357</c:v>
                </c:pt>
                <c:pt idx="452">
                  <c:v>0.3357</c:v>
                </c:pt>
                <c:pt idx="453">
                  <c:v>0.35</c:v>
                </c:pt>
                <c:pt idx="454">
                  <c:v>0.35</c:v>
                </c:pt>
                <c:pt idx="455">
                  <c:v>0.35</c:v>
                </c:pt>
                <c:pt idx="456">
                  <c:v>0.35</c:v>
                </c:pt>
                <c:pt idx="457">
                  <c:v>0.35</c:v>
                </c:pt>
                <c:pt idx="458">
                  <c:v>0.35</c:v>
                </c:pt>
                <c:pt idx="459">
                  <c:v>0.35</c:v>
                </c:pt>
                <c:pt idx="460">
                  <c:v>0.35</c:v>
                </c:pt>
                <c:pt idx="461">
                  <c:v>0.35</c:v>
                </c:pt>
                <c:pt idx="462">
                  <c:v>0.35</c:v>
                </c:pt>
                <c:pt idx="463">
                  <c:v>0.36430000000000001</c:v>
                </c:pt>
                <c:pt idx="464">
                  <c:v>0.36430000000000001</c:v>
                </c:pt>
                <c:pt idx="465">
                  <c:v>0.36430000000000001</c:v>
                </c:pt>
                <c:pt idx="466">
                  <c:v>0.36430000000000001</c:v>
                </c:pt>
                <c:pt idx="467">
                  <c:v>0.36430000000000001</c:v>
                </c:pt>
                <c:pt idx="468">
                  <c:v>0.36430000000000001</c:v>
                </c:pt>
                <c:pt idx="469">
                  <c:v>0.36430000000000001</c:v>
                </c:pt>
                <c:pt idx="470">
                  <c:v>0.36430000000000001</c:v>
                </c:pt>
                <c:pt idx="471">
                  <c:v>0.36430000000000001</c:v>
                </c:pt>
                <c:pt idx="472">
                  <c:v>0.36430000000000001</c:v>
                </c:pt>
                <c:pt idx="473">
                  <c:v>0.36430000000000001</c:v>
                </c:pt>
                <c:pt idx="474">
                  <c:v>0.36430000000000001</c:v>
                </c:pt>
                <c:pt idx="475">
                  <c:v>0.61429999999999996</c:v>
                </c:pt>
                <c:pt idx="476">
                  <c:v>0.58460000000000001</c:v>
                </c:pt>
                <c:pt idx="477">
                  <c:v>0.5857</c:v>
                </c:pt>
                <c:pt idx="478">
                  <c:v>0.5857</c:v>
                </c:pt>
                <c:pt idx="479">
                  <c:v>0.5857</c:v>
                </c:pt>
                <c:pt idx="480">
                  <c:v>0.5857</c:v>
                </c:pt>
                <c:pt idx="481">
                  <c:v>0.5857</c:v>
                </c:pt>
                <c:pt idx="482">
                  <c:v>0.5857</c:v>
                </c:pt>
                <c:pt idx="483">
                  <c:v>0.59289999999999998</c:v>
                </c:pt>
                <c:pt idx="484">
                  <c:v>0.5867</c:v>
                </c:pt>
                <c:pt idx="485">
                  <c:v>0.5867</c:v>
                </c:pt>
                <c:pt idx="486">
                  <c:v>0.5867</c:v>
                </c:pt>
                <c:pt idx="487">
                  <c:v>0.5867</c:v>
                </c:pt>
                <c:pt idx="488">
                  <c:v>0.57999999999999996</c:v>
                </c:pt>
                <c:pt idx="489">
                  <c:v>0.57999999999999996</c:v>
                </c:pt>
                <c:pt idx="490">
                  <c:v>0.57999999999999996</c:v>
                </c:pt>
                <c:pt idx="491">
                  <c:v>0.57999999999999996</c:v>
                </c:pt>
                <c:pt idx="492">
                  <c:v>0.57999999999999996</c:v>
                </c:pt>
                <c:pt idx="493">
                  <c:v>0.57999999999999996</c:v>
                </c:pt>
                <c:pt idx="494">
                  <c:v>0.57999999999999996</c:v>
                </c:pt>
                <c:pt idx="495">
                  <c:v>0.57999999999999996</c:v>
                </c:pt>
                <c:pt idx="496">
                  <c:v>0.57999999999999996</c:v>
                </c:pt>
                <c:pt idx="497">
                  <c:v>0.57999999999999996</c:v>
                </c:pt>
                <c:pt idx="498">
                  <c:v>0.57999999999999996</c:v>
                </c:pt>
                <c:pt idx="499">
                  <c:v>0.57999999999999996</c:v>
                </c:pt>
                <c:pt idx="500">
                  <c:v>0.57999999999999996</c:v>
                </c:pt>
                <c:pt idx="501">
                  <c:v>0.57999999999999996</c:v>
                </c:pt>
                <c:pt idx="502">
                  <c:v>0.59330000000000005</c:v>
                </c:pt>
                <c:pt idx="503">
                  <c:v>0.77500000000000002</c:v>
                </c:pt>
                <c:pt idx="504">
                  <c:v>0.7</c:v>
                </c:pt>
                <c:pt idx="505">
                  <c:v>0.68</c:v>
                </c:pt>
                <c:pt idx="506">
                  <c:v>0.68</c:v>
                </c:pt>
                <c:pt idx="507">
                  <c:v>0.68</c:v>
                </c:pt>
                <c:pt idx="508">
                  <c:v>0.68</c:v>
                </c:pt>
                <c:pt idx="509">
                  <c:v>0.69330000000000003</c:v>
                </c:pt>
                <c:pt idx="510">
                  <c:v>0.69330000000000003</c:v>
                </c:pt>
                <c:pt idx="511">
                  <c:v>0.69330000000000003</c:v>
                </c:pt>
                <c:pt idx="512">
                  <c:v>0.69330000000000003</c:v>
                </c:pt>
                <c:pt idx="513">
                  <c:v>0.69330000000000003</c:v>
                </c:pt>
                <c:pt idx="514">
                  <c:v>0.69330000000000003</c:v>
                </c:pt>
                <c:pt idx="515">
                  <c:v>0.69330000000000003</c:v>
                </c:pt>
                <c:pt idx="516">
                  <c:v>0.68</c:v>
                </c:pt>
                <c:pt idx="517">
                  <c:v>0.68</c:v>
                </c:pt>
                <c:pt idx="518">
                  <c:v>0.68</c:v>
                </c:pt>
                <c:pt idx="519">
                  <c:v>0.68</c:v>
                </c:pt>
                <c:pt idx="520">
                  <c:v>0.68</c:v>
                </c:pt>
                <c:pt idx="521">
                  <c:v>0.68</c:v>
                </c:pt>
                <c:pt idx="522">
                  <c:v>0.68</c:v>
                </c:pt>
                <c:pt idx="523">
                  <c:v>0.68</c:v>
                </c:pt>
                <c:pt idx="524">
                  <c:v>0.66669999999999996</c:v>
                </c:pt>
                <c:pt idx="525">
                  <c:v>0.66669999999999996</c:v>
                </c:pt>
                <c:pt idx="526">
                  <c:v>0.66669999999999996</c:v>
                </c:pt>
                <c:pt idx="527">
                  <c:v>0.66669999999999996</c:v>
                </c:pt>
                <c:pt idx="528">
                  <c:v>0.66669999999999996</c:v>
                </c:pt>
                <c:pt idx="529">
                  <c:v>0.67330000000000001</c:v>
                </c:pt>
                <c:pt idx="530">
                  <c:v>0.67330000000000001</c:v>
                </c:pt>
                <c:pt idx="531">
                  <c:v>0.67330000000000001</c:v>
                </c:pt>
                <c:pt idx="532">
                  <c:v>0.67330000000000001</c:v>
                </c:pt>
                <c:pt idx="533">
                  <c:v>0.67330000000000001</c:v>
                </c:pt>
                <c:pt idx="534">
                  <c:v>0.67330000000000001</c:v>
                </c:pt>
                <c:pt idx="535">
                  <c:v>0.67330000000000001</c:v>
                </c:pt>
                <c:pt idx="536">
                  <c:v>0.51670000000000005</c:v>
                </c:pt>
                <c:pt idx="537">
                  <c:v>0.53849999999999998</c:v>
                </c:pt>
                <c:pt idx="538">
                  <c:v>0.53849999999999998</c:v>
                </c:pt>
                <c:pt idx="539">
                  <c:v>0.50670000000000004</c:v>
                </c:pt>
                <c:pt idx="540">
                  <c:v>0.50670000000000004</c:v>
                </c:pt>
                <c:pt idx="541">
                  <c:v>0.50670000000000004</c:v>
                </c:pt>
                <c:pt idx="542">
                  <c:v>0.50670000000000004</c:v>
                </c:pt>
                <c:pt idx="543">
                  <c:v>0.50670000000000004</c:v>
                </c:pt>
                <c:pt idx="544">
                  <c:v>0.50670000000000004</c:v>
                </c:pt>
                <c:pt idx="545">
                  <c:v>0.50670000000000004</c:v>
                </c:pt>
                <c:pt idx="546">
                  <c:v>0.50670000000000004</c:v>
                </c:pt>
                <c:pt idx="547">
                  <c:v>0.5</c:v>
                </c:pt>
                <c:pt idx="548">
                  <c:v>0.5</c:v>
                </c:pt>
                <c:pt idx="549">
                  <c:v>0.5</c:v>
                </c:pt>
                <c:pt idx="550">
                  <c:v>0.4733</c:v>
                </c:pt>
                <c:pt idx="551">
                  <c:v>0.4733</c:v>
                </c:pt>
                <c:pt idx="552">
                  <c:v>0.4733</c:v>
                </c:pt>
                <c:pt idx="553">
                  <c:v>0.4733</c:v>
                </c:pt>
                <c:pt idx="554">
                  <c:v>0.4733</c:v>
                </c:pt>
                <c:pt idx="555">
                  <c:v>0.4733</c:v>
                </c:pt>
                <c:pt idx="556">
                  <c:v>0.4733</c:v>
                </c:pt>
                <c:pt idx="557">
                  <c:v>0.4733</c:v>
                </c:pt>
                <c:pt idx="558">
                  <c:v>0.4667</c:v>
                </c:pt>
                <c:pt idx="559">
                  <c:v>0.4667</c:v>
                </c:pt>
                <c:pt idx="560">
                  <c:v>0.4733</c:v>
                </c:pt>
                <c:pt idx="561">
                  <c:v>0.4733</c:v>
                </c:pt>
                <c:pt idx="562">
                  <c:v>0.4733</c:v>
                </c:pt>
                <c:pt idx="563">
                  <c:v>0.4733</c:v>
                </c:pt>
                <c:pt idx="564">
                  <c:v>0.45</c:v>
                </c:pt>
                <c:pt idx="565">
                  <c:v>0.45</c:v>
                </c:pt>
                <c:pt idx="566">
                  <c:v>0.53849999999999998</c:v>
                </c:pt>
                <c:pt idx="567">
                  <c:v>0.51429999999999998</c:v>
                </c:pt>
                <c:pt idx="568">
                  <c:v>0.51429999999999998</c:v>
                </c:pt>
                <c:pt idx="569">
                  <c:v>0.51429999999999998</c:v>
                </c:pt>
                <c:pt idx="570">
                  <c:v>0.51429999999999998</c:v>
                </c:pt>
                <c:pt idx="571">
                  <c:v>0.51429999999999998</c:v>
                </c:pt>
                <c:pt idx="572">
                  <c:v>0.51429999999999998</c:v>
                </c:pt>
                <c:pt idx="573">
                  <c:v>0.51429999999999998</c:v>
                </c:pt>
                <c:pt idx="574">
                  <c:v>0.52859999999999996</c:v>
                </c:pt>
                <c:pt idx="575">
                  <c:v>0.52859999999999996</c:v>
                </c:pt>
                <c:pt idx="576">
                  <c:v>0.52859999999999996</c:v>
                </c:pt>
                <c:pt idx="577">
                  <c:v>0.52859999999999996</c:v>
                </c:pt>
                <c:pt idx="578">
                  <c:v>0.52859999999999996</c:v>
                </c:pt>
                <c:pt idx="579">
                  <c:v>0.51329999999999998</c:v>
                </c:pt>
                <c:pt idx="580">
                  <c:v>0.51329999999999998</c:v>
                </c:pt>
                <c:pt idx="581">
                  <c:v>0.52669999999999995</c:v>
                </c:pt>
                <c:pt idx="582">
                  <c:v>0.52669999999999995</c:v>
                </c:pt>
                <c:pt idx="583">
                  <c:v>0.52669999999999995</c:v>
                </c:pt>
                <c:pt idx="584">
                  <c:v>0.52669999999999995</c:v>
                </c:pt>
                <c:pt idx="585">
                  <c:v>0.52669999999999995</c:v>
                </c:pt>
                <c:pt idx="586">
                  <c:v>0.52669999999999995</c:v>
                </c:pt>
                <c:pt idx="587">
                  <c:v>0.52669999999999995</c:v>
                </c:pt>
                <c:pt idx="588">
                  <c:v>0.52669999999999995</c:v>
                </c:pt>
                <c:pt idx="589">
                  <c:v>0.52669999999999995</c:v>
                </c:pt>
                <c:pt idx="590">
                  <c:v>0.52669999999999995</c:v>
                </c:pt>
                <c:pt idx="591">
                  <c:v>0.52669999999999995</c:v>
                </c:pt>
                <c:pt idx="592">
                  <c:v>0.5333</c:v>
                </c:pt>
                <c:pt idx="593">
                  <c:v>0.5333</c:v>
                </c:pt>
                <c:pt idx="594">
                  <c:v>0.5333</c:v>
                </c:pt>
                <c:pt idx="595">
                  <c:v>0.5111</c:v>
                </c:pt>
                <c:pt idx="596">
                  <c:v>0.625</c:v>
                </c:pt>
                <c:pt idx="597">
                  <c:v>0.625</c:v>
                </c:pt>
                <c:pt idx="598">
                  <c:v>0.625</c:v>
                </c:pt>
                <c:pt idx="599">
                  <c:v>0.65380000000000005</c:v>
                </c:pt>
                <c:pt idx="600">
                  <c:v>0.65380000000000005</c:v>
                </c:pt>
                <c:pt idx="601">
                  <c:v>0.65380000000000005</c:v>
                </c:pt>
                <c:pt idx="602">
                  <c:v>0.62139999999999995</c:v>
                </c:pt>
                <c:pt idx="603">
                  <c:v>0.62139999999999995</c:v>
                </c:pt>
                <c:pt idx="604">
                  <c:v>0.62139999999999995</c:v>
                </c:pt>
                <c:pt idx="605">
                  <c:v>0.62139999999999995</c:v>
                </c:pt>
                <c:pt idx="606">
                  <c:v>0.62139999999999995</c:v>
                </c:pt>
                <c:pt idx="607">
                  <c:v>0.62139999999999995</c:v>
                </c:pt>
                <c:pt idx="608">
                  <c:v>0.62139999999999995</c:v>
                </c:pt>
                <c:pt idx="609">
                  <c:v>0.62139999999999995</c:v>
                </c:pt>
                <c:pt idx="610">
                  <c:v>0.6</c:v>
                </c:pt>
                <c:pt idx="611">
                  <c:v>0.6</c:v>
                </c:pt>
                <c:pt idx="612">
                  <c:v>0.6</c:v>
                </c:pt>
                <c:pt idx="613">
                  <c:v>0.6</c:v>
                </c:pt>
                <c:pt idx="614">
                  <c:v>0.6</c:v>
                </c:pt>
                <c:pt idx="615">
                  <c:v>0.6</c:v>
                </c:pt>
                <c:pt idx="616">
                  <c:v>0.59330000000000005</c:v>
                </c:pt>
                <c:pt idx="617">
                  <c:v>0.59330000000000005</c:v>
                </c:pt>
                <c:pt idx="618">
                  <c:v>0.59330000000000005</c:v>
                </c:pt>
                <c:pt idx="619">
                  <c:v>0.59330000000000005</c:v>
                </c:pt>
                <c:pt idx="620">
                  <c:v>0.59330000000000005</c:v>
                </c:pt>
                <c:pt idx="621">
                  <c:v>0.59330000000000005</c:v>
                </c:pt>
                <c:pt idx="622">
                  <c:v>0.6</c:v>
                </c:pt>
                <c:pt idx="623">
                  <c:v>0.6</c:v>
                </c:pt>
                <c:pt idx="624">
                  <c:v>0.6</c:v>
                </c:pt>
                <c:pt idx="625">
                  <c:v>0.6</c:v>
                </c:pt>
                <c:pt idx="626">
                  <c:v>0.6</c:v>
                </c:pt>
                <c:pt idx="627">
                  <c:v>0.61819999999999997</c:v>
                </c:pt>
                <c:pt idx="628">
                  <c:v>0.58460000000000001</c:v>
                </c:pt>
                <c:pt idx="629">
                  <c:v>0.58460000000000001</c:v>
                </c:pt>
                <c:pt idx="630">
                  <c:v>0.58460000000000001</c:v>
                </c:pt>
                <c:pt idx="631">
                  <c:v>0.58460000000000001</c:v>
                </c:pt>
                <c:pt idx="632">
                  <c:v>0.58460000000000001</c:v>
                </c:pt>
                <c:pt idx="633">
                  <c:v>0.58460000000000001</c:v>
                </c:pt>
                <c:pt idx="634">
                  <c:v>0.58460000000000001</c:v>
                </c:pt>
                <c:pt idx="635">
                  <c:v>0.56430000000000002</c:v>
                </c:pt>
                <c:pt idx="636">
                  <c:v>0.54</c:v>
                </c:pt>
                <c:pt idx="637">
                  <c:v>0.54</c:v>
                </c:pt>
                <c:pt idx="638">
                  <c:v>0.54669999999999996</c:v>
                </c:pt>
                <c:pt idx="639">
                  <c:v>0.54669999999999996</c:v>
                </c:pt>
                <c:pt idx="640">
                  <c:v>0.54669999999999996</c:v>
                </c:pt>
                <c:pt idx="641">
                  <c:v>0.54669999999999996</c:v>
                </c:pt>
                <c:pt idx="642">
                  <c:v>0.54669999999999996</c:v>
                </c:pt>
                <c:pt idx="643">
                  <c:v>0.54669999999999996</c:v>
                </c:pt>
                <c:pt idx="644">
                  <c:v>0.54669999999999996</c:v>
                </c:pt>
                <c:pt idx="645">
                  <c:v>0.54669999999999996</c:v>
                </c:pt>
                <c:pt idx="646">
                  <c:v>0.54669999999999996</c:v>
                </c:pt>
                <c:pt idx="647">
                  <c:v>0.54669999999999996</c:v>
                </c:pt>
                <c:pt idx="648">
                  <c:v>0.54669999999999996</c:v>
                </c:pt>
                <c:pt idx="649">
                  <c:v>0.54669999999999996</c:v>
                </c:pt>
                <c:pt idx="650">
                  <c:v>0.54</c:v>
                </c:pt>
                <c:pt idx="651">
                  <c:v>0.54</c:v>
                </c:pt>
                <c:pt idx="652">
                  <c:v>0.54</c:v>
                </c:pt>
                <c:pt idx="653">
                  <c:v>0.54</c:v>
                </c:pt>
                <c:pt idx="654">
                  <c:v>0.54</c:v>
                </c:pt>
                <c:pt idx="655">
                  <c:v>0.54</c:v>
                </c:pt>
                <c:pt idx="656">
                  <c:v>0.63329999999999997</c:v>
                </c:pt>
                <c:pt idx="657">
                  <c:v>0.60670000000000002</c:v>
                </c:pt>
                <c:pt idx="658">
                  <c:v>0.60670000000000002</c:v>
                </c:pt>
                <c:pt idx="659">
                  <c:v>0.60670000000000002</c:v>
                </c:pt>
                <c:pt idx="660">
                  <c:v>0.60670000000000002</c:v>
                </c:pt>
                <c:pt idx="661">
                  <c:v>0.60670000000000002</c:v>
                </c:pt>
                <c:pt idx="662">
                  <c:v>0.60670000000000002</c:v>
                </c:pt>
                <c:pt idx="663">
                  <c:v>0.60670000000000002</c:v>
                </c:pt>
                <c:pt idx="664">
                  <c:v>0.6</c:v>
                </c:pt>
                <c:pt idx="665">
                  <c:v>0.6</c:v>
                </c:pt>
                <c:pt idx="666">
                  <c:v>0.6</c:v>
                </c:pt>
                <c:pt idx="667">
                  <c:v>0.6</c:v>
                </c:pt>
                <c:pt idx="668">
                  <c:v>0.6</c:v>
                </c:pt>
                <c:pt idx="669">
                  <c:v>0.6</c:v>
                </c:pt>
                <c:pt idx="670">
                  <c:v>0.6</c:v>
                </c:pt>
                <c:pt idx="671">
                  <c:v>0.59330000000000005</c:v>
                </c:pt>
                <c:pt idx="672">
                  <c:v>0.6</c:v>
                </c:pt>
                <c:pt idx="673">
                  <c:v>0.6</c:v>
                </c:pt>
                <c:pt idx="674">
                  <c:v>0.6</c:v>
                </c:pt>
                <c:pt idx="675">
                  <c:v>0.6</c:v>
                </c:pt>
                <c:pt idx="676">
                  <c:v>0.6</c:v>
                </c:pt>
                <c:pt idx="677">
                  <c:v>0.6</c:v>
                </c:pt>
                <c:pt idx="678">
                  <c:v>0.6</c:v>
                </c:pt>
                <c:pt idx="679">
                  <c:v>0.6</c:v>
                </c:pt>
                <c:pt idx="680">
                  <c:v>0.6</c:v>
                </c:pt>
                <c:pt idx="681">
                  <c:v>0.6</c:v>
                </c:pt>
                <c:pt idx="682">
                  <c:v>0.6</c:v>
                </c:pt>
                <c:pt idx="683">
                  <c:v>0.6</c:v>
                </c:pt>
                <c:pt idx="684">
                  <c:v>0.6</c:v>
                </c:pt>
                <c:pt idx="685">
                  <c:v>0.6</c:v>
                </c:pt>
                <c:pt idx="686">
                  <c:v>0.6</c:v>
                </c:pt>
                <c:pt idx="687">
                  <c:v>0.78749999999999998</c:v>
                </c:pt>
                <c:pt idx="688">
                  <c:v>0.77</c:v>
                </c:pt>
                <c:pt idx="689">
                  <c:v>0.77</c:v>
                </c:pt>
                <c:pt idx="690">
                  <c:v>0.77</c:v>
                </c:pt>
                <c:pt idx="691">
                  <c:v>0.7167</c:v>
                </c:pt>
                <c:pt idx="692">
                  <c:v>0.7167</c:v>
                </c:pt>
                <c:pt idx="693">
                  <c:v>0.69289999999999996</c:v>
                </c:pt>
                <c:pt idx="694">
                  <c:v>0.69289999999999996</c:v>
                </c:pt>
                <c:pt idx="695">
                  <c:v>0.69289999999999996</c:v>
                </c:pt>
                <c:pt idx="696">
                  <c:v>0.69289999999999996</c:v>
                </c:pt>
                <c:pt idx="697">
                  <c:v>0.69289999999999996</c:v>
                </c:pt>
                <c:pt idx="698">
                  <c:v>0.69289999999999996</c:v>
                </c:pt>
                <c:pt idx="699">
                  <c:v>0.69289999999999996</c:v>
                </c:pt>
                <c:pt idx="700">
                  <c:v>0.69289999999999996</c:v>
                </c:pt>
                <c:pt idx="701">
                  <c:v>0.69289999999999996</c:v>
                </c:pt>
                <c:pt idx="702">
                  <c:v>0.69289999999999996</c:v>
                </c:pt>
                <c:pt idx="703">
                  <c:v>0.69289999999999996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0.69289999999999996</c:v>
                </c:pt>
                <c:pt idx="712">
                  <c:v>0.69289999999999996</c:v>
                </c:pt>
                <c:pt idx="713">
                  <c:v>0.68569999999999998</c:v>
                </c:pt>
                <c:pt idx="714">
                  <c:v>0.68569999999999998</c:v>
                </c:pt>
                <c:pt idx="715">
                  <c:v>0.68569999999999998</c:v>
                </c:pt>
                <c:pt idx="716">
                  <c:v>0.68569999999999998</c:v>
                </c:pt>
                <c:pt idx="717">
                  <c:v>0.68569999999999998</c:v>
                </c:pt>
                <c:pt idx="718">
                  <c:v>0.72</c:v>
                </c:pt>
                <c:pt idx="719">
                  <c:v>0.68669999999999998</c:v>
                </c:pt>
                <c:pt idx="720">
                  <c:v>0.68669999999999998</c:v>
                </c:pt>
                <c:pt idx="721">
                  <c:v>0.68669999999999998</c:v>
                </c:pt>
                <c:pt idx="722">
                  <c:v>0.68669999999999998</c:v>
                </c:pt>
                <c:pt idx="723">
                  <c:v>0.68669999999999998</c:v>
                </c:pt>
                <c:pt idx="724">
                  <c:v>0.68669999999999998</c:v>
                </c:pt>
                <c:pt idx="725">
                  <c:v>0.68669999999999998</c:v>
                </c:pt>
                <c:pt idx="726">
                  <c:v>0.68669999999999998</c:v>
                </c:pt>
                <c:pt idx="727">
                  <c:v>0.67330000000000001</c:v>
                </c:pt>
                <c:pt idx="728">
                  <c:v>0.67330000000000001</c:v>
                </c:pt>
                <c:pt idx="729">
                  <c:v>0.67330000000000001</c:v>
                </c:pt>
                <c:pt idx="730">
                  <c:v>0.67330000000000001</c:v>
                </c:pt>
                <c:pt idx="731">
                  <c:v>0.67330000000000001</c:v>
                </c:pt>
                <c:pt idx="732">
                  <c:v>0.67330000000000001</c:v>
                </c:pt>
                <c:pt idx="733">
                  <c:v>0.65629999999999999</c:v>
                </c:pt>
                <c:pt idx="734">
                  <c:v>0.65629999999999999</c:v>
                </c:pt>
                <c:pt idx="735">
                  <c:v>0.65629999999999999</c:v>
                </c:pt>
                <c:pt idx="736">
                  <c:v>0.65629999999999999</c:v>
                </c:pt>
                <c:pt idx="737">
                  <c:v>0.65629999999999999</c:v>
                </c:pt>
                <c:pt idx="738">
                  <c:v>0.65629999999999999</c:v>
                </c:pt>
                <c:pt idx="739">
                  <c:v>0.65629999999999999</c:v>
                </c:pt>
                <c:pt idx="740">
                  <c:v>0.65</c:v>
                </c:pt>
                <c:pt idx="741">
                  <c:v>0.65</c:v>
                </c:pt>
                <c:pt idx="742">
                  <c:v>0.65</c:v>
                </c:pt>
                <c:pt idx="743">
                  <c:v>0.65</c:v>
                </c:pt>
                <c:pt idx="744">
                  <c:v>0.65</c:v>
                </c:pt>
                <c:pt idx="745">
                  <c:v>0.65</c:v>
                </c:pt>
                <c:pt idx="746">
                  <c:v>0.64380000000000004</c:v>
                </c:pt>
                <c:pt idx="747">
                  <c:v>0.64380000000000004</c:v>
                </c:pt>
                <c:pt idx="748">
                  <c:v>0.66669999999999996</c:v>
                </c:pt>
                <c:pt idx="749">
                  <c:v>0.66669999999999996</c:v>
                </c:pt>
                <c:pt idx="750">
                  <c:v>0.66669999999999996</c:v>
                </c:pt>
                <c:pt idx="751">
                  <c:v>0.66669999999999996</c:v>
                </c:pt>
                <c:pt idx="752">
                  <c:v>0.66669999999999996</c:v>
                </c:pt>
                <c:pt idx="753">
                  <c:v>0.66669999999999996</c:v>
                </c:pt>
                <c:pt idx="754">
                  <c:v>0.66669999999999996</c:v>
                </c:pt>
                <c:pt idx="755">
                  <c:v>0.66669999999999996</c:v>
                </c:pt>
                <c:pt idx="756">
                  <c:v>0.66669999999999996</c:v>
                </c:pt>
                <c:pt idx="757">
                  <c:v>0.66669999999999996</c:v>
                </c:pt>
                <c:pt idx="758">
                  <c:v>0.66669999999999996</c:v>
                </c:pt>
                <c:pt idx="759">
                  <c:v>0.66669999999999996</c:v>
                </c:pt>
                <c:pt idx="760">
                  <c:v>0.66669999999999996</c:v>
                </c:pt>
                <c:pt idx="761">
                  <c:v>0.66669999999999996</c:v>
                </c:pt>
                <c:pt idx="762">
                  <c:v>0.66669999999999996</c:v>
                </c:pt>
                <c:pt idx="763">
                  <c:v>0.66669999999999996</c:v>
                </c:pt>
                <c:pt idx="764">
                  <c:v>0.66</c:v>
                </c:pt>
                <c:pt idx="765">
                  <c:v>0.66</c:v>
                </c:pt>
                <c:pt idx="766">
                  <c:v>0.66</c:v>
                </c:pt>
                <c:pt idx="767">
                  <c:v>0.66</c:v>
                </c:pt>
                <c:pt idx="768">
                  <c:v>0.63129999999999997</c:v>
                </c:pt>
                <c:pt idx="769">
                  <c:v>0.65</c:v>
                </c:pt>
                <c:pt idx="770">
                  <c:v>0.65</c:v>
                </c:pt>
                <c:pt idx="771">
                  <c:v>0.65</c:v>
                </c:pt>
                <c:pt idx="772">
                  <c:v>0.65</c:v>
                </c:pt>
                <c:pt idx="773">
                  <c:v>0.65</c:v>
                </c:pt>
                <c:pt idx="774">
                  <c:v>0.65</c:v>
                </c:pt>
                <c:pt idx="775">
                  <c:v>0.65</c:v>
                </c:pt>
                <c:pt idx="776">
                  <c:v>0.65</c:v>
                </c:pt>
                <c:pt idx="777">
                  <c:v>0.65</c:v>
                </c:pt>
                <c:pt idx="778">
                  <c:v>0.65</c:v>
                </c:pt>
                <c:pt idx="779">
                  <c:v>0.65</c:v>
                </c:pt>
                <c:pt idx="780">
                  <c:v>0.65</c:v>
                </c:pt>
                <c:pt idx="781">
                  <c:v>0.85</c:v>
                </c:pt>
                <c:pt idx="782">
                  <c:v>0.8</c:v>
                </c:pt>
                <c:pt idx="783">
                  <c:v>0.8</c:v>
                </c:pt>
                <c:pt idx="784">
                  <c:v>0.8</c:v>
                </c:pt>
                <c:pt idx="785">
                  <c:v>0.8</c:v>
                </c:pt>
                <c:pt idx="786">
                  <c:v>0.8</c:v>
                </c:pt>
                <c:pt idx="787">
                  <c:v>0.8</c:v>
                </c:pt>
                <c:pt idx="788">
                  <c:v>0.8</c:v>
                </c:pt>
                <c:pt idx="789">
                  <c:v>0.8</c:v>
                </c:pt>
                <c:pt idx="790">
                  <c:v>0.78749999999999998</c:v>
                </c:pt>
                <c:pt idx="791">
                  <c:v>0.78749999999999998</c:v>
                </c:pt>
                <c:pt idx="792">
                  <c:v>0.78749999999999998</c:v>
                </c:pt>
                <c:pt idx="793">
                  <c:v>0.78749999999999998</c:v>
                </c:pt>
                <c:pt idx="794">
                  <c:v>0.78749999999999998</c:v>
                </c:pt>
                <c:pt idx="795">
                  <c:v>0.78749999999999998</c:v>
                </c:pt>
                <c:pt idx="796">
                  <c:v>0.78749999999999998</c:v>
                </c:pt>
                <c:pt idx="797">
                  <c:v>0.77500000000000002</c:v>
                </c:pt>
                <c:pt idx="798">
                  <c:v>0.77500000000000002</c:v>
                </c:pt>
                <c:pt idx="799">
                  <c:v>0.77500000000000002</c:v>
                </c:pt>
                <c:pt idx="800">
                  <c:v>0.77500000000000002</c:v>
                </c:pt>
                <c:pt idx="801">
                  <c:v>0.77500000000000002</c:v>
                </c:pt>
                <c:pt idx="802">
                  <c:v>0.77500000000000002</c:v>
                </c:pt>
                <c:pt idx="803">
                  <c:v>0.77500000000000002</c:v>
                </c:pt>
                <c:pt idx="804">
                  <c:v>0.77500000000000002</c:v>
                </c:pt>
                <c:pt idx="805">
                  <c:v>0.77500000000000002</c:v>
                </c:pt>
                <c:pt idx="806">
                  <c:v>0.77500000000000002</c:v>
                </c:pt>
                <c:pt idx="807">
                  <c:v>0.77500000000000002</c:v>
                </c:pt>
                <c:pt idx="808">
                  <c:v>0.77500000000000002</c:v>
                </c:pt>
                <c:pt idx="809">
                  <c:v>0.75</c:v>
                </c:pt>
                <c:pt idx="810">
                  <c:v>0.76359999999999995</c:v>
                </c:pt>
                <c:pt idx="811">
                  <c:v>0.76359999999999995</c:v>
                </c:pt>
                <c:pt idx="812">
                  <c:v>0.76359999999999995</c:v>
                </c:pt>
                <c:pt idx="813">
                  <c:v>0.74619999999999997</c:v>
                </c:pt>
                <c:pt idx="814">
                  <c:v>0.74619999999999997</c:v>
                </c:pt>
                <c:pt idx="815">
                  <c:v>0.74619999999999997</c:v>
                </c:pt>
                <c:pt idx="816">
                  <c:v>0.76149999999999995</c:v>
                </c:pt>
                <c:pt idx="817">
                  <c:v>0.76149999999999995</c:v>
                </c:pt>
                <c:pt idx="818">
                  <c:v>0.76149999999999995</c:v>
                </c:pt>
                <c:pt idx="819">
                  <c:v>0.73570000000000002</c:v>
                </c:pt>
                <c:pt idx="820">
                  <c:v>0.7429</c:v>
                </c:pt>
                <c:pt idx="821">
                  <c:v>0.7429</c:v>
                </c:pt>
                <c:pt idx="822">
                  <c:v>0.7429</c:v>
                </c:pt>
                <c:pt idx="823">
                  <c:v>0.7429</c:v>
                </c:pt>
                <c:pt idx="824">
                  <c:v>0.7429</c:v>
                </c:pt>
                <c:pt idx="825">
                  <c:v>0.7429</c:v>
                </c:pt>
                <c:pt idx="826">
                  <c:v>0.7429</c:v>
                </c:pt>
                <c:pt idx="827">
                  <c:v>0.7429</c:v>
                </c:pt>
                <c:pt idx="828">
                  <c:v>0.7429</c:v>
                </c:pt>
                <c:pt idx="829">
                  <c:v>0.7429</c:v>
                </c:pt>
                <c:pt idx="830">
                  <c:v>0.74670000000000003</c:v>
                </c:pt>
                <c:pt idx="831">
                  <c:v>0.74670000000000003</c:v>
                </c:pt>
                <c:pt idx="832">
                  <c:v>0.74670000000000003</c:v>
                </c:pt>
                <c:pt idx="833">
                  <c:v>0.74670000000000003</c:v>
                </c:pt>
                <c:pt idx="834">
                  <c:v>0.74670000000000003</c:v>
                </c:pt>
                <c:pt idx="835">
                  <c:v>0.74670000000000003</c:v>
                </c:pt>
                <c:pt idx="836">
                  <c:v>0.74670000000000003</c:v>
                </c:pt>
                <c:pt idx="837">
                  <c:v>0.76</c:v>
                </c:pt>
                <c:pt idx="838">
                  <c:v>0.90910000000000002</c:v>
                </c:pt>
                <c:pt idx="839">
                  <c:v>0.90910000000000002</c:v>
                </c:pt>
                <c:pt idx="840">
                  <c:v>0.875</c:v>
                </c:pt>
                <c:pt idx="841">
                  <c:v>0.875</c:v>
                </c:pt>
                <c:pt idx="842">
                  <c:v>0.875</c:v>
                </c:pt>
                <c:pt idx="843">
                  <c:v>0.875</c:v>
                </c:pt>
                <c:pt idx="844">
                  <c:v>0.875</c:v>
                </c:pt>
                <c:pt idx="845">
                  <c:v>0.87690000000000001</c:v>
                </c:pt>
                <c:pt idx="846">
                  <c:v>0.88460000000000005</c:v>
                </c:pt>
                <c:pt idx="847">
                  <c:v>0.87860000000000005</c:v>
                </c:pt>
                <c:pt idx="848">
                  <c:v>0.87860000000000005</c:v>
                </c:pt>
                <c:pt idx="849">
                  <c:v>0.87860000000000005</c:v>
                </c:pt>
                <c:pt idx="850">
                  <c:v>0.87860000000000005</c:v>
                </c:pt>
                <c:pt idx="851">
                  <c:v>0.87860000000000005</c:v>
                </c:pt>
                <c:pt idx="852">
                  <c:v>0.87860000000000005</c:v>
                </c:pt>
                <c:pt idx="853">
                  <c:v>0.88670000000000004</c:v>
                </c:pt>
                <c:pt idx="854">
                  <c:v>0.88670000000000004</c:v>
                </c:pt>
                <c:pt idx="855">
                  <c:v>0.88670000000000004</c:v>
                </c:pt>
                <c:pt idx="856">
                  <c:v>0.88670000000000004</c:v>
                </c:pt>
                <c:pt idx="857">
                  <c:v>0.88670000000000004</c:v>
                </c:pt>
                <c:pt idx="858">
                  <c:v>0.88670000000000004</c:v>
                </c:pt>
                <c:pt idx="859">
                  <c:v>0.88670000000000004</c:v>
                </c:pt>
                <c:pt idx="860">
                  <c:v>0.88670000000000004</c:v>
                </c:pt>
                <c:pt idx="861">
                  <c:v>0.88670000000000004</c:v>
                </c:pt>
                <c:pt idx="862">
                  <c:v>0.88670000000000004</c:v>
                </c:pt>
                <c:pt idx="863">
                  <c:v>0.88670000000000004</c:v>
                </c:pt>
                <c:pt idx="864">
                  <c:v>0.88670000000000004</c:v>
                </c:pt>
                <c:pt idx="865">
                  <c:v>0.9133</c:v>
                </c:pt>
                <c:pt idx="866">
                  <c:v>0.9133</c:v>
                </c:pt>
                <c:pt idx="867">
                  <c:v>0.9133</c:v>
                </c:pt>
                <c:pt idx="868">
                  <c:v>0.96360000000000001</c:v>
                </c:pt>
                <c:pt idx="869">
                  <c:v>0.95709999999999995</c:v>
                </c:pt>
                <c:pt idx="870">
                  <c:v>0.95709999999999995</c:v>
                </c:pt>
                <c:pt idx="871">
                  <c:v>0.95709999999999995</c:v>
                </c:pt>
                <c:pt idx="872">
                  <c:v>0.95709999999999995</c:v>
                </c:pt>
                <c:pt idx="873">
                  <c:v>0.95630000000000004</c:v>
                </c:pt>
                <c:pt idx="874">
                  <c:v>0.95630000000000004</c:v>
                </c:pt>
                <c:pt idx="875">
                  <c:v>0.95630000000000004</c:v>
                </c:pt>
                <c:pt idx="876">
                  <c:v>0.95630000000000004</c:v>
                </c:pt>
                <c:pt idx="877">
                  <c:v>0.95630000000000004</c:v>
                </c:pt>
                <c:pt idx="878">
                  <c:v>0.95630000000000004</c:v>
                </c:pt>
                <c:pt idx="879">
                  <c:v>0.95630000000000004</c:v>
                </c:pt>
                <c:pt idx="880">
                  <c:v>0.95630000000000004</c:v>
                </c:pt>
                <c:pt idx="881">
                  <c:v>0.95</c:v>
                </c:pt>
                <c:pt idx="882">
                  <c:v>0.95</c:v>
                </c:pt>
                <c:pt idx="883">
                  <c:v>0.95</c:v>
                </c:pt>
                <c:pt idx="884">
                  <c:v>0.95</c:v>
                </c:pt>
                <c:pt idx="885">
                  <c:v>0.95</c:v>
                </c:pt>
                <c:pt idx="886">
                  <c:v>0.95</c:v>
                </c:pt>
                <c:pt idx="887">
                  <c:v>0.95</c:v>
                </c:pt>
                <c:pt idx="888">
                  <c:v>0.95</c:v>
                </c:pt>
                <c:pt idx="889">
                  <c:v>0.95</c:v>
                </c:pt>
                <c:pt idx="890">
                  <c:v>0.95</c:v>
                </c:pt>
                <c:pt idx="891">
                  <c:v>0.95</c:v>
                </c:pt>
                <c:pt idx="892">
                  <c:v>0.95</c:v>
                </c:pt>
                <c:pt idx="893">
                  <c:v>0.95</c:v>
                </c:pt>
                <c:pt idx="894">
                  <c:v>0.95</c:v>
                </c:pt>
                <c:pt idx="895">
                  <c:v>0.95</c:v>
                </c:pt>
                <c:pt idx="896">
                  <c:v>0.95</c:v>
                </c:pt>
                <c:pt idx="897">
                  <c:v>0.95</c:v>
                </c:pt>
                <c:pt idx="898">
                  <c:v>0.95</c:v>
                </c:pt>
                <c:pt idx="899">
                  <c:v>0.95</c:v>
                </c:pt>
                <c:pt idx="900">
                  <c:v>1.0273000000000001</c:v>
                </c:pt>
                <c:pt idx="901">
                  <c:v>1.0077</c:v>
                </c:pt>
                <c:pt idx="902">
                  <c:v>1.0077</c:v>
                </c:pt>
                <c:pt idx="903">
                  <c:v>1.0077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0.98129999999999995</c:v>
                </c:pt>
                <c:pt idx="910">
                  <c:v>0.98129999999999995</c:v>
                </c:pt>
                <c:pt idx="911">
                  <c:v>0.98129999999999995</c:v>
                </c:pt>
                <c:pt idx="912">
                  <c:v>0.98129999999999995</c:v>
                </c:pt>
                <c:pt idx="913">
                  <c:v>0.98129999999999995</c:v>
                </c:pt>
                <c:pt idx="914">
                  <c:v>0.99380000000000002</c:v>
                </c:pt>
                <c:pt idx="915">
                  <c:v>0.99380000000000002</c:v>
                </c:pt>
                <c:pt idx="916">
                  <c:v>0.99380000000000002</c:v>
                </c:pt>
                <c:pt idx="917">
                  <c:v>0.99380000000000002</c:v>
                </c:pt>
                <c:pt idx="918">
                  <c:v>0.99380000000000002</c:v>
                </c:pt>
                <c:pt idx="919">
                  <c:v>0.99380000000000002</c:v>
                </c:pt>
                <c:pt idx="920">
                  <c:v>0.99380000000000002</c:v>
                </c:pt>
                <c:pt idx="921">
                  <c:v>0.99380000000000002</c:v>
                </c:pt>
                <c:pt idx="922">
                  <c:v>0.99380000000000002</c:v>
                </c:pt>
                <c:pt idx="923">
                  <c:v>0.99380000000000002</c:v>
                </c:pt>
                <c:pt idx="924">
                  <c:v>0.99380000000000002</c:v>
                </c:pt>
                <c:pt idx="925">
                  <c:v>0.99380000000000002</c:v>
                </c:pt>
                <c:pt idx="926">
                  <c:v>0.99380000000000002</c:v>
                </c:pt>
                <c:pt idx="927">
                  <c:v>0.99380000000000002</c:v>
                </c:pt>
                <c:pt idx="928">
                  <c:v>0.99380000000000002</c:v>
                </c:pt>
                <c:pt idx="929">
                  <c:v>1.1200000000000001</c:v>
                </c:pt>
                <c:pt idx="930">
                  <c:v>1.1000000000000001</c:v>
                </c:pt>
                <c:pt idx="931">
                  <c:v>1.1000000000000001</c:v>
                </c:pt>
                <c:pt idx="932">
                  <c:v>1.1000000000000001</c:v>
                </c:pt>
                <c:pt idx="933">
                  <c:v>1.1000000000000001</c:v>
                </c:pt>
                <c:pt idx="934">
                  <c:v>1.1000000000000001</c:v>
                </c:pt>
                <c:pt idx="935">
                  <c:v>1.1000000000000001</c:v>
                </c:pt>
                <c:pt idx="936">
                  <c:v>1.1000000000000001</c:v>
                </c:pt>
                <c:pt idx="937">
                  <c:v>1.1000000000000001</c:v>
                </c:pt>
                <c:pt idx="938">
                  <c:v>1.1000000000000001</c:v>
                </c:pt>
                <c:pt idx="939">
                  <c:v>1.1000000000000001</c:v>
                </c:pt>
                <c:pt idx="940">
                  <c:v>1.1000000000000001</c:v>
                </c:pt>
                <c:pt idx="941">
                  <c:v>1.1000000000000001</c:v>
                </c:pt>
                <c:pt idx="942">
                  <c:v>1.1000000000000001</c:v>
                </c:pt>
                <c:pt idx="943">
                  <c:v>1.1067</c:v>
                </c:pt>
                <c:pt idx="944">
                  <c:v>1.1133</c:v>
                </c:pt>
                <c:pt idx="945">
                  <c:v>1.1133</c:v>
                </c:pt>
                <c:pt idx="946">
                  <c:v>1.1133</c:v>
                </c:pt>
                <c:pt idx="947">
                  <c:v>1.1133</c:v>
                </c:pt>
                <c:pt idx="948">
                  <c:v>1.1133</c:v>
                </c:pt>
                <c:pt idx="949">
                  <c:v>1.1333</c:v>
                </c:pt>
                <c:pt idx="950">
                  <c:v>1.1333</c:v>
                </c:pt>
                <c:pt idx="951">
                  <c:v>1.1333</c:v>
                </c:pt>
                <c:pt idx="952">
                  <c:v>1.1333</c:v>
                </c:pt>
                <c:pt idx="953">
                  <c:v>1.1333</c:v>
                </c:pt>
                <c:pt idx="954">
                  <c:v>1.1333</c:v>
                </c:pt>
                <c:pt idx="955">
                  <c:v>1.1333</c:v>
                </c:pt>
                <c:pt idx="956">
                  <c:v>1.1333</c:v>
                </c:pt>
                <c:pt idx="957">
                  <c:v>1.1333</c:v>
                </c:pt>
                <c:pt idx="958">
                  <c:v>1.1333</c:v>
                </c:pt>
                <c:pt idx="959">
                  <c:v>1.1333</c:v>
                </c:pt>
                <c:pt idx="960">
                  <c:v>1.2714000000000001</c:v>
                </c:pt>
                <c:pt idx="961">
                  <c:v>1.2714000000000001</c:v>
                </c:pt>
                <c:pt idx="962">
                  <c:v>1.2714000000000001</c:v>
                </c:pt>
                <c:pt idx="963">
                  <c:v>1.2</c:v>
                </c:pt>
                <c:pt idx="964">
                  <c:v>1.2</c:v>
                </c:pt>
                <c:pt idx="965">
                  <c:v>1.2</c:v>
                </c:pt>
                <c:pt idx="966">
                  <c:v>1.2067000000000001</c:v>
                </c:pt>
                <c:pt idx="967">
                  <c:v>1.2067000000000001</c:v>
                </c:pt>
                <c:pt idx="968">
                  <c:v>1.2067000000000001</c:v>
                </c:pt>
                <c:pt idx="969">
                  <c:v>1.2067000000000001</c:v>
                </c:pt>
                <c:pt idx="970">
                  <c:v>1.2067000000000001</c:v>
                </c:pt>
                <c:pt idx="971">
                  <c:v>1.2067000000000001</c:v>
                </c:pt>
                <c:pt idx="972">
                  <c:v>1.2</c:v>
                </c:pt>
                <c:pt idx="973">
                  <c:v>1.2</c:v>
                </c:pt>
                <c:pt idx="974">
                  <c:v>1.2</c:v>
                </c:pt>
                <c:pt idx="975">
                  <c:v>1.2</c:v>
                </c:pt>
                <c:pt idx="976">
                  <c:v>1.2</c:v>
                </c:pt>
                <c:pt idx="977">
                  <c:v>1.2</c:v>
                </c:pt>
                <c:pt idx="978">
                  <c:v>1.2</c:v>
                </c:pt>
                <c:pt idx="979">
                  <c:v>1.2</c:v>
                </c:pt>
                <c:pt idx="980">
                  <c:v>1.2</c:v>
                </c:pt>
                <c:pt idx="981">
                  <c:v>1.2</c:v>
                </c:pt>
                <c:pt idx="982">
                  <c:v>1.2</c:v>
                </c:pt>
                <c:pt idx="983">
                  <c:v>1.2</c:v>
                </c:pt>
                <c:pt idx="984">
                  <c:v>1.2</c:v>
                </c:pt>
                <c:pt idx="985">
                  <c:v>1.2</c:v>
                </c:pt>
                <c:pt idx="986">
                  <c:v>1.2</c:v>
                </c:pt>
                <c:pt idx="987">
                  <c:v>1.1933</c:v>
                </c:pt>
                <c:pt idx="988">
                  <c:v>1.1933</c:v>
                </c:pt>
                <c:pt idx="989">
                  <c:v>1.1933</c:v>
                </c:pt>
                <c:pt idx="990">
                  <c:v>1.1933</c:v>
                </c:pt>
                <c:pt idx="991">
                  <c:v>1.1455</c:v>
                </c:pt>
                <c:pt idx="992">
                  <c:v>1.0932999999999999</c:v>
                </c:pt>
                <c:pt idx="993">
                  <c:v>1.0932999999999999</c:v>
                </c:pt>
                <c:pt idx="994">
                  <c:v>1.0932999999999999</c:v>
                </c:pt>
                <c:pt idx="995">
                  <c:v>1.0932999999999999</c:v>
                </c:pt>
                <c:pt idx="996">
                  <c:v>1.1000000000000001</c:v>
                </c:pt>
                <c:pt idx="997">
                  <c:v>1.1000000000000001</c:v>
                </c:pt>
                <c:pt idx="998">
                  <c:v>1.1000000000000001</c:v>
                </c:pt>
                <c:pt idx="999">
                  <c:v>1.1000000000000001</c:v>
                </c:pt>
                <c:pt idx="1000">
                  <c:v>1.1000000000000001</c:v>
                </c:pt>
                <c:pt idx="1001">
                  <c:v>1.1000000000000001</c:v>
                </c:pt>
                <c:pt idx="1002">
                  <c:v>1.1000000000000001</c:v>
                </c:pt>
                <c:pt idx="1003">
                  <c:v>1.1000000000000001</c:v>
                </c:pt>
                <c:pt idx="1004">
                  <c:v>1.1000000000000001</c:v>
                </c:pt>
                <c:pt idx="1005">
                  <c:v>1.1000000000000001</c:v>
                </c:pt>
                <c:pt idx="1006">
                  <c:v>1.1000000000000001</c:v>
                </c:pt>
                <c:pt idx="1007">
                  <c:v>1.1000000000000001</c:v>
                </c:pt>
                <c:pt idx="1008">
                  <c:v>1.1067</c:v>
                </c:pt>
                <c:pt idx="1009">
                  <c:v>1.1067</c:v>
                </c:pt>
                <c:pt idx="1010">
                  <c:v>1.1067</c:v>
                </c:pt>
                <c:pt idx="1011">
                  <c:v>1.1067</c:v>
                </c:pt>
                <c:pt idx="1012">
                  <c:v>1.1067</c:v>
                </c:pt>
                <c:pt idx="1013">
                  <c:v>1.1067</c:v>
                </c:pt>
                <c:pt idx="1014">
                  <c:v>1.1067</c:v>
                </c:pt>
                <c:pt idx="1015">
                  <c:v>1.1067</c:v>
                </c:pt>
                <c:pt idx="1016">
                  <c:v>1.1067</c:v>
                </c:pt>
                <c:pt idx="1017">
                  <c:v>1.1067</c:v>
                </c:pt>
                <c:pt idx="1018">
                  <c:v>1.1067</c:v>
                </c:pt>
                <c:pt idx="1019">
                  <c:v>1.1133</c:v>
                </c:pt>
                <c:pt idx="1020">
                  <c:v>1.1133</c:v>
                </c:pt>
                <c:pt idx="1021">
                  <c:v>1.1399999999999999</c:v>
                </c:pt>
                <c:pt idx="1022">
                  <c:v>1.1231</c:v>
                </c:pt>
                <c:pt idx="1023">
                  <c:v>1.1231</c:v>
                </c:pt>
                <c:pt idx="1024">
                  <c:v>1.1231</c:v>
                </c:pt>
                <c:pt idx="1025">
                  <c:v>1.1231</c:v>
                </c:pt>
                <c:pt idx="1026">
                  <c:v>1.1231</c:v>
                </c:pt>
                <c:pt idx="1027">
                  <c:v>1.0857000000000001</c:v>
                </c:pt>
                <c:pt idx="1028">
                  <c:v>1.0732999999999999</c:v>
                </c:pt>
                <c:pt idx="1029">
                  <c:v>1.0732999999999999</c:v>
                </c:pt>
                <c:pt idx="1030">
                  <c:v>1.0732999999999999</c:v>
                </c:pt>
                <c:pt idx="1031">
                  <c:v>1.0732999999999999</c:v>
                </c:pt>
                <c:pt idx="1032">
                  <c:v>1.0732999999999999</c:v>
                </c:pt>
                <c:pt idx="1033">
                  <c:v>1.0732999999999999</c:v>
                </c:pt>
                <c:pt idx="1034">
                  <c:v>1.0732999999999999</c:v>
                </c:pt>
                <c:pt idx="1035">
                  <c:v>1.0732999999999999</c:v>
                </c:pt>
                <c:pt idx="1036">
                  <c:v>1.0732999999999999</c:v>
                </c:pt>
                <c:pt idx="1037">
                  <c:v>1.08</c:v>
                </c:pt>
                <c:pt idx="1038">
                  <c:v>1.08</c:v>
                </c:pt>
                <c:pt idx="1039">
                  <c:v>1.08</c:v>
                </c:pt>
                <c:pt idx="1040">
                  <c:v>1.08</c:v>
                </c:pt>
                <c:pt idx="1041">
                  <c:v>1.08</c:v>
                </c:pt>
                <c:pt idx="1042">
                  <c:v>1.08</c:v>
                </c:pt>
                <c:pt idx="1043">
                  <c:v>1.08</c:v>
                </c:pt>
                <c:pt idx="1044">
                  <c:v>1.08</c:v>
                </c:pt>
                <c:pt idx="1045">
                  <c:v>1.08</c:v>
                </c:pt>
                <c:pt idx="1046">
                  <c:v>1.08</c:v>
                </c:pt>
                <c:pt idx="1047">
                  <c:v>1.08</c:v>
                </c:pt>
                <c:pt idx="1048">
                  <c:v>1.08</c:v>
                </c:pt>
                <c:pt idx="1049">
                  <c:v>1.0732999999999999</c:v>
                </c:pt>
                <c:pt idx="1050">
                  <c:v>1.0667</c:v>
                </c:pt>
                <c:pt idx="1051">
                  <c:v>1.0667</c:v>
                </c:pt>
                <c:pt idx="1052">
                  <c:v>1.0667</c:v>
                </c:pt>
                <c:pt idx="1053">
                  <c:v>1.0667</c:v>
                </c:pt>
                <c:pt idx="1054">
                  <c:v>0.95709999999999995</c:v>
                </c:pt>
                <c:pt idx="1055">
                  <c:v>1.05</c:v>
                </c:pt>
                <c:pt idx="1056">
                  <c:v>1.05</c:v>
                </c:pt>
                <c:pt idx="1057">
                  <c:v>1.0467</c:v>
                </c:pt>
                <c:pt idx="1058">
                  <c:v>1.0467</c:v>
                </c:pt>
                <c:pt idx="1059">
                  <c:v>1.0467</c:v>
                </c:pt>
                <c:pt idx="1060">
                  <c:v>1.0467</c:v>
                </c:pt>
                <c:pt idx="1061">
                  <c:v>1.0467</c:v>
                </c:pt>
                <c:pt idx="1062">
                  <c:v>1.0467</c:v>
                </c:pt>
                <c:pt idx="1063">
                  <c:v>1.0467</c:v>
                </c:pt>
                <c:pt idx="1064">
                  <c:v>1.0467</c:v>
                </c:pt>
                <c:pt idx="1065">
                  <c:v>1.0467</c:v>
                </c:pt>
                <c:pt idx="1066">
                  <c:v>1.0467</c:v>
                </c:pt>
                <c:pt idx="1067">
                  <c:v>1.0467</c:v>
                </c:pt>
                <c:pt idx="1068">
                  <c:v>1.04</c:v>
                </c:pt>
                <c:pt idx="1069">
                  <c:v>1.04</c:v>
                </c:pt>
                <c:pt idx="1070">
                  <c:v>1.04</c:v>
                </c:pt>
                <c:pt idx="1071">
                  <c:v>1.04</c:v>
                </c:pt>
                <c:pt idx="1072">
                  <c:v>1.04</c:v>
                </c:pt>
                <c:pt idx="1073">
                  <c:v>1.04</c:v>
                </c:pt>
                <c:pt idx="1074">
                  <c:v>1.04</c:v>
                </c:pt>
                <c:pt idx="1075">
                  <c:v>1.04</c:v>
                </c:pt>
                <c:pt idx="1076">
                  <c:v>1.04</c:v>
                </c:pt>
                <c:pt idx="1077">
                  <c:v>1.0467</c:v>
                </c:pt>
                <c:pt idx="1078">
                  <c:v>1.0467</c:v>
                </c:pt>
                <c:pt idx="1079">
                  <c:v>1.0467</c:v>
                </c:pt>
                <c:pt idx="1080">
                  <c:v>1.0467</c:v>
                </c:pt>
                <c:pt idx="1081">
                  <c:v>1.0467</c:v>
                </c:pt>
                <c:pt idx="1082">
                  <c:v>1.2857000000000001</c:v>
                </c:pt>
                <c:pt idx="1083">
                  <c:v>1.1714</c:v>
                </c:pt>
                <c:pt idx="1084">
                  <c:v>1.1642999999999999</c:v>
                </c:pt>
                <c:pt idx="1085">
                  <c:v>1.1599999999999999</c:v>
                </c:pt>
                <c:pt idx="1086">
                  <c:v>1.1599999999999999</c:v>
                </c:pt>
                <c:pt idx="1087">
                  <c:v>1.1599999999999999</c:v>
                </c:pt>
                <c:pt idx="1088">
                  <c:v>1.1599999999999999</c:v>
                </c:pt>
                <c:pt idx="1089">
                  <c:v>1.1599999999999999</c:v>
                </c:pt>
                <c:pt idx="1090">
                  <c:v>1.1599999999999999</c:v>
                </c:pt>
                <c:pt idx="1091">
                  <c:v>1.1667000000000001</c:v>
                </c:pt>
                <c:pt idx="1092">
                  <c:v>1.1375</c:v>
                </c:pt>
                <c:pt idx="1093">
                  <c:v>1.1375</c:v>
                </c:pt>
                <c:pt idx="1094">
                  <c:v>1.1375</c:v>
                </c:pt>
                <c:pt idx="1095">
                  <c:v>1.1375</c:v>
                </c:pt>
                <c:pt idx="1096">
                  <c:v>1.1313</c:v>
                </c:pt>
                <c:pt idx="1097">
                  <c:v>1.1375</c:v>
                </c:pt>
                <c:pt idx="1098">
                  <c:v>1.1375</c:v>
                </c:pt>
                <c:pt idx="1099">
                  <c:v>1.1375</c:v>
                </c:pt>
                <c:pt idx="1100">
                  <c:v>1.125</c:v>
                </c:pt>
                <c:pt idx="1101">
                  <c:v>1.125</c:v>
                </c:pt>
                <c:pt idx="1102">
                  <c:v>1.125</c:v>
                </c:pt>
                <c:pt idx="1103">
                  <c:v>1.125</c:v>
                </c:pt>
                <c:pt idx="1104">
                  <c:v>1.125</c:v>
                </c:pt>
                <c:pt idx="1105">
                  <c:v>1.1188</c:v>
                </c:pt>
                <c:pt idx="1106">
                  <c:v>1.1188</c:v>
                </c:pt>
                <c:pt idx="1107">
                  <c:v>1.1188</c:v>
                </c:pt>
                <c:pt idx="1108">
                  <c:v>1.1188</c:v>
                </c:pt>
                <c:pt idx="1109">
                  <c:v>1.1188</c:v>
                </c:pt>
                <c:pt idx="1110">
                  <c:v>1.1188</c:v>
                </c:pt>
                <c:pt idx="1111">
                  <c:v>1.1125</c:v>
                </c:pt>
                <c:pt idx="1112">
                  <c:v>1.1125</c:v>
                </c:pt>
                <c:pt idx="1113">
                  <c:v>1.1125</c:v>
                </c:pt>
                <c:pt idx="1114">
                  <c:v>1.2071000000000001</c:v>
                </c:pt>
                <c:pt idx="1115">
                  <c:v>1.2071000000000001</c:v>
                </c:pt>
                <c:pt idx="1116">
                  <c:v>1.2071000000000001</c:v>
                </c:pt>
                <c:pt idx="1117">
                  <c:v>1.1688000000000001</c:v>
                </c:pt>
                <c:pt idx="1118">
                  <c:v>1.1688000000000001</c:v>
                </c:pt>
                <c:pt idx="1119">
                  <c:v>1.1688000000000001</c:v>
                </c:pt>
                <c:pt idx="1120">
                  <c:v>1.1688000000000001</c:v>
                </c:pt>
                <c:pt idx="1121">
                  <c:v>1.1688000000000001</c:v>
                </c:pt>
                <c:pt idx="1122">
                  <c:v>1.1688000000000001</c:v>
                </c:pt>
                <c:pt idx="1123">
                  <c:v>1.1688000000000001</c:v>
                </c:pt>
                <c:pt idx="1124">
                  <c:v>1.1688000000000001</c:v>
                </c:pt>
                <c:pt idx="1125">
                  <c:v>1.1813</c:v>
                </c:pt>
                <c:pt idx="1126">
                  <c:v>1.1813</c:v>
                </c:pt>
                <c:pt idx="1127">
                  <c:v>1.1813</c:v>
                </c:pt>
                <c:pt idx="1128">
                  <c:v>1.1813</c:v>
                </c:pt>
                <c:pt idx="1129">
                  <c:v>1.1813</c:v>
                </c:pt>
                <c:pt idx="1130">
                  <c:v>1.1813</c:v>
                </c:pt>
                <c:pt idx="1131">
                  <c:v>1.1813</c:v>
                </c:pt>
                <c:pt idx="1132">
                  <c:v>1.1813</c:v>
                </c:pt>
                <c:pt idx="1133">
                  <c:v>1.1813</c:v>
                </c:pt>
                <c:pt idx="1134">
                  <c:v>1.175</c:v>
                </c:pt>
                <c:pt idx="1135">
                  <c:v>1.175</c:v>
                </c:pt>
                <c:pt idx="1136">
                  <c:v>1.175</c:v>
                </c:pt>
                <c:pt idx="1137">
                  <c:v>1.175</c:v>
                </c:pt>
                <c:pt idx="1138">
                  <c:v>1.1688000000000001</c:v>
                </c:pt>
                <c:pt idx="1139">
                  <c:v>1.1688000000000001</c:v>
                </c:pt>
                <c:pt idx="1140">
                  <c:v>1.1688000000000001</c:v>
                </c:pt>
                <c:pt idx="1141">
                  <c:v>1.1688000000000001</c:v>
                </c:pt>
                <c:pt idx="1142">
                  <c:v>1.1688000000000001</c:v>
                </c:pt>
                <c:pt idx="1143">
                  <c:v>1.1688000000000001</c:v>
                </c:pt>
                <c:pt idx="1144">
                  <c:v>1.1688000000000001</c:v>
                </c:pt>
                <c:pt idx="1145">
                  <c:v>1.22</c:v>
                </c:pt>
                <c:pt idx="1146">
                  <c:v>1.2462</c:v>
                </c:pt>
                <c:pt idx="1147">
                  <c:v>1.2285999999999999</c:v>
                </c:pt>
                <c:pt idx="1148">
                  <c:v>1.2285999999999999</c:v>
                </c:pt>
                <c:pt idx="1149">
                  <c:v>1.2285999999999999</c:v>
                </c:pt>
                <c:pt idx="1150">
                  <c:v>1.2285999999999999</c:v>
                </c:pt>
                <c:pt idx="1151">
                  <c:v>1.2285999999999999</c:v>
                </c:pt>
                <c:pt idx="1152">
                  <c:v>1.2285999999999999</c:v>
                </c:pt>
                <c:pt idx="1153">
                  <c:v>1.2285999999999999</c:v>
                </c:pt>
                <c:pt idx="1154">
                  <c:v>1.2214</c:v>
                </c:pt>
                <c:pt idx="1155">
                  <c:v>1.2214</c:v>
                </c:pt>
                <c:pt idx="1156">
                  <c:v>1.2214</c:v>
                </c:pt>
                <c:pt idx="1157">
                  <c:v>1.2214</c:v>
                </c:pt>
                <c:pt idx="1158">
                  <c:v>1.2214</c:v>
                </c:pt>
                <c:pt idx="1159">
                  <c:v>1.2214</c:v>
                </c:pt>
                <c:pt idx="1160">
                  <c:v>1.2214</c:v>
                </c:pt>
                <c:pt idx="1161">
                  <c:v>1.2285999999999999</c:v>
                </c:pt>
                <c:pt idx="1162">
                  <c:v>1.2285999999999999</c:v>
                </c:pt>
                <c:pt idx="1163">
                  <c:v>1.2285999999999999</c:v>
                </c:pt>
                <c:pt idx="1164">
                  <c:v>1.2285999999999999</c:v>
                </c:pt>
                <c:pt idx="1165">
                  <c:v>1.2285999999999999</c:v>
                </c:pt>
                <c:pt idx="1166">
                  <c:v>1.2285999999999999</c:v>
                </c:pt>
                <c:pt idx="1167">
                  <c:v>1.2285999999999999</c:v>
                </c:pt>
                <c:pt idx="1168">
                  <c:v>1.2214</c:v>
                </c:pt>
                <c:pt idx="1169">
                  <c:v>1.2214</c:v>
                </c:pt>
                <c:pt idx="1170">
                  <c:v>1.2214</c:v>
                </c:pt>
                <c:pt idx="1171">
                  <c:v>1.2214</c:v>
                </c:pt>
                <c:pt idx="1172">
                  <c:v>1.2214</c:v>
                </c:pt>
                <c:pt idx="1173">
                  <c:v>1.2</c:v>
                </c:pt>
                <c:pt idx="1174">
                  <c:v>1.2</c:v>
                </c:pt>
                <c:pt idx="1175">
                  <c:v>1.2923</c:v>
                </c:pt>
                <c:pt idx="1176">
                  <c:v>1.2786</c:v>
                </c:pt>
                <c:pt idx="1177">
                  <c:v>1.2786</c:v>
                </c:pt>
                <c:pt idx="1178">
                  <c:v>1.2786</c:v>
                </c:pt>
                <c:pt idx="1179">
                  <c:v>1.2786</c:v>
                </c:pt>
                <c:pt idx="1180">
                  <c:v>1.2786</c:v>
                </c:pt>
                <c:pt idx="1181">
                  <c:v>1.2786</c:v>
                </c:pt>
                <c:pt idx="1182">
                  <c:v>1.2857000000000001</c:v>
                </c:pt>
                <c:pt idx="1183">
                  <c:v>1.2857000000000001</c:v>
                </c:pt>
                <c:pt idx="1184">
                  <c:v>1.2857000000000001</c:v>
                </c:pt>
                <c:pt idx="1185">
                  <c:v>1.2857000000000001</c:v>
                </c:pt>
                <c:pt idx="1186">
                  <c:v>1.2857000000000001</c:v>
                </c:pt>
                <c:pt idx="1187">
                  <c:v>1.2857000000000001</c:v>
                </c:pt>
                <c:pt idx="1188">
                  <c:v>1.3</c:v>
                </c:pt>
                <c:pt idx="1189">
                  <c:v>1.3</c:v>
                </c:pt>
                <c:pt idx="1190">
                  <c:v>1.3</c:v>
                </c:pt>
                <c:pt idx="1191">
                  <c:v>1.3</c:v>
                </c:pt>
                <c:pt idx="1192">
                  <c:v>1.3</c:v>
                </c:pt>
                <c:pt idx="1193">
                  <c:v>1.3</c:v>
                </c:pt>
                <c:pt idx="1194">
                  <c:v>1.3</c:v>
                </c:pt>
                <c:pt idx="1195">
                  <c:v>1.3070999999999999</c:v>
                </c:pt>
                <c:pt idx="1196">
                  <c:v>1.3070999999999999</c:v>
                </c:pt>
                <c:pt idx="1197">
                  <c:v>1.3070999999999999</c:v>
                </c:pt>
                <c:pt idx="1198">
                  <c:v>1.3070999999999999</c:v>
                </c:pt>
                <c:pt idx="1199">
                  <c:v>1.3070999999999999</c:v>
                </c:pt>
                <c:pt idx="1200">
                  <c:v>1.3070999999999999</c:v>
                </c:pt>
                <c:pt idx="1201">
                  <c:v>1.3</c:v>
                </c:pt>
                <c:pt idx="1202">
                  <c:v>1.3</c:v>
                </c:pt>
                <c:pt idx="1203">
                  <c:v>1.2142999999999999</c:v>
                </c:pt>
                <c:pt idx="1204">
                  <c:v>1.2923</c:v>
                </c:pt>
                <c:pt idx="1205">
                  <c:v>1.2786</c:v>
                </c:pt>
                <c:pt idx="1206">
                  <c:v>1.2786</c:v>
                </c:pt>
                <c:pt idx="1207">
                  <c:v>1.2786</c:v>
                </c:pt>
                <c:pt idx="1208">
                  <c:v>1.2786</c:v>
                </c:pt>
                <c:pt idx="1209">
                  <c:v>1.2786</c:v>
                </c:pt>
                <c:pt idx="1210">
                  <c:v>1.2786</c:v>
                </c:pt>
                <c:pt idx="1211">
                  <c:v>1.2786</c:v>
                </c:pt>
                <c:pt idx="1212">
                  <c:v>1.2786</c:v>
                </c:pt>
                <c:pt idx="1213">
                  <c:v>1.2786</c:v>
                </c:pt>
                <c:pt idx="1214">
                  <c:v>1.2786</c:v>
                </c:pt>
                <c:pt idx="1215">
                  <c:v>1.2857000000000001</c:v>
                </c:pt>
                <c:pt idx="1216">
                  <c:v>1.2857000000000001</c:v>
                </c:pt>
                <c:pt idx="1217">
                  <c:v>1.2857000000000001</c:v>
                </c:pt>
                <c:pt idx="1218">
                  <c:v>1.2928999999999999</c:v>
                </c:pt>
                <c:pt idx="1219">
                  <c:v>1.2928999999999999</c:v>
                </c:pt>
                <c:pt idx="1220">
                  <c:v>1.2928999999999999</c:v>
                </c:pt>
                <c:pt idx="1221">
                  <c:v>1.2928999999999999</c:v>
                </c:pt>
                <c:pt idx="1222">
                  <c:v>1.3</c:v>
                </c:pt>
                <c:pt idx="1223">
                  <c:v>1.3070999999999999</c:v>
                </c:pt>
                <c:pt idx="1224">
                  <c:v>1.3070999999999999</c:v>
                </c:pt>
                <c:pt idx="1225">
                  <c:v>1.3070999999999999</c:v>
                </c:pt>
                <c:pt idx="1226">
                  <c:v>1.3070999999999999</c:v>
                </c:pt>
                <c:pt idx="1227">
                  <c:v>1.3070999999999999</c:v>
                </c:pt>
                <c:pt idx="1228">
                  <c:v>1.3070999999999999</c:v>
                </c:pt>
                <c:pt idx="1229">
                  <c:v>1.3213999999999999</c:v>
                </c:pt>
                <c:pt idx="1230">
                  <c:v>1.3213999999999999</c:v>
                </c:pt>
                <c:pt idx="1231">
                  <c:v>1.3213999999999999</c:v>
                </c:pt>
                <c:pt idx="1232">
                  <c:v>1.3213999999999999</c:v>
                </c:pt>
                <c:pt idx="1233">
                  <c:v>1.1667000000000001</c:v>
                </c:pt>
                <c:pt idx="1234">
                  <c:v>1.1667000000000001</c:v>
                </c:pt>
                <c:pt idx="1235">
                  <c:v>1.1667000000000001</c:v>
                </c:pt>
                <c:pt idx="1236">
                  <c:v>1.2643</c:v>
                </c:pt>
                <c:pt idx="1237">
                  <c:v>1.2333000000000001</c:v>
                </c:pt>
                <c:pt idx="1238">
                  <c:v>1.2333000000000001</c:v>
                </c:pt>
                <c:pt idx="1239">
                  <c:v>1.24</c:v>
                </c:pt>
                <c:pt idx="1240">
                  <c:v>1.24</c:v>
                </c:pt>
                <c:pt idx="1241">
                  <c:v>1.24</c:v>
                </c:pt>
                <c:pt idx="1242">
                  <c:v>1.24</c:v>
                </c:pt>
                <c:pt idx="1243">
                  <c:v>1.24</c:v>
                </c:pt>
                <c:pt idx="1244">
                  <c:v>1.24</c:v>
                </c:pt>
                <c:pt idx="1245">
                  <c:v>1.24</c:v>
                </c:pt>
                <c:pt idx="1246">
                  <c:v>1.24</c:v>
                </c:pt>
                <c:pt idx="1247">
                  <c:v>1.24</c:v>
                </c:pt>
                <c:pt idx="1248">
                  <c:v>1.24</c:v>
                </c:pt>
                <c:pt idx="1249">
                  <c:v>1.24</c:v>
                </c:pt>
                <c:pt idx="1250">
                  <c:v>1.2733000000000001</c:v>
                </c:pt>
                <c:pt idx="1251">
                  <c:v>1.2733000000000001</c:v>
                </c:pt>
                <c:pt idx="1252">
                  <c:v>1.2733000000000001</c:v>
                </c:pt>
                <c:pt idx="1253">
                  <c:v>1.2733000000000001</c:v>
                </c:pt>
                <c:pt idx="1254">
                  <c:v>1.2733000000000001</c:v>
                </c:pt>
                <c:pt idx="1255">
                  <c:v>1.2733000000000001</c:v>
                </c:pt>
                <c:pt idx="1256">
                  <c:v>1.2733000000000001</c:v>
                </c:pt>
                <c:pt idx="1257">
                  <c:v>1.2733000000000001</c:v>
                </c:pt>
                <c:pt idx="1258">
                  <c:v>1.2733000000000001</c:v>
                </c:pt>
                <c:pt idx="1259">
                  <c:v>1.2733000000000001</c:v>
                </c:pt>
                <c:pt idx="1260">
                  <c:v>1.2733000000000001</c:v>
                </c:pt>
                <c:pt idx="1261">
                  <c:v>1.2733000000000001</c:v>
                </c:pt>
                <c:pt idx="1262">
                  <c:v>1.2733000000000001</c:v>
                </c:pt>
                <c:pt idx="1263">
                  <c:v>1.2733000000000001</c:v>
                </c:pt>
                <c:pt idx="1264">
                  <c:v>1.2625</c:v>
                </c:pt>
                <c:pt idx="1265">
                  <c:v>1.2833000000000001</c:v>
                </c:pt>
                <c:pt idx="1266">
                  <c:v>1.2857000000000001</c:v>
                </c:pt>
                <c:pt idx="1267">
                  <c:v>1.2533000000000001</c:v>
                </c:pt>
                <c:pt idx="1268">
                  <c:v>1.2533000000000001</c:v>
                </c:pt>
                <c:pt idx="1269">
                  <c:v>1.2533000000000001</c:v>
                </c:pt>
                <c:pt idx="1270">
                  <c:v>1.2533000000000001</c:v>
                </c:pt>
                <c:pt idx="1271">
                  <c:v>1.2533000000000001</c:v>
                </c:pt>
                <c:pt idx="1272">
                  <c:v>1.2533000000000001</c:v>
                </c:pt>
                <c:pt idx="1273">
                  <c:v>1.2533000000000001</c:v>
                </c:pt>
                <c:pt idx="1274">
                  <c:v>1.2533000000000001</c:v>
                </c:pt>
                <c:pt idx="1275">
                  <c:v>1.2533000000000001</c:v>
                </c:pt>
                <c:pt idx="1276">
                  <c:v>1.2533000000000001</c:v>
                </c:pt>
                <c:pt idx="1277">
                  <c:v>1.2533000000000001</c:v>
                </c:pt>
                <c:pt idx="1278">
                  <c:v>1.2466999999999999</c:v>
                </c:pt>
                <c:pt idx="1279">
                  <c:v>1.2466999999999999</c:v>
                </c:pt>
                <c:pt idx="1280">
                  <c:v>1.2466999999999999</c:v>
                </c:pt>
                <c:pt idx="1281">
                  <c:v>1.2466999999999999</c:v>
                </c:pt>
                <c:pt idx="1282">
                  <c:v>1.2466999999999999</c:v>
                </c:pt>
                <c:pt idx="1283">
                  <c:v>1.2466999999999999</c:v>
                </c:pt>
                <c:pt idx="1284">
                  <c:v>1.2466999999999999</c:v>
                </c:pt>
                <c:pt idx="1285">
                  <c:v>1.2466999999999999</c:v>
                </c:pt>
                <c:pt idx="1286">
                  <c:v>1.2466999999999999</c:v>
                </c:pt>
                <c:pt idx="1287">
                  <c:v>1.24</c:v>
                </c:pt>
                <c:pt idx="1288">
                  <c:v>1.24</c:v>
                </c:pt>
                <c:pt idx="1289">
                  <c:v>1.24</c:v>
                </c:pt>
                <c:pt idx="1290">
                  <c:v>1.24</c:v>
                </c:pt>
                <c:pt idx="1291">
                  <c:v>1.24</c:v>
                </c:pt>
                <c:pt idx="1292">
                  <c:v>1.2266999999999999</c:v>
                </c:pt>
                <c:pt idx="1293">
                  <c:v>1.22</c:v>
                </c:pt>
                <c:pt idx="1294">
                  <c:v>1.125</c:v>
                </c:pt>
                <c:pt idx="1295">
                  <c:v>1.2917000000000001</c:v>
                </c:pt>
                <c:pt idx="1296">
                  <c:v>1.2428999999999999</c:v>
                </c:pt>
                <c:pt idx="1297">
                  <c:v>1.2428999999999999</c:v>
                </c:pt>
                <c:pt idx="1298">
                  <c:v>1.2428999999999999</c:v>
                </c:pt>
                <c:pt idx="1299">
                  <c:v>1.25</c:v>
                </c:pt>
                <c:pt idx="1300">
                  <c:v>1.2428999999999999</c:v>
                </c:pt>
                <c:pt idx="1301">
                  <c:v>1.2428999999999999</c:v>
                </c:pt>
                <c:pt idx="1302">
                  <c:v>1.2428999999999999</c:v>
                </c:pt>
                <c:pt idx="1303">
                  <c:v>1.2428999999999999</c:v>
                </c:pt>
                <c:pt idx="1304">
                  <c:v>1.2428999999999999</c:v>
                </c:pt>
                <c:pt idx="1305">
                  <c:v>1.2428999999999999</c:v>
                </c:pt>
                <c:pt idx="1306">
                  <c:v>1.2428999999999999</c:v>
                </c:pt>
                <c:pt idx="1307">
                  <c:v>1.2428999999999999</c:v>
                </c:pt>
                <c:pt idx="1308">
                  <c:v>1.2357</c:v>
                </c:pt>
                <c:pt idx="1309">
                  <c:v>1.2357</c:v>
                </c:pt>
                <c:pt idx="1310">
                  <c:v>1.2285999999999999</c:v>
                </c:pt>
                <c:pt idx="1311">
                  <c:v>1.2285999999999999</c:v>
                </c:pt>
                <c:pt idx="1312">
                  <c:v>1.2285999999999999</c:v>
                </c:pt>
                <c:pt idx="1313">
                  <c:v>1.2214</c:v>
                </c:pt>
                <c:pt idx="1314">
                  <c:v>1.2214</c:v>
                </c:pt>
                <c:pt idx="1315">
                  <c:v>1.2214</c:v>
                </c:pt>
                <c:pt idx="1316">
                  <c:v>1.2142999999999999</c:v>
                </c:pt>
                <c:pt idx="1317">
                  <c:v>1.2142999999999999</c:v>
                </c:pt>
                <c:pt idx="1318">
                  <c:v>1.2142999999999999</c:v>
                </c:pt>
                <c:pt idx="1319">
                  <c:v>1.2142999999999999</c:v>
                </c:pt>
                <c:pt idx="1320">
                  <c:v>1.2142999999999999</c:v>
                </c:pt>
                <c:pt idx="1321">
                  <c:v>1.2</c:v>
                </c:pt>
                <c:pt idx="1322">
                  <c:v>1.2</c:v>
                </c:pt>
                <c:pt idx="1323">
                  <c:v>1.2</c:v>
                </c:pt>
                <c:pt idx="1324">
                  <c:v>1.2</c:v>
                </c:pt>
                <c:pt idx="1325">
                  <c:v>1.2</c:v>
                </c:pt>
                <c:pt idx="1326">
                  <c:v>1.2</c:v>
                </c:pt>
                <c:pt idx="1327">
                  <c:v>1.23</c:v>
                </c:pt>
                <c:pt idx="1328">
                  <c:v>1.1909000000000001</c:v>
                </c:pt>
                <c:pt idx="1329">
                  <c:v>1.1833</c:v>
                </c:pt>
                <c:pt idx="1330">
                  <c:v>1.1833</c:v>
                </c:pt>
                <c:pt idx="1331">
                  <c:v>1.1833</c:v>
                </c:pt>
                <c:pt idx="1332">
                  <c:v>1.1833</c:v>
                </c:pt>
                <c:pt idx="1333">
                  <c:v>1.1833</c:v>
                </c:pt>
                <c:pt idx="1334">
                  <c:v>1.175</c:v>
                </c:pt>
                <c:pt idx="1335">
                  <c:v>1.175</c:v>
                </c:pt>
                <c:pt idx="1336">
                  <c:v>1.175</c:v>
                </c:pt>
                <c:pt idx="1337">
                  <c:v>1.175</c:v>
                </c:pt>
                <c:pt idx="1338">
                  <c:v>1.175</c:v>
                </c:pt>
                <c:pt idx="1339">
                  <c:v>1.175</c:v>
                </c:pt>
                <c:pt idx="1340">
                  <c:v>1.175</c:v>
                </c:pt>
                <c:pt idx="1341">
                  <c:v>1.175</c:v>
                </c:pt>
                <c:pt idx="1342">
                  <c:v>1.175</c:v>
                </c:pt>
                <c:pt idx="1343">
                  <c:v>1.175</c:v>
                </c:pt>
                <c:pt idx="1344">
                  <c:v>1.175</c:v>
                </c:pt>
                <c:pt idx="1345">
                  <c:v>1.1615</c:v>
                </c:pt>
                <c:pt idx="1346">
                  <c:v>1.1615</c:v>
                </c:pt>
                <c:pt idx="1347">
                  <c:v>1.1615</c:v>
                </c:pt>
                <c:pt idx="1348">
                  <c:v>1.1615</c:v>
                </c:pt>
                <c:pt idx="1349">
                  <c:v>1.1462000000000001</c:v>
                </c:pt>
                <c:pt idx="1350">
                  <c:v>1.1462000000000001</c:v>
                </c:pt>
                <c:pt idx="1351">
                  <c:v>1.1462000000000001</c:v>
                </c:pt>
                <c:pt idx="1352">
                  <c:v>1.1462000000000001</c:v>
                </c:pt>
                <c:pt idx="1353">
                  <c:v>1.1462000000000001</c:v>
                </c:pt>
                <c:pt idx="1354">
                  <c:v>1.1462000000000001</c:v>
                </c:pt>
                <c:pt idx="1355">
                  <c:v>1.1537999999999999</c:v>
                </c:pt>
                <c:pt idx="1356">
                  <c:v>1.1375</c:v>
                </c:pt>
                <c:pt idx="1357">
                  <c:v>1.1375</c:v>
                </c:pt>
                <c:pt idx="1358">
                  <c:v>1.3</c:v>
                </c:pt>
                <c:pt idx="1359">
                  <c:v>1.2583</c:v>
                </c:pt>
                <c:pt idx="1360">
                  <c:v>1.2583</c:v>
                </c:pt>
                <c:pt idx="1361">
                  <c:v>1.2583</c:v>
                </c:pt>
                <c:pt idx="1362">
                  <c:v>1.2583</c:v>
                </c:pt>
                <c:pt idx="1363">
                  <c:v>1.2583</c:v>
                </c:pt>
                <c:pt idx="1364">
                  <c:v>1.2307999999999999</c:v>
                </c:pt>
                <c:pt idx="1365">
                  <c:v>1.2307999999999999</c:v>
                </c:pt>
                <c:pt idx="1366">
                  <c:v>1.2307999999999999</c:v>
                </c:pt>
                <c:pt idx="1367">
                  <c:v>1.2307999999999999</c:v>
                </c:pt>
                <c:pt idx="1368">
                  <c:v>1.2307999999999999</c:v>
                </c:pt>
                <c:pt idx="1369">
                  <c:v>1.2307999999999999</c:v>
                </c:pt>
                <c:pt idx="1370">
                  <c:v>1.2307999999999999</c:v>
                </c:pt>
                <c:pt idx="1371">
                  <c:v>1.2307999999999999</c:v>
                </c:pt>
                <c:pt idx="1372">
                  <c:v>1.2142999999999999</c:v>
                </c:pt>
                <c:pt idx="1373">
                  <c:v>1.2142999999999999</c:v>
                </c:pt>
                <c:pt idx="1374">
                  <c:v>1.2142999999999999</c:v>
                </c:pt>
                <c:pt idx="1375">
                  <c:v>1.2142999999999999</c:v>
                </c:pt>
                <c:pt idx="1376">
                  <c:v>1.2</c:v>
                </c:pt>
                <c:pt idx="1377">
                  <c:v>1.2</c:v>
                </c:pt>
                <c:pt idx="1378">
                  <c:v>1.2</c:v>
                </c:pt>
                <c:pt idx="1379">
                  <c:v>1.2</c:v>
                </c:pt>
                <c:pt idx="1380">
                  <c:v>1.2</c:v>
                </c:pt>
                <c:pt idx="1381">
                  <c:v>1.2</c:v>
                </c:pt>
                <c:pt idx="1382">
                  <c:v>1.2</c:v>
                </c:pt>
                <c:pt idx="1383">
                  <c:v>1.2</c:v>
                </c:pt>
                <c:pt idx="1384">
                  <c:v>1.2</c:v>
                </c:pt>
                <c:pt idx="1385">
                  <c:v>1.2</c:v>
                </c:pt>
                <c:pt idx="1386">
                  <c:v>1.1000000000000001</c:v>
                </c:pt>
                <c:pt idx="1387">
                  <c:v>1.1000000000000001</c:v>
                </c:pt>
                <c:pt idx="1388">
                  <c:v>1.1000000000000001</c:v>
                </c:pt>
                <c:pt idx="1389">
                  <c:v>1.1000000000000001</c:v>
                </c:pt>
                <c:pt idx="1390">
                  <c:v>1.1000000000000001</c:v>
                </c:pt>
                <c:pt idx="1391">
                  <c:v>1.1000000000000001</c:v>
                </c:pt>
                <c:pt idx="1392">
                  <c:v>1.1556</c:v>
                </c:pt>
                <c:pt idx="1393">
                  <c:v>1.17</c:v>
                </c:pt>
                <c:pt idx="1394">
                  <c:v>1.2231000000000001</c:v>
                </c:pt>
                <c:pt idx="1395">
                  <c:v>1.2231000000000001</c:v>
                </c:pt>
                <c:pt idx="1396">
                  <c:v>1.2231000000000001</c:v>
                </c:pt>
                <c:pt idx="1397">
                  <c:v>1.2231000000000001</c:v>
                </c:pt>
                <c:pt idx="1398">
                  <c:v>1.2231000000000001</c:v>
                </c:pt>
                <c:pt idx="1399">
                  <c:v>1.2231000000000001</c:v>
                </c:pt>
                <c:pt idx="1400">
                  <c:v>1.2307999999999999</c:v>
                </c:pt>
                <c:pt idx="1401">
                  <c:v>1.2307999999999999</c:v>
                </c:pt>
                <c:pt idx="1402">
                  <c:v>1.2307999999999999</c:v>
                </c:pt>
                <c:pt idx="1403">
                  <c:v>1.2307999999999999</c:v>
                </c:pt>
                <c:pt idx="1404">
                  <c:v>1.25</c:v>
                </c:pt>
                <c:pt idx="1405">
                  <c:v>1.25</c:v>
                </c:pt>
                <c:pt idx="1406">
                  <c:v>1.25</c:v>
                </c:pt>
                <c:pt idx="1407">
                  <c:v>1.25</c:v>
                </c:pt>
                <c:pt idx="1408">
                  <c:v>1.25</c:v>
                </c:pt>
                <c:pt idx="1409">
                  <c:v>1.25</c:v>
                </c:pt>
                <c:pt idx="1410">
                  <c:v>1.25</c:v>
                </c:pt>
                <c:pt idx="1411">
                  <c:v>1.25</c:v>
                </c:pt>
                <c:pt idx="1412">
                  <c:v>1.2428999999999999</c:v>
                </c:pt>
                <c:pt idx="1413">
                  <c:v>1.2428999999999999</c:v>
                </c:pt>
                <c:pt idx="1414">
                  <c:v>1.2428999999999999</c:v>
                </c:pt>
                <c:pt idx="1415">
                  <c:v>1.2428999999999999</c:v>
                </c:pt>
                <c:pt idx="1416">
                  <c:v>1.2428999999999999</c:v>
                </c:pt>
                <c:pt idx="1417">
                  <c:v>1.2428999999999999</c:v>
                </c:pt>
                <c:pt idx="1418">
                  <c:v>1.1000000000000001</c:v>
                </c:pt>
                <c:pt idx="1419">
                  <c:v>1.1182000000000001</c:v>
                </c:pt>
                <c:pt idx="1420">
                  <c:v>1.1091</c:v>
                </c:pt>
                <c:pt idx="1421">
                  <c:v>1.1000000000000001</c:v>
                </c:pt>
                <c:pt idx="1422">
                  <c:v>1.1000000000000001</c:v>
                </c:pt>
                <c:pt idx="1423">
                  <c:v>1.1000000000000001</c:v>
                </c:pt>
                <c:pt idx="1424">
                  <c:v>1.1000000000000001</c:v>
                </c:pt>
                <c:pt idx="1425">
                  <c:v>1.075</c:v>
                </c:pt>
                <c:pt idx="1426">
                  <c:v>1.0923</c:v>
                </c:pt>
                <c:pt idx="1427">
                  <c:v>1.0923</c:v>
                </c:pt>
                <c:pt idx="1428">
                  <c:v>1.0929</c:v>
                </c:pt>
                <c:pt idx="1429">
                  <c:v>1.0929</c:v>
                </c:pt>
                <c:pt idx="1430">
                  <c:v>1.0929</c:v>
                </c:pt>
                <c:pt idx="1431">
                  <c:v>1.0929</c:v>
                </c:pt>
                <c:pt idx="1432">
                  <c:v>1.0929</c:v>
                </c:pt>
                <c:pt idx="1433">
                  <c:v>1.0929</c:v>
                </c:pt>
                <c:pt idx="1434">
                  <c:v>1.0929</c:v>
                </c:pt>
                <c:pt idx="1435">
                  <c:v>1.0929</c:v>
                </c:pt>
                <c:pt idx="1436">
                  <c:v>1.0929</c:v>
                </c:pt>
                <c:pt idx="1437">
                  <c:v>1.0929</c:v>
                </c:pt>
                <c:pt idx="1438">
                  <c:v>1.0929</c:v>
                </c:pt>
                <c:pt idx="1439">
                  <c:v>1.0929</c:v>
                </c:pt>
                <c:pt idx="1440">
                  <c:v>1.0929</c:v>
                </c:pt>
                <c:pt idx="1441">
                  <c:v>1.0929</c:v>
                </c:pt>
                <c:pt idx="1442">
                  <c:v>1.0929</c:v>
                </c:pt>
                <c:pt idx="1443">
                  <c:v>1.0929</c:v>
                </c:pt>
                <c:pt idx="1444">
                  <c:v>1.0929</c:v>
                </c:pt>
                <c:pt idx="1445">
                  <c:v>1.0929</c:v>
                </c:pt>
                <c:pt idx="1446">
                  <c:v>1.0929</c:v>
                </c:pt>
                <c:pt idx="1447">
                  <c:v>1.0667</c:v>
                </c:pt>
                <c:pt idx="1448">
                  <c:v>1.0667</c:v>
                </c:pt>
                <c:pt idx="1449">
                  <c:v>1.0667</c:v>
                </c:pt>
                <c:pt idx="1450">
                  <c:v>1.0667</c:v>
                </c:pt>
                <c:pt idx="1451">
                  <c:v>1.0667</c:v>
                </c:pt>
                <c:pt idx="1452">
                  <c:v>1.0667</c:v>
                </c:pt>
                <c:pt idx="1453">
                  <c:v>1.0667</c:v>
                </c:pt>
                <c:pt idx="1454">
                  <c:v>1.0667</c:v>
                </c:pt>
                <c:pt idx="1455">
                  <c:v>1.0786</c:v>
                </c:pt>
                <c:pt idx="1456">
                  <c:v>1.0786</c:v>
                </c:pt>
                <c:pt idx="1457">
                  <c:v>1.0786</c:v>
                </c:pt>
                <c:pt idx="1458">
                  <c:v>1.0786</c:v>
                </c:pt>
                <c:pt idx="1459">
                  <c:v>1.0786</c:v>
                </c:pt>
                <c:pt idx="1460">
                  <c:v>1.0786</c:v>
                </c:pt>
                <c:pt idx="1461">
                  <c:v>1.0786</c:v>
                </c:pt>
                <c:pt idx="1462">
                  <c:v>1.0857000000000001</c:v>
                </c:pt>
                <c:pt idx="1463">
                  <c:v>1.0857000000000001</c:v>
                </c:pt>
                <c:pt idx="1464">
                  <c:v>1.0857000000000001</c:v>
                </c:pt>
                <c:pt idx="1465">
                  <c:v>1.0857000000000001</c:v>
                </c:pt>
                <c:pt idx="1466">
                  <c:v>1.0857000000000001</c:v>
                </c:pt>
                <c:pt idx="1467">
                  <c:v>1.0857000000000001</c:v>
                </c:pt>
                <c:pt idx="1468">
                  <c:v>1.0857000000000001</c:v>
                </c:pt>
                <c:pt idx="1469">
                  <c:v>1.0857000000000001</c:v>
                </c:pt>
                <c:pt idx="1470">
                  <c:v>1.0857000000000001</c:v>
                </c:pt>
                <c:pt idx="1471">
                  <c:v>1.0857000000000001</c:v>
                </c:pt>
                <c:pt idx="1472">
                  <c:v>1.0857000000000001</c:v>
                </c:pt>
                <c:pt idx="1473">
                  <c:v>1.0857000000000001</c:v>
                </c:pt>
                <c:pt idx="1474">
                  <c:v>1.0857000000000001</c:v>
                </c:pt>
                <c:pt idx="1475">
                  <c:v>1.0857000000000001</c:v>
                </c:pt>
                <c:pt idx="1476">
                  <c:v>1.0857000000000001</c:v>
                </c:pt>
                <c:pt idx="1477">
                  <c:v>1.0857000000000001</c:v>
                </c:pt>
                <c:pt idx="1478">
                  <c:v>1.0545</c:v>
                </c:pt>
                <c:pt idx="1479">
                  <c:v>1.0545</c:v>
                </c:pt>
                <c:pt idx="1480">
                  <c:v>1.0545</c:v>
                </c:pt>
                <c:pt idx="1481">
                  <c:v>1.0333000000000001</c:v>
                </c:pt>
                <c:pt idx="1482">
                  <c:v>1.1000000000000001</c:v>
                </c:pt>
                <c:pt idx="1483">
                  <c:v>1.1000000000000001</c:v>
                </c:pt>
                <c:pt idx="1484">
                  <c:v>1.0929</c:v>
                </c:pt>
                <c:pt idx="1485">
                  <c:v>1.0929</c:v>
                </c:pt>
                <c:pt idx="1486">
                  <c:v>1.0929</c:v>
                </c:pt>
                <c:pt idx="1487">
                  <c:v>1.0929</c:v>
                </c:pt>
                <c:pt idx="1488">
                  <c:v>1.0929</c:v>
                </c:pt>
                <c:pt idx="1489">
                  <c:v>1.1000000000000001</c:v>
                </c:pt>
                <c:pt idx="1490">
                  <c:v>1.1000000000000001</c:v>
                </c:pt>
                <c:pt idx="1491">
                  <c:v>1.1000000000000001</c:v>
                </c:pt>
                <c:pt idx="1492">
                  <c:v>1.1000000000000001</c:v>
                </c:pt>
                <c:pt idx="1493">
                  <c:v>1.1000000000000001</c:v>
                </c:pt>
                <c:pt idx="1494">
                  <c:v>1.1000000000000001</c:v>
                </c:pt>
                <c:pt idx="1495">
                  <c:v>1.1000000000000001</c:v>
                </c:pt>
                <c:pt idx="1496">
                  <c:v>1.1000000000000001</c:v>
                </c:pt>
                <c:pt idx="1497">
                  <c:v>1.1000000000000001</c:v>
                </c:pt>
                <c:pt idx="1498">
                  <c:v>1.0932999999999999</c:v>
                </c:pt>
                <c:pt idx="1499">
                  <c:v>1.0932999999999999</c:v>
                </c:pt>
                <c:pt idx="1500">
                  <c:v>1.0932999999999999</c:v>
                </c:pt>
                <c:pt idx="1501">
                  <c:v>1.0932999999999999</c:v>
                </c:pt>
                <c:pt idx="1502">
                  <c:v>1.0932999999999999</c:v>
                </c:pt>
                <c:pt idx="1503">
                  <c:v>1.0932999999999999</c:v>
                </c:pt>
                <c:pt idx="1504">
                  <c:v>1.0932999999999999</c:v>
                </c:pt>
                <c:pt idx="1505">
                  <c:v>1.0932999999999999</c:v>
                </c:pt>
                <c:pt idx="1506">
                  <c:v>1.0932999999999999</c:v>
                </c:pt>
                <c:pt idx="1507">
                  <c:v>1.0932999999999999</c:v>
                </c:pt>
                <c:pt idx="1508">
                  <c:v>1.0932999999999999</c:v>
                </c:pt>
                <c:pt idx="1509">
                  <c:v>0.84289999999999998</c:v>
                </c:pt>
                <c:pt idx="1510">
                  <c:v>0.93640000000000001</c:v>
                </c:pt>
                <c:pt idx="1511">
                  <c:v>0.9083</c:v>
                </c:pt>
                <c:pt idx="1512">
                  <c:v>0.93569999999999998</c:v>
                </c:pt>
                <c:pt idx="1513">
                  <c:v>0.93569999999999998</c:v>
                </c:pt>
                <c:pt idx="1514">
                  <c:v>0.93569999999999998</c:v>
                </c:pt>
                <c:pt idx="1515">
                  <c:v>0.93569999999999998</c:v>
                </c:pt>
                <c:pt idx="1516">
                  <c:v>0.93569999999999998</c:v>
                </c:pt>
                <c:pt idx="1517">
                  <c:v>0.93569999999999998</c:v>
                </c:pt>
                <c:pt idx="1518">
                  <c:v>0.92859999999999998</c:v>
                </c:pt>
                <c:pt idx="1519">
                  <c:v>0.93330000000000002</c:v>
                </c:pt>
                <c:pt idx="1520">
                  <c:v>0.93330000000000002</c:v>
                </c:pt>
                <c:pt idx="1521">
                  <c:v>0.93330000000000002</c:v>
                </c:pt>
                <c:pt idx="1522">
                  <c:v>0.93330000000000002</c:v>
                </c:pt>
                <c:pt idx="1523">
                  <c:v>0.93330000000000002</c:v>
                </c:pt>
                <c:pt idx="1524">
                  <c:v>0.93330000000000002</c:v>
                </c:pt>
                <c:pt idx="1525">
                  <c:v>0.93330000000000002</c:v>
                </c:pt>
                <c:pt idx="1526">
                  <c:v>0.93330000000000002</c:v>
                </c:pt>
                <c:pt idx="1527">
                  <c:v>0.93330000000000002</c:v>
                </c:pt>
                <c:pt idx="1528">
                  <c:v>0.93330000000000002</c:v>
                </c:pt>
                <c:pt idx="1529">
                  <c:v>0.93330000000000002</c:v>
                </c:pt>
                <c:pt idx="1530">
                  <c:v>0.93330000000000002</c:v>
                </c:pt>
                <c:pt idx="1531">
                  <c:v>0.9133</c:v>
                </c:pt>
                <c:pt idx="1532">
                  <c:v>0.9133</c:v>
                </c:pt>
                <c:pt idx="1533">
                  <c:v>0.9133</c:v>
                </c:pt>
                <c:pt idx="1534">
                  <c:v>0.9133</c:v>
                </c:pt>
                <c:pt idx="1535">
                  <c:v>0.9133</c:v>
                </c:pt>
                <c:pt idx="1536">
                  <c:v>0.9133</c:v>
                </c:pt>
                <c:pt idx="1537">
                  <c:v>0.9133</c:v>
                </c:pt>
                <c:pt idx="1538">
                  <c:v>0.58750000000000002</c:v>
                </c:pt>
                <c:pt idx="1539">
                  <c:v>0.58889999999999998</c:v>
                </c:pt>
                <c:pt idx="1540">
                  <c:v>0.58889999999999998</c:v>
                </c:pt>
                <c:pt idx="1541">
                  <c:v>0.58889999999999998</c:v>
                </c:pt>
                <c:pt idx="1542">
                  <c:v>0.58889999999999998</c:v>
                </c:pt>
                <c:pt idx="1543">
                  <c:v>0.58889999999999998</c:v>
                </c:pt>
                <c:pt idx="1544">
                  <c:v>0.58889999999999998</c:v>
                </c:pt>
                <c:pt idx="1545">
                  <c:v>0.58889999999999998</c:v>
                </c:pt>
                <c:pt idx="1546">
                  <c:v>0.58889999999999998</c:v>
                </c:pt>
                <c:pt idx="1547">
                  <c:v>0.58889999999999998</c:v>
                </c:pt>
                <c:pt idx="1548">
                  <c:v>0.58889999999999998</c:v>
                </c:pt>
                <c:pt idx="1549">
                  <c:v>0.58889999999999998</c:v>
                </c:pt>
                <c:pt idx="1550">
                  <c:v>0.58889999999999998</c:v>
                </c:pt>
                <c:pt idx="1551">
                  <c:v>0.58889999999999998</c:v>
                </c:pt>
                <c:pt idx="1552">
                  <c:v>0.58889999999999998</c:v>
                </c:pt>
                <c:pt idx="1553">
                  <c:v>0.47</c:v>
                </c:pt>
                <c:pt idx="1554">
                  <c:v>0.41</c:v>
                </c:pt>
                <c:pt idx="1555">
                  <c:v>0.41</c:v>
                </c:pt>
                <c:pt idx="1556">
                  <c:v>0.41</c:v>
                </c:pt>
                <c:pt idx="1557">
                  <c:v>0.41</c:v>
                </c:pt>
                <c:pt idx="1558">
                  <c:v>0.41</c:v>
                </c:pt>
                <c:pt idx="1559">
                  <c:v>0.41</c:v>
                </c:pt>
                <c:pt idx="1560">
                  <c:v>0.41</c:v>
                </c:pt>
                <c:pt idx="1561">
                  <c:v>0.41</c:v>
                </c:pt>
                <c:pt idx="1562">
                  <c:v>0.41</c:v>
                </c:pt>
                <c:pt idx="1563">
                  <c:v>0.41</c:v>
                </c:pt>
                <c:pt idx="1564">
                  <c:v>0.41</c:v>
                </c:pt>
                <c:pt idx="1565">
                  <c:v>0.41</c:v>
                </c:pt>
                <c:pt idx="1566">
                  <c:v>0.41</c:v>
                </c:pt>
                <c:pt idx="1567">
                  <c:v>0.41</c:v>
                </c:pt>
                <c:pt idx="1568">
                  <c:v>0.41</c:v>
                </c:pt>
                <c:pt idx="1569">
                  <c:v>0.1333</c:v>
                </c:pt>
                <c:pt idx="1570">
                  <c:v>0.1333</c:v>
                </c:pt>
                <c:pt idx="1571">
                  <c:v>0.1333</c:v>
                </c:pt>
                <c:pt idx="1572">
                  <c:v>0.14499999999999999</c:v>
                </c:pt>
                <c:pt idx="1573">
                  <c:v>5.2200000000000003E-2</c:v>
                </c:pt>
                <c:pt idx="1574">
                  <c:v>7.6999999999999999E-2</c:v>
                </c:pt>
                <c:pt idx="1575">
                  <c:v>-0.03</c:v>
                </c:pt>
                <c:pt idx="1576">
                  <c:v>-0.03</c:v>
                </c:pt>
                <c:pt idx="1577">
                  <c:v>-0.03</c:v>
                </c:pt>
                <c:pt idx="1578">
                  <c:v>-0.03</c:v>
                </c:pt>
                <c:pt idx="1579">
                  <c:v>-0.03</c:v>
                </c:pt>
                <c:pt idx="1580">
                  <c:v>-0.03</c:v>
                </c:pt>
                <c:pt idx="1581">
                  <c:v>-0.03</c:v>
                </c:pt>
                <c:pt idx="1582">
                  <c:v>-0.03</c:v>
                </c:pt>
                <c:pt idx="1583">
                  <c:v>-3.9100000000000003E-2</c:v>
                </c:pt>
                <c:pt idx="1584">
                  <c:v>-3.9100000000000003E-2</c:v>
                </c:pt>
                <c:pt idx="1585">
                  <c:v>-3.9100000000000003E-2</c:v>
                </c:pt>
                <c:pt idx="1586">
                  <c:v>-4.82E-2</c:v>
                </c:pt>
                <c:pt idx="1587">
                  <c:v>-4.82E-2</c:v>
                </c:pt>
                <c:pt idx="1588">
                  <c:v>-0.10929999999999999</c:v>
                </c:pt>
                <c:pt idx="1589">
                  <c:v>-0.10929999999999999</c:v>
                </c:pt>
                <c:pt idx="1590">
                  <c:v>-0.1164</c:v>
                </c:pt>
                <c:pt idx="1591">
                  <c:v>-0.1164</c:v>
                </c:pt>
                <c:pt idx="1592">
                  <c:v>-0.1164</c:v>
                </c:pt>
                <c:pt idx="1593">
                  <c:v>-0.1164</c:v>
                </c:pt>
                <c:pt idx="1594">
                  <c:v>-0.1164</c:v>
                </c:pt>
                <c:pt idx="1595">
                  <c:v>-0.1164</c:v>
                </c:pt>
                <c:pt idx="1596">
                  <c:v>-0.1164</c:v>
                </c:pt>
                <c:pt idx="1597">
                  <c:v>-0.1164</c:v>
                </c:pt>
                <c:pt idx="1598">
                  <c:v>-0.1164</c:v>
                </c:pt>
                <c:pt idx="1599">
                  <c:v>-0.1164</c:v>
                </c:pt>
                <c:pt idx="1600">
                  <c:v>0.6875</c:v>
                </c:pt>
                <c:pt idx="1601">
                  <c:v>0.56000000000000005</c:v>
                </c:pt>
                <c:pt idx="1602">
                  <c:v>0.5091</c:v>
                </c:pt>
                <c:pt idx="1603">
                  <c:v>0.4083</c:v>
                </c:pt>
                <c:pt idx="1604">
                  <c:v>0.41539999999999999</c:v>
                </c:pt>
                <c:pt idx="1605">
                  <c:v>0.41539999999999999</c:v>
                </c:pt>
                <c:pt idx="1606">
                  <c:v>0.41539999999999999</c:v>
                </c:pt>
                <c:pt idx="1607">
                  <c:v>0.41539999999999999</c:v>
                </c:pt>
                <c:pt idx="1608">
                  <c:v>0.41539999999999999</c:v>
                </c:pt>
                <c:pt idx="1609">
                  <c:v>0.41539999999999999</c:v>
                </c:pt>
                <c:pt idx="1610">
                  <c:v>0.41539999999999999</c:v>
                </c:pt>
                <c:pt idx="1611">
                  <c:v>0.41539999999999999</c:v>
                </c:pt>
                <c:pt idx="1612">
                  <c:v>0.41539999999999999</c:v>
                </c:pt>
                <c:pt idx="1613">
                  <c:v>0.41539999999999999</c:v>
                </c:pt>
                <c:pt idx="1614">
                  <c:v>0.41539999999999999</c:v>
                </c:pt>
                <c:pt idx="1615">
                  <c:v>0.41539999999999999</c:v>
                </c:pt>
                <c:pt idx="1616">
                  <c:v>0.41539999999999999</c:v>
                </c:pt>
                <c:pt idx="1617">
                  <c:v>0.41539999999999999</c:v>
                </c:pt>
                <c:pt idx="1618">
                  <c:v>0.41539999999999999</c:v>
                </c:pt>
                <c:pt idx="1619">
                  <c:v>0.41539999999999999</c:v>
                </c:pt>
                <c:pt idx="1620">
                  <c:v>0.41539999999999999</c:v>
                </c:pt>
                <c:pt idx="1621">
                  <c:v>0.41539999999999999</c:v>
                </c:pt>
                <c:pt idx="1622">
                  <c:v>0.41539999999999999</c:v>
                </c:pt>
                <c:pt idx="1623">
                  <c:v>0.41539999999999999</c:v>
                </c:pt>
                <c:pt idx="1624">
                  <c:v>0.41539999999999999</c:v>
                </c:pt>
                <c:pt idx="1625">
                  <c:v>0.41539999999999999</c:v>
                </c:pt>
                <c:pt idx="1626">
                  <c:v>0.41539999999999999</c:v>
                </c:pt>
                <c:pt idx="1627">
                  <c:v>0.41539999999999999</c:v>
                </c:pt>
                <c:pt idx="1628">
                  <c:v>0.41539999999999999</c:v>
                </c:pt>
                <c:pt idx="1629">
                  <c:v>0.41539999999999999</c:v>
                </c:pt>
                <c:pt idx="1630">
                  <c:v>0.6</c:v>
                </c:pt>
                <c:pt idx="1631">
                  <c:v>0.6</c:v>
                </c:pt>
                <c:pt idx="1632">
                  <c:v>0.62</c:v>
                </c:pt>
                <c:pt idx="1633">
                  <c:v>0.62</c:v>
                </c:pt>
                <c:pt idx="1634">
                  <c:v>0.62</c:v>
                </c:pt>
                <c:pt idx="1635">
                  <c:v>0.62</c:v>
                </c:pt>
                <c:pt idx="1636">
                  <c:v>0.55449999999999999</c:v>
                </c:pt>
                <c:pt idx="1637">
                  <c:v>0.47499999999999998</c:v>
                </c:pt>
                <c:pt idx="1638">
                  <c:v>0.49230000000000002</c:v>
                </c:pt>
                <c:pt idx="1639">
                  <c:v>0.49230000000000002</c:v>
                </c:pt>
                <c:pt idx="1640">
                  <c:v>0.49230000000000002</c:v>
                </c:pt>
                <c:pt idx="1641">
                  <c:v>0.49230000000000002</c:v>
                </c:pt>
                <c:pt idx="1642">
                  <c:v>0.49230000000000002</c:v>
                </c:pt>
                <c:pt idx="1643">
                  <c:v>0.49230000000000002</c:v>
                </c:pt>
                <c:pt idx="1644">
                  <c:v>0.49230000000000002</c:v>
                </c:pt>
                <c:pt idx="1645">
                  <c:v>0.49230000000000002</c:v>
                </c:pt>
                <c:pt idx="1646">
                  <c:v>0.49230000000000002</c:v>
                </c:pt>
                <c:pt idx="1647">
                  <c:v>0.49230000000000002</c:v>
                </c:pt>
                <c:pt idx="1648">
                  <c:v>0.49230000000000002</c:v>
                </c:pt>
                <c:pt idx="1649">
                  <c:v>0.49230000000000002</c:v>
                </c:pt>
                <c:pt idx="1650">
                  <c:v>0.4929</c:v>
                </c:pt>
                <c:pt idx="1651">
                  <c:v>0.4929</c:v>
                </c:pt>
                <c:pt idx="1652">
                  <c:v>0.4929</c:v>
                </c:pt>
                <c:pt idx="1653">
                  <c:v>0.4929</c:v>
                </c:pt>
                <c:pt idx="1654">
                  <c:v>0.4929</c:v>
                </c:pt>
                <c:pt idx="1655">
                  <c:v>0.4929</c:v>
                </c:pt>
                <c:pt idx="1656">
                  <c:v>0.45</c:v>
                </c:pt>
                <c:pt idx="1657">
                  <c:v>0.45</c:v>
                </c:pt>
                <c:pt idx="1658">
                  <c:v>0.45</c:v>
                </c:pt>
                <c:pt idx="1659">
                  <c:v>0.45</c:v>
                </c:pt>
                <c:pt idx="1660">
                  <c:v>0.38329999999999997</c:v>
                </c:pt>
                <c:pt idx="1661">
                  <c:v>0.38329999999999997</c:v>
                </c:pt>
                <c:pt idx="1662">
                  <c:v>0.38329999999999997</c:v>
                </c:pt>
                <c:pt idx="1663">
                  <c:v>0.45</c:v>
                </c:pt>
                <c:pt idx="1664">
                  <c:v>0.39090000000000003</c:v>
                </c:pt>
                <c:pt idx="1665">
                  <c:v>0.39090000000000003</c:v>
                </c:pt>
                <c:pt idx="1666">
                  <c:v>0.33079999999999998</c:v>
                </c:pt>
                <c:pt idx="1667">
                  <c:v>0.33079999999999998</c:v>
                </c:pt>
                <c:pt idx="1668">
                  <c:v>0.33079999999999998</c:v>
                </c:pt>
                <c:pt idx="1669">
                  <c:v>0.33079999999999998</c:v>
                </c:pt>
                <c:pt idx="1670">
                  <c:v>0.33079999999999998</c:v>
                </c:pt>
                <c:pt idx="1671">
                  <c:v>0.33079999999999998</c:v>
                </c:pt>
                <c:pt idx="1672">
                  <c:v>0.33079999999999998</c:v>
                </c:pt>
                <c:pt idx="1673">
                  <c:v>0.33079999999999998</c:v>
                </c:pt>
                <c:pt idx="1674">
                  <c:v>0.33079999999999998</c:v>
                </c:pt>
                <c:pt idx="1675">
                  <c:v>0.33079999999999998</c:v>
                </c:pt>
                <c:pt idx="1676">
                  <c:v>0.33079999999999998</c:v>
                </c:pt>
                <c:pt idx="1677">
                  <c:v>0.33079999999999998</c:v>
                </c:pt>
                <c:pt idx="1678">
                  <c:v>0.33079999999999998</c:v>
                </c:pt>
                <c:pt idx="1679">
                  <c:v>0.33079999999999998</c:v>
                </c:pt>
                <c:pt idx="1680">
                  <c:v>0.33079999999999998</c:v>
                </c:pt>
                <c:pt idx="1681">
                  <c:v>0.33079999999999998</c:v>
                </c:pt>
                <c:pt idx="1682">
                  <c:v>0.33079999999999998</c:v>
                </c:pt>
                <c:pt idx="1683">
                  <c:v>0.33079999999999998</c:v>
                </c:pt>
                <c:pt idx="1684">
                  <c:v>0.33079999999999998</c:v>
                </c:pt>
                <c:pt idx="1685">
                  <c:v>0.33079999999999998</c:v>
                </c:pt>
                <c:pt idx="1686">
                  <c:v>0.33079999999999998</c:v>
                </c:pt>
                <c:pt idx="1687">
                  <c:v>0.33079999999999998</c:v>
                </c:pt>
                <c:pt idx="1688">
                  <c:v>0.33079999999999998</c:v>
                </c:pt>
                <c:pt idx="1689">
                  <c:v>0.33079999999999998</c:v>
                </c:pt>
                <c:pt idx="1690">
                  <c:v>0.33079999999999998</c:v>
                </c:pt>
                <c:pt idx="1691">
                  <c:v>0.4</c:v>
                </c:pt>
                <c:pt idx="1692">
                  <c:v>0.4</c:v>
                </c:pt>
                <c:pt idx="1693">
                  <c:v>0.4</c:v>
                </c:pt>
                <c:pt idx="1694">
                  <c:v>0.4</c:v>
                </c:pt>
                <c:pt idx="1695">
                  <c:v>0.4</c:v>
                </c:pt>
                <c:pt idx="1696">
                  <c:v>0.4</c:v>
                </c:pt>
                <c:pt idx="1697">
                  <c:v>0.4</c:v>
                </c:pt>
                <c:pt idx="1698">
                  <c:v>0.4</c:v>
                </c:pt>
                <c:pt idx="1699">
                  <c:v>0.39229999999999998</c:v>
                </c:pt>
                <c:pt idx="1700">
                  <c:v>0.39229999999999998</c:v>
                </c:pt>
                <c:pt idx="1701">
                  <c:v>0.39229999999999998</c:v>
                </c:pt>
                <c:pt idx="1702">
                  <c:v>0.39229999999999998</c:v>
                </c:pt>
                <c:pt idx="1703">
                  <c:v>0.39229999999999998</c:v>
                </c:pt>
                <c:pt idx="1704">
                  <c:v>0.39229999999999998</c:v>
                </c:pt>
                <c:pt idx="1705">
                  <c:v>0.39229999999999998</c:v>
                </c:pt>
                <c:pt idx="1706">
                  <c:v>0.39229999999999998</c:v>
                </c:pt>
                <c:pt idx="1707">
                  <c:v>0.39229999999999998</c:v>
                </c:pt>
                <c:pt idx="1708">
                  <c:v>0.39229999999999998</c:v>
                </c:pt>
                <c:pt idx="1709">
                  <c:v>0.39229999999999998</c:v>
                </c:pt>
                <c:pt idx="1710">
                  <c:v>0.39229999999999998</c:v>
                </c:pt>
                <c:pt idx="1711">
                  <c:v>0.39229999999999998</c:v>
                </c:pt>
                <c:pt idx="1712">
                  <c:v>0.39229999999999998</c:v>
                </c:pt>
                <c:pt idx="1713">
                  <c:v>0.39229999999999998</c:v>
                </c:pt>
                <c:pt idx="1714">
                  <c:v>0.39229999999999998</c:v>
                </c:pt>
                <c:pt idx="1715">
                  <c:v>0.39229999999999998</c:v>
                </c:pt>
                <c:pt idx="1716">
                  <c:v>0.39229999999999998</c:v>
                </c:pt>
                <c:pt idx="1717">
                  <c:v>0.39229999999999998</c:v>
                </c:pt>
                <c:pt idx="1718">
                  <c:v>0.39229999999999998</c:v>
                </c:pt>
                <c:pt idx="1719">
                  <c:v>0.39229999999999998</c:v>
                </c:pt>
                <c:pt idx="1720">
                  <c:v>0.39229999999999998</c:v>
                </c:pt>
                <c:pt idx="1721">
                  <c:v>0.39229999999999998</c:v>
                </c:pt>
                <c:pt idx="1722">
                  <c:v>0.41670000000000001</c:v>
                </c:pt>
                <c:pt idx="1723">
                  <c:v>0.4</c:v>
                </c:pt>
                <c:pt idx="1724">
                  <c:v>0.4</c:v>
                </c:pt>
                <c:pt idx="1725">
                  <c:v>0.4</c:v>
                </c:pt>
                <c:pt idx="1726">
                  <c:v>0.4</c:v>
                </c:pt>
                <c:pt idx="1727">
                  <c:v>0.35709999999999997</c:v>
                </c:pt>
                <c:pt idx="1728">
                  <c:v>0.35709999999999997</c:v>
                </c:pt>
                <c:pt idx="1729">
                  <c:v>0.35709999999999997</c:v>
                </c:pt>
                <c:pt idx="1730">
                  <c:v>0.35709999999999997</c:v>
                </c:pt>
                <c:pt idx="1731">
                  <c:v>0.35709999999999997</c:v>
                </c:pt>
                <c:pt idx="1732">
                  <c:v>0.35709999999999997</c:v>
                </c:pt>
                <c:pt idx="1733">
                  <c:v>0.35709999999999997</c:v>
                </c:pt>
                <c:pt idx="1734">
                  <c:v>0.35709999999999997</c:v>
                </c:pt>
                <c:pt idx="1735">
                  <c:v>0.35709999999999997</c:v>
                </c:pt>
                <c:pt idx="1736">
                  <c:v>0.35709999999999997</c:v>
                </c:pt>
                <c:pt idx="1737">
                  <c:v>0.35709999999999997</c:v>
                </c:pt>
                <c:pt idx="1738">
                  <c:v>0.35709999999999997</c:v>
                </c:pt>
                <c:pt idx="1739">
                  <c:v>0.35709999999999997</c:v>
                </c:pt>
                <c:pt idx="1740">
                  <c:v>0.35709999999999997</c:v>
                </c:pt>
                <c:pt idx="1741">
                  <c:v>0.35709999999999997</c:v>
                </c:pt>
                <c:pt idx="1742">
                  <c:v>0.35709999999999997</c:v>
                </c:pt>
                <c:pt idx="1743">
                  <c:v>0.35709999999999997</c:v>
                </c:pt>
                <c:pt idx="1744">
                  <c:v>0.35709999999999997</c:v>
                </c:pt>
                <c:pt idx="1745">
                  <c:v>0.35709999999999997</c:v>
                </c:pt>
                <c:pt idx="1746">
                  <c:v>0.35709999999999997</c:v>
                </c:pt>
                <c:pt idx="1747">
                  <c:v>0.35709999999999997</c:v>
                </c:pt>
                <c:pt idx="1748">
                  <c:v>0.35709999999999997</c:v>
                </c:pt>
                <c:pt idx="1749">
                  <c:v>0.35709999999999997</c:v>
                </c:pt>
                <c:pt idx="1750">
                  <c:v>0.35709999999999997</c:v>
                </c:pt>
                <c:pt idx="1751">
                  <c:v>0.35709999999999997</c:v>
                </c:pt>
                <c:pt idx="1752">
                  <c:v>0.35709999999999997</c:v>
                </c:pt>
                <c:pt idx="1753">
                  <c:v>0.35709999999999997</c:v>
                </c:pt>
                <c:pt idx="1754">
                  <c:v>0.35</c:v>
                </c:pt>
                <c:pt idx="1755">
                  <c:v>0.34549999999999997</c:v>
                </c:pt>
                <c:pt idx="1756">
                  <c:v>0.37690000000000001</c:v>
                </c:pt>
                <c:pt idx="1757">
                  <c:v>0.35709999999999997</c:v>
                </c:pt>
                <c:pt idx="1758">
                  <c:v>0.35709999999999997</c:v>
                </c:pt>
                <c:pt idx="1759">
                  <c:v>0.35709999999999997</c:v>
                </c:pt>
                <c:pt idx="1760">
                  <c:v>0.35709999999999997</c:v>
                </c:pt>
                <c:pt idx="1761">
                  <c:v>0.35709999999999997</c:v>
                </c:pt>
                <c:pt idx="1762">
                  <c:v>0.35709999999999997</c:v>
                </c:pt>
                <c:pt idx="1763">
                  <c:v>0.35709999999999997</c:v>
                </c:pt>
                <c:pt idx="1764">
                  <c:v>0.35709999999999997</c:v>
                </c:pt>
                <c:pt idx="1765">
                  <c:v>0.35709999999999997</c:v>
                </c:pt>
                <c:pt idx="1766">
                  <c:v>0.35709999999999997</c:v>
                </c:pt>
                <c:pt idx="1767">
                  <c:v>0.35709999999999997</c:v>
                </c:pt>
                <c:pt idx="1768">
                  <c:v>0.35709999999999997</c:v>
                </c:pt>
                <c:pt idx="1769">
                  <c:v>0.35709999999999997</c:v>
                </c:pt>
                <c:pt idx="1770">
                  <c:v>0.35709999999999997</c:v>
                </c:pt>
                <c:pt idx="1771">
                  <c:v>0.35709999999999997</c:v>
                </c:pt>
                <c:pt idx="1772">
                  <c:v>0.35709999999999997</c:v>
                </c:pt>
                <c:pt idx="1773">
                  <c:v>0.35709999999999997</c:v>
                </c:pt>
                <c:pt idx="1774">
                  <c:v>0.35709999999999997</c:v>
                </c:pt>
                <c:pt idx="1775">
                  <c:v>0.35709999999999997</c:v>
                </c:pt>
                <c:pt idx="1776">
                  <c:v>0.35709999999999997</c:v>
                </c:pt>
                <c:pt idx="1777">
                  <c:v>0.35709999999999997</c:v>
                </c:pt>
                <c:pt idx="1778">
                  <c:v>0.35709999999999997</c:v>
                </c:pt>
                <c:pt idx="1779">
                  <c:v>0.35709999999999997</c:v>
                </c:pt>
                <c:pt idx="1780">
                  <c:v>0.35709999999999997</c:v>
                </c:pt>
                <c:pt idx="1781">
                  <c:v>0.35709999999999997</c:v>
                </c:pt>
                <c:pt idx="1782">
                  <c:v>0.35709999999999997</c:v>
                </c:pt>
                <c:pt idx="1783">
                  <c:v>0.4</c:v>
                </c:pt>
                <c:pt idx="1784">
                  <c:v>0.41539999999999999</c:v>
                </c:pt>
                <c:pt idx="1785">
                  <c:v>0.41539999999999999</c:v>
                </c:pt>
                <c:pt idx="1786">
                  <c:v>0.40710000000000002</c:v>
                </c:pt>
                <c:pt idx="1787">
                  <c:v>0.40710000000000002</c:v>
                </c:pt>
                <c:pt idx="1788">
                  <c:v>0.40710000000000002</c:v>
                </c:pt>
                <c:pt idx="1789">
                  <c:v>0.40710000000000002</c:v>
                </c:pt>
                <c:pt idx="1790">
                  <c:v>0.40710000000000002</c:v>
                </c:pt>
                <c:pt idx="1791">
                  <c:v>0.40710000000000002</c:v>
                </c:pt>
                <c:pt idx="1792">
                  <c:v>0.40710000000000002</c:v>
                </c:pt>
                <c:pt idx="1793">
                  <c:v>0.40710000000000002</c:v>
                </c:pt>
                <c:pt idx="1794">
                  <c:v>0.40710000000000002</c:v>
                </c:pt>
                <c:pt idx="1795">
                  <c:v>0.40710000000000002</c:v>
                </c:pt>
                <c:pt idx="1796">
                  <c:v>0.40710000000000002</c:v>
                </c:pt>
                <c:pt idx="1797">
                  <c:v>0.40710000000000002</c:v>
                </c:pt>
                <c:pt idx="1798">
                  <c:v>0.40710000000000002</c:v>
                </c:pt>
                <c:pt idx="1799">
                  <c:v>0.40710000000000002</c:v>
                </c:pt>
                <c:pt idx="1800">
                  <c:v>0.40710000000000002</c:v>
                </c:pt>
                <c:pt idx="1801">
                  <c:v>0.40710000000000002</c:v>
                </c:pt>
                <c:pt idx="1802">
                  <c:v>0.40710000000000002</c:v>
                </c:pt>
                <c:pt idx="1803">
                  <c:v>0.40710000000000002</c:v>
                </c:pt>
                <c:pt idx="1804">
                  <c:v>0.40710000000000002</c:v>
                </c:pt>
                <c:pt idx="1805">
                  <c:v>0.40710000000000002</c:v>
                </c:pt>
                <c:pt idx="1806">
                  <c:v>0.40710000000000002</c:v>
                </c:pt>
                <c:pt idx="1807">
                  <c:v>0.40710000000000002</c:v>
                </c:pt>
                <c:pt idx="1808">
                  <c:v>0.40710000000000002</c:v>
                </c:pt>
                <c:pt idx="1809">
                  <c:v>0.40710000000000002</c:v>
                </c:pt>
                <c:pt idx="1810">
                  <c:v>0.40710000000000002</c:v>
                </c:pt>
                <c:pt idx="1811">
                  <c:v>0.40710000000000002</c:v>
                </c:pt>
                <c:pt idx="1812">
                  <c:v>0.40710000000000002</c:v>
                </c:pt>
                <c:pt idx="1813">
                  <c:v>0.4889</c:v>
                </c:pt>
                <c:pt idx="1814">
                  <c:v>0.52</c:v>
                </c:pt>
                <c:pt idx="1815">
                  <c:v>0.52</c:v>
                </c:pt>
                <c:pt idx="1816">
                  <c:v>0.52</c:v>
                </c:pt>
                <c:pt idx="1817">
                  <c:v>0.47689999999999999</c:v>
                </c:pt>
                <c:pt idx="1818">
                  <c:v>0.47689999999999999</c:v>
                </c:pt>
                <c:pt idx="1819">
                  <c:v>0.47689999999999999</c:v>
                </c:pt>
                <c:pt idx="1820">
                  <c:v>0.47139999999999999</c:v>
                </c:pt>
                <c:pt idx="1821">
                  <c:v>0.47139999999999999</c:v>
                </c:pt>
                <c:pt idx="1822">
                  <c:v>0.47139999999999999</c:v>
                </c:pt>
                <c:pt idx="1823">
                  <c:v>0.47139999999999999</c:v>
                </c:pt>
                <c:pt idx="1824">
                  <c:v>0.47139999999999999</c:v>
                </c:pt>
                <c:pt idx="1825">
                  <c:v>0.47139999999999999</c:v>
                </c:pt>
                <c:pt idx="1826">
                  <c:v>0.47139999999999999</c:v>
                </c:pt>
                <c:pt idx="1827">
                  <c:v>0.47139999999999999</c:v>
                </c:pt>
                <c:pt idx="1828">
                  <c:v>0.47139999999999999</c:v>
                </c:pt>
                <c:pt idx="1829">
                  <c:v>0.47139999999999999</c:v>
                </c:pt>
                <c:pt idx="1830">
                  <c:v>0.47139999999999999</c:v>
                </c:pt>
                <c:pt idx="1831">
                  <c:v>0.47139999999999999</c:v>
                </c:pt>
                <c:pt idx="1832">
                  <c:v>0.47139999999999999</c:v>
                </c:pt>
                <c:pt idx="1833">
                  <c:v>0.47139999999999999</c:v>
                </c:pt>
                <c:pt idx="1834">
                  <c:v>0.47139999999999999</c:v>
                </c:pt>
                <c:pt idx="1835">
                  <c:v>0.47139999999999999</c:v>
                </c:pt>
                <c:pt idx="1836">
                  <c:v>0.47139999999999999</c:v>
                </c:pt>
                <c:pt idx="1837">
                  <c:v>0.47139999999999999</c:v>
                </c:pt>
                <c:pt idx="1838">
                  <c:v>0.47139999999999999</c:v>
                </c:pt>
                <c:pt idx="1839">
                  <c:v>0.47139999999999999</c:v>
                </c:pt>
                <c:pt idx="1840">
                  <c:v>0.47139999999999999</c:v>
                </c:pt>
                <c:pt idx="1841">
                  <c:v>0.47139999999999999</c:v>
                </c:pt>
                <c:pt idx="1842">
                  <c:v>0.47139999999999999</c:v>
                </c:pt>
                <c:pt idx="1843">
                  <c:v>0.47139999999999999</c:v>
                </c:pt>
                <c:pt idx="1844">
                  <c:v>0.47139999999999999</c:v>
                </c:pt>
                <c:pt idx="1845">
                  <c:v>0.65710000000000002</c:v>
                </c:pt>
                <c:pt idx="1846">
                  <c:v>0.60829999999999995</c:v>
                </c:pt>
                <c:pt idx="1847">
                  <c:v>0.6462</c:v>
                </c:pt>
                <c:pt idx="1848">
                  <c:v>0.6462</c:v>
                </c:pt>
                <c:pt idx="1849">
                  <c:v>0.6462</c:v>
                </c:pt>
                <c:pt idx="1850">
                  <c:v>0.6462</c:v>
                </c:pt>
                <c:pt idx="1851">
                  <c:v>0.6462</c:v>
                </c:pt>
                <c:pt idx="1852">
                  <c:v>0.63570000000000004</c:v>
                </c:pt>
                <c:pt idx="1853">
                  <c:v>0.63570000000000004</c:v>
                </c:pt>
                <c:pt idx="1854">
                  <c:v>0.63570000000000004</c:v>
                </c:pt>
                <c:pt idx="1855">
                  <c:v>0.63570000000000004</c:v>
                </c:pt>
                <c:pt idx="1856">
                  <c:v>0.63570000000000004</c:v>
                </c:pt>
                <c:pt idx="1857">
                  <c:v>0.63570000000000004</c:v>
                </c:pt>
                <c:pt idx="1858">
                  <c:v>0.63570000000000004</c:v>
                </c:pt>
                <c:pt idx="1859">
                  <c:v>0.63570000000000004</c:v>
                </c:pt>
                <c:pt idx="1860">
                  <c:v>0.64290000000000003</c:v>
                </c:pt>
                <c:pt idx="1861">
                  <c:v>0.64290000000000003</c:v>
                </c:pt>
                <c:pt idx="1862">
                  <c:v>0.64290000000000003</c:v>
                </c:pt>
                <c:pt idx="1863">
                  <c:v>0.64290000000000003</c:v>
                </c:pt>
                <c:pt idx="1864">
                  <c:v>0.64290000000000003</c:v>
                </c:pt>
                <c:pt idx="1865">
                  <c:v>0.64290000000000003</c:v>
                </c:pt>
                <c:pt idx="1866">
                  <c:v>0.64290000000000003</c:v>
                </c:pt>
                <c:pt idx="1867">
                  <c:v>0.64290000000000003</c:v>
                </c:pt>
                <c:pt idx="1868">
                  <c:v>0.64290000000000003</c:v>
                </c:pt>
                <c:pt idx="1869">
                  <c:v>0.64290000000000003</c:v>
                </c:pt>
                <c:pt idx="1870">
                  <c:v>0.64290000000000003</c:v>
                </c:pt>
                <c:pt idx="1871">
                  <c:v>0.64290000000000003</c:v>
                </c:pt>
                <c:pt idx="1872">
                  <c:v>0.64290000000000003</c:v>
                </c:pt>
                <c:pt idx="1873">
                  <c:v>0.64290000000000003</c:v>
                </c:pt>
                <c:pt idx="1874">
                  <c:v>0.64290000000000003</c:v>
                </c:pt>
                <c:pt idx="1875">
                  <c:v>0.96250000000000002</c:v>
                </c:pt>
                <c:pt idx="1876">
                  <c:v>0.79169999999999996</c:v>
                </c:pt>
                <c:pt idx="1877">
                  <c:v>0.79290000000000005</c:v>
                </c:pt>
                <c:pt idx="1878">
                  <c:v>0.79290000000000005</c:v>
                </c:pt>
                <c:pt idx="1879">
                  <c:v>0.79290000000000005</c:v>
                </c:pt>
                <c:pt idx="1880">
                  <c:v>0.79290000000000005</c:v>
                </c:pt>
                <c:pt idx="1881">
                  <c:v>0.79290000000000005</c:v>
                </c:pt>
                <c:pt idx="1882">
                  <c:v>0.79290000000000005</c:v>
                </c:pt>
                <c:pt idx="1883">
                  <c:v>0.8</c:v>
                </c:pt>
                <c:pt idx="1884">
                  <c:v>0.8</c:v>
                </c:pt>
                <c:pt idx="1885">
                  <c:v>0.8</c:v>
                </c:pt>
                <c:pt idx="1886">
                  <c:v>0.8</c:v>
                </c:pt>
                <c:pt idx="1887">
                  <c:v>0.8</c:v>
                </c:pt>
                <c:pt idx="1888">
                  <c:v>0.8</c:v>
                </c:pt>
                <c:pt idx="1889">
                  <c:v>0.8</c:v>
                </c:pt>
                <c:pt idx="1890">
                  <c:v>0.8</c:v>
                </c:pt>
                <c:pt idx="1891">
                  <c:v>0.8</c:v>
                </c:pt>
                <c:pt idx="1892">
                  <c:v>0.8</c:v>
                </c:pt>
                <c:pt idx="1893">
                  <c:v>0.8</c:v>
                </c:pt>
                <c:pt idx="1894">
                  <c:v>0.8</c:v>
                </c:pt>
                <c:pt idx="1895">
                  <c:v>0.8</c:v>
                </c:pt>
                <c:pt idx="1896">
                  <c:v>0.8</c:v>
                </c:pt>
                <c:pt idx="1897">
                  <c:v>0.8</c:v>
                </c:pt>
                <c:pt idx="1898">
                  <c:v>0.8</c:v>
                </c:pt>
                <c:pt idx="1899">
                  <c:v>0.8</c:v>
                </c:pt>
                <c:pt idx="1900">
                  <c:v>0.8</c:v>
                </c:pt>
                <c:pt idx="1901">
                  <c:v>0.8</c:v>
                </c:pt>
                <c:pt idx="1902">
                  <c:v>0.8</c:v>
                </c:pt>
                <c:pt idx="1903">
                  <c:v>0.97270000000000001</c:v>
                </c:pt>
                <c:pt idx="1904">
                  <c:v>0.98460000000000003</c:v>
                </c:pt>
                <c:pt idx="1905">
                  <c:v>0.98570000000000002</c:v>
                </c:pt>
                <c:pt idx="1906">
                  <c:v>0.98570000000000002</c:v>
                </c:pt>
                <c:pt idx="1907">
                  <c:v>0.98570000000000002</c:v>
                </c:pt>
                <c:pt idx="1908">
                  <c:v>0.98570000000000002</c:v>
                </c:pt>
                <c:pt idx="1909">
                  <c:v>0.98570000000000002</c:v>
                </c:pt>
                <c:pt idx="1910">
                  <c:v>0.98570000000000002</c:v>
                </c:pt>
                <c:pt idx="1911">
                  <c:v>0.98570000000000002</c:v>
                </c:pt>
                <c:pt idx="1912">
                  <c:v>0.98570000000000002</c:v>
                </c:pt>
                <c:pt idx="1913">
                  <c:v>0.98570000000000002</c:v>
                </c:pt>
                <c:pt idx="1914">
                  <c:v>0.98570000000000002</c:v>
                </c:pt>
                <c:pt idx="1915">
                  <c:v>0.98570000000000002</c:v>
                </c:pt>
                <c:pt idx="1916">
                  <c:v>0.98570000000000002</c:v>
                </c:pt>
                <c:pt idx="1917">
                  <c:v>0.98570000000000002</c:v>
                </c:pt>
                <c:pt idx="1918">
                  <c:v>0.98570000000000002</c:v>
                </c:pt>
                <c:pt idx="1919">
                  <c:v>0.98570000000000002</c:v>
                </c:pt>
                <c:pt idx="1920">
                  <c:v>0.98570000000000002</c:v>
                </c:pt>
                <c:pt idx="1921">
                  <c:v>0.98570000000000002</c:v>
                </c:pt>
                <c:pt idx="1922">
                  <c:v>0.98570000000000002</c:v>
                </c:pt>
                <c:pt idx="1923">
                  <c:v>0.98570000000000002</c:v>
                </c:pt>
                <c:pt idx="1924">
                  <c:v>0.98570000000000002</c:v>
                </c:pt>
                <c:pt idx="1925">
                  <c:v>0.98570000000000002</c:v>
                </c:pt>
                <c:pt idx="1926">
                  <c:v>0.98570000000000002</c:v>
                </c:pt>
                <c:pt idx="1927">
                  <c:v>0.98570000000000002</c:v>
                </c:pt>
                <c:pt idx="1928">
                  <c:v>0.98570000000000002</c:v>
                </c:pt>
                <c:pt idx="1929">
                  <c:v>0.98570000000000002</c:v>
                </c:pt>
                <c:pt idx="1930">
                  <c:v>0.98570000000000002</c:v>
                </c:pt>
                <c:pt idx="1931">
                  <c:v>0.98570000000000002</c:v>
                </c:pt>
                <c:pt idx="1932">
                  <c:v>0.98570000000000002</c:v>
                </c:pt>
                <c:pt idx="1933">
                  <c:v>0.98570000000000002</c:v>
                </c:pt>
                <c:pt idx="1934">
                  <c:v>0.98570000000000002</c:v>
                </c:pt>
                <c:pt idx="1935">
                  <c:v>0.98570000000000002</c:v>
                </c:pt>
                <c:pt idx="1936">
                  <c:v>0.92</c:v>
                </c:pt>
                <c:pt idx="1937">
                  <c:v>0.94550000000000001</c:v>
                </c:pt>
                <c:pt idx="1938">
                  <c:v>0.94169999999999998</c:v>
                </c:pt>
                <c:pt idx="1939">
                  <c:v>0.97140000000000004</c:v>
                </c:pt>
                <c:pt idx="1940">
                  <c:v>0.97140000000000004</c:v>
                </c:pt>
                <c:pt idx="1941">
                  <c:v>0.97140000000000004</c:v>
                </c:pt>
                <c:pt idx="1942">
                  <c:v>0.97140000000000004</c:v>
                </c:pt>
                <c:pt idx="1943">
                  <c:v>0.97140000000000004</c:v>
                </c:pt>
                <c:pt idx="1944">
                  <c:v>0.97140000000000004</c:v>
                </c:pt>
                <c:pt idx="1945">
                  <c:v>0.97140000000000004</c:v>
                </c:pt>
                <c:pt idx="1946">
                  <c:v>0.97140000000000004</c:v>
                </c:pt>
                <c:pt idx="1947">
                  <c:v>0.97140000000000004</c:v>
                </c:pt>
                <c:pt idx="1948">
                  <c:v>0.97140000000000004</c:v>
                </c:pt>
                <c:pt idx="1949">
                  <c:v>0.97140000000000004</c:v>
                </c:pt>
                <c:pt idx="1950">
                  <c:v>0.97860000000000003</c:v>
                </c:pt>
                <c:pt idx="1951">
                  <c:v>0.97860000000000003</c:v>
                </c:pt>
                <c:pt idx="1952">
                  <c:v>0.97860000000000003</c:v>
                </c:pt>
                <c:pt idx="1953">
                  <c:v>0.97860000000000003</c:v>
                </c:pt>
                <c:pt idx="1954">
                  <c:v>0.97860000000000003</c:v>
                </c:pt>
                <c:pt idx="1955">
                  <c:v>0.97860000000000003</c:v>
                </c:pt>
                <c:pt idx="1956">
                  <c:v>0.97860000000000003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0.8</c:v>
                </c:pt>
                <c:pt idx="1965">
                  <c:v>0.8</c:v>
                </c:pt>
                <c:pt idx="1966">
                  <c:v>1.0444</c:v>
                </c:pt>
                <c:pt idx="1967">
                  <c:v>1.1000000000000001</c:v>
                </c:pt>
                <c:pt idx="1968">
                  <c:v>1.1499999999999999</c:v>
                </c:pt>
                <c:pt idx="1969">
                  <c:v>1.1499999999999999</c:v>
                </c:pt>
                <c:pt idx="1970">
                  <c:v>1.1499999999999999</c:v>
                </c:pt>
                <c:pt idx="1971">
                  <c:v>1.1499999999999999</c:v>
                </c:pt>
                <c:pt idx="1972">
                  <c:v>1.1499999999999999</c:v>
                </c:pt>
                <c:pt idx="1973">
                  <c:v>1.1499999999999999</c:v>
                </c:pt>
                <c:pt idx="1974">
                  <c:v>1.1499999999999999</c:v>
                </c:pt>
                <c:pt idx="1975">
                  <c:v>1.1499999999999999</c:v>
                </c:pt>
                <c:pt idx="1976">
                  <c:v>1.1499999999999999</c:v>
                </c:pt>
                <c:pt idx="1977">
                  <c:v>1.1499999999999999</c:v>
                </c:pt>
                <c:pt idx="1978">
                  <c:v>1.1499999999999999</c:v>
                </c:pt>
                <c:pt idx="1979">
                  <c:v>1.1499999999999999</c:v>
                </c:pt>
                <c:pt idx="1980">
                  <c:v>1.1571</c:v>
                </c:pt>
                <c:pt idx="1981">
                  <c:v>1.1571</c:v>
                </c:pt>
                <c:pt idx="1982">
                  <c:v>1.1571</c:v>
                </c:pt>
                <c:pt idx="1983">
                  <c:v>1.1571</c:v>
                </c:pt>
                <c:pt idx="1984">
                  <c:v>1.1571</c:v>
                </c:pt>
                <c:pt idx="1985">
                  <c:v>1.1571</c:v>
                </c:pt>
                <c:pt idx="1986">
                  <c:v>1.1571</c:v>
                </c:pt>
                <c:pt idx="1987">
                  <c:v>1.1571</c:v>
                </c:pt>
                <c:pt idx="1988">
                  <c:v>1.1571</c:v>
                </c:pt>
                <c:pt idx="1989">
                  <c:v>1.1571</c:v>
                </c:pt>
                <c:pt idx="1990">
                  <c:v>1.1571</c:v>
                </c:pt>
                <c:pt idx="1991">
                  <c:v>1.1571</c:v>
                </c:pt>
                <c:pt idx="1992">
                  <c:v>1.1571</c:v>
                </c:pt>
                <c:pt idx="1993">
                  <c:v>1.1571</c:v>
                </c:pt>
                <c:pt idx="1994">
                  <c:v>1.1571</c:v>
                </c:pt>
                <c:pt idx="1995">
                  <c:v>1.35</c:v>
                </c:pt>
                <c:pt idx="1996">
                  <c:v>1.3545</c:v>
                </c:pt>
                <c:pt idx="1997">
                  <c:v>1.3545</c:v>
                </c:pt>
                <c:pt idx="1998">
                  <c:v>1.3545</c:v>
                </c:pt>
                <c:pt idx="1999">
                  <c:v>1.3332999999999999</c:v>
                </c:pt>
                <c:pt idx="2000">
                  <c:v>1.3332999999999999</c:v>
                </c:pt>
                <c:pt idx="2001">
                  <c:v>1.3230999999999999</c:v>
                </c:pt>
                <c:pt idx="2002">
                  <c:v>1.3230999999999999</c:v>
                </c:pt>
                <c:pt idx="2003">
                  <c:v>1.3230999999999999</c:v>
                </c:pt>
                <c:pt idx="2004">
                  <c:v>1.3230999999999999</c:v>
                </c:pt>
                <c:pt idx="2005">
                  <c:v>1.3230999999999999</c:v>
                </c:pt>
                <c:pt idx="2006">
                  <c:v>1.3230999999999999</c:v>
                </c:pt>
                <c:pt idx="2007">
                  <c:v>1.3230999999999999</c:v>
                </c:pt>
                <c:pt idx="2008">
                  <c:v>1.3230999999999999</c:v>
                </c:pt>
                <c:pt idx="2009">
                  <c:v>1.2786</c:v>
                </c:pt>
                <c:pt idx="2010">
                  <c:v>1.2786</c:v>
                </c:pt>
                <c:pt idx="2011">
                  <c:v>1.2786</c:v>
                </c:pt>
                <c:pt idx="2012">
                  <c:v>1.2786</c:v>
                </c:pt>
                <c:pt idx="2013">
                  <c:v>1.2786</c:v>
                </c:pt>
                <c:pt idx="2014">
                  <c:v>1.2786</c:v>
                </c:pt>
                <c:pt idx="2015">
                  <c:v>1.2786</c:v>
                </c:pt>
                <c:pt idx="2016">
                  <c:v>1.2786</c:v>
                </c:pt>
                <c:pt idx="2017">
                  <c:v>1.2786</c:v>
                </c:pt>
                <c:pt idx="2018">
                  <c:v>1.2786</c:v>
                </c:pt>
                <c:pt idx="2019">
                  <c:v>1.2786</c:v>
                </c:pt>
                <c:pt idx="2020">
                  <c:v>1.2786</c:v>
                </c:pt>
                <c:pt idx="2021">
                  <c:v>1.2786</c:v>
                </c:pt>
                <c:pt idx="2022">
                  <c:v>1.2786</c:v>
                </c:pt>
                <c:pt idx="2023">
                  <c:v>1.2786</c:v>
                </c:pt>
                <c:pt idx="2024">
                  <c:v>1.2786</c:v>
                </c:pt>
                <c:pt idx="2025">
                  <c:v>1.2786</c:v>
                </c:pt>
                <c:pt idx="2026">
                  <c:v>1.2786</c:v>
                </c:pt>
                <c:pt idx="2027">
                  <c:v>1.2786</c:v>
                </c:pt>
                <c:pt idx="2028">
                  <c:v>1.4</c:v>
                </c:pt>
                <c:pt idx="2029">
                  <c:v>1.3182</c:v>
                </c:pt>
                <c:pt idx="2030">
                  <c:v>1.3416999999999999</c:v>
                </c:pt>
                <c:pt idx="2031">
                  <c:v>1.3416999999999999</c:v>
                </c:pt>
                <c:pt idx="2032">
                  <c:v>1.3416999999999999</c:v>
                </c:pt>
                <c:pt idx="2033">
                  <c:v>1.3416999999999999</c:v>
                </c:pt>
                <c:pt idx="2034">
                  <c:v>1.2923</c:v>
                </c:pt>
                <c:pt idx="2035">
                  <c:v>1.2923</c:v>
                </c:pt>
                <c:pt idx="2036">
                  <c:v>1.2923</c:v>
                </c:pt>
                <c:pt idx="2037">
                  <c:v>1.2923</c:v>
                </c:pt>
                <c:pt idx="2038">
                  <c:v>1.2923</c:v>
                </c:pt>
                <c:pt idx="2039">
                  <c:v>1.2923</c:v>
                </c:pt>
                <c:pt idx="2040">
                  <c:v>1.2923</c:v>
                </c:pt>
                <c:pt idx="2041">
                  <c:v>1.2923</c:v>
                </c:pt>
                <c:pt idx="2042">
                  <c:v>1.2923</c:v>
                </c:pt>
                <c:pt idx="2043">
                  <c:v>1.2923</c:v>
                </c:pt>
                <c:pt idx="2044">
                  <c:v>1.2923</c:v>
                </c:pt>
                <c:pt idx="2045">
                  <c:v>1.2923</c:v>
                </c:pt>
                <c:pt idx="2046">
                  <c:v>1.2923</c:v>
                </c:pt>
                <c:pt idx="2047">
                  <c:v>1.2923</c:v>
                </c:pt>
                <c:pt idx="2048">
                  <c:v>1.2923</c:v>
                </c:pt>
                <c:pt idx="2049">
                  <c:v>1.2923</c:v>
                </c:pt>
                <c:pt idx="2050">
                  <c:v>1.2923</c:v>
                </c:pt>
                <c:pt idx="2051">
                  <c:v>1.2923</c:v>
                </c:pt>
                <c:pt idx="2052">
                  <c:v>1.2923</c:v>
                </c:pt>
                <c:pt idx="2053">
                  <c:v>1.2923</c:v>
                </c:pt>
                <c:pt idx="2054">
                  <c:v>1.2923</c:v>
                </c:pt>
                <c:pt idx="2055">
                  <c:v>1.2923</c:v>
                </c:pt>
                <c:pt idx="2056">
                  <c:v>1.3856999999999999</c:v>
                </c:pt>
                <c:pt idx="2057">
                  <c:v>1.3454999999999999</c:v>
                </c:pt>
                <c:pt idx="2058">
                  <c:v>1.3454999999999999</c:v>
                </c:pt>
                <c:pt idx="2059">
                  <c:v>1.325</c:v>
                </c:pt>
                <c:pt idx="2060">
                  <c:v>1.325</c:v>
                </c:pt>
                <c:pt idx="2061">
                  <c:v>1.325</c:v>
                </c:pt>
                <c:pt idx="2062">
                  <c:v>1.325</c:v>
                </c:pt>
                <c:pt idx="2063">
                  <c:v>1.325</c:v>
                </c:pt>
                <c:pt idx="2064">
                  <c:v>1.325</c:v>
                </c:pt>
                <c:pt idx="2065">
                  <c:v>1.325</c:v>
                </c:pt>
                <c:pt idx="2066">
                  <c:v>1.325</c:v>
                </c:pt>
                <c:pt idx="2067">
                  <c:v>1.325</c:v>
                </c:pt>
                <c:pt idx="2068">
                  <c:v>1.325</c:v>
                </c:pt>
                <c:pt idx="2069">
                  <c:v>1.3213999999999999</c:v>
                </c:pt>
                <c:pt idx="2070">
                  <c:v>1.3213999999999999</c:v>
                </c:pt>
                <c:pt idx="2071">
                  <c:v>1.3286</c:v>
                </c:pt>
                <c:pt idx="2072">
                  <c:v>1.3286</c:v>
                </c:pt>
                <c:pt idx="2073">
                  <c:v>1.3286</c:v>
                </c:pt>
                <c:pt idx="2074">
                  <c:v>1.3286</c:v>
                </c:pt>
                <c:pt idx="2075">
                  <c:v>1.3286</c:v>
                </c:pt>
                <c:pt idx="2076">
                  <c:v>1.3286</c:v>
                </c:pt>
                <c:pt idx="2077">
                  <c:v>1.3286</c:v>
                </c:pt>
                <c:pt idx="2078">
                  <c:v>1.3286</c:v>
                </c:pt>
                <c:pt idx="2079">
                  <c:v>1.3286</c:v>
                </c:pt>
                <c:pt idx="2080">
                  <c:v>1.3286</c:v>
                </c:pt>
                <c:pt idx="2081">
                  <c:v>1.3286</c:v>
                </c:pt>
                <c:pt idx="2082">
                  <c:v>1.3286</c:v>
                </c:pt>
                <c:pt idx="2083">
                  <c:v>1.3286</c:v>
                </c:pt>
                <c:pt idx="2084">
                  <c:v>1.3286</c:v>
                </c:pt>
                <c:pt idx="2085">
                  <c:v>1.3286</c:v>
                </c:pt>
                <c:pt idx="2086">
                  <c:v>1.3286</c:v>
                </c:pt>
                <c:pt idx="2087">
                  <c:v>1.3286</c:v>
                </c:pt>
                <c:pt idx="2088">
                  <c:v>1.3286</c:v>
                </c:pt>
                <c:pt idx="2089">
                  <c:v>1.3286</c:v>
                </c:pt>
                <c:pt idx="2090">
                  <c:v>1.53</c:v>
                </c:pt>
                <c:pt idx="2091">
                  <c:v>1.53</c:v>
                </c:pt>
                <c:pt idx="2092">
                  <c:v>1.53</c:v>
                </c:pt>
                <c:pt idx="2093">
                  <c:v>1.5182</c:v>
                </c:pt>
                <c:pt idx="2094">
                  <c:v>1.5182</c:v>
                </c:pt>
                <c:pt idx="2095">
                  <c:v>1.5182</c:v>
                </c:pt>
                <c:pt idx="2096">
                  <c:v>1.5182</c:v>
                </c:pt>
                <c:pt idx="2097">
                  <c:v>1.5182</c:v>
                </c:pt>
                <c:pt idx="2098">
                  <c:v>1.5182</c:v>
                </c:pt>
                <c:pt idx="2099">
                  <c:v>1.5182</c:v>
                </c:pt>
                <c:pt idx="2100">
                  <c:v>1.5385</c:v>
                </c:pt>
                <c:pt idx="2101">
                  <c:v>1.5385</c:v>
                </c:pt>
                <c:pt idx="2102">
                  <c:v>1.5385</c:v>
                </c:pt>
                <c:pt idx="2103">
                  <c:v>1.5385</c:v>
                </c:pt>
                <c:pt idx="2104">
                  <c:v>1.5385</c:v>
                </c:pt>
                <c:pt idx="2105">
                  <c:v>1.5</c:v>
                </c:pt>
                <c:pt idx="2106">
                  <c:v>1.5143</c:v>
                </c:pt>
                <c:pt idx="2107">
                  <c:v>1.5143</c:v>
                </c:pt>
                <c:pt idx="2108">
                  <c:v>1.5143</c:v>
                </c:pt>
                <c:pt idx="2109">
                  <c:v>1.5143</c:v>
                </c:pt>
                <c:pt idx="2110">
                  <c:v>1.5143</c:v>
                </c:pt>
                <c:pt idx="2111">
                  <c:v>1.5143</c:v>
                </c:pt>
                <c:pt idx="2112">
                  <c:v>1.5143</c:v>
                </c:pt>
                <c:pt idx="2113">
                  <c:v>1.5143</c:v>
                </c:pt>
                <c:pt idx="2114">
                  <c:v>1.5143</c:v>
                </c:pt>
                <c:pt idx="2115">
                  <c:v>1.5143</c:v>
                </c:pt>
                <c:pt idx="2116">
                  <c:v>1.5143</c:v>
                </c:pt>
                <c:pt idx="2117">
                  <c:v>1.5143</c:v>
                </c:pt>
                <c:pt idx="2118">
                  <c:v>2.0499999999999998</c:v>
                </c:pt>
                <c:pt idx="2119">
                  <c:v>1.8182</c:v>
                </c:pt>
                <c:pt idx="2120">
                  <c:v>1.8167</c:v>
                </c:pt>
                <c:pt idx="2121">
                  <c:v>1.8</c:v>
                </c:pt>
                <c:pt idx="2122">
                  <c:v>1.8</c:v>
                </c:pt>
                <c:pt idx="2123">
                  <c:v>1.8</c:v>
                </c:pt>
                <c:pt idx="2124">
                  <c:v>1.8</c:v>
                </c:pt>
                <c:pt idx="2125">
                  <c:v>1.8</c:v>
                </c:pt>
                <c:pt idx="2126">
                  <c:v>1.8</c:v>
                </c:pt>
                <c:pt idx="2127">
                  <c:v>1.8</c:v>
                </c:pt>
                <c:pt idx="2128">
                  <c:v>1.8</c:v>
                </c:pt>
                <c:pt idx="2129">
                  <c:v>1.8</c:v>
                </c:pt>
                <c:pt idx="2130">
                  <c:v>1.8</c:v>
                </c:pt>
                <c:pt idx="2131">
                  <c:v>1.8</c:v>
                </c:pt>
                <c:pt idx="2132">
                  <c:v>1.8</c:v>
                </c:pt>
                <c:pt idx="2133">
                  <c:v>1.8</c:v>
                </c:pt>
                <c:pt idx="2134">
                  <c:v>1.8</c:v>
                </c:pt>
                <c:pt idx="2135">
                  <c:v>1.8</c:v>
                </c:pt>
                <c:pt idx="2136">
                  <c:v>1.8</c:v>
                </c:pt>
                <c:pt idx="2137">
                  <c:v>1.8</c:v>
                </c:pt>
                <c:pt idx="2138">
                  <c:v>1.8</c:v>
                </c:pt>
                <c:pt idx="2139">
                  <c:v>1.8</c:v>
                </c:pt>
                <c:pt idx="2140">
                  <c:v>1.8</c:v>
                </c:pt>
                <c:pt idx="2141">
                  <c:v>1.8</c:v>
                </c:pt>
                <c:pt idx="2142">
                  <c:v>1.8</c:v>
                </c:pt>
                <c:pt idx="2143">
                  <c:v>1.8</c:v>
                </c:pt>
                <c:pt idx="2144">
                  <c:v>1.8</c:v>
                </c:pt>
                <c:pt idx="2145">
                  <c:v>1.8</c:v>
                </c:pt>
                <c:pt idx="2146">
                  <c:v>1.8</c:v>
                </c:pt>
                <c:pt idx="2147">
                  <c:v>1.8</c:v>
                </c:pt>
                <c:pt idx="2148">
                  <c:v>1.8</c:v>
                </c:pt>
                <c:pt idx="2149">
                  <c:v>1.8272999999999999</c:v>
                </c:pt>
                <c:pt idx="2150">
                  <c:v>1.8153999999999999</c:v>
                </c:pt>
                <c:pt idx="2151">
                  <c:v>1.8153999999999999</c:v>
                </c:pt>
                <c:pt idx="2152">
                  <c:v>1.8153999999999999</c:v>
                </c:pt>
                <c:pt idx="2153">
                  <c:v>1.8070999999999999</c:v>
                </c:pt>
                <c:pt idx="2154">
                  <c:v>1.8070999999999999</c:v>
                </c:pt>
                <c:pt idx="2155">
                  <c:v>1.8070999999999999</c:v>
                </c:pt>
                <c:pt idx="2156">
                  <c:v>1.8070999999999999</c:v>
                </c:pt>
                <c:pt idx="2157">
                  <c:v>1.8070999999999999</c:v>
                </c:pt>
                <c:pt idx="2158">
                  <c:v>1.8070999999999999</c:v>
                </c:pt>
                <c:pt idx="2159">
                  <c:v>1.8070999999999999</c:v>
                </c:pt>
                <c:pt idx="2160">
                  <c:v>1.8070999999999999</c:v>
                </c:pt>
                <c:pt idx="2161">
                  <c:v>1.8070999999999999</c:v>
                </c:pt>
                <c:pt idx="2162">
                  <c:v>1.8070999999999999</c:v>
                </c:pt>
                <c:pt idx="2163">
                  <c:v>1.8070999999999999</c:v>
                </c:pt>
                <c:pt idx="2164">
                  <c:v>1.8070999999999999</c:v>
                </c:pt>
                <c:pt idx="2165">
                  <c:v>1.8070999999999999</c:v>
                </c:pt>
                <c:pt idx="2166">
                  <c:v>1.8070999999999999</c:v>
                </c:pt>
                <c:pt idx="2167">
                  <c:v>1.8070999999999999</c:v>
                </c:pt>
                <c:pt idx="2168">
                  <c:v>1.8070999999999999</c:v>
                </c:pt>
                <c:pt idx="2169">
                  <c:v>1.8070999999999999</c:v>
                </c:pt>
                <c:pt idx="2170">
                  <c:v>1.8070999999999999</c:v>
                </c:pt>
                <c:pt idx="2171">
                  <c:v>1.8070999999999999</c:v>
                </c:pt>
                <c:pt idx="2172">
                  <c:v>1.8070999999999999</c:v>
                </c:pt>
                <c:pt idx="2173">
                  <c:v>1.8070999999999999</c:v>
                </c:pt>
                <c:pt idx="2174">
                  <c:v>1.8070999999999999</c:v>
                </c:pt>
                <c:pt idx="2175">
                  <c:v>1.8070999999999999</c:v>
                </c:pt>
                <c:pt idx="2176">
                  <c:v>1.8070999999999999</c:v>
                </c:pt>
                <c:pt idx="2177">
                  <c:v>1.8070999999999999</c:v>
                </c:pt>
                <c:pt idx="2178">
                  <c:v>1.7</c:v>
                </c:pt>
                <c:pt idx="2179">
                  <c:v>1.7</c:v>
                </c:pt>
                <c:pt idx="2180">
                  <c:v>1.7</c:v>
                </c:pt>
                <c:pt idx="2181">
                  <c:v>1.7091000000000001</c:v>
                </c:pt>
                <c:pt idx="2182">
                  <c:v>1.6917</c:v>
                </c:pt>
                <c:pt idx="2183">
                  <c:v>1.75</c:v>
                </c:pt>
                <c:pt idx="2184">
                  <c:v>1.75</c:v>
                </c:pt>
                <c:pt idx="2185">
                  <c:v>1.75</c:v>
                </c:pt>
                <c:pt idx="2186">
                  <c:v>1.75</c:v>
                </c:pt>
                <c:pt idx="2187">
                  <c:v>1.75</c:v>
                </c:pt>
                <c:pt idx="2188">
                  <c:v>1.75</c:v>
                </c:pt>
                <c:pt idx="2189">
                  <c:v>1.75</c:v>
                </c:pt>
                <c:pt idx="2190">
                  <c:v>1.7571000000000001</c:v>
                </c:pt>
                <c:pt idx="2191">
                  <c:v>1.7571000000000001</c:v>
                </c:pt>
                <c:pt idx="2192">
                  <c:v>1.7571000000000001</c:v>
                </c:pt>
                <c:pt idx="2193">
                  <c:v>1.7571000000000001</c:v>
                </c:pt>
                <c:pt idx="2194">
                  <c:v>1.7571000000000001</c:v>
                </c:pt>
                <c:pt idx="2195">
                  <c:v>1.7571000000000001</c:v>
                </c:pt>
                <c:pt idx="2196">
                  <c:v>1.7571000000000001</c:v>
                </c:pt>
                <c:pt idx="2197">
                  <c:v>1.7571000000000001</c:v>
                </c:pt>
                <c:pt idx="2198">
                  <c:v>1.7571000000000001</c:v>
                </c:pt>
                <c:pt idx="2199">
                  <c:v>1.7571000000000001</c:v>
                </c:pt>
                <c:pt idx="2200">
                  <c:v>1.7571000000000001</c:v>
                </c:pt>
                <c:pt idx="2201">
                  <c:v>1.7571000000000001</c:v>
                </c:pt>
                <c:pt idx="2202">
                  <c:v>1.7571000000000001</c:v>
                </c:pt>
                <c:pt idx="2203">
                  <c:v>1.7571000000000001</c:v>
                </c:pt>
                <c:pt idx="2204">
                  <c:v>1.7571000000000001</c:v>
                </c:pt>
                <c:pt idx="2205">
                  <c:v>1.7571000000000001</c:v>
                </c:pt>
                <c:pt idx="2206">
                  <c:v>1.7571000000000001</c:v>
                </c:pt>
                <c:pt idx="2207">
                  <c:v>1.7571000000000001</c:v>
                </c:pt>
                <c:pt idx="2208">
                  <c:v>1.7571000000000001</c:v>
                </c:pt>
                <c:pt idx="2209">
                  <c:v>2.2332999999999998</c:v>
                </c:pt>
                <c:pt idx="2210">
                  <c:v>2</c:v>
                </c:pt>
                <c:pt idx="2211">
                  <c:v>2.0249999999999999</c:v>
                </c:pt>
                <c:pt idx="2212">
                  <c:v>2.0385</c:v>
                </c:pt>
                <c:pt idx="2213">
                  <c:v>2.0385</c:v>
                </c:pt>
                <c:pt idx="2214">
                  <c:v>2.0385</c:v>
                </c:pt>
                <c:pt idx="2215">
                  <c:v>2.0385</c:v>
                </c:pt>
                <c:pt idx="2216">
                  <c:v>2.0143</c:v>
                </c:pt>
                <c:pt idx="2217">
                  <c:v>2.0143</c:v>
                </c:pt>
                <c:pt idx="2218">
                  <c:v>2.0143</c:v>
                </c:pt>
                <c:pt idx="2219">
                  <c:v>2.0143</c:v>
                </c:pt>
                <c:pt idx="2220">
                  <c:v>2.0143</c:v>
                </c:pt>
                <c:pt idx="2221">
                  <c:v>2.0143</c:v>
                </c:pt>
                <c:pt idx="2222">
                  <c:v>2.0143</c:v>
                </c:pt>
                <c:pt idx="2223">
                  <c:v>2.0213999999999999</c:v>
                </c:pt>
                <c:pt idx="2224">
                  <c:v>2.0213999999999999</c:v>
                </c:pt>
                <c:pt idx="2225">
                  <c:v>2.0213999999999999</c:v>
                </c:pt>
                <c:pt idx="2226">
                  <c:v>2.0213999999999999</c:v>
                </c:pt>
                <c:pt idx="2227">
                  <c:v>2.0213999999999999</c:v>
                </c:pt>
                <c:pt idx="2228">
                  <c:v>2.0213999999999999</c:v>
                </c:pt>
                <c:pt idx="2229">
                  <c:v>2.0213999999999999</c:v>
                </c:pt>
                <c:pt idx="2230">
                  <c:v>2.0286</c:v>
                </c:pt>
                <c:pt idx="2231">
                  <c:v>2.0286</c:v>
                </c:pt>
                <c:pt idx="2232">
                  <c:v>2.0286</c:v>
                </c:pt>
                <c:pt idx="2233">
                  <c:v>2.0286</c:v>
                </c:pt>
                <c:pt idx="2234">
                  <c:v>2.0286</c:v>
                </c:pt>
                <c:pt idx="2235">
                  <c:v>2.0286</c:v>
                </c:pt>
                <c:pt idx="2236">
                  <c:v>2.0286</c:v>
                </c:pt>
                <c:pt idx="2237">
                  <c:v>2.0286</c:v>
                </c:pt>
                <c:pt idx="2238">
                  <c:v>2.0286</c:v>
                </c:pt>
                <c:pt idx="2239">
                  <c:v>2.0286</c:v>
                </c:pt>
                <c:pt idx="2240">
                  <c:v>2.3666999999999998</c:v>
                </c:pt>
                <c:pt idx="2241">
                  <c:v>2.1667000000000001</c:v>
                </c:pt>
                <c:pt idx="2242">
                  <c:v>2.1667000000000001</c:v>
                </c:pt>
                <c:pt idx="2243">
                  <c:v>2.1667000000000001</c:v>
                </c:pt>
                <c:pt idx="2244">
                  <c:v>2.1667000000000001</c:v>
                </c:pt>
                <c:pt idx="2245">
                  <c:v>2.1667000000000001</c:v>
                </c:pt>
                <c:pt idx="2246">
                  <c:v>2.1667000000000001</c:v>
                </c:pt>
                <c:pt idx="2247">
                  <c:v>2.1667000000000001</c:v>
                </c:pt>
                <c:pt idx="2248">
                  <c:v>2.1667000000000001</c:v>
                </c:pt>
                <c:pt idx="2249">
                  <c:v>2.1667000000000001</c:v>
                </c:pt>
                <c:pt idx="2250">
                  <c:v>2.1667000000000001</c:v>
                </c:pt>
                <c:pt idx="2251">
                  <c:v>2.1917</c:v>
                </c:pt>
                <c:pt idx="2252">
                  <c:v>2.1917</c:v>
                </c:pt>
                <c:pt idx="2253">
                  <c:v>2.1917</c:v>
                </c:pt>
                <c:pt idx="2254">
                  <c:v>2.1917</c:v>
                </c:pt>
                <c:pt idx="2255">
                  <c:v>2.2614999999999998</c:v>
                </c:pt>
                <c:pt idx="2256">
                  <c:v>2.2614999999999998</c:v>
                </c:pt>
                <c:pt idx="2257">
                  <c:v>2.2614999999999998</c:v>
                </c:pt>
                <c:pt idx="2258">
                  <c:v>2.2614999999999998</c:v>
                </c:pt>
                <c:pt idx="2259">
                  <c:v>2.2614999999999998</c:v>
                </c:pt>
                <c:pt idx="2260">
                  <c:v>2.2614999999999998</c:v>
                </c:pt>
                <c:pt idx="2261">
                  <c:v>2.3308</c:v>
                </c:pt>
                <c:pt idx="2262">
                  <c:v>2.3308</c:v>
                </c:pt>
                <c:pt idx="2263">
                  <c:v>2.3308</c:v>
                </c:pt>
                <c:pt idx="2264">
                  <c:v>2.3308</c:v>
                </c:pt>
                <c:pt idx="2265">
                  <c:v>2.4077000000000002</c:v>
                </c:pt>
                <c:pt idx="2266">
                  <c:v>2.4077000000000002</c:v>
                </c:pt>
                <c:pt idx="2267">
                  <c:v>2.4077000000000002</c:v>
                </c:pt>
                <c:pt idx="2268">
                  <c:v>3.1333000000000002</c:v>
                </c:pt>
                <c:pt idx="2269">
                  <c:v>3.1333000000000002</c:v>
                </c:pt>
                <c:pt idx="2270">
                  <c:v>3.1333000000000002</c:v>
                </c:pt>
                <c:pt idx="2271">
                  <c:v>3.1333000000000002</c:v>
                </c:pt>
                <c:pt idx="2272">
                  <c:v>3.0545</c:v>
                </c:pt>
                <c:pt idx="2273">
                  <c:v>2.9</c:v>
                </c:pt>
                <c:pt idx="2274">
                  <c:v>2.9</c:v>
                </c:pt>
                <c:pt idx="2275">
                  <c:v>2.9230999999999998</c:v>
                </c:pt>
                <c:pt idx="2276">
                  <c:v>2.9230999999999998</c:v>
                </c:pt>
                <c:pt idx="2277">
                  <c:v>2.9230999999999998</c:v>
                </c:pt>
                <c:pt idx="2278">
                  <c:v>2.9230999999999998</c:v>
                </c:pt>
                <c:pt idx="2279">
                  <c:v>2.9230999999999998</c:v>
                </c:pt>
                <c:pt idx="2280">
                  <c:v>2.9308000000000001</c:v>
                </c:pt>
                <c:pt idx="2281">
                  <c:v>2.9308000000000001</c:v>
                </c:pt>
                <c:pt idx="2282">
                  <c:v>2.9308000000000001</c:v>
                </c:pt>
                <c:pt idx="2283">
                  <c:v>2.9308000000000001</c:v>
                </c:pt>
                <c:pt idx="2284">
                  <c:v>2.9308000000000001</c:v>
                </c:pt>
                <c:pt idx="2285">
                  <c:v>2.9308000000000001</c:v>
                </c:pt>
                <c:pt idx="2286">
                  <c:v>2.9308000000000001</c:v>
                </c:pt>
                <c:pt idx="2287">
                  <c:v>2.9308000000000001</c:v>
                </c:pt>
                <c:pt idx="2288">
                  <c:v>2.9308000000000001</c:v>
                </c:pt>
                <c:pt idx="2289">
                  <c:v>2.9230999999999998</c:v>
                </c:pt>
                <c:pt idx="2290">
                  <c:v>2.9230999999999998</c:v>
                </c:pt>
                <c:pt idx="2291">
                  <c:v>2.9230999999999998</c:v>
                </c:pt>
                <c:pt idx="2292">
                  <c:v>2.9230999999999998</c:v>
                </c:pt>
                <c:pt idx="2293">
                  <c:v>2.9230999999999998</c:v>
                </c:pt>
                <c:pt idx="2294">
                  <c:v>2.9230999999999998</c:v>
                </c:pt>
                <c:pt idx="2295">
                  <c:v>2.9230999999999998</c:v>
                </c:pt>
                <c:pt idx="2296">
                  <c:v>2.9230999999999998</c:v>
                </c:pt>
                <c:pt idx="2297">
                  <c:v>2.9230999999999998</c:v>
                </c:pt>
                <c:pt idx="2298">
                  <c:v>2.9230999999999998</c:v>
                </c:pt>
                <c:pt idx="2299">
                  <c:v>2.9230999999999998</c:v>
                </c:pt>
                <c:pt idx="2300">
                  <c:v>2.9142999999999999</c:v>
                </c:pt>
                <c:pt idx="2301">
                  <c:v>2.8624999999999998</c:v>
                </c:pt>
                <c:pt idx="2302">
                  <c:v>2.8624999999999998</c:v>
                </c:pt>
                <c:pt idx="2303">
                  <c:v>2.8624999999999998</c:v>
                </c:pt>
                <c:pt idx="2304">
                  <c:v>2.8624999999999998</c:v>
                </c:pt>
                <c:pt idx="2305">
                  <c:v>2.8624999999999998</c:v>
                </c:pt>
                <c:pt idx="2306">
                  <c:v>2.8624999999999998</c:v>
                </c:pt>
                <c:pt idx="2307">
                  <c:v>2.8454999999999999</c:v>
                </c:pt>
                <c:pt idx="2308">
                  <c:v>2.8454999999999999</c:v>
                </c:pt>
                <c:pt idx="2309">
                  <c:v>2.8454999999999999</c:v>
                </c:pt>
                <c:pt idx="2310">
                  <c:v>2.8692000000000002</c:v>
                </c:pt>
                <c:pt idx="2311">
                  <c:v>2.8845999999999998</c:v>
                </c:pt>
                <c:pt idx="2312">
                  <c:v>2.8845999999999998</c:v>
                </c:pt>
                <c:pt idx="2313">
                  <c:v>2.8845999999999998</c:v>
                </c:pt>
                <c:pt idx="2314">
                  <c:v>2.9154</c:v>
                </c:pt>
                <c:pt idx="2315">
                  <c:v>2.9154</c:v>
                </c:pt>
                <c:pt idx="2316">
                  <c:v>2.9154</c:v>
                </c:pt>
                <c:pt idx="2317">
                  <c:v>2.9154</c:v>
                </c:pt>
                <c:pt idx="2318">
                  <c:v>2.9154</c:v>
                </c:pt>
                <c:pt idx="2319">
                  <c:v>2.9154</c:v>
                </c:pt>
                <c:pt idx="2320">
                  <c:v>2.9154</c:v>
                </c:pt>
                <c:pt idx="2321">
                  <c:v>2.9615</c:v>
                </c:pt>
                <c:pt idx="2322">
                  <c:v>2.9615</c:v>
                </c:pt>
                <c:pt idx="2323">
                  <c:v>2.9615</c:v>
                </c:pt>
                <c:pt idx="2324">
                  <c:v>2.9615</c:v>
                </c:pt>
                <c:pt idx="2325">
                  <c:v>2.9615</c:v>
                </c:pt>
                <c:pt idx="2326">
                  <c:v>2.9615</c:v>
                </c:pt>
                <c:pt idx="2327">
                  <c:v>2.9615</c:v>
                </c:pt>
                <c:pt idx="2328">
                  <c:v>2.9615</c:v>
                </c:pt>
                <c:pt idx="2329">
                  <c:v>3.1143000000000001</c:v>
                </c:pt>
                <c:pt idx="2330">
                  <c:v>3.0817999999999999</c:v>
                </c:pt>
                <c:pt idx="2331">
                  <c:v>3.0916999999999999</c:v>
                </c:pt>
                <c:pt idx="2332">
                  <c:v>3.0916999999999999</c:v>
                </c:pt>
                <c:pt idx="2333">
                  <c:v>3.0916999999999999</c:v>
                </c:pt>
                <c:pt idx="2334">
                  <c:v>3.0916999999999999</c:v>
                </c:pt>
                <c:pt idx="2335">
                  <c:v>3.0916999999999999</c:v>
                </c:pt>
                <c:pt idx="2336">
                  <c:v>3.0916999999999999</c:v>
                </c:pt>
                <c:pt idx="2337">
                  <c:v>3.0916999999999999</c:v>
                </c:pt>
                <c:pt idx="2338">
                  <c:v>3.0916999999999999</c:v>
                </c:pt>
                <c:pt idx="2339">
                  <c:v>3.0916999999999999</c:v>
                </c:pt>
                <c:pt idx="2340">
                  <c:v>3.0916999999999999</c:v>
                </c:pt>
                <c:pt idx="2341">
                  <c:v>3.0916999999999999</c:v>
                </c:pt>
                <c:pt idx="2342">
                  <c:v>3.15</c:v>
                </c:pt>
                <c:pt idx="2343">
                  <c:v>3.15</c:v>
                </c:pt>
                <c:pt idx="2344">
                  <c:v>3.1583000000000001</c:v>
                </c:pt>
                <c:pt idx="2345">
                  <c:v>3.1583000000000001</c:v>
                </c:pt>
                <c:pt idx="2346">
                  <c:v>3.1583000000000001</c:v>
                </c:pt>
                <c:pt idx="2347">
                  <c:v>3.1583000000000001</c:v>
                </c:pt>
                <c:pt idx="2348">
                  <c:v>3.1583000000000001</c:v>
                </c:pt>
                <c:pt idx="2349">
                  <c:v>3.1583000000000001</c:v>
                </c:pt>
                <c:pt idx="2350">
                  <c:v>3.1583000000000001</c:v>
                </c:pt>
                <c:pt idx="2351">
                  <c:v>3.1583000000000001</c:v>
                </c:pt>
                <c:pt idx="2352">
                  <c:v>3.1583000000000001</c:v>
                </c:pt>
                <c:pt idx="2353">
                  <c:v>3.1583000000000001</c:v>
                </c:pt>
                <c:pt idx="2354">
                  <c:v>3.1583000000000001</c:v>
                </c:pt>
                <c:pt idx="2355">
                  <c:v>3.1583000000000001</c:v>
                </c:pt>
                <c:pt idx="2356">
                  <c:v>3.1749999999999998</c:v>
                </c:pt>
                <c:pt idx="2357">
                  <c:v>3.1749999999999998</c:v>
                </c:pt>
                <c:pt idx="2358">
                  <c:v>3.1749999999999998</c:v>
                </c:pt>
                <c:pt idx="2359">
                  <c:v>3.1749999999999998</c:v>
                </c:pt>
                <c:pt idx="2360">
                  <c:v>3.45</c:v>
                </c:pt>
                <c:pt idx="2361">
                  <c:v>3.45</c:v>
                </c:pt>
                <c:pt idx="2362">
                  <c:v>3.45</c:v>
                </c:pt>
                <c:pt idx="2363">
                  <c:v>3.26</c:v>
                </c:pt>
                <c:pt idx="2364">
                  <c:v>3.2635999999999998</c:v>
                </c:pt>
                <c:pt idx="2365">
                  <c:v>3.2635999999999998</c:v>
                </c:pt>
                <c:pt idx="2366">
                  <c:v>3.2635999999999998</c:v>
                </c:pt>
                <c:pt idx="2367">
                  <c:v>3.2635999999999998</c:v>
                </c:pt>
                <c:pt idx="2368">
                  <c:v>3.2635999999999998</c:v>
                </c:pt>
                <c:pt idx="2369">
                  <c:v>3.2635999999999998</c:v>
                </c:pt>
                <c:pt idx="2370">
                  <c:v>3.2454999999999998</c:v>
                </c:pt>
                <c:pt idx="2371">
                  <c:v>3.2454999999999998</c:v>
                </c:pt>
                <c:pt idx="2372">
                  <c:v>3.2454999999999998</c:v>
                </c:pt>
                <c:pt idx="2373">
                  <c:v>3.2454999999999998</c:v>
                </c:pt>
                <c:pt idx="2374">
                  <c:v>3.2454999999999998</c:v>
                </c:pt>
                <c:pt idx="2375">
                  <c:v>3.2454999999999998</c:v>
                </c:pt>
                <c:pt idx="2376">
                  <c:v>3.2454999999999998</c:v>
                </c:pt>
                <c:pt idx="2377">
                  <c:v>3.2545000000000002</c:v>
                </c:pt>
                <c:pt idx="2378">
                  <c:v>3.2818000000000001</c:v>
                </c:pt>
                <c:pt idx="2379">
                  <c:v>3.2818000000000001</c:v>
                </c:pt>
                <c:pt idx="2380">
                  <c:v>3.2818000000000001</c:v>
                </c:pt>
                <c:pt idx="2381">
                  <c:v>3.2818000000000001</c:v>
                </c:pt>
                <c:pt idx="2382">
                  <c:v>3.2818000000000001</c:v>
                </c:pt>
                <c:pt idx="2383">
                  <c:v>3.2818000000000001</c:v>
                </c:pt>
                <c:pt idx="2384">
                  <c:v>3.2818000000000001</c:v>
                </c:pt>
                <c:pt idx="2385">
                  <c:v>3.2818000000000001</c:v>
                </c:pt>
                <c:pt idx="2386">
                  <c:v>3.2818000000000001</c:v>
                </c:pt>
                <c:pt idx="2387">
                  <c:v>3.2818000000000001</c:v>
                </c:pt>
                <c:pt idx="2388">
                  <c:v>3.2818000000000001</c:v>
                </c:pt>
                <c:pt idx="2389">
                  <c:v>3.2818000000000001</c:v>
                </c:pt>
                <c:pt idx="2390">
                  <c:v>3.2818000000000001</c:v>
                </c:pt>
                <c:pt idx="2391">
                  <c:v>3.2166999999999999</c:v>
                </c:pt>
                <c:pt idx="2392">
                  <c:v>3.08</c:v>
                </c:pt>
                <c:pt idx="2393">
                  <c:v>3.08</c:v>
                </c:pt>
                <c:pt idx="2394">
                  <c:v>3.08</c:v>
                </c:pt>
                <c:pt idx="2395">
                  <c:v>3.08</c:v>
                </c:pt>
                <c:pt idx="2396">
                  <c:v>3.08</c:v>
                </c:pt>
                <c:pt idx="2397">
                  <c:v>3.08</c:v>
                </c:pt>
                <c:pt idx="2398">
                  <c:v>3.1</c:v>
                </c:pt>
                <c:pt idx="2399">
                  <c:v>3.1</c:v>
                </c:pt>
                <c:pt idx="2400">
                  <c:v>3.0750000000000002</c:v>
                </c:pt>
                <c:pt idx="2401">
                  <c:v>3.0750000000000002</c:v>
                </c:pt>
                <c:pt idx="2402">
                  <c:v>3.0750000000000002</c:v>
                </c:pt>
                <c:pt idx="2403">
                  <c:v>3.0750000000000002</c:v>
                </c:pt>
                <c:pt idx="2404">
                  <c:v>3.0750000000000002</c:v>
                </c:pt>
                <c:pt idx="2405">
                  <c:v>3.0750000000000002</c:v>
                </c:pt>
                <c:pt idx="2406">
                  <c:v>3.0583</c:v>
                </c:pt>
                <c:pt idx="2407">
                  <c:v>3.0333000000000001</c:v>
                </c:pt>
                <c:pt idx="2408">
                  <c:v>3.0333000000000001</c:v>
                </c:pt>
                <c:pt idx="2409">
                  <c:v>3.0083000000000002</c:v>
                </c:pt>
                <c:pt idx="2410">
                  <c:v>3.0083000000000002</c:v>
                </c:pt>
                <c:pt idx="2411">
                  <c:v>3.0083000000000002</c:v>
                </c:pt>
                <c:pt idx="2412">
                  <c:v>3.0083000000000002</c:v>
                </c:pt>
                <c:pt idx="2413">
                  <c:v>2.9832999999999998</c:v>
                </c:pt>
                <c:pt idx="2414">
                  <c:v>2.9832999999999998</c:v>
                </c:pt>
                <c:pt idx="2415">
                  <c:v>2.9832999999999998</c:v>
                </c:pt>
                <c:pt idx="2416">
                  <c:v>2.9832999999999998</c:v>
                </c:pt>
                <c:pt idx="2417">
                  <c:v>2.9832999999999998</c:v>
                </c:pt>
                <c:pt idx="2418">
                  <c:v>2.9832999999999998</c:v>
                </c:pt>
                <c:pt idx="2419">
                  <c:v>2.9666999999999999</c:v>
                </c:pt>
                <c:pt idx="2420">
                  <c:v>2.9666999999999999</c:v>
                </c:pt>
                <c:pt idx="2421">
                  <c:v>2.5444</c:v>
                </c:pt>
                <c:pt idx="2422">
                  <c:v>2.5272999999999999</c:v>
                </c:pt>
                <c:pt idx="2423">
                  <c:v>2.5</c:v>
                </c:pt>
                <c:pt idx="2424">
                  <c:v>2.5</c:v>
                </c:pt>
                <c:pt idx="2425">
                  <c:v>2.5</c:v>
                </c:pt>
                <c:pt idx="2426">
                  <c:v>2.5167000000000002</c:v>
                </c:pt>
                <c:pt idx="2427">
                  <c:v>2.5167000000000002</c:v>
                </c:pt>
                <c:pt idx="2428">
                  <c:v>2.5642999999999998</c:v>
                </c:pt>
                <c:pt idx="2429">
                  <c:v>2.5642999999999998</c:v>
                </c:pt>
                <c:pt idx="2430">
                  <c:v>2.5642999999999998</c:v>
                </c:pt>
                <c:pt idx="2431">
                  <c:v>2.5642999999999998</c:v>
                </c:pt>
                <c:pt idx="2432">
                  <c:v>2.5642999999999998</c:v>
                </c:pt>
                <c:pt idx="2433">
                  <c:v>2.5714000000000001</c:v>
                </c:pt>
                <c:pt idx="2434">
                  <c:v>2.5714000000000001</c:v>
                </c:pt>
                <c:pt idx="2435">
                  <c:v>2.5714000000000001</c:v>
                </c:pt>
                <c:pt idx="2436">
                  <c:v>2.5714000000000001</c:v>
                </c:pt>
                <c:pt idx="2437">
                  <c:v>2.5714000000000001</c:v>
                </c:pt>
                <c:pt idx="2438">
                  <c:v>2.5714000000000001</c:v>
                </c:pt>
                <c:pt idx="2439">
                  <c:v>2.5714000000000001</c:v>
                </c:pt>
                <c:pt idx="2440">
                  <c:v>2.5785999999999998</c:v>
                </c:pt>
                <c:pt idx="2441">
                  <c:v>2.5785999999999998</c:v>
                </c:pt>
                <c:pt idx="2442">
                  <c:v>2.5785999999999998</c:v>
                </c:pt>
                <c:pt idx="2443">
                  <c:v>2.5785999999999998</c:v>
                </c:pt>
                <c:pt idx="2444">
                  <c:v>2.5785999999999998</c:v>
                </c:pt>
                <c:pt idx="2445">
                  <c:v>2.5785999999999998</c:v>
                </c:pt>
                <c:pt idx="2446">
                  <c:v>2.5785999999999998</c:v>
                </c:pt>
                <c:pt idx="2447">
                  <c:v>2.5785999999999998</c:v>
                </c:pt>
                <c:pt idx="2448">
                  <c:v>2.5785999999999998</c:v>
                </c:pt>
                <c:pt idx="2449">
                  <c:v>2.5785999999999998</c:v>
                </c:pt>
                <c:pt idx="2450">
                  <c:v>2.5785999999999998</c:v>
                </c:pt>
                <c:pt idx="2451">
                  <c:v>2.5785999999999998</c:v>
                </c:pt>
                <c:pt idx="2452">
                  <c:v>2.5785999999999998</c:v>
                </c:pt>
                <c:pt idx="2453">
                  <c:v>2.5785999999999998</c:v>
                </c:pt>
                <c:pt idx="2454">
                  <c:v>3.12</c:v>
                </c:pt>
                <c:pt idx="2455">
                  <c:v>2.9182000000000001</c:v>
                </c:pt>
                <c:pt idx="2456">
                  <c:v>2.9308000000000001</c:v>
                </c:pt>
                <c:pt idx="2457">
                  <c:v>2.9308000000000001</c:v>
                </c:pt>
                <c:pt idx="2458">
                  <c:v>2.9308000000000001</c:v>
                </c:pt>
                <c:pt idx="2459">
                  <c:v>2.9308000000000001</c:v>
                </c:pt>
                <c:pt idx="2460">
                  <c:v>2.9308000000000001</c:v>
                </c:pt>
                <c:pt idx="2461">
                  <c:v>2.9308000000000001</c:v>
                </c:pt>
                <c:pt idx="2462">
                  <c:v>2.9308000000000001</c:v>
                </c:pt>
                <c:pt idx="2463">
                  <c:v>2.9308000000000001</c:v>
                </c:pt>
                <c:pt idx="2464">
                  <c:v>2.9308000000000001</c:v>
                </c:pt>
                <c:pt idx="2465">
                  <c:v>2.9308000000000001</c:v>
                </c:pt>
                <c:pt idx="2466">
                  <c:v>2.9308000000000001</c:v>
                </c:pt>
                <c:pt idx="2467">
                  <c:v>2.9308000000000001</c:v>
                </c:pt>
                <c:pt idx="2468">
                  <c:v>2.9384999999999999</c:v>
                </c:pt>
                <c:pt idx="2469">
                  <c:v>2.9384999999999999</c:v>
                </c:pt>
                <c:pt idx="2470">
                  <c:v>2.9384999999999999</c:v>
                </c:pt>
                <c:pt idx="2471">
                  <c:v>2.9384999999999999</c:v>
                </c:pt>
                <c:pt idx="2472">
                  <c:v>2.9308000000000001</c:v>
                </c:pt>
                <c:pt idx="2473">
                  <c:v>2.9308000000000001</c:v>
                </c:pt>
                <c:pt idx="2474">
                  <c:v>2.9308000000000001</c:v>
                </c:pt>
                <c:pt idx="2475">
                  <c:v>2.9308000000000001</c:v>
                </c:pt>
                <c:pt idx="2476">
                  <c:v>2.9308000000000001</c:v>
                </c:pt>
                <c:pt idx="2477">
                  <c:v>2.9308000000000001</c:v>
                </c:pt>
                <c:pt idx="2478">
                  <c:v>2.9308000000000001</c:v>
                </c:pt>
                <c:pt idx="2479">
                  <c:v>2.9308000000000001</c:v>
                </c:pt>
                <c:pt idx="2480">
                  <c:v>2.9308000000000001</c:v>
                </c:pt>
                <c:pt idx="2481">
                  <c:v>2.9308000000000001</c:v>
                </c:pt>
                <c:pt idx="2482">
                  <c:v>2.9308000000000001</c:v>
                </c:pt>
                <c:pt idx="2483">
                  <c:v>2.9308000000000001</c:v>
                </c:pt>
                <c:pt idx="2484">
                  <c:v>3.1143000000000001</c:v>
                </c:pt>
                <c:pt idx="2485">
                  <c:v>3.0667</c:v>
                </c:pt>
                <c:pt idx="2486">
                  <c:v>3.0461999999999998</c:v>
                </c:pt>
                <c:pt idx="2487">
                  <c:v>3.0461999999999998</c:v>
                </c:pt>
                <c:pt idx="2488">
                  <c:v>3.0461999999999998</c:v>
                </c:pt>
                <c:pt idx="2489">
                  <c:v>3.0461999999999998</c:v>
                </c:pt>
                <c:pt idx="2490">
                  <c:v>3.0461999999999998</c:v>
                </c:pt>
                <c:pt idx="2491">
                  <c:v>3.0461999999999998</c:v>
                </c:pt>
                <c:pt idx="2492">
                  <c:v>3.0461999999999998</c:v>
                </c:pt>
                <c:pt idx="2493">
                  <c:v>3.0461999999999998</c:v>
                </c:pt>
                <c:pt idx="2494">
                  <c:v>3.0461999999999998</c:v>
                </c:pt>
                <c:pt idx="2495">
                  <c:v>3.0461999999999998</c:v>
                </c:pt>
                <c:pt idx="2496">
                  <c:v>3.0461999999999998</c:v>
                </c:pt>
                <c:pt idx="2497">
                  <c:v>3.0461999999999998</c:v>
                </c:pt>
                <c:pt idx="2498">
                  <c:v>3.0461999999999998</c:v>
                </c:pt>
                <c:pt idx="2499">
                  <c:v>3.0461999999999998</c:v>
                </c:pt>
                <c:pt idx="2500">
                  <c:v>3.0615000000000001</c:v>
                </c:pt>
                <c:pt idx="2501">
                  <c:v>3.0615000000000001</c:v>
                </c:pt>
                <c:pt idx="2502">
                  <c:v>3.0615000000000001</c:v>
                </c:pt>
                <c:pt idx="2503">
                  <c:v>3.0537999999999998</c:v>
                </c:pt>
                <c:pt idx="2504">
                  <c:v>3.0537999999999998</c:v>
                </c:pt>
                <c:pt idx="2505">
                  <c:v>3.0537999999999998</c:v>
                </c:pt>
                <c:pt idx="2506">
                  <c:v>3.0537999999999998</c:v>
                </c:pt>
                <c:pt idx="2507">
                  <c:v>3.0537999999999998</c:v>
                </c:pt>
                <c:pt idx="2508">
                  <c:v>3.0537999999999998</c:v>
                </c:pt>
                <c:pt idx="2509">
                  <c:v>3.0537999999999998</c:v>
                </c:pt>
                <c:pt idx="2510">
                  <c:v>3.0537999999999998</c:v>
                </c:pt>
                <c:pt idx="2511">
                  <c:v>3.0308000000000002</c:v>
                </c:pt>
                <c:pt idx="2512">
                  <c:v>3.0308000000000002</c:v>
                </c:pt>
                <c:pt idx="2513">
                  <c:v>3.1</c:v>
                </c:pt>
                <c:pt idx="2514">
                  <c:v>2.98</c:v>
                </c:pt>
                <c:pt idx="2515">
                  <c:v>2.98</c:v>
                </c:pt>
                <c:pt idx="2516">
                  <c:v>2.98</c:v>
                </c:pt>
                <c:pt idx="2517">
                  <c:v>2.9308000000000001</c:v>
                </c:pt>
                <c:pt idx="2518">
                  <c:v>2.9308000000000001</c:v>
                </c:pt>
                <c:pt idx="2519">
                  <c:v>2.9308000000000001</c:v>
                </c:pt>
                <c:pt idx="2520">
                  <c:v>2.9462000000000002</c:v>
                </c:pt>
                <c:pt idx="2521">
                  <c:v>2.9462000000000002</c:v>
                </c:pt>
                <c:pt idx="2522">
                  <c:v>2.9462000000000002</c:v>
                </c:pt>
                <c:pt idx="2523">
                  <c:v>2.9462000000000002</c:v>
                </c:pt>
                <c:pt idx="2524">
                  <c:v>2.9462000000000002</c:v>
                </c:pt>
                <c:pt idx="2525">
                  <c:v>2.9462000000000002</c:v>
                </c:pt>
                <c:pt idx="2526">
                  <c:v>2.9462000000000002</c:v>
                </c:pt>
                <c:pt idx="2527">
                  <c:v>2.9462000000000002</c:v>
                </c:pt>
                <c:pt idx="2528">
                  <c:v>2.9462000000000002</c:v>
                </c:pt>
                <c:pt idx="2529">
                  <c:v>2.9462000000000002</c:v>
                </c:pt>
                <c:pt idx="2530">
                  <c:v>2.9462000000000002</c:v>
                </c:pt>
                <c:pt idx="2531">
                  <c:v>2.9462000000000002</c:v>
                </c:pt>
                <c:pt idx="2532">
                  <c:v>2.9462000000000002</c:v>
                </c:pt>
                <c:pt idx="2533">
                  <c:v>2.9462000000000002</c:v>
                </c:pt>
                <c:pt idx="2534">
                  <c:v>2.9462000000000002</c:v>
                </c:pt>
                <c:pt idx="2535">
                  <c:v>2.9462000000000002</c:v>
                </c:pt>
                <c:pt idx="2536">
                  <c:v>2.9462000000000002</c:v>
                </c:pt>
                <c:pt idx="2537">
                  <c:v>2.9462000000000002</c:v>
                </c:pt>
                <c:pt idx="2538">
                  <c:v>2.9462000000000002</c:v>
                </c:pt>
                <c:pt idx="2539">
                  <c:v>2.9462000000000002</c:v>
                </c:pt>
                <c:pt idx="2540">
                  <c:v>2.9462000000000002</c:v>
                </c:pt>
                <c:pt idx="2541">
                  <c:v>2.9462000000000002</c:v>
                </c:pt>
                <c:pt idx="2542">
                  <c:v>2.9462000000000002</c:v>
                </c:pt>
                <c:pt idx="2543">
                  <c:v>2.9462000000000002</c:v>
                </c:pt>
                <c:pt idx="2544">
                  <c:v>2.9462000000000002</c:v>
                </c:pt>
                <c:pt idx="2545">
                  <c:v>2.9125000000000001</c:v>
                </c:pt>
                <c:pt idx="2546">
                  <c:v>2.8818000000000001</c:v>
                </c:pt>
                <c:pt idx="2547">
                  <c:v>2.8614999999999999</c:v>
                </c:pt>
                <c:pt idx="2548">
                  <c:v>2.8614999999999999</c:v>
                </c:pt>
                <c:pt idx="2549">
                  <c:v>2.8769</c:v>
                </c:pt>
                <c:pt idx="2550">
                  <c:v>2.8769</c:v>
                </c:pt>
                <c:pt idx="2551">
                  <c:v>2.8769</c:v>
                </c:pt>
                <c:pt idx="2552">
                  <c:v>2.8769</c:v>
                </c:pt>
                <c:pt idx="2553">
                  <c:v>2.8845999999999998</c:v>
                </c:pt>
                <c:pt idx="2554">
                  <c:v>2.8845999999999998</c:v>
                </c:pt>
                <c:pt idx="2555">
                  <c:v>2.8845999999999998</c:v>
                </c:pt>
                <c:pt idx="2556">
                  <c:v>2.8845999999999998</c:v>
                </c:pt>
                <c:pt idx="2557">
                  <c:v>2.8845999999999998</c:v>
                </c:pt>
                <c:pt idx="2558">
                  <c:v>2.8845999999999998</c:v>
                </c:pt>
                <c:pt idx="2559">
                  <c:v>2.9</c:v>
                </c:pt>
                <c:pt idx="2560">
                  <c:v>2.9</c:v>
                </c:pt>
                <c:pt idx="2561">
                  <c:v>2.9</c:v>
                </c:pt>
                <c:pt idx="2562">
                  <c:v>2.9</c:v>
                </c:pt>
                <c:pt idx="2563">
                  <c:v>2.9</c:v>
                </c:pt>
                <c:pt idx="2564">
                  <c:v>2.9</c:v>
                </c:pt>
                <c:pt idx="2565">
                  <c:v>2.9</c:v>
                </c:pt>
                <c:pt idx="2566">
                  <c:v>2.9</c:v>
                </c:pt>
                <c:pt idx="2567">
                  <c:v>2.9154</c:v>
                </c:pt>
                <c:pt idx="2568">
                  <c:v>2.9154</c:v>
                </c:pt>
                <c:pt idx="2569">
                  <c:v>2.9154</c:v>
                </c:pt>
                <c:pt idx="2570">
                  <c:v>2.8538000000000001</c:v>
                </c:pt>
                <c:pt idx="2571">
                  <c:v>2.8538000000000001</c:v>
                </c:pt>
                <c:pt idx="2572">
                  <c:v>2.8538000000000001</c:v>
                </c:pt>
                <c:pt idx="2573">
                  <c:v>2.8538000000000001</c:v>
                </c:pt>
                <c:pt idx="2574">
                  <c:v>2.6625000000000001</c:v>
                </c:pt>
                <c:pt idx="2575">
                  <c:v>2.65</c:v>
                </c:pt>
                <c:pt idx="2576">
                  <c:v>2.6307999999999998</c:v>
                </c:pt>
                <c:pt idx="2577">
                  <c:v>2.6307999999999998</c:v>
                </c:pt>
                <c:pt idx="2578">
                  <c:v>2.6307999999999998</c:v>
                </c:pt>
                <c:pt idx="2579">
                  <c:v>2.6307999999999998</c:v>
                </c:pt>
                <c:pt idx="2580">
                  <c:v>2.6307999999999998</c:v>
                </c:pt>
                <c:pt idx="2581">
                  <c:v>2.6385000000000001</c:v>
                </c:pt>
                <c:pt idx="2582">
                  <c:v>2.6385000000000001</c:v>
                </c:pt>
                <c:pt idx="2583">
                  <c:v>2.6385000000000001</c:v>
                </c:pt>
                <c:pt idx="2584">
                  <c:v>2.6385000000000001</c:v>
                </c:pt>
                <c:pt idx="2585">
                  <c:v>2.6385000000000001</c:v>
                </c:pt>
                <c:pt idx="2586">
                  <c:v>2.6385000000000001</c:v>
                </c:pt>
                <c:pt idx="2587">
                  <c:v>2.6615000000000002</c:v>
                </c:pt>
                <c:pt idx="2588">
                  <c:v>2.6692</c:v>
                </c:pt>
                <c:pt idx="2589">
                  <c:v>2.6692</c:v>
                </c:pt>
                <c:pt idx="2590">
                  <c:v>2.6692</c:v>
                </c:pt>
                <c:pt idx="2591">
                  <c:v>2.6692</c:v>
                </c:pt>
                <c:pt idx="2592">
                  <c:v>2.6692</c:v>
                </c:pt>
                <c:pt idx="2593">
                  <c:v>2.6692</c:v>
                </c:pt>
                <c:pt idx="2594">
                  <c:v>2.6692</c:v>
                </c:pt>
                <c:pt idx="2595">
                  <c:v>2.6692</c:v>
                </c:pt>
                <c:pt idx="2596">
                  <c:v>2.6615000000000002</c:v>
                </c:pt>
                <c:pt idx="2597">
                  <c:v>2.6615000000000002</c:v>
                </c:pt>
                <c:pt idx="2598">
                  <c:v>2.6615000000000002</c:v>
                </c:pt>
                <c:pt idx="2599">
                  <c:v>2.6615000000000002</c:v>
                </c:pt>
                <c:pt idx="2600">
                  <c:v>2.6615000000000002</c:v>
                </c:pt>
                <c:pt idx="2601">
                  <c:v>2.6768999999999998</c:v>
                </c:pt>
                <c:pt idx="2602">
                  <c:v>2.6768999999999998</c:v>
                </c:pt>
                <c:pt idx="2603">
                  <c:v>2.6768999999999998</c:v>
                </c:pt>
                <c:pt idx="2604">
                  <c:v>2.6768999999999998</c:v>
                </c:pt>
                <c:pt idx="2605">
                  <c:v>2.97</c:v>
                </c:pt>
                <c:pt idx="2606">
                  <c:v>2.97</c:v>
                </c:pt>
                <c:pt idx="2607">
                  <c:v>2.97</c:v>
                </c:pt>
                <c:pt idx="2608">
                  <c:v>2.9417</c:v>
                </c:pt>
                <c:pt idx="2609">
                  <c:v>2.9417</c:v>
                </c:pt>
                <c:pt idx="2610">
                  <c:v>2.9417</c:v>
                </c:pt>
                <c:pt idx="2611">
                  <c:v>2.9666999999999999</c:v>
                </c:pt>
                <c:pt idx="2612">
                  <c:v>2.9666999999999999</c:v>
                </c:pt>
                <c:pt idx="2613">
                  <c:v>2.9666999999999999</c:v>
                </c:pt>
                <c:pt idx="2614">
                  <c:v>2.9666999999999999</c:v>
                </c:pt>
                <c:pt idx="2615">
                  <c:v>2.9923000000000002</c:v>
                </c:pt>
                <c:pt idx="2616">
                  <c:v>3.0308000000000002</c:v>
                </c:pt>
                <c:pt idx="2617">
                  <c:v>3.0308000000000002</c:v>
                </c:pt>
                <c:pt idx="2618">
                  <c:v>3.0308000000000002</c:v>
                </c:pt>
                <c:pt idx="2619">
                  <c:v>3.0308000000000002</c:v>
                </c:pt>
                <c:pt idx="2620">
                  <c:v>3.0308000000000002</c:v>
                </c:pt>
                <c:pt idx="2621">
                  <c:v>3.0308000000000002</c:v>
                </c:pt>
                <c:pt idx="2622">
                  <c:v>3.0308000000000002</c:v>
                </c:pt>
                <c:pt idx="2623">
                  <c:v>3.0308000000000002</c:v>
                </c:pt>
                <c:pt idx="2624">
                  <c:v>3.0308000000000002</c:v>
                </c:pt>
                <c:pt idx="2625">
                  <c:v>3.0308000000000002</c:v>
                </c:pt>
                <c:pt idx="2626">
                  <c:v>3.0308000000000002</c:v>
                </c:pt>
                <c:pt idx="2627">
                  <c:v>3.0308000000000002</c:v>
                </c:pt>
                <c:pt idx="2628">
                  <c:v>3.0308000000000002</c:v>
                </c:pt>
                <c:pt idx="2629">
                  <c:v>3</c:v>
                </c:pt>
                <c:pt idx="2630">
                  <c:v>3</c:v>
                </c:pt>
                <c:pt idx="2631">
                  <c:v>3</c:v>
                </c:pt>
                <c:pt idx="2632">
                  <c:v>3</c:v>
                </c:pt>
                <c:pt idx="2633">
                  <c:v>3.0889000000000002</c:v>
                </c:pt>
                <c:pt idx="2634">
                  <c:v>3.0889000000000002</c:v>
                </c:pt>
                <c:pt idx="2635">
                  <c:v>3.0889000000000002</c:v>
                </c:pt>
                <c:pt idx="2636">
                  <c:v>3.0727000000000002</c:v>
                </c:pt>
                <c:pt idx="2637">
                  <c:v>3.0537999999999998</c:v>
                </c:pt>
                <c:pt idx="2638">
                  <c:v>3.0537999999999998</c:v>
                </c:pt>
                <c:pt idx="2639">
                  <c:v>3.0537999999999998</c:v>
                </c:pt>
                <c:pt idx="2640">
                  <c:v>3.0537999999999998</c:v>
                </c:pt>
                <c:pt idx="2641">
                  <c:v>3.0537999999999998</c:v>
                </c:pt>
                <c:pt idx="2642">
                  <c:v>3.0537999999999998</c:v>
                </c:pt>
                <c:pt idx="2643">
                  <c:v>3.0537999999999998</c:v>
                </c:pt>
                <c:pt idx="2644">
                  <c:v>3.0537999999999998</c:v>
                </c:pt>
                <c:pt idx="2645">
                  <c:v>3.0537999999999998</c:v>
                </c:pt>
                <c:pt idx="2646">
                  <c:v>3.0385</c:v>
                </c:pt>
                <c:pt idx="2647">
                  <c:v>3.0385</c:v>
                </c:pt>
                <c:pt idx="2648">
                  <c:v>3.0385</c:v>
                </c:pt>
                <c:pt idx="2649">
                  <c:v>3.0385</c:v>
                </c:pt>
                <c:pt idx="2650">
                  <c:v>3.0385</c:v>
                </c:pt>
                <c:pt idx="2651">
                  <c:v>3.0385</c:v>
                </c:pt>
                <c:pt idx="2652">
                  <c:v>3.0385</c:v>
                </c:pt>
                <c:pt idx="2653">
                  <c:v>3.0385</c:v>
                </c:pt>
                <c:pt idx="2654">
                  <c:v>3.0385</c:v>
                </c:pt>
                <c:pt idx="2655">
                  <c:v>3.0385</c:v>
                </c:pt>
                <c:pt idx="2656">
                  <c:v>3.0385</c:v>
                </c:pt>
                <c:pt idx="2657">
                  <c:v>3.0385</c:v>
                </c:pt>
                <c:pt idx="2658">
                  <c:v>3.0385</c:v>
                </c:pt>
                <c:pt idx="2659">
                  <c:v>3.0385</c:v>
                </c:pt>
                <c:pt idx="2660">
                  <c:v>3.0385</c:v>
                </c:pt>
                <c:pt idx="2661">
                  <c:v>3.0385</c:v>
                </c:pt>
                <c:pt idx="2662">
                  <c:v>3.0385</c:v>
                </c:pt>
                <c:pt idx="2663">
                  <c:v>3.0385</c:v>
                </c:pt>
                <c:pt idx="2664">
                  <c:v>2.9571000000000001</c:v>
                </c:pt>
                <c:pt idx="2665">
                  <c:v>3.01</c:v>
                </c:pt>
                <c:pt idx="2666">
                  <c:v>3.0091000000000001</c:v>
                </c:pt>
                <c:pt idx="2667">
                  <c:v>2.9769000000000001</c:v>
                </c:pt>
                <c:pt idx="2668">
                  <c:v>2.9769000000000001</c:v>
                </c:pt>
                <c:pt idx="2669">
                  <c:v>2.9769000000000001</c:v>
                </c:pt>
                <c:pt idx="2670">
                  <c:v>2.9769000000000001</c:v>
                </c:pt>
                <c:pt idx="2671">
                  <c:v>2.9769000000000001</c:v>
                </c:pt>
                <c:pt idx="2672">
                  <c:v>2.9769000000000001</c:v>
                </c:pt>
                <c:pt idx="2673">
                  <c:v>2.9769000000000001</c:v>
                </c:pt>
                <c:pt idx="2674">
                  <c:v>2.9769000000000001</c:v>
                </c:pt>
                <c:pt idx="2675">
                  <c:v>2.9769000000000001</c:v>
                </c:pt>
                <c:pt idx="2676">
                  <c:v>2.9769000000000001</c:v>
                </c:pt>
                <c:pt idx="2677">
                  <c:v>2.9769000000000001</c:v>
                </c:pt>
                <c:pt idx="2678">
                  <c:v>2.9769000000000001</c:v>
                </c:pt>
                <c:pt idx="2679">
                  <c:v>2.9769000000000001</c:v>
                </c:pt>
                <c:pt idx="2680">
                  <c:v>2.9769000000000001</c:v>
                </c:pt>
                <c:pt idx="2681">
                  <c:v>2.9769000000000001</c:v>
                </c:pt>
                <c:pt idx="2682">
                  <c:v>2.9769000000000001</c:v>
                </c:pt>
                <c:pt idx="2683">
                  <c:v>2.9769000000000001</c:v>
                </c:pt>
                <c:pt idx="2684">
                  <c:v>2.9769000000000001</c:v>
                </c:pt>
                <c:pt idx="2685">
                  <c:v>2.9845999999999999</c:v>
                </c:pt>
                <c:pt idx="2686">
                  <c:v>2.9845999999999999</c:v>
                </c:pt>
                <c:pt idx="2687">
                  <c:v>2.9845999999999999</c:v>
                </c:pt>
                <c:pt idx="2688">
                  <c:v>2.9845999999999999</c:v>
                </c:pt>
                <c:pt idx="2689">
                  <c:v>2.9845999999999999</c:v>
                </c:pt>
                <c:pt idx="2690">
                  <c:v>2.9845999999999999</c:v>
                </c:pt>
                <c:pt idx="2691">
                  <c:v>2.9845999999999999</c:v>
                </c:pt>
                <c:pt idx="2692">
                  <c:v>2.9845999999999999</c:v>
                </c:pt>
                <c:pt idx="2693">
                  <c:v>2.9845999999999999</c:v>
                </c:pt>
                <c:pt idx="2694">
                  <c:v>3.0857000000000001</c:v>
                </c:pt>
                <c:pt idx="2695">
                  <c:v>2.9727000000000001</c:v>
                </c:pt>
                <c:pt idx="2696">
                  <c:v>2.9691999999999998</c:v>
                </c:pt>
                <c:pt idx="2697">
                  <c:v>2.9691999999999998</c:v>
                </c:pt>
                <c:pt idx="2698">
                  <c:v>2.9691999999999998</c:v>
                </c:pt>
                <c:pt idx="2699">
                  <c:v>2.9691999999999998</c:v>
                </c:pt>
                <c:pt idx="2700">
                  <c:v>2.9691999999999998</c:v>
                </c:pt>
                <c:pt idx="2701">
                  <c:v>2.9691999999999998</c:v>
                </c:pt>
                <c:pt idx="2702">
                  <c:v>2.9691999999999998</c:v>
                </c:pt>
                <c:pt idx="2703">
                  <c:v>2.9691999999999998</c:v>
                </c:pt>
                <c:pt idx="2704">
                  <c:v>2.9691999999999998</c:v>
                </c:pt>
                <c:pt idx="2705">
                  <c:v>2.9691999999999998</c:v>
                </c:pt>
                <c:pt idx="2706">
                  <c:v>3.0385</c:v>
                </c:pt>
                <c:pt idx="2707">
                  <c:v>3.0385</c:v>
                </c:pt>
                <c:pt idx="2708">
                  <c:v>3.0385</c:v>
                </c:pt>
                <c:pt idx="2709">
                  <c:v>3.0385</c:v>
                </c:pt>
                <c:pt idx="2710">
                  <c:v>3.0385</c:v>
                </c:pt>
                <c:pt idx="2711">
                  <c:v>3.0385</c:v>
                </c:pt>
                <c:pt idx="2712">
                  <c:v>3.0385</c:v>
                </c:pt>
                <c:pt idx="2713">
                  <c:v>3.0308000000000002</c:v>
                </c:pt>
                <c:pt idx="2714">
                  <c:v>3.0308000000000002</c:v>
                </c:pt>
                <c:pt idx="2715">
                  <c:v>3.0308000000000002</c:v>
                </c:pt>
                <c:pt idx="2716">
                  <c:v>3.0076999999999998</c:v>
                </c:pt>
                <c:pt idx="2717">
                  <c:v>3.0076999999999998</c:v>
                </c:pt>
                <c:pt idx="2718">
                  <c:v>3.0076999999999998</c:v>
                </c:pt>
                <c:pt idx="2719">
                  <c:v>3.0076999999999998</c:v>
                </c:pt>
                <c:pt idx="2720">
                  <c:v>2.9845999999999999</c:v>
                </c:pt>
                <c:pt idx="2721">
                  <c:v>2.9845999999999999</c:v>
                </c:pt>
                <c:pt idx="2722">
                  <c:v>2.9845999999999999</c:v>
                </c:pt>
                <c:pt idx="2723">
                  <c:v>2.9845999999999999</c:v>
                </c:pt>
                <c:pt idx="2724">
                  <c:v>2.9845999999999999</c:v>
                </c:pt>
                <c:pt idx="2725">
                  <c:v>2.9845999999999999</c:v>
                </c:pt>
                <c:pt idx="2726">
                  <c:v>2.9845999999999999</c:v>
                </c:pt>
                <c:pt idx="2727">
                  <c:v>2.7856999999999998</c:v>
                </c:pt>
                <c:pt idx="2728">
                  <c:v>2.7909000000000002</c:v>
                </c:pt>
                <c:pt idx="2729">
                  <c:v>2.8077000000000001</c:v>
                </c:pt>
                <c:pt idx="2730">
                  <c:v>2.8077000000000001</c:v>
                </c:pt>
                <c:pt idx="2731">
                  <c:v>2.8077000000000001</c:v>
                </c:pt>
                <c:pt idx="2732">
                  <c:v>2.8077000000000001</c:v>
                </c:pt>
                <c:pt idx="2733">
                  <c:v>2.8077000000000001</c:v>
                </c:pt>
                <c:pt idx="2734">
                  <c:v>2.8077000000000001</c:v>
                </c:pt>
                <c:pt idx="2735">
                  <c:v>2.8077000000000001</c:v>
                </c:pt>
                <c:pt idx="2736">
                  <c:v>2.8077000000000001</c:v>
                </c:pt>
                <c:pt idx="2737">
                  <c:v>2.8077000000000001</c:v>
                </c:pt>
                <c:pt idx="2738">
                  <c:v>2.8077000000000001</c:v>
                </c:pt>
                <c:pt idx="2739">
                  <c:v>2.8077000000000001</c:v>
                </c:pt>
                <c:pt idx="2740">
                  <c:v>2.8077000000000001</c:v>
                </c:pt>
                <c:pt idx="2741">
                  <c:v>2.8437999999999999</c:v>
                </c:pt>
                <c:pt idx="2742">
                  <c:v>2.8437999999999999</c:v>
                </c:pt>
                <c:pt idx="2743">
                  <c:v>2.8437999999999999</c:v>
                </c:pt>
                <c:pt idx="2744">
                  <c:v>2.8437999999999999</c:v>
                </c:pt>
                <c:pt idx="2745">
                  <c:v>2.8437999999999999</c:v>
                </c:pt>
                <c:pt idx="2746">
                  <c:v>2.8437999999999999</c:v>
                </c:pt>
                <c:pt idx="2747">
                  <c:v>2.8437999999999999</c:v>
                </c:pt>
                <c:pt idx="2748">
                  <c:v>2.8437999999999999</c:v>
                </c:pt>
                <c:pt idx="2749">
                  <c:v>2.8437999999999999</c:v>
                </c:pt>
                <c:pt idx="2750">
                  <c:v>2.8437999999999999</c:v>
                </c:pt>
                <c:pt idx="2751">
                  <c:v>2.8437999999999999</c:v>
                </c:pt>
                <c:pt idx="2752">
                  <c:v>2.8437999999999999</c:v>
                </c:pt>
                <c:pt idx="2753">
                  <c:v>2.8437999999999999</c:v>
                </c:pt>
                <c:pt idx="2754">
                  <c:v>2.8437999999999999</c:v>
                </c:pt>
                <c:pt idx="2755">
                  <c:v>2.7467000000000001</c:v>
                </c:pt>
                <c:pt idx="2756">
                  <c:v>2.7639</c:v>
                </c:pt>
                <c:pt idx="2757">
                  <c:v>2.7589999999999999</c:v>
                </c:pt>
                <c:pt idx="2758">
                  <c:v>2.7589999999999999</c:v>
                </c:pt>
                <c:pt idx="2759">
                  <c:v>2.7589999999999999</c:v>
                </c:pt>
                <c:pt idx="2760">
                  <c:v>2.7589999999999999</c:v>
                </c:pt>
                <c:pt idx="2761">
                  <c:v>2.7589999999999999</c:v>
                </c:pt>
                <c:pt idx="2762">
                  <c:v>2.7589999999999999</c:v>
                </c:pt>
                <c:pt idx="2763">
                  <c:v>2.7589999999999999</c:v>
                </c:pt>
                <c:pt idx="2764">
                  <c:v>2.7589999999999999</c:v>
                </c:pt>
                <c:pt idx="2765">
                  <c:v>2.7928999999999999</c:v>
                </c:pt>
                <c:pt idx="2766">
                  <c:v>2.7928999999999999</c:v>
                </c:pt>
                <c:pt idx="2767">
                  <c:v>2.7928999999999999</c:v>
                </c:pt>
                <c:pt idx="2768">
                  <c:v>2.7928999999999999</c:v>
                </c:pt>
                <c:pt idx="2769">
                  <c:v>2.7959000000000001</c:v>
                </c:pt>
                <c:pt idx="2770">
                  <c:v>2.7959000000000001</c:v>
                </c:pt>
                <c:pt idx="2771">
                  <c:v>2.7959000000000001</c:v>
                </c:pt>
                <c:pt idx="2772">
                  <c:v>2.7959000000000001</c:v>
                </c:pt>
                <c:pt idx="2773">
                  <c:v>2.7959000000000001</c:v>
                </c:pt>
                <c:pt idx="2774">
                  <c:v>2.7959000000000001</c:v>
                </c:pt>
                <c:pt idx="2775">
                  <c:v>2.7959000000000001</c:v>
                </c:pt>
                <c:pt idx="2776">
                  <c:v>2.7974999999999999</c:v>
                </c:pt>
                <c:pt idx="2777">
                  <c:v>2.7974999999999999</c:v>
                </c:pt>
                <c:pt idx="2778">
                  <c:v>2.7974999999999999</c:v>
                </c:pt>
                <c:pt idx="2779">
                  <c:v>2.7974999999999999</c:v>
                </c:pt>
                <c:pt idx="2780">
                  <c:v>2.7974999999999999</c:v>
                </c:pt>
                <c:pt idx="2781">
                  <c:v>2.7974999999999999</c:v>
                </c:pt>
                <c:pt idx="2782">
                  <c:v>2.7974999999999999</c:v>
                </c:pt>
                <c:pt idx="2783">
                  <c:v>2.8121</c:v>
                </c:pt>
                <c:pt idx="2784">
                  <c:v>2.8121</c:v>
                </c:pt>
                <c:pt idx="2785">
                  <c:v>2.8121</c:v>
                </c:pt>
                <c:pt idx="2786">
                  <c:v>2.7021999999999999</c:v>
                </c:pt>
                <c:pt idx="2787">
                  <c:v>2.7498</c:v>
                </c:pt>
                <c:pt idx="2788">
                  <c:v>2.7498</c:v>
                </c:pt>
                <c:pt idx="2789">
                  <c:v>2.7498</c:v>
                </c:pt>
                <c:pt idx="2790">
                  <c:v>2.7544</c:v>
                </c:pt>
                <c:pt idx="2791">
                  <c:v>2.7322000000000002</c:v>
                </c:pt>
                <c:pt idx="2792">
                  <c:v>2.7322000000000002</c:v>
                </c:pt>
                <c:pt idx="2793">
                  <c:v>2.7322000000000002</c:v>
                </c:pt>
                <c:pt idx="2794">
                  <c:v>2.7322000000000002</c:v>
                </c:pt>
                <c:pt idx="2795">
                  <c:v>2.7322000000000002</c:v>
                </c:pt>
                <c:pt idx="2796">
                  <c:v>2.7322000000000002</c:v>
                </c:pt>
                <c:pt idx="2797">
                  <c:v>2.7322000000000002</c:v>
                </c:pt>
                <c:pt idx="2798">
                  <c:v>2.7322000000000002</c:v>
                </c:pt>
                <c:pt idx="2799">
                  <c:v>2.7322000000000002</c:v>
                </c:pt>
                <c:pt idx="2800">
                  <c:v>2.7374000000000001</c:v>
                </c:pt>
                <c:pt idx="2801">
                  <c:v>2.7374000000000001</c:v>
                </c:pt>
                <c:pt idx="2802">
                  <c:v>2.7374000000000001</c:v>
                </c:pt>
                <c:pt idx="2803">
                  <c:v>2.7374000000000001</c:v>
                </c:pt>
                <c:pt idx="2804">
                  <c:v>2.7526000000000002</c:v>
                </c:pt>
                <c:pt idx="2805">
                  <c:v>2.7526000000000002</c:v>
                </c:pt>
                <c:pt idx="2806">
                  <c:v>2.7526000000000002</c:v>
                </c:pt>
                <c:pt idx="2807">
                  <c:v>2.7526000000000002</c:v>
                </c:pt>
                <c:pt idx="2808">
                  <c:v>2.7526000000000002</c:v>
                </c:pt>
                <c:pt idx="2809">
                  <c:v>2.7526000000000002</c:v>
                </c:pt>
                <c:pt idx="2810">
                  <c:v>2.7526000000000002</c:v>
                </c:pt>
                <c:pt idx="2811">
                  <c:v>2.7890000000000001</c:v>
                </c:pt>
                <c:pt idx="2812">
                  <c:v>2.7890000000000001</c:v>
                </c:pt>
                <c:pt idx="2813">
                  <c:v>2.7890000000000001</c:v>
                </c:pt>
                <c:pt idx="2814">
                  <c:v>2.7890000000000001</c:v>
                </c:pt>
                <c:pt idx="2815">
                  <c:v>2.7890000000000001</c:v>
                </c:pt>
                <c:pt idx="2816">
                  <c:v>2.7890000000000001</c:v>
                </c:pt>
                <c:pt idx="2817">
                  <c:v>2.7890000000000001</c:v>
                </c:pt>
                <c:pt idx="2818">
                  <c:v>2.7890000000000001</c:v>
                </c:pt>
                <c:pt idx="2819">
                  <c:v>2.7494000000000001</c:v>
                </c:pt>
                <c:pt idx="2820">
                  <c:v>2.7995000000000001</c:v>
                </c:pt>
                <c:pt idx="2821">
                  <c:v>2.7995000000000001</c:v>
                </c:pt>
                <c:pt idx="2822">
                  <c:v>2.7995000000000001</c:v>
                </c:pt>
                <c:pt idx="2823">
                  <c:v>2.7995000000000001</c:v>
                </c:pt>
                <c:pt idx="2824">
                  <c:v>2.7995000000000001</c:v>
                </c:pt>
                <c:pt idx="2825">
                  <c:v>2.7995000000000001</c:v>
                </c:pt>
                <c:pt idx="2826">
                  <c:v>2.7995000000000001</c:v>
                </c:pt>
                <c:pt idx="2827">
                  <c:v>2.7865000000000002</c:v>
                </c:pt>
                <c:pt idx="2828">
                  <c:v>2.7865000000000002</c:v>
                </c:pt>
                <c:pt idx="2829">
                  <c:v>2.7865000000000002</c:v>
                </c:pt>
                <c:pt idx="2830">
                  <c:v>2.7865000000000002</c:v>
                </c:pt>
                <c:pt idx="2831">
                  <c:v>2.7865000000000002</c:v>
                </c:pt>
                <c:pt idx="2832">
                  <c:v>2.7865000000000002</c:v>
                </c:pt>
                <c:pt idx="2833">
                  <c:v>2.7865000000000002</c:v>
                </c:pt>
                <c:pt idx="2834">
                  <c:v>2.7865000000000002</c:v>
                </c:pt>
                <c:pt idx="2835">
                  <c:v>2.7865000000000002</c:v>
                </c:pt>
                <c:pt idx="2836">
                  <c:v>2.7865000000000002</c:v>
                </c:pt>
                <c:pt idx="2837">
                  <c:v>2.7865000000000002</c:v>
                </c:pt>
                <c:pt idx="2838">
                  <c:v>2.7865000000000002</c:v>
                </c:pt>
                <c:pt idx="2839">
                  <c:v>2.7865000000000002</c:v>
                </c:pt>
                <c:pt idx="2840">
                  <c:v>2.7865000000000002</c:v>
                </c:pt>
                <c:pt idx="2841">
                  <c:v>2.7865000000000002</c:v>
                </c:pt>
                <c:pt idx="2842">
                  <c:v>2.7865000000000002</c:v>
                </c:pt>
                <c:pt idx="2843">
                  <c:v>2.7865000000000002</c:v>
                </c:pt>
                <c:pt idx="2844">
                  <c:v>2.7865000000000002</c:v>
                </c:pt>
                <c:pt idx="2845">
                  <c:v>2.7865000000000002</c:v>
                </c:pt>
                <c:pt idx="2846">
                  <c:v>2.7865000000000002</c:v>
                </c:pt>
                <c:pt idx="2847">
                  <c:v>2.7414000000000001</c:v>
                </c:pt>
                <c:pt idx="2848">
                  <c:v>2.6844000000000001</c:v>
                </c:pt>
                <c:pt idx="2849">
                  <c:v>2.6844000000000001</c:v>
                </c:pt>
                <c:pt idx="2850">
                  <c:v>2.6844000000000001</c:v>
                </c:pt>
                <c:pt idx="2851">
                  <c:v>2.6524000000000001</c:v>
                </c:pt>
                <c:pt idx="2852">
                  <c:v>2.6524000000000001</c:v>
                </c:pt>
                <c:pt idx="2853">
                  <c:v>2.6524000000000001</c:v>
                </c:pt>
                <c:pt idx="2854">
                  <c:v>2.633</c:v>
                </c:pt>
                <c:pt idx="2855">
                  <c:v>2.633</c:v>
                </c:pt>
                <c:pt idx="2856">
                  <c:v>2.633</c:v>
                </c:pt>
                <c:pt idx="2857">
                  <c:v>2.633</c:v>
                </c:pt>
                <c:pt idx="2858">
                  <c:v>2.633</c:v>
                </c:pt>
                <c:pt idx="2859">
                  <c:v>2.633</c:v>
                </c:pt>
                <c:pt idx="2860">
                  <c:v>2.6560999999999999</c:v>
                </c:pt>
                <c:pt idx="2861">
                  <c:v>2.6560999999999999</c:v>
                </c:pt>
                <c:pt idx="2862">
                  <c:v>2.6560999999999999</c:v>
                </c:pt>
                <c:pt idx="2863">
                  <c:v>2.6560999999999999</c:v>
                </c:pt>
                <c:pt idx="2864">
                  <c:v>2.6560999999999999</c:v>
                </c:pt>
                <c:pt idx="2865">
                  <c:v>2.6560999999999999</c:v>
                </c:pt>
                <c:pt idx="2866">
                  <c:v>2.6560999999999999</c:v>
                </c:pt>
                <c:pt idx="2867">
                  <c:v>2.6322000000000001</c:v>
                </c:pt>
                <c:pt idx="2868">
                  <c:v>2.6322000000000001</c:v>
                </c:pt>
                <c:pt idx="2869">
                  <c:v>2.6322000000000001</c:v>
                </c:pt>
                <c:pt idx="2870">
                  <c:v>2.6153</c:v>
                </c:pt>
                <c:pt idx="2871">
                  <c:v>2.6153</c:v>
                </c:pt>
                <c:pt idx="2872">
                  <c:v>2.6153</c:v>
                </c:pt>
                <c:pt idx="2873">
                  <c:v>2.6153</c:v>
                </c:pt>
                <c:pt idx="2874">
                  <c:v>2.6307</c:v>
                </c:pt>
                <c:pt idx="2875">
                  <c:v>2.6307</c:v>
                </c:pt>
                <c:pt idx="2876">
                  <c:v>2.6307</c:v>
                </c:pt>
                <c:pt idx="2877">
                  <c:v>2.6307</c:v>
                </c:pt>
                <c:pt idx="2878">
                  <c:v>2.4142999999999999</c:v>
                </c:pt>
                <c:pt idx="2879">
                  <c:v>2.3712</c:v>
                </c:pt>
                <c:pt idx="2880">
                  <c:v>2.3712</c:v>
                </c:pt>
                <c:pt idx="2881">
                  <c:v>2.3858999999999999</c:v>
                </c:pt>
                <c:pt idx="2882">
                  <c:v>2.3793000000000002</c:v>
                </c:pt>
                <c:pt idx="2883">
                  <c:v>2.3793000000000002</c:v>
                </c:pt>
                <c:pt idx="2884">
                  <c:v>2.3793000000000002</c:v>
                </c:pt>
                <c:pt idx="2885">
                  <c:v>2.3793000000000002</c:v>
                </c:pt>
                <c:pt idx="2886">
                  <c:v>2.3793000000000002</c:v>
                </c:pt>
                <c:pt idx="2887">
                  <c:v>2.3793000000000002</c:v>
                </c:pt>
                <c:pt idx="2888">
                  <c:v>2.3769999999999998</c:v>
                </c:pt>
                <c:pt idx="2889">
                  <c:v>2.3769999999999998</c:v>
                </c:pt>
                <c:pt idx="2890">
                  <c:v>2.3769999999999998</c:v>
                </c:pt>
                <c:pt idx="2891">
                  <c:v>2.3769999999999998</c:v>
                </c:pt>
                <c:pt idx="2892">
                  <c:v>2.3769999999999998</c:v>
                </c:pt>
                <c:pt idx="2893">
                  <c:v>2.3769999999999998</c:v>
                </c:pt>
                <c:pt idx="2894">
                  <c:v>2.3769999999999998</c:v>
                </c:pt>
                <c:pt idx="2895">
                  <c:v>2.3769999999999998</c:v>
                </c:pt>
                <c:pt idx="2896">
                  <c:v>2.3938999999999999</c:v>
                </c:pt>
                <c:pt idx="2897">
                  <c:v>2.3938999999999999</c:v>
                </c:pt>
                <c:pt idx="2898">
                  <c:v>2.3938999999999999</c:v>
                </c:pt>
                <c:pt idx="2899">
                  <c:v>2.3938999999999999</c:v>
                </c:pt>
                <c:pt idx="2900">
                  <c:v>2.3938999999999999</c:v>
                </c:pt>
                <c:pt idx="2901">
                  <c:v>2.3938999999999999</c:v>
                </c:pt>
                <c:pt idx="2902">
                  <c:v>2.3938999999999999</c:v>
                </c:pt>
                <c:pt idx="2903">
                  <c:v>2.3938999999999999</c:v>
                </c:pt>
                <c:pt idx="2904">
                  <c:v>2.3938999999999999</c:v>
                </c:pt>
                <c:pt idx="2905">
                  <c:v>2.3885000000000001</c:v>
                </c:pt>
                <c:pt idx="2906">
                  <c:v>2.3885000000000001</c:v>
                </c:pt>
                <c:pt idx="2907">
                  <c:v>2.3885000000000001</c:v>
                </c:pt>
                <c:pt idx="2908">
                  <c:v>2.3885000000000001</c:v>
                </c:pt>
                <c:pt idx="2909">
                  <c:v>2.4437000000000002</c:v>
                </c:pt>
                <c:pt idx="2910">
                  <c:v>2.3771</c:v>
                </c:pt>
                <c:pt idx="2911">
                  <c:v>2.3391999999999999</c:v>
                </c:pt>
                <c:pt idx="2912">
                  <c:v>2.3391999999999999</c:v>
                </c:pt>
                <c:pt idx="2913">
                  <c:v>2.3391999999999999</c:v>
                </c:pt>
                <c:pt idx="2914">
                  <c:v>2.3391999999999999</c:v>
                </c:pt>
                <c:pt idx="2915">
                  <c:v>2.3391999999999999</c:v>
                </c:pt>
                <c:pt idx="2916">
                  <c:v>2.3342000000000001</c:v>
                </c:pt>
                <c:pt idx="2917">
                  <c:v>2.3315999999999999</c:v>
                </c:pt>
                <c:pt idx="2918">
                  <c:v>2.3315999999999999</c:v>
                </c:pt>
                <c:pt idx="2919">
                  <c:v>2.3315999999999999</c:v>
                </c:pt>
                <c:pt idx="2920">
                  <c:v>2.3315999999999999</c:v>
                </c:pt>
                <c:pt idx="2921">
                  <c:v>2.3315999999999999</c:v>
                </c:pt>
                <c:pt idx="2922">
                  <c:v>2.3315999999999999</c:v>
                </c:pt>
                <c:pt idx="2923">
                  <c:v>2.3315999999999999</c:v>
                </c:pt>
                <c:pt idx="2924">
                  <c:v>2.3462000000000001</c:v>
                </c:pt>
                <c:pt idx="2925">
                  <c:v>2.3462000000000001</c:v>
                </c:pt>
                <c:pt idx="2926">
                  <c:v>2.3462000000000001</c:v>
                </c:pt>
                <c:pt idx="2927">
                  <c:v>2.3616000000000001</c:v>
                </c:pt>
                <c:pt idx="2928">
                  <c:v>2.3616000000000001</c:v>
                </c:pt>
                <c:pt idx="2929">
                  <c:v>2.3616000000000001</c:v>
                </c:pt>
                <c:pt idx="2930">
                  <c:v>2.3746999999999998</c:v>
                </c:pt>
                <c:pt idx="2931">
                  <c:v>2.3746999999999998</c:v>
                </c:pt>
                <c:pt idx="2932">
                  <c:v>2.3746999999999998</c:v>
                </c:pt>
                <c:pt idx="2933">
                  <c:v>2.3746999999999998</c:v>
                </c:pt>
                <c:pt idx="2934">
                  <c:v>2.3746999999999998</c:v>
                </c:pt>
                <c:pt idx="2935">
                  <c:v>2.3746999999999998</c:v>
                </c:pt>
                <c:pt idx="2936">
                  <c:v>2.3746999999999998</c:v>
                </c:pt>
                <c:pt idx="2937">
                  <c:v>2.3793000000000002</c:v>
                </c:pt>
                <c:pt idx="2938">
                  <c:v>2.3793000000000002</c:v>
                </c:pt>
                <c:pt idx="2939">
                  <c:v>2.6879</c:v>
                </c:pt>
                <c:pt idx="2940">
                  <c:v>2.5836999999999999</c:v>
                </c:pt>
                <c:pt idx="2941">
                  <c:v>2.5836999999999999</c:v>
                </c:pt>
                <c:pt idx="2942">
                  <c:v>2.5836999999999999</c:v>
                </c:pt>
                <c:pt idx="2943">
                  <c:v>2.5836999999999999</c:v>
                </c:pt>
                <c:pt idx="2944">
                  <c:v>2.5933999999999999</c:v>
                </c:pt>
                <c:pt idx="2945">
                  <c:v>2.5939000000000001</c:v>
                </c:pt>
                <c:pt idx="2946">
                  <c:v>2.5939000000000001</c:v>
                </c:pt>
                <c:pt idx="2947">
                  <c:v>2.5939000000000001</c:v>
                </c:pt>
                <c:pt idx="2948">
                  <c:v>2.5939000000000001</c:v>
                </c:pt>
                <c:pt idx="2949">
                  <c:v>2.5939000000000001</c:v>
                </c:pt>
                <c:pt idx="2950">
                  <c:v>2.5939000000000001</c:v>
                </c:pt>
                <c:pt idx="2951">
                  <c:v>2.5924</c:v>
                </c:pt>
                <c:pt idx="2952">
                  <c:v>2.5924</c:v>
                </c:pt>
                <c:pt idx="2953">
                  <c:v>2.5924</c:v>
                </c:pt>
                <c:pt idx="2954">
                  <c:v>2.5924</c:v>
                </c:pt>
                <c:pt idx="2955">
                  <c:v>2.5924</c:v>
                </c:pt>
                <c:pt idx="2956">
                  <c:v>2.5924</c:v>
                </c:pt>
                <c:pt idx="2957">
                  <c:v>2.5924</c:v>
                </c:pt>
                <c:pt idx="2958">
                  <c:v>2.5931000000000002</c:v>
                </c:pt>
                <c:pt idx="2959">
                  <c:v>2.5931000000000002</c:v>
                </c:pt>
                <c:pt idx="2960">
                  <c:v>2.5931000000000002</c:v>
                </c:pt>
                <c:pt idx="2961">
                  <c:v>2.5931000000000002</c:v>
                </c:pt>
                <c:pt idx="2962">
                  <c:v>2.5931000000000002</c:v>
                </c:pt>
                <c:pt idx="2963">
                  <c:v>2.5931000000000002</c:v>
                </c:pt>
                <c:pt idx="2964">
                  <c:v>2.5931000000000002</c:v>
                </c:pt>
                <c:pt idx="2965">
                  <c:v>2.5931000000000002</c:v>
                </c:pt>
                <c:pt idx="2966">
                  <c:v>2.5931000000000002</c:v>
                </c:pt>
                <c:pt idx="2967">
                  <c:v>2.5931000000000002</c:v>
                </c:pt>
                <c:pt idx="2968">
                  <c:v>2.5931000000000002</c:v>
                </c:pt>
                <c:pt idx="2969">
                  <c:v>2.5931000000000002</c:v>
                </c:pt>
                <c:pt idx="2970">
                  <c:v>2.5931000000000002</c:v>
                </c:pt>
                <c:pt idx="2971">
                  <c:v>2.5931000000000002</c:v>
                </c:pt>
                <c:pt idx="2972">
                  <c:v>2.72</c:v>
                </c:pt>
                <c:pt idx="2973">
                  <c:v>2.7355999999999998</c:v>
                </c:pt>
                <c:pt idx="2974">
                  <c:v>2.738</c:v>
                </c:pt>
                <c:pt idx="2975">
                  <c:v>2.738</c:v>
                </c:pt>
                <c:pt idx="2976">
                  <c:v>2.738</c:v>
                </c:pt>
                <c:pt idx="2977">
                  <c:v>2.738</c:v>
                </c:pt>
                <c:pt idx="2978">
                  <c:v>2.738</c:v>
                </c:pt>
                <c:pt idx="2979">
                  <c:v>2.7404999999999999</c:v>
                </c:pt>
                <c:pt idx="2980">
                  <c:v>2.7404999999999999</c:v>
                </c:pt>
                <c:pt idx="2981">
                  <c:v>2.7404999999999999</c:v>
                </c:pt>
                <c:pt idx="2982">
                  <c:v>2.7404999999999999</c:v>
                </c:pt>
                <c:pt idx="2983">
                  <c:v>2.7404999999999999</c:v>
                </c:pt>
                <c:pt idx="2984">
                  <c:v>2.7404999999999999</c:v>
                </c:pt>
                <c:pt idx="2985">
                  <c:v>2.7404999999999999</c:v>
                </c:pt>
                <c:pt idx="2986">
                  <c:v>2.7187999999999999</c:v>
                </c:pt>
                <c:pt idx="2987">
                  <c:v>2.7187999999999999</c:v>
                </c:pt>
                <c:pt idx="2988">
                  <c:v>2.7229999999999999</c:v>
                </c:pt>
                <c:pt idx="2989">
                  <c:v>2.7229999999999999</c:v>
                </c:pt>
                <c:pt idx="2990">
                  <c:v>2.7229999999999999</c:v>
                </c:pt>
                <c:pt idx="2991">
                  <c:v>2.7229999999999999</c:v>
                </c:pt>
                <c:pt idx="2992">
                  <c:v>2.7229999999999999</c:v>
                </c:pt>
                <c:pt idx="2993">
                  <c:v>2.7229999999999999</c:v>
                </c:pt>
                <c:pt idx="2994">
                  <c:v>2.7229999999999999</c:v>
                </c:pt>
                <c:pt idx="2995">
                  <c:v>2.7229999999999999</c:v>
                </c:pt>
                <c:pt idx="2996">
                  <c:v>2.7480000000000002</c:v>
                </c:pt>
                <c:pt idx="2997">
                  <c:v>2.7480000000000002</c:v>
                </c:pt>
                <c:pt idx="2998">
                  <c:v>2.7480000000000002</c:v>
                </c:pt>
                <c:pt idx="2999">
                  <c:v>2.7480000000000002</c:v>
                </c:pt>
                <c:pt idx="3000">
                  <c:v>2.8534999999999999</c:v>
                </c:pt>
                <c:pt idx="3001">
                  <c:v>2.7997000000000001</c:v>
                </c:pt>
                <c:pt idx="3002">
                  <c:v>2.8306</c:v>
                </c:pt>
                <c:pt idx="3003">
                  <c:v>2.8306</c:v>
                </c:pt>
                <c:pt idx="3004">
                  <c:v>2.8306</c:v>
                </c:pt>
                <c:pt idx="3005">
                  <c:v>2.8306</c:v>
                </c:pt>
                <c:pt idx="3006">
                  <c:v>2.8306</c:v>
                </c:pt>
                <c:pt idx="3007">
                  <c:v>2.8306</c:v>
                </c:pt>
                <c:pt idx="3008">
                  <c:v>2.8306</c:v>
                </c:pt>
                <c:pt idx="3009">
                  <c:v>2.8306</c:v>
                </c:pt>
                <c:pt idx="3010">
                  <c:v>2.8306</c:v>
                </c:pt>
                <c:pt idx="3011">
                  <c:v>2.8306</c:v>
                </c:pt>
                <c:pt idx="3012">
                  <c:v>2.8306</c:v>
                </c:pt>
                <c:pt idx="3013">
                  <c:v>2.8306</c:v>
                </c:pt>
                <c:pt idx="3014">
                  <c:v>2.8306</c:v>
                </c:pt>
                <c:pt idx="3015">
                  <c:v>2.8298000000000001</c:v>
                </c:pt>
                <c:pt idx="3016">
                  <c:v>2.8298000000000001</c:v>
                </c:pt>
                <c:pt idx="3017">
                  <c:v>2.8452000000000002</c:v>
                </c:pt>
                <c:pt idx="3018">
                  <c:v>2.8452000000000002</c:v>
                </c:pt>
                <c:pt idx="3019">
                  <c:v>2.8452000000000002</c:v>
                </c:pt>
                <c:pt idx="3020">
                  <c:v>2.8452000000000002</c:v>
                </c:pt>
                <c:pt idx="3021">
                  <c:v>2.8931</c:v>
                </c:pt>
                <c:pt idx="3022">
                  <c:v>2.8931</c:v>
                </c:pt>
                <c:pt idx="3023">
                  <c:v>2.8931</c:v>
                </c:pt>
                <c:pt idx="3024">
                  <c:v>2.8854000000000002</c:v>
                </c:pt>
                <c:pt idx="3025">
                  <c:v>2.8854000000000002</c:v>
                </c:pt>
                <c:pt idx="3026">
                  <c:v>2.8854000000000002</c:v>
                </c:pt>
                <c:pt idx="3027">
                  <c:v>2.8854000000000002</c:v>
                </c:pt>
                <c:pt idx="3028">
                  <c:v>2.8931</c:v>
                </c:pt>
                <c:pt idx="3029">
                  <c:v>2.8931</c:v>
                </c:pt>
                <c:pt idx="3030">
                  <c:v>2.968</c:v>
                </c:pt>
                <c:pt idx="3031">
                  <c:v>2.9531999999999998</c:v>
                </c:pt>
                <c:pt idx="3032">
                  <c:v>2.9531999999999998</c:v>
                </c:pt>
                <c:pt idx="3033">
                  <c:v>2.9531999999999998</c:v>
                </c:pt>
                <c:pt idx="3034">
                  <c:v>2.9531999999999998</c:v>
                </c:pt>
                <c:pt idx="3035">
                  <c:v>2.9531999999999998</c:v>
                </c:pt>
                <c:pt idx="3036">
                  <c:v>2.9531999999999998</c:v>
                </c:pt>
                <c:pt idx="3037">
                  <c:v>2.9531999999999998</c:v>
                </c:pt>
                <c:pt idx="3038">
                  <c:v>2.9531999999999998</c:v>
                </c:pt>
                <c:pt idx="3039">
                  <c:v>2.9531999999999998</c:v>
                </c:pt>
                <c:pt idx="3040">
                  <c:v>2.9531999999999998</c:v>
                </c:pt>
                <c:pt idx="3041">
                  <c:v>2.9531999999999998</c:v>
                </c:pt>
                <c:pt idx="3042">
                  <c:v>2.9531999999999998</c:v>
                </c:pt>
                <c:pt idx="3043">
                  <c:v>2.9531999999999998</c:v>
                </c:pt>
                <c:pt idx="3044">
                  <c:v>2.9552999999999998</c:v>
                </c:pt>
                <c:pt idx="3045">
                  <c:v>2.9552999999999998</c:v>
                </c:pt>
                <c:pt idx="3046">
                  <c:v>2.9552999999999998</c:v>
                </c:pt>
                <c:pt idx="3047">
                  <c:v>2.9552999999999998</c:v>
                </c:pt>
                <c:pt idx="3048">
                  <c:v>2.9552999999999998</c:v>
                </c:pt>
                <c:pt idx="3049">
                  <c:v>2.9420999999999999</c:v>
                </c:pt>
                <c:pt idx="3050">
                  <c:v>2.9420999999999999</c:v>
                </c:pt>
                <c:pt idx="3051">
                  <c:v>2.9420999999999999</c:v>
                </c:pt>
                <c:pt idx="3052">
                  <c:v>2.9420999999999999</c:v>
                </c:pt>
                <c:pt idx="3053">
                  <c:v>2.9420999999999999</c:v>
                </c:pt>
                <c:pt idx="3054">
                  <c:v>2.9420999999999999</c:v>
                </c:pt>
                <c:pt idx="3055">
                  <c:v>2.9420999999999999</c:v>
                </c:pt>
                <c:pt idx="3056">
                  <c:v>2.9459</c:v>
                </c:pt>
                <c:pt idx="3057">
                  <c:v>2.9459</c:v>
                </c:pt>
                <c:pt idx="3058">
                  <c:v>2.9459</c:v>
                </c:pt>
                <c:pt idx="3059">
                  <c:v>2.9459</c:v>
                </c:pt>
                <c:pt idx="3060">
                  <c:v>2.9104000000000001</c:v>
                </c:pt>
                <c:pt idx="3061">
                  <c:v>2.9104000000000001</c:v>
                </c:pt>
                <c:pt idx="3062">
                  <c:v>2.9104000000000001</c:v>
                </c:pt>
                <c:pt idx="3063">
                  <c:v>2.9194</c:v>
                </c:pt>
                <c:pt idx="3064">
                  <c:v>2.9624999999999999</c:v>
                </c:pt>
                <c:pt idx="3065">
                  <c:v>2.9624999999999999</c:v>
                </c:pt>
                <c:pt idx="3066">
                  <c:v>2.9624999999999999</c:v>
                </c:pt>
                <c:pt idx="3067">
                  <c:v>2.9624999999999999</c:v>
                </c:pt>
                <c:pt idx="3068">
                  <c:v>2.9624999999999999</c:v>
                </c:pt>
                <c:pt idx="3069">
                  <c:v>2.9624999999999999</c:v>
                </c:pt>
                <c:pt idx="3070">
                  <c:v>2.9556</c:v>
                </c:pt>
                <c:pt idx="3071">
                  <c:v>2.9556</c:v>
                </c:pt>
                <c:pt idx="3072">
                  <c:v>2.9556</c:v>
                </c:pt>
                <c:pt idx="3073">
                  <c:v>2.9556</c:v>
                </c:pt>
                <c:pt idx="3074">
                  <c:v>2.9556</c:v>
                </c:pt>
                <c:pt idx="3075">
                  <c:v>2.9556</c:v>
                </c:pt>
                <c:pt idx="3076">
                  <c:v>2.9556</c:v>
                </c:pt>
                <c:pt idx="3077">
                  <c:v>2.9632999999999998</c:v>
                </c:pt>
                <c:pt idx="3078">
                  <c:v>2.9632999999999998</c:v>
                </c:pt>
                <c:pt idx="3079">
                  <c:v>2.9510000000000001</c:v>
                </c:pt>
                <c:pt idx="3080">
                  <c:v>2.9510000000000001</c:v>
                </c:pt>
                <c:pt idx="3081">
                  <c:v>2.9510000000000001</c:v>
                </c:pt>
                <c:pt idx="3082">
                  <c:v>2.9510000000000001</c:v>
                </c:pt>
                <c:pt idx="3083">
                  <c:v>2.9510000000000001</c:v>
                </c:pt>
                <c:pt idx="3084">
                  <c:v>2.9699</c:v>
                </c:pt>
                <c:pt idx="3085">
                  <c:v>2.9699</c:v>
                </c:pt>
                <c:pt idx="3086">
                  <c:v>2.9699</c:v>
                </c:pt>
                <c:pt idx="3087">
                  <c:v>2.9699</c:v>
                </c:pt>
                <c:pt idx="3088">
                  <c:v>2.9699</c:v>
                </c:pt>
                <c:pt idx="3089">
                  <c:v>2.9699</c:v>
                </c:pt>
                <c:pt idx="3090">
                  <c:v>2.9699</c:v>
                </c:pt>
                <c:pt idx="3091">
                  <c:v>2.9144000000000001</c:v>
                </c:pt>
                <c:pt idx="3092">
                  <c:v>2.8693</c:v>
                </c:pt>
                <c:pt idx="3093">
                  <c:v>2.9186000000000001</c:v>
                </c:pt>
                <c:pt idx="3094">
                  <c:v>2.9186000000000001</c:v>
                </c:pt>
                <c:pt idx="3095">
                  <c:v>2.9186000000000001</c:v>
                </c:pt>
                <c:pt idx="3096">
                  <c:v>2.9186000000000001</c:v>
                </c:pt>
                <c:pt idx="3097">
                  <c:v>2.9186000000000001</c:v>
                </c:pt>
                <c:pt idx="3098">
                  <c:v>2.9211</c:v>
                </c:pt>
                <c:pt idx="3099">
                  <c:v>2.9211</c:v>
                </c:pt>
                <c:pt idx="3100">
                  <c:v>2.9195000000000002</c:v>
                </c:pt>
                <c:pt idx="3101">
                  <c:v>2.9195000000000002</c:v>
                </c:pt>
                <c:pt idx="3102">
                  <c:v>2.9195000000000002</c:v>
                </c:pt>
                <c:pt idx="3103">
                  <c:v>2.9195000000000002</c:v>
                </c:pt>
                <c:pt idx="3104">
                  <c:v>2.9195000000000002</c:v>
                </c:pt>
                <c:pt idx="3105">
                  <c:v>2.9209999999999998</c:v>
                </c:pt>
                <c:pt idx="3106">
                  <c:v>2.9613999999999998</c:v>
                </c:pt>
                <c:pt idx="3107">
                  <c:v>2.9575</c:v>
                </c:pt>
                <c:pt idx="3108">
                  <c:v>2.9575</c:v>
                </c:pt>
                <c:pt idx="3109">
                  <c:v>2.9575</c:v>
                </c:pt>
                <c:pt idx="3110">
                  <c:v>2.9575</c:v>
                </c:pt>
                <c:pt idx="3111">
                  <c:v>2.9575</c:v>
                </c:pt>
                <c:pt idx="3112">
                  <c:v>2.9384999999999999</c:v>
                </c:pt>
                <c:pt idx="3113">
                  <c:v>2.9384999999999999</c:v>
                </c:pt>
                <c:pt idx="3114">
                  <c:v>2.9384999999999999</c:v>
                </c:pt>
                <c:pt idx="3115">
                  <c:v>2.9384999999999999</c:v>
                </c:pt>
                <c:pt idx="3116">
                  <c:v>2.9384999999999999</c:v>
                </c:pt>
                <c:pt idx="3117">
                  <c:v>2.9384999999999999</c:v>
                </c:pt>
                <c:pt idx="3118">
                  <c:v>2.9384999999999999</c:v>
                </c:pt>
                <c:pt idx="3119">
                  <c:v>2.9245999999999999</c:v>
                </c:pt>
                <c:pt idx="3120">
                  <c:v>2.9245999999999999</c:v>
                </c:pt>
                <c:pt idx="3121">
                  <c:v>2.9767999999999999</c:v>
                </c:pt>
                <c:pt idx="3122">
                  <c:v>2.9767999999999999</c:v>
                </c:pt>
                <c:pt idx="3123">
                  <c:v>2.9649999999999999</c:v>
                </c:pt>
                <c:pt idx="3124">
                  <c:v>2.9649999999999999</c:v>
                </c:pt>
                <c:pt idx="3125">
                  <c:v>2.9649999999999999</c:v>
                </c:pt>
                <c:pt idx="3126">
                  <c:v>2.9645999999999999</c:v>
                </c:pt>
                <c:pt idx="3127">
                  <c:v>2.9645999999999999</c:v>
                </c:pt>
                <c:pt idx="3128">
                  <c:v>2.9645999999999999</c:v>
                </c:pt>
                <c:pt idx="3129">
                  <c:v>2.9645999999999999</c:v>
                </c:pt>
                <c:pt idx="3130">
                  <c:v>2.9645999999999999</c:v>
                </c:pt>
                <c:pt idx="3131">
                  <c:v>2.9645999999999999</c:v>
                </c:pt>
                <c:pt idx="3132">
                  <c:v>2.9645999999999999</c:v>
                </c:pt>
                <c:pt idx="3133">
                  <c:v>2.9569000000000001</c:v>
                </c:pt>
                <c:pt idx="3134">
                  <c:v>2.9569000000000001</c:v>
                </c:pt>
                <c:pt idx="3135">
                  <c:v>2.9569000000000001</c:v>
                </c:pt>
                <c:pt idx="3136">
                  <c:v>2.9569000000000001</c:v>
                </c:pt>
                <c:pt idx="3137">
                  <c:v>2.9569000000000001</c:v>
                </c:pt>
                <c:pt idx="3138">
                  <c:v>2.9569000000000001</c:v>
                </c:pt>
                <c:pt idx="3139">
                  <c:v>2.9569000000000001</c:v>
                </c:pt>
                <c:pt idx="3140">
                  <c:v>2.9891999999999999</c:v>
                </c:pt>
                <c:pt idx="3141">
                  <c:v>2.9891999999999999</c:v>
                </c:pt>
                <c:pt idx="3142">
                  <c:v>2.9891999999999999</c:v>
                </c:pt>
                <c:pt idx="3143">
                  <c:v>2.9891999999999999</c:v>
                </c:pt>
                <c:pt idx="3144">
                  <c:v>2.9891999999999999</c:v>
                </c:pt>
                <c:pt idx="3145">
                  <c:v>2.9891999999999999</c:v>
                </c:pt>
                <c:pt idx="3146">
                  <c:v>2.9891999999999999</c:v>
                </c:pt>
                <c:pt idx="3147">
                  <c:v>2.9891999999999999</c:v>
                </c:pt>
                <c:pt idx="3148">
                  <c:v>2.9891999999999999</c:v>
                </c:pt>
                <c:pt idx="3149">
                  <c:v>2.9891999999999999</c:v>
                </c:pt>
                <c:pt idx="3150">
                  <c:v>2.9891999999999999</c:v>
                </c:pt>
                <c:pt idx="3151">
                  <c:v>2.9891999999999999</c:v>
                </c:pt>
                <c:pt idx="3152">
                  <c:v>2.9891999999999999</c:v>
                </c:pt>
                <c:pt idx="3153">
                  <c:v>2.9891999999999999</c:v>
                </c:pt>
                <c:pt idx="3154">
                  <c:v>3.0320999999999998</c:v>
                </c:pt>
                <c:pt idx="3155">
                  <c:v>2.9468000000000001</c:v>
                </c:pt>
                <c:pt idx="3156">
                  <c:v>2.9679000000000002</c:v>
                </c:pt>
                <c:pt idx="3157">
                  <c:v>2.9679000000000002</c:v>
                </c:pt>
                <c:pt idx="3158">
                  <c:v>2.9679000000000002</c:v>
                </c:pt>
                <c:pt idx="3159">
                  <c:v>2.9679000000000002</c:v>
                </c:pt>
                <c:pt idx="3160">
                  <c:v>2.9679000000000002</c:v>
                </c:pt>
                <c:pt idx="3161">
                  <c:v>2.9771000000000001</c:v>
                </c:pt>
                <c:pt idx="3162">
                  <c:v>2.9771000000000001</c:v>
                </c:pt>
                <c:pt idx="3163">
                  <c:v>2.9771000000000001</c:v>
                </c:pt>
                <c:pt idx="3164">
                  <c:v>2.9771000000000001</c:v>
                </c:pt>
                <c:pt idx="3165">
                  <c:v>2.9771000000000001</c:v>
                </c:pt>
                <c:pt idx="3166">
                  <c:v>2.9771000000000001</c:v>
                </c:pt>
                <c:pt idx="3167">
                  <c:v>2.9771000000000001</c:v>
                </c:pt>
                <c:pt idx="3168">
                  <c:v>2.9862000000000002</c:v>
                </c:pt>
                <c:pt idx="3169">
                  <c:v>2.9862000000000002</c:v>
                </c:pt>
                <c:pt idx="3170">
                  <c:v>2.9862000000000002</c:v>
                </c:pt>
                <c:pt idx="3171">
                  <c:v>2.9862000000000002</c:v>
                </c:pt>
                <c:pt idx="3172">
                  <c:v>2.9862000000000002</c:v>
                </c:pt>
                <c:pt idx="3173">
                  <c:v>2.9862000000000002</c:v>
                </c:pt>
                <c:pt idx="3174">
                  <c:v>2.9862000000000002</c:v>
                </c:pt>
                <c:pt idx="3175">
                  <c:v>3.0103</c:v>
                </c:pt>
                <c:pt idx="3176">
                  <c:v>3.0103</c:v>
                </c:pt>
                <c:pt idx="3177">
                  <c:v>3.0103</c:v>
                </c:pt>
                <c:pt idx="3178">
                  <c:v>3.0103</c:v>
                </c:pt>
                <c:pt idx="3179">
                  <c:v>3.0103</c:v>
                </c:pt>
                <c:pt idx="3180">
                  <c:v>3.0103</c:v>
                </c:pt>
                <c:pt idx="3181">
                  <c:v>3.0103</c:v>
                </c:pt>
                <c:pt idx="3182">
                  <c:v>3.0103</c:v>
                </c:pt>
                <c:pt idx="3183">
                  <c:v>2.9712999999999998</c:v>
                </c:pt>
                <c:pt idx="3184">
                  <c:v>2.9940000000000002</c:v>
                </c:pt>
                <c:pt idx="3185">
                  <c:v>2.9866999999999999</c:v>
                </c:pt>
                <c:pt idx="3186">
                  <c:v>2.9954000000000001</c:v>
                </c:pt>
                <c:pt idx="3187">
                  <c:v>2.9954000000000001</c:v>
                </c:pt>
                <c:pt idx="3188">
                  <c:v>2.9954000000000001</c:v>
                </c:pt>
                <c:pt idx="3189">
                  <c:v>2.9998999999999998</c:v>
                </c:pt>
                <c:pt idx="3190">
                  <c:v>2.9998999999999998</c:v>
                </c:pt>
                <c:pt idx="3191">
                  <c:v>2.9998999999999998</c:v>
                </c:pt>
                <c:pt idx="3192">
                  <c:v>2.9998999999999998</c:v>
                </c:pt>
                <c:pt idx="3193">
                  <c:v>2.9998999999999998</c:v>
                </c:pt>
                <c:pt idx="3194">
                  <c:v>2.9998999999999998</c:v>
                </c:pt>
                <c:pt idx="3195">
                  <c:v>2.9998999999999998</c:v>
                </c:pt>
                <c:pt idx="3196">
                  <c:v>2.9975999999999998</c:v>
                </c:pt>
                <c:pt idx="3197">
                  <c:v>2.9975999999999998</c:v>
                </c:pt>
                <c:pt idx="3198">
                  <c:v>2.9975999999999998</c:v>
                </c:pt>
                <c:pt idx="3199">
                  <c:v>2.9975999999999998</c:v>
                </c:pt>
                <c:pt idx="3200">
                  <c:v>2.9975999999999998</c:v>
                </c:pt>
                <c:pt idx="3201">
                  <c:v>2.9975999999999998</c:v>
                </c:pt>
                <c:pt idx="3202">
                  <c:v>2.9975999999999998</c:v>
                </c:pt>
                <c:pt idx="3203">
                  <c:v>3.0291999999999999</c:v>
                </c:pt>
                <c:pt idx="3204">
                  <c:v>3.0291999999999999</c:v>
                </c:pt>
                <c:pt idx="3205">
                  <c:v>3.0291999999999999</c:v>
                </c:pt>
                <c:pt idx="3206">
                  <c:v>3.0291999999999999</c:v>
                </c:pt>
                <c:pt idx="3207">
                  <c:v>3.0291999999999999</c:v>
                </c:pt>
                <c:pt idx="3208">
                  <c:v>3.0291999999999999</c:v>
                </c:pt>
                <c:pt idx="3209">
                  <c:v>3.0291999999999999</c:v>
                </c:pt>
                <c:pt idx="3210">
                  <c:v>3.0230000000000001</c:v>
                </c:pt>
                <c:pt idx="3211">
                  <c:v>3.0230000000000001</c:v>
                </c:pt>
                <c:pt idx="3212">
                  <c:v>3.0230000000000001</c:v>
                </c:pt>
                <c:pt idx="3213">
                  <c:v>3.125</c:v>
                </c:pt>
                <c:pt idx="3214">
                  <c:v>3.125</c:v>
                </c:pt>
                <c:pt idx="3215">
                  <c:v>3.0893000000000002</c:v>
                </c:pt>
                <c:pt idx="3216">
                  <c:v>3.0893000000000002</c:v>
                </c:pt>
                <c:pt idx="3217">
                  <c:v>3.0623999999999998</c:v>
                </c:pt>
                <c:pt idx="3218">
                  <c:v>3.0623999999999998</c:v>
                </c:pt>
                <c:pt idx="3219">
                  <c:v>3.0623999999999998</c:v>
                </c:pt>
                <c:pt idx="3220">
                  <c:v>3.0623999999999998</c:v>
                </c:pt>
                <c:pt idx="3221">
                  <c:v>3.0623999999999998</c:v>
                </c:pt>
                <c:pt idx="3222">
                  <c:v>3.0670999999999999</c:v>
                </c:pt>
                <c:pt idx="3223">
                  <c:v>3.0670999999999999</c:v>
                </c:pt>
                <c:pt idx="3224">
                  <c:v>3.0851000000000002</c:v>
                </c:pt>
                <c:pt idx="3225">
                  <c:v>3.0851000000000002</c:v>
                </c:pt>
                <c:pt idx="3226">
                  <c:v>3.0851000000000002</c:v>
                </c:pt>
                <c:pt idx="3227">
                  <c:v>3.1242000000000001</c:v>
                </c:pt>
                <c:pt idx="3228">
                  <c:v>3.1242000000000001</c:v>
                </c:pt>
                <c:pt idx="3229">
                  <c:v>3.1242000000000001</c:v>
                </c:pt>
                <c:pt idx="3230">
                  <c:v>3.1242000000000001</c:v>
                </c:pt>
                <c:pt idx="3231">
                  <c:v>3.1078999999999999</c:v>
                </c:pt>
                <c:pt idx="3232">
                  <c:v>3.1078999999999999</c:v>
                </c:pt>
                <c:pt idx="3233">
                  <c:v>3.1078999999999999</c:v>
                </c:pt>
                <c:pt idx="3234">
                  <c:v>3.1078999999999999</c:v>
                </c:pt>
                <c:pt idx="3235">
                  <c:v>3.1078999999999999</c:v>
                </c:pt>
                <c:pt idx="3236">
                  <c:v>3.1078999999999999</c:v>
                </c:pt>
                <c:pt idx="3237">
                  <c:v>3.1078999999999999</c:v>
                </c:pt>
                <c:pt idx="3238">
                  <c:v>3.0840999999999998</c:v>
                </c:pt>
                <c:pt idx="3239">
                  <c:v>3.0840999999999998</c:v>
                </c:pt>
                <c:pt idx="3240">
                  <c:v>3.0840999999999998</c:v>
                </c:pt>
                <c:pt idx="3241">
                  <c:v>3.0840999999999998</c:v>
                </c:pt>
                <c:pt idx="3242">
                  <c:v>3.0840999999999998</c:v>
                </c:pt>
                <c:pt idx="3243">
                  <c:v>3.0840999999999998</c:v>
                </c:pt>
                <c:pt idx="3244">
                  <c:v>3.0840999999999998</c:v>
                </c:pt>
                <c:pt idx="3245">
                  <c:v>2.8717999999999999</c:v>
                </c:pt>
                <c:pt idx="3246">
                  <c:v>2.8860000000000001</c:v>
                </c:pt>
                <c:pt idx="3247">
                  <c:v>2.8704999999999998</c:v>
                </c:pt>
                <c:pt idx="3248">
                  <c:v>2.8574000000000002</c:v>
                </c:pt>
                <c:pt idx="3249">
                  <c:v>2.8574000000000002</c:v>
                </c:pt>
                <c:pt idx="3250">
                  <c:v>2.8574000000000002</c:v>
                </c:pt>
                <c:pt idx="3251">
                  <c:v>2.8574000000000002</c:v>
                </c:pt>
                <c:pt idx="3252">
                  <c:v>2.8536000000000001</c:v>
                </c:pt>
                <c:pt idx="3253">
                  <c:v>2.8536000000000001</c:v>
                </c:pt>
                <c:pt idx="3254">
                  <c:v>2.8536000000000001</c:v>
                </c:pt>
                <c:pt idx="3255">
                  <c:v>2.8536000000000001</c:v>
                </c:pt>
                <c:pt idx="3256">
                  <c:v>2.8536000000000001</c:v>
                </c:pt>
                <c:pt idx="3257">
                  <c:v>2.8536000000000001</c:v>
                </c:pt>
                <c:pt idx="3258">
                  <c:v>2.8536000000000001</c:v>
                </c:pt>
                <c:pt idx="3259">
                  <c:v>2.8035999999999999</c:v>
                </c:pt>
                <c:pt idx="3260">
                  <c:v>2.8035999999999999</c:v>
                </c:pt>
                <c:pt idx="3261">
                  <c:v>2.7936000000000001</c:v>
                </c:pt>
                <c:pt idx="3262">
                  <c:v>2.7936000000000001</c:v>
                </c:pt>
                <c:pt idx="3263">
                  <c:v>2.7936000000000001</c:v>
                </c:pt>
                <c:pt idx="3264">
                  <c:v>2.7936000000000001</c:v>
                </c:pt>
                <c:pt idx="3265">
                  <c:v>2.7936000000000001</c:v>
                </c:pt>
                <c:pt idx="3266">
                  <c:v>2.7867000000000002</c:v>
                </c:pt>
                <c:pt idx="3267">
                  <c:v>2.7867000000000002</c:v>
                </c:pt>
                <c:pt idx="3268">
                  <c:v>2.7867000000000002</c:v>
                </c:pt>
                <c:pt idx="3269">
                  <c:v>2.7867000000000002</c:v>
                </c:pt>
                <c:pt idx="3270">
                  <c:v>2.7867000000000002</c:v>
                </c:pt>
                <c:pt idx="3271">
                  <c:v>2.7867000000000002</c:v>
                </c:pt>
                <c:pt idx="3272">
                  <c:v>2.7867000000000002</c:v>
                </c:pt>
                <c:pt idx="3273">
                  <c:v>2.7713000000000001</c:v>
                </c:pt>
                <c:pt idx="3274">
                  <c:v>2.7477999999999998</c:v>
                </c:pt>
                <c:pt idx="3275">
                  <c:v>2.6735000000000002</c:v>
                </c:pt>
                <c:pt idx="3276">
                  <c:v>2.6756000000000002</c:v>
                </c:pt>
                <c:pt idx="3277">
                  <c:v>2.6756000000000002</c:v>
                </c:pt>
                <c:pt idx="3278">
                  <c:v>2.6756000000000002</c:v>
                </c:pt>
                <c:pt idx="3279">
                  <c:v>2.6756000000000002</c:v>
                </c:pt>
                <c:pt idx="3280">
                  <c:v>2.6722000000000001</c:v>
                </c:pt>
                <c:pt idx="3281">
                  <c:v>2.6722000000000001</c:v>
                </c:pt>
                <c:pt idx="3282">
                  <c:v>2.6722000000000001</c:v>
                </c:pt>
                <c:pt idx="3283">
                  <c:v>2.6722000000000001</c:v>
                </c:pt>
                <c:pt idx="3284">
                  <c:v>2.6722000000000001</c:v>
                </c:pt>
                <c:pt idx="3285">
                  <c:v>2.6722000000000001</c:v>
                </c:pt>
                <c:pt idx="3286">
                  <c:v>2.6722000000000001</c:v>
                </c:pt>
                <c:pt idx="3287">
                  <c:v>2.6768000000000001</c:v>
                </c:pt>
                <c:pt idx="3288">
                  <c:v>2.6768000000000001</c:v>
                </c:pt>
                <c:pt idx="3289">
                  <c:v>2.6768000000000001</c:v>
                </c:pt>
                <c:pt idx="3290">
                  <c:v>2.6768000000000001</c:v>
                </c:pt>
                <c:pt idx="3291">
                  <c:v>2.6768000000000001</c:v>
                </c:pt>
                <c:pt idx="3292">
                  <c:v>2.6768000000000001</c:v>
                </c:pt>
                <c:pt idx="3293">
                  <c:v>2.6768000000000001</c:v>
                </c:pt>
                <c:pt idx="3294">
                  <c:v>2.6760000000000002</c:v>
                </c:pt>
                <c:pt idx="3295">
                  <c:v>2.6760000000000002</c:v>
                </c:pt>
                <c:pt idx="3296">
                  <c:v>2.6760000000000002</c:v>
                </c:pt>
                <c:pt idx="3297">
                  <c:v>2.6760000000000002</c:v>
                </c:pt>
                <c:pt idx="3298">
                  <c:v>2.6760000000000002</c:v>
                </c:pt>
                <c:pt idx="3299">
                  <c:v>2.6760000000000002</c:v>
                </c:pt>
                <c:pt idx="3300">
                  <c:v>2.6760000000000002</c:v>
                </c:pt>
                <c:pt idx="3301">
                  <c:v>2.6859999999999999</c:v>
                </c:pt>
                <c:pt idx="3302">
                  <c:v>2.6859999999999999</c:v>
                </c:pt>
                <c:pt idx="3303">
                  <c:v>2.6859999999999999</c:v>
                </c:pt>
                <c:pt idx="3304">
                  <c:v>2.6859999999999999</c:v>
                </c:pt>
                <c:pt idx="3305">
                  <c:v>2.7549999999999999</c:v>
                </c:pt>
                <c:pt idx="3306">
                  <c:v>2.7549999999999999</c:v>
                </c:pt>
                <c:pt idx="3307">
                  <c:v>2.7549999999999999</c:v>
                </c:pt>
                <c:pt idx="3308">
                  <c:v>2.7324000000000002</c:v>
                </c:pt>
                <c:pt idx="3309">
                  <c:v>2.7067999999999999</c:v>
                </c:pt>
                <c:pt idx="3310">
                  <c:v>2.7067999999999999</c:v>
                </c:pt>
                <c:pt idx="3311">
                  <c:v>2.7067999999999999</c:v>
                </c:pt>
                <c:pt idx="3312">
                  <c:v>2.7067999999999999</c:v>
                </c:pt>
                <c:pt idx="3313">
                  <c:v>2.7067999999999999</c:v>
                </c:pt>
                <c:pt idx="3314">
                  <c:v>2.7067999999999999</c:v>
                </c:pt>
                <c:pt idx="3315">
                  <c:v>2.7456999999999998</c:v>
                </c:pt>
                <c:pt idx="3316">
                  <c:v>2.7456999999999998</c:v>
                </c:pt>
                <c:pt idx="3317">
                  <c:v>2.7456999999999998</c:v>
                </c:pt>
                <c:pt idx="3318">
                  <c:v>2.7456999999999998</c:v>
                </c:pt>
                <c:pt idx="3319">
                  <c:v>2.7456999999999998</c:v>
                </c:pt>
                <c:pt idx="3320">
                  <c:v>2.7456999999999998</c:v>
                </c:pt>
                <c:pt idx="3321">
                  <c:v>2.7456999999999998</c:v>
                </c:pt>
                <c:pt idx="3322">
                  <c:v>2.7534000000000001</c:v>
                </c:pt>
                <c:pt idx="3323">
                  <c:v>2.7534000000000001</c:v>
                </c:pt>
                <c:pt idx="3324">
                  <c:v>2.7534000000000001</c:v>
                </c:pt>
                <c:pt idx="3325">
                  <c:v>2.7534000000000001</c:v>
                </c:pt>
                <c:pt idx="3326">
                  <c:v>2.7534000000000001</c:v>
                </c:pt>
                <c:pt idx="3327">
                  <c:v>2.7534000000000001</c:v>
                </c:pt>
                <c:pt idx="3328">
                  <c:v>2.7534000000000001</c:v>
                </c:pt>
                <c:pt idx="3329">
                  <c:v>2.7542</c:v>
                </c:pt>
                <c:pt idx="3330">
                  <c:v>2.7542</c:v>
                </c:pt>
                <c:pt idx="3331">
                  <c:v>2.7542</c:v>
                </c:pt>
                <c:pt idx="3332">
                  <c:v>2.7542</c:v>
                </c:pt>
                <c:pt idx="3333">
                  <c:v>2.7542</c:v>
                </c:pt>
                <c:pt idx="3334">
                  <c:v>2.7542</c:v>
                </c:pt>
                <c:pt idx="3335">
                  <c:v>2.7542</c:v>
                </c:pt>
                <c:pt idx="3336">
                  <c:v>2.3862999999999999</c:v>
                </c:pt>
                <c:pt idx="3337">
                  <c:v>2.4445999999999999</c:v>
                </c:pt>
                <c:pt idx="3338">
                  <c:v>2.4409000000000001</c:v>
                </c:pt>
                <c:pt idx="3339">
                  <c:v>2.4409000000000001</c:v>
                </c:pt>
                <c:pt idx="3340">
                  <c:v>2.4300000000000002</c:v>
                </c:pt>
                <c:pt idx="3341">
                  <c:v>2.4300000000000002</c:v>
                </c:pt>
                <c:pt idx="3342">
                  <c:v>2.4300000000000002</c:v>
                </c:pt>
                <c:pt idx="3343">
                  <c:v>2.4339</c:v>
                </c:pt>
                <c:pt idx="3344">
                  <c:v>2.4339</c:v>
                </c:pt>
                <c:pt idx="3345">
                  <c:v>2.4339</c:v>
                </c:pt>
                <c:pt idx="3346">
                  <c:v>2.4339</c:v>
                </c:pt>
                <c:pt idx="3347">
                  <c:v>2.4339</c:v>
                </c:pt>
                <c:pt idx="3348">
                  <c:v>2.4339</c:v>
                </c:pt>
                <c:pt idx="3349">
                  <c:v>2.4339</c:v>
                </c:pt>
                <c:pt idx="3350">
                  <c:v>2.4409999999999998</c:v>
                </c:pt>
                <c:pt idx="3351">
                  <c:v>2.4409999999999998</c:v>
                </c:pt>
                <c:pt idx="3352">
                  <c:v>2.4409999999999998</c:v>
                </c:pt>
                <c:pt idx="3353">
                  <c:v>2.4409999999999998</c:v>
                </c:pt>
                <c:pt idx="3354">
                  <c:v>2.4409999999999998</c:v>
                </c:pt>
                <c:pt idx="3355">
                  <c:v>2.4409999999999998</c:v>
                </c:pt>
                <c:pt idx="3356">
                  <c:v>2.4409999999999998</c:v>
                </c:pt>
                <c:pt idx="3357">
                  <c:v>2.4548999999999999</c:v>
                </c:pt>
                <c:pt idx="3358">
                  <c:v>2.4548999999999999</c:v>
                </c:pt>
                <c:pt idx="3359">
                  <c:v>2.4548999999999999</c:v>
                </c:pt>
                <c:pt idx="3360">
                  <c:v>2.4548999999999999</c:v>
                </c:pt>
                <c:pt idx="3361">
                  <c:v>2.4548999999999999</c:v>
                </c:pt>
                <c:pt idx="3362">
                  <c:v>2.4548999999999999</c:v>
                </c:pt>
                <c:pt idx="3363">
                  <c:v>2.4548999999999999</c:v>
                </c:pt>
                <c:pt idx="3364">
                  <c:v>2.4133</c:v>
                </c:pt>
                <c:pt idx="3365">
                  <c:v>2.4278</c:v>
                </c:pt>
                <c:pt idx="3366">
                  <c:v>2.4278</c:v>
                </c:pt>
                <c:pt idx="3367">
                  <c:v>2.4278</c:v>
                </c:pt>
                <c:pt idx="3368">
                  <c:v>2.4256000000000002</c:v>
                </c:pt>
                <c:pt idx="3369">
                  <c:v>2.4256000000000002</c:v>
                </c:pt>
                <c:pt idx="3370">
                  <c:v>2.4256000000000002</c:v>
                </c:pt>
                <c:pt idx="3371">
                  <c:v>2.4224000000000001</c:v>
                </c:pt>
                <c:pt idx="3372">
                  <c:v>2.4434999999999998</c:v>
                </c:pt>
                <c:pt idx="3373">
                  <c:v>2.4434999999999998</c:v>
                </c:pt>
                <c:pt idx="3374">
                  <c:v>2.4434999999999998</c:v>
                </c:pt>
                <c:pt idx="3375">
                  <c:v>2.4434999999999998</c:v>
                </c:pt>
                <c:pt idx="3376">
                  <c:v>2.4434999999999998</c:v>
                </c:pt>
                <c:pt idx="3377">
                  <c:v>2.4434999999999998</c:v>
                </c:pt>
                <c:pt idx="3378">
                  <c:v>2.4645999999999999</c:v>
                </c:pt>
                <c:pt idx="3379">
                  <c:v>2.4645999999999999</c:v>
                </c:pt>
                <c:pt idx="3380">
                  <c:v>2.4702999999999999</c:v>
                </c:pt>
                <c:pt idx="3381">
                  <c:v>2.4702999999999999</c:v>
                </c:pt>
                <c:pt idx="3382">
                  <c:v>2.4702999999999999</c:v>
                </c:pt>
                <c:pt idx="3383">
                  <c:v>2.4702999999999999</c:v>
                </c:pt>
                <c:pt idx="3384">
                  <c:v>2.4702999999999999</c:v>
                </c:pt>
                <c:pt idx="3385">
                  <c:v>2.4489000000000001</c:v>
                </c:pt>
                <c:pt idx="3386">
                  <c:v>2.4489000000000001</c:v>
                </c:pt>
                <c:pt idx="3387">
                  <c:v>2.4489000000000001</c:v>
                </c:pt>
                <c:pt idx="3388">
                  <c:v>2.4489000000000001</c:v>
                </c:pt>
                <c:pt idx="3389">
                  <c:v>2.4489000000000001</c:v>
                </c:pt>
                <c:pt idx="3390">
                  <c:v>2.4489000000000001</c:v>
                </c:pt>
                <c:pt idx="3391">
                  <c:v>2.4489000000000001</c:v>
                </c:pt>
                <c:pt idx="3392">
                  <c:v>2.4489000000000001</c:v>
                </c:pt>
                <c:pt idx="3393">
                  <c:v>2.4489000000000001</c:v>
                </c:pt>
                <c:pt idx="3394">
                  <c:v>2.4489000000000001</c:v>
                </c:pt>
                <c:pt idx="3395">
                  <c:v>2.4430999999999998</c:v>
                </c:pt>
                <c:pt idx="3396">
                  <c:v>2.4512</c:v>
                </c:pt>
                <c:pt idx="3397">
                  <c:v>2.4447999999999999</c:v>
                </c:pt>
                <c:pt idx="3398">
                  <c:v>2.4447999999999999</c:v>
                </c:pt>
                <c:pt idx="3399">
                  <c:v>2.4398</c:v>
                </c:pt>
                <c:pt idx="3400">
                  <c:v>2.3994</c:v>
                </c:pt>
                <c:pt idx="3401">
                  <c:v>2.3994</c:v>
                </c:pt>
                <c:pt idx="3402">
                  <c:v>2.3994</c:v>
                </c:pt>
                <c:pt idx="3403">
                  <c:v>2.3994</c:v>
                </c:pt>
                <c:pt idx="3404">
                  <c:v>2.3994</c:v>
                </c:pt>
                <c:pt idx="3405">
                  <c:v>2.3994</c:v>
                </c:pt>
                <c:pt idx="3406">
                  <c:v>2.3837000000000002</c:v>
                </c:pt>
                <c:pt idx="3407">
                  <c:v>2.3837000000000002</c:v>
                </c:pt>
                <c:pt idx="3408">
                  <c:v>2.3837000000000002</c:v>
                </c:pt>
                <c:pt idx="3409">
                  <c:v>2.3837000000000002</c:v>
                </c:pt>
                <c:pt idx="3410">
                  <c:v>2.3837000000000002</c:v>
                </c:pt>
                <c:pt idx="3411">
                  <c:v>2.3837000000000002</c:v>
                </c:pt>
                <c:pt idx="3412">
                  <c:v>2.3837000000000002</c:v>
                </c:pt>
                <c:pt idx="3413">
                  <c:v>2.3822000000000001</c:v>
                </c:pt>
                <c:pt idx="3414">
                  <c:v>2.3822000000000001</c:v>
                </c:pt>
                <c:pt idx="3415">
                  <c:v>2.3822000000000001</c:v>
                </c:pt>
                <c:pt idx="3416">
                  <c:v>2.3822000000000001</c:v>
                </c:pt>
                <c:pt idx="3417">
                  <c:v>2.3822000000000001</c:v>
                </c:pt>
                <c:pt idx="3418">
                  <c:v>2.3822000000000001</c:v>
                </c:pt>
                <c:pt idx="3419">
                  <c:v>2.3822000000000001</c:v>
                </c:pt>
                <c:pt idx="3420">
                  <c:v>2.3708</c:v>
                </c:pt>
                <c:pt idx="3421">
                  <c:v>2.3708</c:v>
                </c:pt>
                <c:pt idx="3422">
                  <c:v>2.3708</c:v>
                </c:pt>
                <c:pt idx="3423">
                  <c:v>2.3708</c:v>
                </c:pt>
                <c:pt idx="3424">
                  <c:v>2.3708</c:v>
                </c:pt>
                <c:pt idx="3425">
                  <c:v>2.3708</c:v>
                </c:pt>
                <c:pt idx="3426">
                  <c:v>2.3708</c:v>
                </c:pt>
                <c:pt idx="3427">
                  <c:v>2.3997999999999999</c:v>
                </c:pt>
                <c:pt idx="3428">
                  <c:v>2.4024000000000001</c:v>
                </c:pt>
                <c:pt idx="3429">
                  <c:v>2.4024000000000001</c:v>
                </c:pt>
                <c:pt idx="3430">
                  <c:v>2.4022000000000001</c:v>
                </c:pt>
                <c:pt idx="3431">
                  <c:v>2.3866999999999998</c:v>
                </c:pt>
                <c:pt idx="3432">
                  <c:v>2.3866999999999998</c:v>
                </c:pt>
                <c:pt idx="3433">
                  <c:v>2.3866999999999998</c:v>
                </c:pt>
                <c:pt idx="3434">
                  <c:v>2.3948</c:v>
                </c:pt>
                <c:pt idx="3435">
                  <c:v>2.3948</c:v>
                </c:pt>
                <c:pt idx="3436">
                  <c:v>2.3948</c:v>
                </c:pt>
                <c:pt idx="3437">
                  <c:v>2.3879999999999999</c:v>
                </c:pt>
                <c:pt idx="3438">
                  <c:v>2.3879999999999999</c:v>
                </c:pt>
                <c:pt idx="3439">
                  <c:v>2.3879999999999999</c:v>
                </c:pt>
                <c:pt idx="3440">
                  <c:v>2.3879999999999999</c:v>
                </c:pt>
                <c:pt idx="3441">
                  <c:v>2.3776000000000002</c:v>
                </c:pt>
                <c:pt idx="3442">
                  <c:v>2.3776000000000002</c:v>
                </c:pt>
                <c:pt idx="3443">
                  <c:v>2.3746999999999998</c:v>
                </c:pt>
                <c:pt idx="3444">
                  <c:v>2.3746999999999998</c:v>
                </c:pt>
                <c:pt idx="3445">
                  <c:v>2.3746999999999998</c:v>
                </c:pt>
                <c:pt idx="3446">
                  <c:v>2.3746999999999998</c:v>
                </c:pt>
                <c:pt idx="3447">
                  <c:v>2.3746999999999998</c:v>
                </c:pt>
                <c:pt idx="3448">
                  <c:v>2.3740000000000001</c:v>
                </c:pt>
                <c:pt idx="3449">
                  <c:v>2.3740000000000001</c:v>
                </c:pt>
                <c:pt idx="3450">
                  <c:v>2.3740000000000001</c:v>
                </c:pt>
                <c:pt idx="3451">
                  <c:v>2.3740000000000001</c:v>
                </c:pt>
                <c:pt idx="3452">
                  <c:v>2.3740000000000001</c:v>
                </c:pt>
                <c:pt idx="3453">
                  <c:v>2.3740000000000001</c:v>
                </c:pt>
                <c:pt idx="3454">
                  <c:v>2.3740000000000001</c:v>
                </c:pt>
                <c:pt idx="3455">
                  <c:v>2.3883000000000001</c:v>
                </c:pt>
                <c:pt idx="3456">
                  <c:v>2.5567000000000002</c:v>
                </c:pt>
                <c:pt idx="3457">
                  <c:v>2.5310000000000001</c:v>
                </c:pt>
                <c:pt idx="3458">
                  <c:v>2.4952999999999999</c:v>
                </c:pt>
                <c:pt idx="3459">
                  <c:v>2.4952999999999999</c:v>
                </c:pt>
                <c:pt idx="3460">
                  <c:v>2.4952999999999999</c:v>
                </c:pt>
                <c:pt idx="3461">
                  <c:v>2.4952999999999999</c:v>
                </c:pt>
                <c:pt idx="3462">
                  <c:v>2.4887000000000001</c:v>
                </c:pt>
                <c:pt idx="3463">
                  <c:v>2.4887000000000001</c:v>
                </c:pt>
                <c:pt idx="3464">
                  <c:v>2.4887000000000001</c:v>
                </c:pt>
                <c:pt idx="3465">
                  <c:v>2.4887000000000001</c:v>
                </c:pt>
                <c:pt idx="3466">
                  <c:v>2.4815999999999998</c:v>
                </c:pt>
                <c:pt idx="3467">
                  <c:v>2.4815999999999998</c:v>
                </c:pt>
                <c:pt idx="3468">
                  <c:v>2.4815999999999998</c:v>
                </c:pt>
                <c:pt idx="3469">
                  <c:v>2.4426999999999999</c:v>
                </c:pt>
                <c:pt idx="3470">
                  <c:v>2.4426999999999999</c:v>
                </c:pt>
                <c:pt idx="3471">
                  <c:v>2.36</c:v>
                </c:pt>
                <c:pt idx="3472">
                  <c:v>2.3250000000000002</c:v>
                </c:pt>
                <c:pt idx="3473">
                  <c:v>2.3250000000000002</c:v>
                </c:pt>
                <c:pt idx="3474">
                  <c:v>2.3250000000000002</c:v>
                </c:pt>
                <c:pt idx="3475">
                  <c:v>2.3250000000000002</c:v>
                </c:pt>
                <c:pt idx="3476">
                  <c:v>2.3182999999999998</c:v>
                </c:pt>
                <c:pt idx="3477">
                  <c:v>2.3182999999999998</c:v>
                </c:pt>
                <c:pt idx="3478">
                  <c:v>2.3182999999999998</c:v>
                </c:pt>
                <c:pt idx="3479">
                  <c:v>2.3182999999999998</c:v>
                </c:pt>
                <c:pt idx="3480">
                  <c:v>2.3182999999999998</c:v>
                </c:pt>
                <c:pt idx="3481">
                  <c:v>2.3182999999999998</c:v>
                </c:pt>
                <c:pt idx="3482">
                  <c:v>2.3182999999999998</c:v>
                </c:pt>
                <c:pt idx="3483">
                  <c:v>2.3104</c:v>
                </c:pt>
                <c:pt idx="3484">
                  <c:v>2.3104</c:v>
                </c:pt>
                <c:pt idx="3485">
                  <c:v>2.3104</c:v>
                </c:pt>
                <c:pt idx="3486">
                  <c:v>2.3656000000000001</c:v>
                </c:pt>
                <c:pt idx="3487">
                  <c:v>2.2854000000000001</c:v>
                </c:pt>
                <c:pt idx="3488">
                  <c:v>2.2826</c:v>
                </c:pt>
                <c:pt idx="3489">
                  <c:v>2.2826</c:v>
                </c:pt>
                <c:pt idx="3490">
                  <c:v>2.2826</c:v>
                </c:pt>
                <c:pt idx="3491">
                  <c:v>2.2826</c:v>
                </c:pt>
                <c:pt idx="3492">
                  <c:v>2.2766999999999999</c:v>
                </c:pt>
                <c:pt idx="3493">
                  <c:v>2.2766999999999999</c:v>
                </c:pt>
                <c:pt idx="3494">
                  <c:v>2.2766999999999999</c:v>
                </c:pt>
                <c:pt idx="3495">
                  <c:v>2.2766999999999999</c:v>
                </c:pt>
                <c:pt idx="3496">
                  <c:v>2.2766999999999999</c:v>
                </c:pt>
                <c:pt idx="3497">
                  <c:v>2.2766999999999999</c:v>
                </c:pt>
                <c:pt idx="3498">
                  <c:v>2.2766999999999999</c:v>
                </c:pt>
                <c:pt idx="3499">
                  <c:v>2.2766999999999999</c:v>
                </c:pt>
                <c:pt idx="3500">
                  <c:v>2.2766999999999999</c:v>
                </c:pt>
                <c:pt idx="3501">
                  <c:v>2.2766999999999999</c:v>
                </c:pt>
                <c:pt idx="3502">
                  <c:v>2.2766999999999999</c:v>
                </c:pt>
                <c:pt idx="3503">
                  <c:v>2.2766999999999999</c:v>
                </c:pt>
                <c:pt idx="3504">
                  <c:v>2.2766999999999999</c:v>
                </c:pt>
                <c:pt idx="3505">
                  <c:v>2.2907000000000002</c:v>
                </c:pt>
                <c:pt idx="3506">
                  <c:v>2.2907000000000002</c:v>
                </c:pt>
                <c:pt idx="3507">
                  <c:v>2.2907000000000002</c:v>
                </c:pt>
                <c:pt idx="3508">
                  <c:v>2.2907000000000002</c:v>
                </c:pt>
                <c:pt idx="3509">
                  <c:v>2.2907000000000002</c:v>
                </c:pt>
                <c:pt idx="3510">
                  <c:v>2.2907000000000002</c:v>
                </c:pt>
                <c:pt idx="3511">
                  <c:v>2.2913999999999999</c:v>
                </c:pt>
                <c:pt idx="3512">
                  <c:v>2.2913999999999999</c:v>
                </c:pt>
                <c:pt idx="3513">
                  <c:v>2.2913999999999999</c:v>
                </c:pt>
                <c:pt idx="3514">
                  <c:v>2.2913999999999999</c:v>
                </c:pt>
                <c:pt idx="3515">
                  <c:v>2.2913999999999999</c:v>
                </c:pt>
                <c:pt idx="3516">
                  <c:v>2.2913999999999999</c:v>
                </c:pt>
                <c:pt idx="3517">
                  <c:v>2.2913999999999999</c:v>
                </c:pt>
                <c:pt idx="3518">
                  <c:v>2.2387000000000001</c:v>
                </c:pt>
                <c:pt idx="3519">
                  <c:v>2.2372000000000001</c:v>
                </c:pt>
                <c:pt idx="3520">
                  <c:v>2.2372000000000001</c:v>
                </c:pt>
                <c:pt idx="3521">
                  <c:v>2.2521</c:v>
                </c:pt>
                <c:pt idx="3522">
                  <c:v>2.2481</c:v>
                </c:pt>
                <c:pt idx="3523">
                  <c:v>2.2481</c:v>
                </c:pt>
                <c:pt idx="3524">
                  <c:v>2.2481</c:v>
                </c:pt>
                <c:pt idx="3525">
                  <c:v>2.2481</c:v>
                </c:pt>
                <c:pt idx="3526">
                  <c:v>2.2410999999999999</c:v>
                </c:pt>
                <c:pt idx="3527">
                  <c:v>2.2410999999999999</c:v>
                </c:pt>
                <c:pt idx="3528">
                  <c:v>2.2410999999999999</c:v>
                </c:pt>
                <c:pt idx="3529">
                  <c:v>2.2410999999999999</c:v>
                </c:pt>
                <c:pt idx="3530">
                  <c:v>2.2410999999999999</c:v>
                </c:pt>
                <c:pt idx="3531">
                  <c:v>2.2410999999999999</c:v>
                </c:pt>
                <c:pt idx="3532">
                  <c:v>2.2482000000000002</c:v>
                </c:pt>
                <c:pt idx="3533">
                  <c:v>2.2482000000000002</c:v>
                </c:pt>
                <c:pt idx="3534">
                  <c:v>2.2482000000000002</c:v>
                </c:pt>
                <c:pt idx="3535">
                  <c:v>2.2482000000000002</c:v>
                </c:pt>
                <c:pt idx="3536">
                  <c:v>2.2482000000000002</c:v>
                </c:pt>
                <c:pt idx="3537">
                  <c:v>2.2482000000000002</c:v>
                </c:pt>
                <c:pt idx="3538">
                  <c:v>2.2482000000000002</c:v>
                </c:pt>
                <c:pt idx="3539">
                  <c:v>2.2404000000000002</c:v>
                </c:pt>
                <c:pt idx="3540">
                  <c:v>2.2404000000000002</c:v>
                </c:pt>
                <c:pt idx="3541">
                  <c:v>2.2404000000000002</c:v>
                </c:pt>
                <c:pt idx="3542">
                  <c:v>2.2404000000000002</c:v>
                </c:pt>
                <c:pt idx="3543">
                  <c:v>2.2404000000000002</c:v>
                </c:pt>
                <c:pt idx="3544">
                  <c:v>2.2404000000000002</c:v>
                </c:pt>
                <c:pt idx="3545">
                  <c:v>2.2404000000000002</c:v>
                </c:pt>
                <c:pt idx="3546">
                  <c:v>2.2382</c:v>
                </c:pt>
                <c:pt idx="3547">
                  <c:v>2.2382</c:v>
                </c:pt>
                <c:pt idx="3548">
                  <c:v>2.2631999999999999</c:v>
                </c:pt>
                <c:pt idx="3549">
                  <c:v>2.2227000000000001</c:v>
                </c:pt>
                <c:pt idx="3550">
                  <c:v>2.2282999999999999</c:v>
                </c:pt>
                <c:pt idx="3551">
                  <c:v>2.2282999999999999</c:v>
                </c:pt>
                <c:pt idx="3552">
                  <c:v>2.2282999999999999</c:v>
                </c:pt>
                <c:pt idx="3553">
                  <c:v>2.2282999999999999</c:v>
                </c:pt>
                <c:pt idx="3554">
                  <c:v>2.2282999999999999</c:v>
                </c:pt>
                <c:pt idx="3555">
                  <c:v>2.2282999999999999</c:v>
                </c:pt>
                <c:pt idx="3556">
                  <c:v>2.2282999999999999</c:v>
                </c:pt>
                <c:pt idx="3557">
                  <c:v>2.2282999999999999</c:v>
                </c:pt>
                <c:pt idx="3558">
                  <c:v>2.2282999999999999</c:v>
                </c:pt>
                <c:pt idx="3559">
                  <c:v>2.2282999999999999</c:v>
                </c:pt>
                <c:pt idx="3560">
                  <c:v>2.2210999999999999</c:v>
                </c:pt>
                <c:pt idx="3561">
                  <c:v>2.2210999999999999</c:v>
                </c:pt>
                <c:pt idx="3562">
                  <c:v>2.2197</c:v>
                </c:pt>
                <c:pt idx="3563">
                  <c:v>2.2197</c:v>
                </c:pt>
                <c:pt idx="3564">
                  <c:v>2.2197</c:v>
                </c:pt>
                <c:pt idx="3565">
                  <c:v>2.2197</c:v>
                </c:pt>
                <c:pt idx="3566">
                  <c:v>2.2197</c:v>
                </c:pt>
                <c:pt idx="3567">
                  <c:v>2.2197</c:v>
                </c:pt>
                <c:pt idx="3568">
                  <c:v>2.2197</c:v>
                </c:pt>
                <c:pt idx="3569">
                  <c:v>2.2197</c:v>
                </c:pt>
                <c:pt idx="3570">
                  <c:v>2.2197</c:v>
                </c:pt>
                <c:pt idx="3571">
                  <c:v>2.2197</c:v>
                </c:pt>
                <c:pt idx="3572">
                  <c:v>2.2197</c:v>
                </c:pt>
                <c:pt idx="3573">
                  <c:v>2.2197</c:v>
                </c:pt>
                <c:pt idx="3574">
                  <c:v>2.2197</c:v>
                </c:pt>
                <c:pt idx="3575">
                  <c:v>2.2197</c:v>
                </c:pt>
                <c:pt idx="3576">
                  <c:v>2.2197</c:v>
                </c:pt>
                <c:pt idx="3577">
                  <c:v>2.1983000000000001</c:v>
                </c:pt>
                <c:pt idx="3578">
                  <c:v>2.0385</c:v>
                </c:pt>
                <c:pt idx="3579">
                  <c:v>2.0385</c:v>
                </c:pt>
                <c:pt idx="3580">
                  <c:v>2.0047000000000001</c:v>
                </c:pt>
                <c:pt idx="3581">
                  <c:v>2.0590000000000002</c:v>
                </c:pt>
                <c:pt idx="3582">
                  <c:v>2.0476000000000001</c:v>
                </c:pt>
                <c:pt idx="3583">
                  <c:v>2.0476000000000001</c:v>
                </c:pt>
                <c:pt idx="3584">
                  <c:v>2.0476000000000001</c:v>
                </c:pt>
                <c:pt idx="3585">
                  <c:v>2.0476000000000001</c:v>
                </c:pt>
                <c:pt idx="3586">
                  <c:v>2.0476000000000001</c:v>
                </c:pt>
                <c:pt idx="3587">
                  <c:v>2.0476000000000001</c:v>
                </c:pt>
                <c:pt idx="3588">
                  <c:v>2.0476000000000001</c:v>
                </c:pt>
                <c:pt idx="3589">
                  <c:v>2.0476000000000001</c:v>
                </c:pt>
                <c:pt idx="3590">
                  <c:v>2.0476000000000001</c:v>
                </c:pt>
                <c:pt idx="3591">
                  <c:v>2.0476000000000001</c:v>
                </c:pt>
                <c:pt idx="3592">
                  <c:v>2.0476000000000001</c:v>
                </c:pt>
                <c:pt idx="3593">
                  <c:v>2.0476000000000001</c:v>
                </c:pt>
                <c:pt idx="3594">
                  <c:v>2.0476000000000001</c:v>
                </c:pt>
                <c:pt idx="3595">
                  <c:v>2.0405000000000002</c:v>
                </c:pt>
                <c:pt idx="3596">
                  <c:v>2.0405000000000002</c:v>
                </c:pt>
                <c:pt idx="3597">
                  <c:v>2.0354999999999999</c:v>
                </c:pt>
                <c:pt idx="3598">
                  <c:v>2.0354999999999999</c:v>
                </c:pt>
                <c:pt idx="3599">
                  <c:v>2.0354999999999999</c:v>
                </c:pt>
                <c:pt idx="3600">
                  <c:v>2.0354999999999999</c:v>
                </c:pt>
                <c:pt idx="3601">
                  <c:v>2.0354999999999999</c:v>
                </c:pt>
                <c:pt idx="3602">
                  <c:v>2.0354999999999999</c:v>
                </c:pt>
                <c:pt idx="3603">
                  <c:v>2.0354999999999999</c:v>
                </c:pt>
                <c:pt idx="3604">
                  <c:v>2.0354999999999999</c:v>
                </c:pt>
                <c:pt idx="3605">
                  <c:v>2.0354999999999999</c:v>
                </c:pt>
                <c:pt idx="3606">
                  <c:v>2.0354999999999999</c:v>
                </c:pt>
                <c:pt idx="3607">
                  <c:v>2.0354999999999999</c:v>
                </c:pt>
                <c:pt idx="3608">
                  <c:v>2.0354999999999999</c:v>
                </c:pt>
                <c:pt idx="3609">
                  <c:v>1.9806999999999999</c:v>
                </c:pt>
                <c:pt idx="3610">
                  <c:v>2.0150000000000001</c:v>
                </c:pt>
                <c:pt idx="3611">
                  <c:v>1.9894000000000001</c:v>
                </c:pt>
                <c:pt idx="3612">
                  <c:v>1.9894000000000001</c:v>
                </c:pt>
                <c:pt idx="3613">
                  <c:v>1.9894000000000001</c:v>
                </c:pt>
                <c:pt idx="3614">
                  <c:v>1.9894000000000001</c:v>
                </c:pt>
                <c:pt idx="3615">
                  <c:v>1.9894000000000001</c:v>
                </c:pt>
                <c:pt idx="3616">
                  <c:v>2.0013999999999998</c:v>
                </c:pt>
                <c:pt idx="3617">
                  <c:v>2.0013999999999998</c:v>
                </c:pt>
                <c:pt idx="3618">
                  <c:v>2.0013999999999998</c:v>
                </c:pt>
                <c:pt idx="3619">
                  <c:v>2.0013999999999998</c:v>
                </c:pt>
                <c:pt idx="3620">
                  <c:v>2.0013999999999998</c:v>
                </c:pt>
                <c:pt idx="3621">
                  <c:v>2.0013999999999998</c:v>
                </c:pt>
                <c:pt idx="3622">
                  <c:v>2.0013999999999998</c:v>
                </c:pt>
                <c:pt idx="3623">
                  <c:v>1.9946999999999999</c:v>
                </c:pt>
                <c:pt idx="3624">
                  <c:v>1.9946999999999999</c:v>
                </c:pt>
                <c:pt idx="3625">
                  <c:v>1.988</c:v>
                </c:pt>
                <c:pt idx="3626">
                  <c:v>1.988</c:v>
                </c:pt>
                <c:pt idx="3627">
                  <c:v>1.988</c:v>
                </c:pt>
                <c:pt idx="3628">
                  <c:v>1.988</c:v>
                </c:pt>
                <c:pt idx="3629">
                  <c:v>1.988</c:v>
                </c:pt>
                <c:pt idx="3630">
                  <c:v>1.9746999999999999</c:v>
                </c:pt>
                <c:pt idx="3631">
                  <c:v>1.9746999999999999</c:v>
                </c:pt>
                <c:pt idx="3632">
                  <c:v>1.9746999999999999</c:v>
                </c:pt>
                <c:pt idx="3633">
                  <c:v>1.9746999999999999</c:v>
                </c:pt>
                <c:pt idx="3634">
                  <c:v>1.9746999999999999</c:v>
                </c:pt>
                <c:pt idx="3635">
                  <c:v>1.9746999999999999</c:v>
                </c:pt>
                <c:pt idx="3636">
                  <c:v>1.9746999999999999</c:v>
                </c:pt>
                <c:pt idx="3637">
                  <c:v>1.968</c:v>
                </c:pt>
                <c:pt idx="3638">
                  <c:v>1.968</c:v>
                </c:pt>
                <c:pt idx="3639">
                  <c:v>1.9854000000000001</c:v>
                </c:pt>
                <c:pt idx="3640">
                  <c:v>2.0106000000000002</c:v>
                </c:pt>
                <c:pt idx="3641">
                  <c:v>1.9956</c:v>
                </c:pt>
                <c:pt idx="3642">
                  <c:v>1.9956</c:v>
                </c:pt>
                <c:pt idx="3643">
                  <c:v>1.9956</c:v>
                </c:pt>
                <c:pt idx="3644">
                  <c:v>1.9956</c:v>
                </c:pt>
                <c:pt idx="3645">
                  <c:v>2.0026000000000002</c:v>
                </c:pt>
                <c:pt idx="3646">
                  <c:v>2.0026000000000002</c:v>
                </c:pt>
                <c:pt idx="3647">
                  <c:v>2.0026000000000002</c:v>
                </c:pt>
                <c:pt idx="3648">
                  <c:v>2.0026000000000002</c:v>
                </c:pt>
                <c:pt idx="3649">
                  <c:v>2.0026000000000002</c:v>
                </c:pt>
                <c:pt idx="3650">
                  <c:v>2.0026000000000002</c:v>
                </c:pt>
                <c:pt idx="3651">
                  <c:v>2.0026000000000002</c:v>
                </c:pt>
                <c:pt idx="3652">
                  <c:v>2.0026000000000002</c:v>
                </c:pt>
                <c:pt idx="3653">
                  <c:v>2.0026000000000002</c:v>
                </c:pt>
                <c:pt idx="3654">
                  <c:v>2.0026000000000002</c:v>
                </c:pt>
                <c:pt idx="3655">
                  <c:v>1.9959</c:v>
                </c:pt>
                <c:pt idx="3656">
                  <c:v>1.9959</c:v>
                </c:pt>
                <c:pt idx="3657">
                  <c:v>1.9959</c:v>
                </c:pt>
                <c:pt idx="3658">
                  <c:v>1.9805999999999999</c:v>
                </c:pt>
                <c:pt idx="3659">
                  <c:v>1.9805999999999999</c:v>
                </c:pt>
                <c:pt idx="3660">
                  <c:v>1.9805999999999999</c:v>
                </c:pt>
                <c:pt idx="3661">
                  <c:v>1.9805999999999999</c:v>
                </c:pt>
                <c:pt idx="3662">
                  <c:v>1.9805999999999999</c:v>
                </c:pt>
                <c:pt idx="3663">
                  <c:v>1.9805999999999999</c:v>
                </c:pt>
                <c:pt idx="3664">
                  <c:v>1.9805999999999999</c:v>
                </c:pt>
                <c:pt idx="3665">
                  <c:v>1.9632000000000001</c:v>
                </c:pt>
                <c:pt idx="3666">
                  <c:v>1.9632000000000001</c:v>
                </c:pt>
                <c:pt idx="3667">
                  <c:v>1.9632000000000001</c:v>
                </c:pt>
                <c:pt idx="3668">
                  <c:v>1.9632000000000001</c:v>
                </c:pt>
                <c:pt idx="3669">
                  <c:v>1.9632000000000001</c:v>
                </c:pt>
                <c:pt idx="3670">
                  <c:v>1.9632000000000001</c:v>
                </c:pt>
                <c:pt idx="3671">
                  <c:v>1.9632000000000001</c:v>
                </c:pt>
                <c:pt idx="3672">
                  <c:v>1.8453999999999999</c:v>
                </c:pt>
                <c:pt idx="3673">
                  <c:v>1.8746</c:v>
                </c:pt>
                <c:pt idx="3674">
                  <c:v>1.863</c:v>
                </c:pt>
                <c:pt idx="3675">
                  <c:v>1.863</c:v>
                </c:pt>
                <c:pt idx="3676">
                  <c:v>1.863</c:v>
                </c:pt>
                <c:pt idx="3677">
                  <c:v>1.863</c:v>
                </c:pt>
                <c:pt idx="3678">
                  <c:v>1.863</c:v>
                </c:pt>
                <c:pt idx="3679">
                  <c:v>1.8656999999999999</c:v>
                </c:pt>
                <c:pt idx="3680">
                  <c:v>1.8656999999999999</c:v>
                </c:pt>
                <c:pt idx="3681">
                  <c:v>1.8656999999999999</c:v>
                </c:pt>
                <c:pt idx="3682">
                  <c:v>1.8656999999999999</c:v>
                </c:pt>
                <c:pt idx="3683">
                  <c:v>1.8656999999999999</c:v>
                </c:pt>
                <c:pt idx="3684">
                  <c:v>1.8656999999999999</c:v>
                </c:pt>
                <c:pt idx="3685">
                  <c:v>1.8656999999999999</c:v>
                </c:pt>
                <c:pt idx="3686">
                  <c:v>1.8496999999999999</c:v>
                </c:pt>
                <c:pt idx="3687">
                  <c:v>1.8496999999999999</c:v>
                </c:pt>
                <c:pt idx="3688">
                  <c:v>1.8496999999999999</c:v>
                </c:pt>
                <c:pt idx="3689">
                  <c:v>1.8496999999999999</c:v>
                </c:pt>
                <c:pt idx="3690">
                  <c:v>1.8496999999999999</c:v>
                </c:pt>
                <c:pt idx="3691">
                  <c:v>1.8496999999999999</c:v>
                </c:pt>
                <c:pt idx="3692">
                  <c:v>1.8496999999999999</c:v>
                </c:pt>
                <c:pt idx="3693">
                  <c:v>1.8496999999999999</c:v>
                </c:pt>
                <c:pt idx="3694">
                  <c:v>1.8496999999999999</c:v>
                </c:pt>
                <c:pt idx="3695">
                  <c:v>1.8496999999999999</c:v>
                </c:pt>
                <c:pt idx="3696">
                  <c:v>1.8496999999999999</c:v>
                </c:pt>
                <c:pt idx="3697">
                  <c:v>1.8496999999999999</c:v>
                </c:pt>
                <c:pt idx="3698">
                  <c:v>1.8496999999999999</c:v>
                </c:pt>
                <c:pt idx="3699">
                  <c:v>1.8496999999999999</c:v>
                </c:pt>
                <c:pt idx="3700">
                  <c:v>1.8496999999999999</c:v>
                </c:pt>
                <c:pt idx="3701">
                  <c:v>1.9262999999999999</c:v>
                </c:pt>
                <c:pt idx="3702">
                  <c:v>1.9009</c:v>
                </c:pt>
                <c:pt idx="3703">
                  <c:v>1.9008</c:v>
                </c:pt>
                <c:pt idx="3704">
                  <c:v>1.9008</c:v>
                </c:pt>
                <c:pt idx="3705">
                  <c:v>1.9008</c:v>
                </c:pt>
                <c:pt idx="3706">
                  <c:v>1.9008</c:v>
                </c:pt>
                <c:pt idx="3707">
                  <c:v>1.9008</c:v>
                </c:pt>
                <c:pt idx="3708">
                  <c:v>1.9008</c:v>
                </c:pt>
                <c:pt idx="3709">
                  <c:v>1.9008</c:v>
                </c:pt>
                <c:pt idx="3710">
                  <c:v>1.9008</c:v>
                </c:pt>
                <c:pt idx="3711">
                  <c:v>1.9008</c:v>
                </c:pt>
                <c:pt idx="3712">
                  <c:v>1.9008</c:v>
                </c:pt>
                <c:pt idx="3713">
                  <c:v>1.9008</c:v>
                </c:pt>
                <c:pt idx="3714">
                  <c:v>1.9008</c:v>
                </c:pt>
                <c:pt idx="3715">
                  <c:v>1.9008</c:v>
                </c:pt>
                <c:pt idx="3716">
                  <c:v>1.9008</c:v>
                </c:pt>
                <c:pt idx="3717">
                  <c:v>1.9008</c:v>
                </c:pt>
                <c:pt idx="3718">
                  <c:v>1.9008</c:v>
                </c:pt>
                <c:pt idx="3719">
                  <c:v>1.9008</c:v>
                </c:pt>
                <c:pt idx="3720">
                  <c:v>1.9008</c:v>
                </c:pt>
                <c:pt idx="3721">
                  <c:v>1.9829000000000001</c:v>
                </c:pt>
                <c:pt idx="3722">
                  <c:v>1.9829000000000001</c:v>
                </c:pt>
                <c:pt idx="3723">
                  <c:v>1.9829000000000001</c:v>
                </c:pt>
                <c:pt idx="3724">
                  <c:v>1.9829000000000001</c:v>
                </c:pt>
                <c:pt idx="3725">
                  <c:v>1.9829000000000001</c:v>
                </c:pt>
                <c:pt idx="3726">
                  <c:v>1.9829000000000001</c:v>
                </c:pt>
                <c:pt idx="3727">
                  <c:v>1.9829000000000001</c:v>
                </c:pt>
                <c:pt idx="3728">
                  <c:v>1.9962</c:v>
                </c:pt>
                <c:pt idx="3729">
                  <c:v>2.2048999999999999</c:v>
                </c:pt>
                <c:pt idx="3730">
                  <c:v>2.2109999999999999</c:v>
                </c:pt>
                <c:pt idx="3731">
                  <c:v>2.2109999999999999</c:v>
                </c:pt>
                <c:pt idx="3732">
                  <c:v>2.2168999999999999</c:v>
                </c:pt>
                <c:pt idx="3733">
                  <c:v>2.2168999999999999</c:v>
                </c:pt>
                <c:pt idx="3734">
                  <c:v>2.2168999999999999</c:v>
                </c:pt>
                <c:pt idx="3735">
                  <c:v>2.2216</c:v>
                </c:pt>
                <c:pt idx="3736">
                  <c:v>2.2216</c:v>
                </c:pt>
                <c:pt idx="3737">
                  <c:v>2.2216</c:v>
                </c:pt>
                <c:pt idx="3738">
                  <c:v>2.2256</c:v>
                </c:pt>
                <c:pt idx="3739">
                  <c:v>2.2256</c:v>
                </c:pt>
                <c:pt idx="3740">
                  <c:v>2.2256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53-4D01-948C-6F8CDE8D8D5E}"/>
            </c:ext>
          </c:extLst>
        </c:ser>
        <c:ser>
          <c:idx val="0"/>
          <c:order val="3"/>
          <c:tx>
            <c:strRef>
              <c:f>'[עותק של chartbook_hodaat_ribit_portal.xlsx]איור 4 נתונים'!$L$3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'[עותק של chartbook_hodaat_ribit_portal.xlsx]איור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</c:numCache>
            </c:numRef>
          </c:cat>
          <c:val>
            <c:numRef>
              <c:f>'[עותק של chartbook_hodaat_ribit_portal.xlsx]איור 4 נתונים'!$L$4:$L$4000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  <c:pt idx="2601">
                  <c:v>1</c:v>
                </c:pt>
                <c:pt idx="2602">
                  <c:v>1</c:v>
                </c:pt>
                <c:pt idx="2603">
                  <c:v>1</c:v>
                </c:pt>
                <c:pt idx="2604">
                  <c:v>1</c:v>
                </c:pt>
                <c:pt idx="2605">
                  <c:v>1</c:v>
                </c:pt>
                <c:pt idx="2606">
                  <c:v>1</c:v>
                </c:pt>
                <c:pt idx="2607">
                  <c:v>1</c:v>
                </c:pt>
                <c:pt idx="2608">
                  <c:v>1</c:v>
                </c:pt>
                <c:pt idx="2609">
                  <c:v>1</c:v>
                </c:pt>
                <c:pt idx="2610">
                  <c:v>1</c:v>
                </c:pt>
                <c:pt idx="2611">
                  <c:v>1</c:v>
                </c:pt>
                <c:pt idx="2612">
                  <c:v>1</c:v>
                </c:pt>
                <c:pt idx="2613">
                  <c:v>1</c:v>
                </c:pt>
                <c:pt idx="2614">
                  <c:v>1</c:v>
                </c:pt>
                <c:pt idx="2615">
                  <c:v>1</c:v>
                </c:pt>
                <c:pt idx="2616">
                  <c:v>1</c:v>
                </c:pt>
                <c:pt idx="2617">
                  <c:v>1</c:v>
                </c:pt>
                <c:pt idx="2618">
                  <c:v>1</c:v>
                </c:pt>
                <c:pt idx="2619">
                  <c:v>1</c:v>
                </c:pt>
                <c:pt idx="2620">
                  <c:v>1</c:v>
                </c:pt>
                <c:pt idx="2621">
                  <c:v>1</c:v>
                </c:pt>
                <c:pt idx="2622">
                  <c:v>1</c:v>
                </c:pt>
                <c:pt idx="2623">
                  <c:v>1</c:v>
                </c:pt>
                <c:pt idx="2624">
                  <c:v>1</c:v>
                </c:pt>
                <c:pt idx="2625">
                  <c:v>1</c:v>
                </c:pt>
                <c:pt idx="2626">
                  <c:v>1</c:v>
                </c:pt>
                <c:pt idx="2627">
                  <c:v>1</c:v>
                </c:pt>
                <c:pt idx="2628">
                  <c:v>1</c:v>
                </c:pt>
                <c:pt idx="2629">
                  <c:v>1</c:v>
                </c:pt>
                <c:pt idx="2630">
                  <c:v>1</c:v>
                </c:pt>
                <c:pt idx="2631">
                  <c:v>1</c:v>
                </c:pt>
                <c:pt idx="2632">
                  <c:v>1</c:v>
                </c:pt>
                <c:pt idx="2633">
                  <c:v>1</c:v>
                </c:pt>
                <c:pt idx="2634">
                  <c:v>1</c:v>
                </c:pt>
                <c:pt idx="2635">
                  <c:v>1</c:v>
                </c:pt>
                <c:pt idx="2636">
                  <c:v>1</c:v>
                </c:pt>
                <c:pt idx="2637">
                  <c:v>1</c:v>
                </c:pt>
                <c:pt idx="2638">
                  <c:v>1</c:v>
                </c:pt>
                <c:pt idx="2639">
                  <c:v>1</c:v>
                </c:pt>
                <c:pt idx="2640">
                  <c:v>1</c:v>
                </c:pt>
                <c:pt idx="2641">
                  <c:v>1</c:v>
                </c:pt>
                <c:pt idx="2642">
                  <c:v>1</c:v>
                </c:pt>
                <c:pt idx="2643">
                  <c:v>1</c:v>
                </c:pt>
                <c:pt idx="2644">
                  <c:v>1</c:v>
                </c:pt>
                <c:pt idx="2645">
                  <c:v>1</c:v>
                </c:pt>
                <c:pt idx="2646">
                  <c:v>1</c:v>
                </c:pt>
                <c:pt idx="2647">
                  <c:v>1</c:v>
                </c:pt>
                <c:pt idx="2648">
                  <c:v>1</c:v>
                </c:pt>
                <c:pt idx="2649">
                  <c:v>1</c:v>
                </c:pt>
                <c:pt idx="2650">
                  <c:v>1</c:v>
                </c:pt>
                <c:pt idx="2651">
                  <c:v>1</c:v>
                </c:pt>
                <c:pt idx="2652">
                  <c:v>1</c:v>
                </c:pt>
                <c:pt idx="2653">
                  <c:v>1</c:v>
                </c:pt>
                <c:pt idx="2654">
                  <c:v>1</c:v>
                </c:pt>
                <c:pt idx="2655">
                  <c:v>1</c:v>
                </c:pt>
                <c:pt idx="2656">
                  <c:v>1</c:v>
                </c:pt>
                <c:pt idx="2657">
                  <c:v>1</c:v>
                </c:pt>
                <c:pt idx="2658">
                  <c:v>1</c:v>
                </c:pt>
                <c:pt idx="2659">
                  <c:v>1</c:v>
                </c:pt>
                <c:pt idx="2660">
                  <c:v>1</c:v>
                </c:pt>
                <c:pt idx="2661">
                  <c:v>1</c:v>
                </c:pt>
                <c:pt idx="2662">
                  <c:v>1</c:v>
                </c:pt>
                <c:pt idx="2663">
                  <c:v>1</c:v>
                </c:pt>
                <c:pt idx="2664">
                  <c:v>1</c:v>
                </c:pt>
                <c:pt idx="2665">
                  <c:v>1</c:v>
                </c:pt>
                <c:pt idx="2666">
                  <c:v>1</c:v>
                </c:pt>
                <c:pt idx="2667">
                  <c:v>1</c:v>
                </c:pt>
                <c:pt idx="2668">
                  <c:v>1</c:v>
                </c:pt>
                <c:pt idx="2669">
                  <c:v>1</c:v>
                </c:pt>
                <c:pt idx="2670">
                  <c:v>1</c:v>
                </c:pt>
                <c:pt idx="2671">
                  <c:v>1</c:v>
                </c:pt>
                <c:pt idx="2672">
                  <c:v>1</c:v>
                </c:pt>
                <c:pt idx="2673">
                  <c:v>1</c:v>
                </c:pt>
                <c:pt idx="2674">
                  <c:v>1</c:v>
                </c:pt>
                <c:pt idx="2675">
                  <c:v>1</c:v>
                </c:pt>
                <c:pt idx="2676">
                  <c:v>1</c:v>
                </c:pt>
                <c:pt idx="2677">
                  <c:v>1</c:v>
                </c:pt>
                <c:pt idx="2678">
                  <c:v>1</c:v>
                </c:pt>
                <c:pt idx="2679">
                  <c:v>1</c:v>
                </c:pt>
                <c:pt idx="2680">
                  <c:v>1</c:v>
                </c:pt>
                <c:pt idx="2681">
                  <c:v>1</c:v>
                </c:pt>
                <c:pt idx="2682">
                  <c:v>1</c:v>
                </c:pt>
                <c:pt idx="2683">
                  <c:v>1</c:v>
                </c:pt>
                <c:pt idx="2684">
                  <c:v>1</c:v>
                </c:pt>
                <c:pt idx="2685">
                  <c:v>1</c:v>
                </c:pt>
                <c:pt idx="2686">
                  <c:v>1</c:v>
                </c:pt>
                <c:pt idx="2687">
                  <c:v>1</c:v>
                </c:pt>
                <c:pt idx="2688">
                  <c:v>1</c:v>
                </c:pt>
                <c:pt idx="2689">
                  <c:v>1</c:v>
                </c:pt>
                <c:pt idx="2690">
                  <c:v>1</c:v>
                </c:pt>
                <c:pt idx="2691">
                  <c:v>1</c:v>
                </c:pt>
                <c:pt idx="2692">
                  <c:v>1</c:v>
                </c:pt>
                <c:pt idx="2693">
                  <c:v>1</c:v>
                </c:pt>
                <c:pt idx="2694">
                  <c:v>1</c:v>
                </c:pt>
                <c:pt idx="2695">
                  <c:v>1</c:v>
                </c:pt>
                <c:pt idx="2696">
                  <c:v>1</c:v>
                </c:pt>
                <c:pt idx="2697">
                  <c:v>1</c:v>
                </c:pt>
                <c:pt idx="2698">
                  <c:v>1</c:v>
                </c:pt>
                <c:pt idx="2699">
                  <c:v>1</c:v>
                </c:pt>
                <c:pt idx="2700">
                  <c:v>1</c:v>
                </c:pt>
                <c:pt idx="2701">
                  <c:v>1</c:v>
                </c:pt>
                <c:pt idx="2702">
                  <c:v>1</c:v>
                </c:pt>
                <c:pt idx="2703">
                  <c:v>1</c:v>
                </c:pt>
                <c:pt idx="2704">
                  <c:v>1</c:v>
                </c:pt>
                <c:pt idx="2705">
                  <c:v>1</c:v>
                </c:pt>
                <c:pt idx="2706">
                  <c:v>1</c:v>
                </c:pt>
                <c:pt idx="2707">
                  <c:v>1</c:v>
                </c:pt>
                <c:pt idx="2708">
                  <c:v>1</c:v>
                </c:pt>
                <c:pt idx="2709">
                  <c:v>1</c:v>
                </c:pt>
                <c:pt idx="2710">
                  <c:v>1</c:v>
                </c:pt>
                <c:pt idx="2711">
                  <c:v>1</c:v>
                </c:pt>
                <c:pt idx="2712">
                  <c:v>1</c:v>
                </c:pt>
                <c:pt idx="2713">
                  <c:v>1</c:v>
                </c:pt>
                <c:pt idx="2714">
                  <c:v>1</c:v>
                </c:pt>
                <c:pt idx="2715">
                  <c:v>1</c:v>
                </c:pt>
                <c:pt idx="2716">
                  <c:v>1</c:v>
                </c:pt>
                <c:pt idx="2717">
                  <c:v>1</c:v>
                </c:pt>
                <c:pt idx="2718">
                  <c:v>1</c:v>
                </c:pt>
                <c:pt idx="2719">
                  <c:v>1</c:v>
                </c:pt>
                <c:pt idx="2720">
                  <c:v>1</c:v>
                </c:pt>
                <c:pt idx="2721">
                  <c:v>1</c:v>
                </c:pt>
                <c:pt idx="2722">
                  <c:v>1</c:v>
                </c:pt>
                <c:pt idx="2723">
                  <c:v>1</c:v>
                </c:pt>
                <c:pt idx="2724">
                  <c:v>1</c:v>
                </c:pt>
                <c:pt idx="2725">
                  <c:v>1</c:v>
                </c:pt>
                <c:pt idx="2726">
                  <c:v>1</c:v>
                </c:pt>
                <c:pt idx="2727">
                  <c:v>1</c:v>
                </c:pt>
                <c:pt idx="2728">
                  <c:v>1</c:v>
                </c:pt>
                <c:pt idx="2729">
                  <c:v>1</c:v>
                </c:pt>
                <c:pt idx="2730">
                  <c:v>1</c:v>
                </c:pt>
                <c:pt idx="2731">
                  <c:v>1</c:v>
                </c:pt>
                <c:pt idx="2732">
                  <c:v>1</c:v>
                </c:pt>
                <c:pt idx="2733">
                  <c:v>1</c:v>
                </c:pt>
                <c:pt idx="2734">
                  <c:v>1</c:v>
                </c:pt>
                <c:pt idx="2735">
                  <c:v>1</c:v>
                </c:pt>
                <c:pt idx="2736">
                  <c:v>1</c:v>
                </c:pt>
                <c:pt idx="2737">
                  <c:v>1</c:v>
                </c:pt>
                <c:pt idx="2738">
                  <c:v>1</c:v>
                </c:pt>
                <c:pt idx="2739">
                  <c:v>1</c:v>
                </c:pt>
                <c:pt idx="2740">
                  <c:v>1</c:v>
                </c:pt>
                <c:pt idx="2741">
                  <c:v>1</c:v>
                </c:pt>
                <c:pt idx="2742">
                  <c:v>1</c:v>
                </c:pt>
                <c:pt idx="2743">
                  <c:v>1</c:v>
                </c:pt>
                <c:pt idx="2744">
                  <c:v>1</c:v>
                </c:pt>
                <c:pt idx="2745">
                  <c:v>1</c:v>
                </c:pt>
                <c:pt idx="2746">
                  <c:v>1</c:v>
                </c:pt>
                <c:pt idx="2747">
                  <c:v>1</c:v>
                </c:pt>
                <c:pt idx="2748">
                  <c:v>1</c:v>
                </c:pt>
                <c:pt idx="2749">
                  <c:v>1</c:v>
                </c:pt>
                <c:pt idx="2750">
                  <c:v>1</c:v>
                </c:pt>
                <c:pt idx="2751">
                  <c:v>1</c:v>
                </c:pt>
                <c:pt idx="2752">
                  <c:v>1</c:v>
                </c:pt>
                <c:pt idx="2753">
                  <c:v>1</c:v>
                </c:pt>
                <c:pt idx="2754">
                  <c:v>1</c:v>
                </c:pt>
                <c:pt idx="2755">
                  <c:v>1</c:v>
                </c:pt>
                <c:pt idx="2756">
                  <c:v>1</c:v>
                </c:pt>
                <c:pt idx="2757">
                  <c:v>1</c:v>
                </c:pt>
                <c:pt idx="2758">
                  <c:v>1</c:v>
                </c:pt>
                <c:pt idx="2759">
                  <c:v>1</c:v>
                </c:pt>
                <c:pt idx="2760">
                  <c:v>1</c:v>
                </c:pt>
                <c:pt idx="2761">
                  <c:v>1</c:v>
                </c:pt>
                <c:pt idx="2762">
                  <c:v>1</c:v>
                </c:pt>
                <c:pt idx="2763">
                  <c:v>1</c:v>
                </c:pt>
                <c:pt idx="2764">
                  <c:v>1</c:v>
                </c:pt>
                <c:pt idx="2765">
                  <c:v>1</c:v>
                </c:pt>
                <c:pt idx="2766">
                  <c:v>1</c:v>
                </c:pt>
                <c:pt idx="2767">
                  <c:v>1</c:v>
                </c:pt>
                <c:pt idx="2768">
                  <c:v>1</c:v>
                </c:pt>
                <c:pt idx="2769">
                  <c:v>1</c:v>
                </c:pt>
                <c:pt idx="2770">
                  <c:v>1</c:v>
                </c:pt>
                <c:pt idx="2771">
                  <c:v>1</c:v>
                </c:pt>
                <c:pt idx="2772">
                  <c:v>1</c:v>
                </c:pt>
                <c:pt idx="2773">
                  <c:v>1</c:v>
                </c:pt>
                <c:pt idx="2774">
                  <c:v>1</c:v>
                </c:pt>
                <c:pt idx="2775">
                  <c:v>1</c:v>
                </c:pt>
                <c:pt idx="2776">
                  <c:v>1</c:v>
                </c:pt>
                <c:pt idx="2777">
                  <c:v>1</c:v>
                </c:pt>
                <c:pt idx="2778">
                  <c:v>1</c:v>
                </c:pt>
                <c:pt idx="2779">
                  <c:v>1</c:v>
                </c:pt>
                <c:pt idx="2780">
                  <c:v>1</c:v>
                </c:pt>
                <c:pt idx="2781">
                  <c:v>1</c:v>
                </c:pt>
                <c:pt idx="2782">
                  <c:v>1</c:v>
                </c:pt>
                <c:pt idx="2783">
                  <c:v>1</c:v>
                </c:pt>
                <c:pt idx="2784">
                  <c:v>1</c:v>
                </c:pt>
                <c:pt idx="2785">
                  <c:v>1</c:v>
                </c:pt>
                <c:pt idx="2786">
                  <c:v>1</c:v>
                </c:pt>
                <c:pt idx="2787">
                  <c:v>1</c:v>
                </c:pt>
                <c:pt idx="2788">
                  <c:v>1</c:v>
                </c:pt>
                <c:pt idx="2789">
                  <c:v>1</c:v>
                </c:pt>
                <c:pt idx="2790">
                  <c:v>1</c:v>
                </c:pt>
                <c:pt idx="2791">
                  <c:v>1</c:v>
                </c:pt>
                <c:pt idx="2792">
                  <c:v>1</c:v>
                </c:pt>
                <c:pt idx="2793">
                  <c:v>1</c:v>
                </c:pt>
                <c:pt idx="2794">
                  <c:v>1</c:v>
                </c:pt>
                <c:pt idx="2795">
                  <c:v>1</c:v>
                </c:pt>
                <c:pt idx="2796">
                  <c:v>1</c:v>
                </c:pt>
                <c:pt idx="2797">
                  <c:v>1</c:v>
                </c:pt>
                <c:pt idx="2798">
                  <c:v>1</c:v>
                </c:pt>
                <c:pt idx="2799">
                  <c:v>1</c:v>
                </c:pt>
                <c:pt idx="2800">
                  <c:v>1</c:v>
                </c:pt>
                <c:pt idx="2801">
                  <c:v>1</c:v>
                </c:pt>
                <c:pt idx="2802">
                  <c:v>1</c:v>
                </c:pt>
                <c:pt idx="2803">
                  <c:v>1</c:v>
                </c:pt>
                <c:pt idx="2804">
                  <c:v>1</c:v>
                </c:pt>
                <c:pt idx="2805">
                  <c:v>1</c:v>
                </c:pt>
                <c:pt idx="2806">
                  <c:v>1</c:v>
                </c:pt>
                <c:pt idx="2807">
                  <c:v>1</c:v>
                </c:pt>
                <c:pt idx="2808">
                  <c:v>1</c:v>
                </c:pt>
                <c:pt idx="2809">
                  <c:v>1</c:v>
                </c:pt>
                <c:pt idx="2810">
                  <c:v>1</c:v>
                </c:pt>
                <c:pt idx="2811">
                  <c:v>1</c:v>
                </c:pt>
                <c:pt idx="2812">
                  <c:v>1</c:v>
                </c:pt>
                <c:pt idx="2813">
                  <c:v>1</c:v>
                </c:pt>
                <c:pt idx="2814">
                  <c:v>1</c:v>
                </c:pt>
                <c:pt idx="2815">
                  <c:v>1</c:v>
                </c:pt>
                <c:pt idx="2816">
                  <c:v>1</c:v>
                </c:pt>
                <c:pt idx="2817">
                  <c:v>1</c:v>
                </c:pt>
                <c:pt idx="2818">
                  <c:v>1</c:v>
                </c:pt>
                <c:pt idx="2819">
                  <c:v>1</c:v>
                </c:pt>
                <c:pt idx="2820">
                  <c:v>1</c:v>
                </c:pt>
                <c:pt idx="2821">
                  <c:v>1</c:v>
                </c:pt>
                <c:pt idx="2822">
                  <c:v>1</c:v>
                </c:pt>
                <c:pt idx="2823">
                  <c:v>1</c:v>
                </c:pt>
                <c:pt idx="2824">
                  <c:v>1</c:v>
                </c:pt>
                <c:pt idx="2825">
                  <c:v>1</c:v>
                </c:pt>
                <c:pt idx="2826">
                  <c:v>1</c:v>
                </c:pt>
                <c:pt idx="2827">
                  <c:v>1</c:v>
                </c:pt>
                <c:pt idx="2828">
                  <c:v>1</c:v>
                </c:pt>
                <c:pt idx="2829">
                  <c:v>1</c:v>
                </c:pt>
                <c:pt idx="2830">
                  <c:v>1</c:v>
                </c:pt>
                <c:pt idx="2831">
                  <c:v>1</c:v>
                </c:pt>
                <c:pt idx="2832">
                  <c:v>1</c:v>
                </c:pt>
                <c:pt idx="2833">
                  <c:v>1</c:v>
                </c:pt>
                <c:pt idx="2834">
                  <c:v>1</c:v>
                </c:pt>
                <c:pt idx="2835">
                  <c:v>1</c:v>
                </c:pt>
                <c:pt idx="2836">
                  <c:v>1</c:v>
                </c:pt>
                <c:pt idx="2837">
                  <c:v>1</c:v>
                </c:pt>
                <c:pt idx="2838">
                  <c:v>1</c:v>
                </c:pt>
                <c:pt idx="2839">
                  <c:v>1</c:v>
                </c:pt>
                <c:pt idx="2840">
                  <c:v>1</c:v>
                </c:pt>
                <c:pt idx="2841">
                  <c:v>1</c:v>
                </c:pt>
                <c:pt idx="2842">
                  <c:v>1</c:v>
                </c:pt>
                <c:pt idx="2843">
                  <c:v>1</c:v>
                </c:pt>
                <c:pt idx="2844">
                  <c:v>1</c:v>
                </c:pt>
                <c:pt idx="2845">
                  <c:v>1</c:v>
                </c:pt>
                <c:pt idx="2846">
                  <c:v>1</c:v>
                </c:pt>
                <c:pt idx="2847">
                  <c:v>1</c:v>
                </c:pt>
                <c:pt idx="2848">
                  <c:v>1</c:v>
                </c:pt>
                <c:pt idx="2849">
                  <c:v>1</c:v>
                </c:pt>
                <c:pt idx="2850">
                  <c:v>1</c:v>
                </c:pt>
                <c:pt idx="2851">
                  <c:v>1</c:v>
                </c:pt>
                <c:pt idx="2852">
                  <c:v>1</c:v>
                </c:pt>
                <c:pt idx="2853">
                  <c:v>1</c:v>
                </c:pt>
                <c:pt idx="2854">
                  <c:v>1</c:v>
                </c:pt>
                <c:pt idx="2855">
                  <c:v>1</c:v>
                </c:pt>
                <c:pt idx="2856">
                  <c:v>1</c:v>
                </c:pt>
                <c:pt idx="2857">
                  <c:v>1</c:v>
                </c:pt>
                <c:pt idx="2858">
                  <c:v>1</c:v>
                </c:pt>
                <c:pt idx="2859">
                  <c:v>1</c:v>
                </c:pt>
                <c:pt idx="2860">
                  <c:v>1</c:v>
                </c:pt>
                <c:pt idx="2861">
                  <c:v>1</c:v>
                </c:pt>
                <c:pt idx="2862">
                  <c:v>1</c:v>
                </c:pt>
                <c:pt idx="2863">
                  <c:v>1</c:v>
                </c:pt>
                <c:pt idx="2864">
                  <c:v>1</c:v>
                </c:pt>
                <c:pt idx="2865">
                  <c:v>1</c:v>
                </c:pt>
                <c:pt idx="2866">
                  <c:v>1</c:v>
                </c:pt>
                <c:pt idx="2867">
                  <c:v>1</c:v>
                </c:pt>
                <c:pt idx="2868">
                  <c:v>1</c:v>
                </c:pt>
                <c:pt idx="2869">
                  <c:v>1</c:v>
                </c:pt>
                <c:pt idx="2870">
                  <c:v>1</c:v>
                </c:pt>
                <c:pt idx="2871">
                  <c:v>1</c:v>
                </c:pt>
                <c:pt idx="2872">
                  <c:v>1</c:v>
                </c:pt>
                <c:pt idx="2873">
                  <c:v>1</c:v>
                </c:pt>
                <c:pt idx="2874">
                  <c:v>1</c:v>
                </c:pt>
                <c:pt idx="2875">
                  <c:v>1</c:v>
                </c:pt>
                <c:pt idx="2876">
                  <c:v>1</c:v>
                </c:pt>
                <c:pt idx="2877">
                  <c:v>1</c:v>
                </c:pt>
                <c:pt idx="2878">
                  <c:v>1</c:v>
                </c:pt>
                <c:pt idx="2879">
                  <c:v>1</c:v>
                </c:pt>
                <c:pt idx="2880">
                  <c:v>1</c:v>
                </c:pt>
                <c:pt idx="2881">
                  <c:v>1</c:v>
                </c:pt>
                <c:pt idx="2882">
                  <c:v>1</c:v>
                </c:pt>
                <c:pt idx="2883">
                  <c:v>1</c:v>
                </c:pt>
                <c:pt idx="2884">
                  <c:v>1</c:v>
                </c:pt>
                <c:pt idx="2885">
                  <c:v>1</c:v>
                </c:pt>
                <c:pt idx="2886">
                  <c:v>1</c:v>
                </c:pt>
                <c:pt idx="2887">
                  <c:v>1</c:v>
                </c:pt>
                <c:pt idx="2888">
                  <c:v>1</c:v>
                </c:pt>
                <c:pt idx="2889">
                  <c:v>1</c:v>
                </c:pt>
                <c:pt idx="2890">
                  <c:v>1</c:v>
                </c:pt>
                <c:pt idx="2891">
                  <c:v>1</c:v>
                </c:pt>
                <c:pt idx="2892">
                  <c:v>1</c:v>
                </c:pt>
                <c:pt idx="2893">
                  <c:v>1</c:v>
                </c:pt>
                <c:pt idx="2894">
                  <c:v>1</c:v>
                </c:pt>
                <c:pt idx="2895">
                  <c:v>1</c:v>
                </c:pt>
                <c:pt idx="2896">
                  <c:v>1</c:v>
                </c:pt>
                <c:pt idx="2897">
                  <c:v>1</c:v>
                </c:pt>
                <c:pt idx="2898">
                  <c:v>1</c:v>
                </c:pt>
                <c:pt idx="2899">
                  <c:v>1</c:v>
                </c:pt>
                <c:pt idx="2900">
                  <c:v>1</c:v>
                </c:pt>
                <c:pt idx="2901">
                  <c:v>1</c:v>
                </c:pt>
                <c:pt idx="2902">
                  <c:v>1</c:v>
                </c:pt>
                <c:pt idx="2903">
                  <c:v>1</c:v>
                </c:pt>
                <c:pt idx="2904">
                  <c:v>1</c:v>
                </c:pt>
                <c:pt idx="2905">
                  <c:v>1</c:v>
                </c:pt>
                <c:pt idx="2906">
                  <c:v>1</c:v>
                </c:pt>
                <c:pt idx="2907">
                  <c:v>1</c:v>
                </c:pt>
                <c:pt idx="2908">
                  <c:v>1</c:v>
                </c:pt>
                <c:pt idx="2909">
                  <c:v>1</c:v>
                </c:pt>
                <c:pt idx="2910">
                  <c:v>1</c:v>
                </c:pt>
                <c:pt idx="2911">
                  <c:v>1</c:v>
                </c:pt>
                <c:pt idx="2912">
                  <c:v>1</c:v>
                </c:pt>
                <c:pt idx="2913">
                  <c:v>1</c:v>
                </c:pt>
                <c:pt idx="2914">
                  <c:v>1</c:v>
                </c:pt>
                <c:pt idx="2915">
                  <c:v>1</c:v>
                </c:pt>
                <c:pt idx="2916">
                  <c:v>1</c:v>
                </c:pt>
                <c:pt idx="2917">
                  <c:v>1</c:v>
                </c:pt>
                <c:pt idx="2918">
                  <c:v>1</c:v>
                </c:pt>
                <c:pt idx="2919">
                  <c:v>1</c:v>
                </c:pt>
                <c:pt idx="2920">
                  <c:v>1</c:v>
                </c:pt>
                <c:pt idx="2921">
                  <c:v>1</c:v>
                </c:pt>
                <c:pt idx="2922">
                  <c:v>1</c:v>
                </c:pt>
                <c:pt idx="2923">
                  <c:v>1</c:v>
                </c:pt>
                <c:pt idx="2924">
                  <c:v>1</c:v>
                </c:pt>
                <c:pt idx="2925">
                  <c:v>1</c:v>
                </c:pt>
                <c:pt idx="2926">
                  <c:v>1</c:v>
                </c:pt>
                <c:pt idx="2927">
                  <c:v>1</c:v>
                </c:pt>
                <c:pt idx="2928">
                  <c:v>1</c:v>
                </c:pt>
                <c:pt idx="2929">
                  <c:v>1</c:v>
                </c:pt>
                <c:pt idx="2930">
                  <c:v>1</c:v>
                </c:pt>
                <c:pt idx="2931">
                  <c:v>1</c:v>
                </c:pt>
                <c:pt idx="2932">
                  <c:v>1</c:v>
                </c:pt>
                <c:pt idx="2933">
                  <c:v>1</c:v>
                </c:pt>
                <c:pt idx="2934">
                  <c:v>1</c:v>
                </c:pt>
                <c:pt idx="2935">
                  <c:v>1</c:v>
                </c:pt>
                <c:pt idx="2936">
                  <c:v>1</c:v>
                </c:pt>
                <c:pt idx="2937">
                  <c:v>1</c:v>
                </c:pt>
                <c:pt idx="2938">
                  <c:v>1</c:v>
                </c:pt>
                <c:pt idx="2939">
                  <c:v>1</c:v>
                </c:pt>
                <c:pt idx="2940">
                  <c:v>1</c:v>
                </c:pt>
                <c:pt idx="2941">
                  <c:v>1</c:v>
                </c:pt>
                <c:pt idx="2942">
                  <c:v>1</c:v>
                </c:pt>
                <c:pt idx="2943">
                  <c:v>1</c:v>
                </c:pt>
                <c:pt idx="2944">
                  <c:v>1</c:v>
                </c:pt>
                <c:pt idx="2945">
                  <c:v>1</c:v>
                </c:pt>
                <c:pt idx="2946">
                  <c:v>1</c:v>
                </c:pt>
                <c:pt idx="2947">
                  <c:v>1</c:v>
                </c:pt>
                <c:pt idx="2948">
                  <c:v>1</c:v>
                </c:pt>
                <c:pt idx="2949">
                  <c:v>1</c:v>
                </c:pt>
                <c:pt idx="2950">
                  <c:v>1</c:v>
                </c:pt>
                <c:pt idx="2951">
                  <c:v>1</c:v>
                </c:pt>
                <c:pt idx="2952">
                  <c:v>1</c:v>
                </c:pt>
                <c:pt idx="2953">
                  <c:v>1</c:v>
                </c:pt>
                <c:pt idx="2954">
                  <c:v>1</c:v>
                </c:pt>
                <c:pt idx="2955">
                  <c:v>1</c:v>
                </c:pt>
                <c:pt idx="2956">
                  <c:v>1</c:v>
                </c:pt>
                <c:pt idx="2957">
                  <c:v>1</c:v>
                </c:pt>
                <c:pt idx="2958">
                  <c:v>1</c:v>
                </c:pt>
                <c:pt idx="2959">
                  <c:v>1</c:v>
                </c:pt>
                <c:pt idx="2960">
                  <c:v>1</c:v>
                </c:pt>
                <c:pt idx="2961">
                  <c:v>1</c:v>
                </c:pt>
                <c:pt idx="2962">
                  <c:v>1</c:v>
                </c:pt>
                <c:pt idx="2963">
                  <c:v>1</c:v>
                </c:pt>
                <c:pt idx="2964">
                  <c:v>1</c:v>
                </c:pt>
                <c:pt idx="2965">
                  <c:v>1</c:v>
                </c:pt>
                <c:pt idx="2966">
                  <c:v>1</c:v>
                </c:pt>
                <c:pt idx="2967">
                  <c:v>1</c:v>
                </c:pt>
                <c:pt idx="2968">
                  <c:v>1</c:v>
                </c:pt>
                <c:pt idx="2969">
                  <c:v>1</c:v>
                </c:pt>
                <c:pt idx="2970">
                  <c:v>1</c:v>
                </c:pt>
                <c:pt idx="2971">
                  <c:v>1</c:v>
                </c:pt>
                <c:pt idx="2972">
                  <c:v>1</c:v>
                </c:pt>
                <c:pt idx="2973">
                  <c:v>1</c:v>
                </c:pt>
                <c:pt idx="2974">
                  <c:v>1</c:v>
                </c:pt>
                <c:pt idx="2975">
                  <c:v>1</c:v>
                </c:pt>
                <c:pt idx="2976">
                  <c:v>1</c:v>
                </c:pt>
                <c:pt idx="2977">
                  <c:v>1</c:v>
                </c:pt>
                <c:pt idx="2978">
                  <c:v>1</c:v>
                </c:pt>
                <c:pt idx="2979">
                  <c:v>1</c:v>
                </c:pt>
                <c:pt idx="2980">
                  <c:v>1</c:v>
                </c:pt>
                <c:pt idx="2981">
                  <c:v>1</c:v>
                </c:pt>
                <c:pt idx="2982">
                  <c:v>1</c:v>
                </c:pt>
                <c:pt idx="2983">
                  <c:v>1</c:v>
                </c:pt>
                <c:pt idx="2984">
                  <c:v>1</c:v>
                </c:pt>
                <c:pt idx="2985">
                  <c:v>1</c:v>
                </c:pt>
                <c:pt idx="2986">
                  <c:v>1</c:v>
                </c:pt>
                <c:pt idx="2987">
                  <c:v>1</c:v>
                </c:pt>
                <c:pt idx="2988">
                  <c:v>1</c:v>
                </c:pt>
                <c:pt idx="2989">
                  <c:v>1</c:v>
                </c:pt>
                <c:pt idx="2990">
                  <c:v>1</c:v>
                </c:pt>
                <c:pt idx="2991">
                  <c:v>1</c:v>
                </c:pt>
                <c:pt idx="2992">
                  <c:v>1</c:v>
                </c:pt>
                <c:pt idx="2993">
                  <c:v>1</c:v>
                </c:pt>
                <c:pt idx="2994">
                  <c:v>1</c:v>
                </c:pt>
                <c:pt idx="2995">
                  <c:v>1</c:v>
                </c:pt>
                <c:pt idx="2996">
                  <c:v>1</c:v>
                </c:pt>
                <c:pt idx="2997">
                  <c:v>1</c:v>
                </c:pt>
                <c:pt idx="2998">
                  <c:v>1</c:v>
                </c:pt>
                <c:pt idx="2999">
                  <c:v>1</c:v>
                </c:pt>
                <c:pt idx="3000">
                  <c:v>1</c:v>
                </c:pt>
                <c:pt idx="3001">
                  <c:v>1</c:v>
                </c:pt>
                <c:pt idx="3002">
                  <c:v>1</c:v>
                </c:pt>
                <c:pt idx="3003">
                  <c:v>1</c:v>
                </c:pt>
                <c:pt idx="3004">
                  <c:v>1</c:v>
                </c:pt>
                <c:pt idx="3005">
                  <c:v>1</c:v>
                </c:pt>
                <c:pt idx="3006">
                  <c:v>1</c:v>
                </c:pt>
                <c:pt idx="3007">
                  <c:v>1</c:v>
                </c:pt>
                <c:pt idx="3008">
                  <c:v>1</c:v>
                </c:pt>
                <c:pt idx="3009">
                  <c:v>1</c:v>
                </c:pt>
                <c:pt idx="3010">
                  <c:v>1</c:v>
                </c:pt>
                <c:pt idx="3011">
                  <c:v>1</c:v>
                </c:pt>
                <c:pt idx="3012">
                  <c:v>1</c:v>
                </c:pt>
                <c:pt idx="3013">
                  <c:v>1</c:v>
                </c:pt>
                <c:pt idx="3014">
                  <c:v>1</c:v>
                </c:pt>
                <c:pt idx="3015">
                  <c:v>1</c:v>
                </c:pt>
                <c:pt idx="3016">
                  <c:v>1</c:v>
                </c:pt>
                <c:pt idx="3017">
                  <c:v>1</c:v>
                </c:pt>
                <c:pt idx="3018">
                  <c:v>1</c:v>
                </c:pt>
                <c:pt idx="3019">
                  <c:v>1</c:v>
                </c:pt>
                <c:pt idx="3020">
                  <c:v>1</c:v>
                </c:pt>
                <c:pt idx="3021">
                  <c:v>1</c:v>
                </c:pt>
                <c:pt idx="3022">
                  <c:v>1</c:v>
                </c:pt>
                <c:pt idx="3023">
                  <c:v>1</c:v>
                </c:pt>
                <c:pt idx="3024">
                  <c:v>1</c:v>
                </c:pt>
                <c:pt idx="3025">
                  <c:v>1</c:v>
                </c:pt>
                <c:pt idx="3026">
                  <c:v>1</c:v>
                </c:pt>
                <c:pt idx="3027">
                  <c:v>1</c:v>
                </c:pt>
                <c:pt idx="3028">
                  <c:v>1</c:v>
                </c:pt>
                <c:pt idx="3029">
                  <c:v>1</c:v>
                </c:pt>
                <c:pt idx="3030">
                  <c:v>1</c:v>
                </c:pt>
                <c:pt idx="3031">
                  <c:v>1</c:v>
                </c:pt>
                <c:pt idx="3032">
                  <c:v>1</c:v>
                </c:pt>
                <c:pt idx="3033">
                  <c:v>1</c:v>
                </c:pt>
                <c:pt idx="3034">
                  <c:v>1</c:v>
                </c:pt>
                <c:pt idx="3035">
                  <c:v>1</c:v>
                </c:pt>
                <c:pt idx="3036">
                  <c:v>1</c:v>
                </c:pt>
                <c:pt idx="3037">
                  <c:v>1</c:v>
                </c:pt>
                <c:pt idx="3038">
                  <c:v>1</c:v>
                </c:pt>
                <c:pt idx="3039">
                  <c:v>1</c:v>
                </c:pt>
                <c:pt idx="3040">
                  <c:v>1</c:v>
                </c:pt>
                <c:pt idx="3041">
                  <c:v>1</c:v>
                </c:pt>
                <c:pt idx="3042">
                  <c:v>1</c:v>
                </c:pt>
                <c:pt idx="3043">
                  <c:v>1</c:v>
                </c:pt>
                <c:pt idx="3044">
                  <c:v>1</c:v>
                </c:pt>
                <c:pt idx="3045">
                  <c:v>1</c:v>
                </c:pt>
                <c:pt idx="3046">
                  <c:v>1</c:v>
                </c:pt>
                <c:pt idx="3047">
                  <c:v>1</c:v>
                </c:pt>
                <c:pt idx="3048">
                  <c:v>1</c:v>
                </c:pt>
                <c:pt idx="3049">
                  <c:v>1</c:v>
                </c:pt>
                <c:pt idx="3050">
                  <c:v>1</c:v>
                </c:pt>
                <c:pt idx="3051">
                  <c:v>1</c:v>
                </c:pt>
                <c:pt idx="3052">
                  <c:v>1</c:v>
                </c:pt>
                <c:pt idx="3053">
                  <c:v>1</c:v>
                </c:pt>
                <c:pt idx="3054">
                  <c:v>1</c:v>
                </c:pt>
                <c:pt idx="3055">
                  <c:v>1</c:v>
                </c:pt>
                <c:pt idx="3056">
                  <c:v>1</c:v>
                </c:pt>
                <c:pt idx="3057">
                  <c:v>1</c:v>
                </c:pt>
                <c:pt idx="3058">
                  <c:v>1</c:v>
                </c:pt>
                <c:pt idx="3059">
                  <c:v>1</c:v>
                </c:pt>
                <c:pt idx="3060">
                  <c:v>1</c:v>
                </c:pt>
                <c:pt idx="3061">
                  <c:v>1</c:v>
                </c:pt>
                <c:pt idx="3062">
                  <c:v>1</c:v>
                </c:pt>
                <c:pt idx="3063">
                  <c:v>1</c:v>
                </c:pt>
                <c:pt idx="3064">
                  <c:v>1</c:v>
                </c:pt>
                <c:pt idx="3065">
                  <c:v>1</c:v>
                </c:pt>
                <c:pt idx="3066">
                  <c:v>1</c:v>
                </c:pt>
                <c:pt idx="3067">
                  <c:v>1</c:v>
                </c:pt>
                <c:pt idx="3068">
                  <c:v>1</c:v>
                </c:pt>
                <c:pt idx="3069">
                  <c:v>1</c:v>
                </c:pt>
                <c:pt idx="3070">
                  <c:v>1</c:v>
                </c:pt>
                <c:pt idx="3071">
                  <c:v>1</c:v>
                </c:pt>
                <c:pt idx="3072">
                  <c:v>1</c:v>
                </c:pt>
                <c:pt idx="3073">
                  <c:v>1</c:v>
                </c:pt>
                <c:pt idx="3074">
                  <c:v>1</c:v>
                </c:pt>
                <c:pt idx="3075">
                  <c:v>1</c:v>
                </c:pt>
                <c:pt idx="3076">
                  <c:v>1</c:v>
                </c:pt>
                <c:pt idx="3077">
                  <c:v>1</c:v>
                </c:pt>
                <c:pt idx="3078">
                  <c:v>1</c:v>
                </c:pt>
                <c:pt idx="3079">
                  <c:v>1</c:v>
                </c:pt>
                <c:pt idx="3080">
                  <c:v>1</c:v>
                </c:pt>
                <c:pt idx="3081">
                  <c:v>1</c:v>
                </c:pt>
                <c:pt idx="3082">
                  <c:v>1</c:v>
                </c:pt>
                <c:pt idx="3083">
                  <c:v>1</c:v>
                </c:pt>
                <c:pt idx="3084">
                  <c:v>1</c:v>
                </c:pt>
                <c:pt idx="3085">
                  <c:v>1</c:v>
                </c:pt>
                <c:pt idx="3086">
                  <c:v>1</c:v>
                </c:pt>
                <c:pt idx="3087">
                  <c:v>1</c:v>
                </c:pt>
                <c:pt idx="3088">
                  <c:v>1</c:v>
                </c:pt>
                <c:pt idx="3089">
                  <c:v>1</c:v>
                </c:pt>
                <c:pt idx="3090">
                  <c:v>1</c:v>
                </c:pt>
                <c:pt idx="3091">
                  <c:v>1</c:v>
                </c:pt>
                <c:pt idx="3092">
                  <c:v>1</c:v>
                </c:pt>
                <c:pt idx="3093">
                  <c:v>1</c:v>
                </c:pt>
                <c:pt idx="3094">
                  <c:v>1</c:v>
                </c:pt>
                <c:pt idx="3095">
                  <c:v>1</c:v>
                </c:pt>
                <c:pt idx="3096">
                  <c:v>1</c:v>
                </c:pt>
                <c:pt idx="3097">
                  <c:v>1</c:v>
                </c:pt>
                <c:pt idx="3098">
                  <c:v>1</c:v>
                </c:pt>
                <c:pt idx="3099">
                  <c:v>1</c:v>
                </c:pt>
                <c:pt idx="3100">
                  <c:v>1</c:v>
                </c:pt>
                <c:pt idx="3101">
                  <c:v>1</c:v>
                </c:pt>
                <c:pt idx="3102">
                  <c:v>1</c:v>
                </c:pt>
                <c:pt idx="3103">
                  <c:v>1</c:v>
                </c:pt>
                <c:pt idx="3104">
                  <c:v>1</c:v>
                </c:pt>
                <c:pt idx="3105">
                  <c:v>1</c:v>
                </c:pt>
                <c:pt idx="3106">
                  <c:v>1</c:v>
                </c:pt>
                <c:pt idx="3107">
                  <c:v>1</c:v>
                </c:pt>
                <c:pt idx="3108">
                  <c:v>1</c:v>
                </c:pt>
                <c:pt idx="3109">
                  <c:v>1</c:v>
                </c:pt>
                <c:pt idx="3110">
                  <c:v>1</c:v>
                </c:pt>
                <c:pt idx="3111">
                  <c:v>1</c:v>
                </c:pt>
                <c:pt idx="3112">
                  <c:v>1</c:v>
                </c:pt>
                <c:pt idx="3113">
                  <c:v>1</c:v>
                </c:pt>
                <c:pt idx="3114">
                  <c:v>1</c:v>
                </c:pt>
                <c:pt idx="3115">
                  <c:v>1</c:v>
                </c:pt>
                <c:pt idx="3116">
                  <c:v>1</c:v>
                </c:pt>
                <c:pt idx="3117">
                  <c:v>1</c:v>
                </c:pt>
                <c:pt idx="3118">
                  <c:v>1</c:v>
                </c:pt>
                <c:pt idx="3119">
                  <c:v>1</c:v>
                </c:pt>
                <c:pt idx="3120">
                  <c:v>1</c:v>
                </c:pt>
                <c:pt idx="3121">
                  <c:v>1</c:v>
                </c:pt>
                <c:pt idx="3122">
                  <c:v>1</c:v>
                </c:pt>
                <c:pt idx="3123">
                  <c:v>1</c:v>
                </c:pt>
                <c:pt idx="3124">
                  <c:v>1</c:v>
                </c:pt>
                <c:pt idx="3125">
                  <c:v>1</c:v>
                </c:pt>
                <c:pt idx="3126">
                  <c:v>1</c:v>
                </c:pt>
                <c:pt idx="3127">
                  <c:v>1</c:v>
                </c:pt>
                <c:pt idx="3128">
                  <c:v>1</c:v>
                </c:pt>
                <c:pt idx="3129">
                  <c:v>1</c:v>
                </c:pt>
                <c:pt idx="3130">
                  <c:v>1</c:v>
                </c:pt>
                <c:pt idx="3131">
                  <c:v>1</c:v>
                </c:pt>
                <c:pt idx="3132">
                  <c:v>1</c:v>
                </c:pt>
                <c:pt idx="3133">
                  <c:v>1</c:v>
                </c:pt>
                <c:pt idx="3134">
                  <c:v>1</c:v>
                </c:pt>
                <c:pt idx="3135">
                  <c:v>1</c:v>
                </c:pt>
                <c:pt idx="3136">
                  <c:v>1</c:v>
                </c:pt>
                <c:pt idx="3137">
                  <c:v>1</c:v>
                </c:pt>
                <c:pt idx="3138">
                  <c:v>1</c:v>
                </c:pt>
                <c:pt idx="3139">
                  <c:v>1</c:v>
                </c:pt>
                <c:pt idx="3140">
                  <c:v>1</c:v>
                </c:pt>
                <c:pt idx="3141">
                  <c:v>1</c:v>
                </c:pt>
                <c:pt idx="3142">
                  <c:v>1</c:v>
                </c:pt>
                <c:pt idx="3143">
                  <c:v>1</c:v>
                </c:pt>
                <c:pt idx="3144">
                  <c:v>1</c:v>
                </c:pt>
                <c:pt idx="3145">
                  <c:v>1</c:v>
                </c:pt>
                <c:pt idx="3146">
                  <c:v>1</c:v>
                </c:pt>
                <c:pt idx="3147">
                  <c:v>1</c:v>
                </c:pt>
                <c:pt idx="3148">
                  <c:v>1</c:v>
                </c:pt>
                <c:pt idx="3149">
                  <c:v>1</c:v>
                </c:pt>
                <c:pt idx="3150">
                  <c:v>1</c:v>
                </c:pt>
                <c:pt idx="3151">
                  <c:v>1</c:v>
                </c:pt>
                <c:pt idx="3152">
                  <c:v>1</c:v>
                </c:pt>
                <c:pt idx="3153">
                  <c:v>1</c:v>
                </c:pt>
                <c:pt idx="3154">
                  <c:v>1</c:v>
                </c:pt>
                <c:pt idx="3155">
                  <c:v>1</c:v>
                </c:pt>
                <c:pt idx="3156">
                  <c:v>1</c:v>
                </c:pt>
                <c:pt idx="3157">
                  <c:v>1</c:v>
                </c:pt>
                <c:pt idx="3158">
                  <c:v>1</c:v>
                </c:pt>
                <c:pt idx="3159">
                  <c:v>1</c:v>
                </c:pt>
                <c:pt idx="3160">
                  <c:v>1</c:v>
                </c:pt>
                <c:pt idx="3161">
                  <c:v>1</c:v>
                </c:pt>
                <c:pt idx="3162">
                  <c:v>1</c:v>
                </c:pt>
                <c:pt idx="3163">
                  <c:v>1</c:v>
                </c:pt>
                <c:pt idx="3164">
                  <c:v>1</c:v>
                </c:pt>
                <c:pt idx="3165">
                  <c:v>1</c:v>
                </c:pt>
                <c:pt idx="3166">
                  <c:v>1</c:v>
                </c:pt>
                <c:pt idx="3167">
                  <c:v>1</c:v>
                </c:pt>
                <c:pt idx="3168">
                  <c:v>1</c:v>
                </c:pt>
                <c:pt idx="3169">
                  <c:v>1</c:v>
                </c:pt>
                <c:pt idx="3170">
                  <c:v>1</c:v>
                </c:pt>
                <c:pt idx="3171">
                  <c:v>1</c:v>
                </c:pt>
                <c:pt idx="3172">
                  <c:v>1</c:v>
                </c:pt>
                <c:pt idx="3173">
                  <c:v>1</c:v>
                </c:pt>
                <c:pt idx="3174">
                  <c:v>1</c:v>
                </c:pt>
                <c:pt idx="3175">
                  <c:v>1</c:v>
                </c:pt>
                <c:pt idx="3176">
                  <c:v>1</c:v>
                </c:pt>
                <c:pt idx="3177">
                  <c:v>1</c:v>
                </c:pt>
                <c:pt idx="3178">
                  <c:v>1</c:v>
                </c:pt>
                <c:pt idx="3179">
                  <c:v>1</c:v>
                </c:pt>
                <c:pt idx="3180">
                  <c:v>1</c:v>
                </c:pt>
                <c:pt idx="3181">
                  <c:v>1</c:v>
                </c:pt>
                <c:pt idx="3182">
                  <c:v>1</c:v>
                </c:pt>
                <c:pt idx="3183">
                  <c:v>1</c:v>
                </c:pt>
                <c:pt idx="3184">
                  <c:v>1</c:v>
                </c:pt>
                <c:pt idx="3185">
                  <c:v>1</c:v>
                </c:pt>
                <c:pt idx="3186">
                  <c:v>1</c:v>
                </c:pt>
                <c:pt idx="3187">
                  <c:v>1</c:v>
                </c:pt>
                <c:pt idx="3188">
                  <c:v>1</c:v>
                </c:pt>
                <c:pt idx="3189">
                  <c:v>1</c:v>
                </c:pt>
                <c:pt idx="3190">
                  <c:v>1</c:v>
                </c:pt>
                <c:pt idx="3191">
                  <c:v>1</c:v>
                </c:pt>
                <c:pt idx="3192">
                  <c:v>1</c:v>
                </c:pt>
                <c:pt idx="3193">
                  <c:v>1</c:v>
                </c:pt>
                <c:pt idx="3194">
                  <c:v>1</c:v>
                </c:pt>
                <c:pt idx="3195">
                  <c:v>1</c:v>
                </c:pt>
                <c:pt idx="3196">
                  <c:v>1</c:v>
                </c:pt>
                <c:pt idx="3197">
                  <c:v>1</c:v>
                </c:pt>
                <c:pt idx="3198">
                  <c:v>1</c:v>
                </c:pt>
                <c:pt idx="3199">
                  <c:v>1</c:v>
                </c:pt>
                <c:pt idx="3200">
                  <c:v>1</c:v>
                </c:pt>
                <c:pt idx="3201">
                  <c:v>1</c:v>
                </c:pt>
                <c:pt idx="3202">
                  <c:v>1</c:v>
                </c:pt>
                <c:pt idx="3203">
                  <c:v>1</c:v>
                </c:pt>
                <c:pt idx="3204">
                  <c:v>1</c:v>
                </c:pt>
                <c:pt idx="3205">
                  <c:v>1</c:v>
                </c:pt>
                <c:pt idx="3206">
                  <c:v>1</c:v>
                </c:pt>
                <c:pt idx="3207">
                  <c:v>1</c:v>
                </c:pt>
                <c:pt idx="3208">
                  <c:v>1</c:v>
                </c:pt>
                <c:pt idx="3209">
                  <c:v>1</c:v>
                </c:pt>
                <c:pt idx="3210">
                  <c:v>1</c:v>
                </c:pt>
                <c:pt idx="3211">
                  <c:v>1</c:v>
                </c:pt>
                <c:pt idx="3212">
                  <c:v>1</c:v>
                </c:pt>
                <c:pt idx="3213">
                  <c:v>1</c:v>
                </c:pt>
                <c:pt idx="3214">
                  <c:v>1</c:v>
                </c:pt>
                <c:pt idx="3215">
                  <c:v>1</c:v>
                </c:pt>
                <c:pt idx="3216">
                  <c:v>1</c:v>
                </c:pt>
                <c:pt idx="3217">
                  <c:v>1</c:v>
                </c:pt>
                <c:pt idx="3218">
                  <c:v>1</c:v>
                </c:pt>
                <c:pt idx="3219">
                  <c:v>1</c:v>
                </c:pt>
                <c:pt idx="3220">
                  <c:v>1</c:v>
                </c:pt>
                <c:pt idx="3221">
                  <c:v>1</c:v>
                </c:pt>
                <c:pt idx="3222">
                  <c:v>1</c:v>
                </c:pt>
                <c:pt idx="3223">
                  <c:v>1</c:v>
                </c:pt>
                <c:pt idx="3224">
                  <c:v>1</c:v>
                </c:pt>
                <c:pt idx="3225">
                  <c:v>1</c:v>
                </c:pt>
                <c:pt idx="3226">
                  <c:v>1</c:v>
                </c:pt>
                <c:pt idx="3227">
                  <c:v>1</c:v>
                </c:pt>
                <c:pt idx="3228">
                  <c:v>1</c:v>
                </c:pt>
                <c:pt idx="3229">
                  <c:v>1</c:v>
                </c:pt>
                <c:pt idx="3230">
                  <c:v>1</c:v>
                </c:pt>
                <c:pt idx="3231">
                  <c:v>1</c:v>
                </c:pt>
                <c:pt idx="3232">
                  <c:v>1</c:v>
                </c:pt>
                <c:pt idx="3233">
                  <c:v>1</c:v>
                </c:pt>
                <c:pt idx="3234">
                  <c:v>1</c:v>
                </c:pt>
                <c:pt idx="3235">
                  <c:v>1</c:v>
                </c:pt>
                <c:pt idx="3236">
                  <c:v>1</c:v>
                </c:pt>
                <c:pt idx="3237">
                  <c:v>1</c:v>
                </c:pt>
                <c:pt idx="3238">
                  <c:v>1</c:v>
                </c:pt>
                <c:pt idx="3239">
                  <c:v>1</c:v>
                </c:pt>
                <c:pt idx="3240">
                  <c:v>1</c:v>
                </c:pt>
                <c:pt idx="3241">
                  <c:v>1</c:v>
                </c:pt>
                <c:pt idx="3242">
                  <c:v>1</c:v>
                </c:pt>
                <c:pt idx="3243">
                  <c:v>1</c:v>
                </c:pt>
                <c:pt idx="3244">
                  <c:v>1</c:v>
                </c:pt>
                <c:pt idx="3245">
                  <c:v>1</c:v>
                </c:pt>
                <c:pt idx="3246">
                  <c:v>1</c:v>
                </c:pt>
                <c:pt idx="3247">
                  <c:v>1</c:v>
                </c:pt>
                <c:pt idx="3248">
                  <c:v>1</c:v>
                </c:pt>
                <c:pt idx="3249">
                  <c:v>1</c:v>
                </c:pt>
                <c:pt idx="3250">
                  <c:v>1</c:v>
                </c:pt>
                <c:pt idx="3251">
                  <c:v>1</c:v>
                </c:pt>
                <c:pt idx="3252">
                  <c:v>1</c:v>
                </c:pt>
                <c:pt idx="3253">
                  <c:v>1</c:v>
                </c:pt>
                <c:pt idx="3254">
                  <c:v>1</c:v>
                </c:pt>
                <c:pt idx="3255">
                  <c:v>1</c:v>
                </c:pt>
                <c:pt idx="3256">
                  <c:v>1</c:v>
                </c:pt>
                <c:pt idx="3257">
                  <c:v>1</c:v>
                </c:pt>
                <c:pt idx="3258">
                  <c:v>1</c:v>
                </c:pt>
                <c:pt idx="3259">
                  <c:v>1</c:v>
                </c:pt>
                <c:pt idx="3260">
                  <c:v>1</c:v>
                </c:pt>
                <c:pt idx="3261">
                  <c:v>1</c:v>
                </c:pt>
                <c:pt idx="3262">
                  <c:v>1</c:v>
                </c:pt>
                <c:pt idx="3263">
                  <c:v>1</c:v>
                </c:pt>
                <c:pt idx="3264">
                  <c:v>1</c:v>
                </c:pt>
                <c:pt idx="3265">
                  <c:v>1</c:v>
                </c:pt>
                <c:pt idx="3266">
                  <c:v>1</c:v>
                </c:pt>
                <c:pt idx="3267">
                  <c:v>1</c:v>
                </c:pt>
                <c:pt idx="3268">
                  <c:v>1</c:v>
                </c:pt>
                <c:pt idx="3269">
                  <c:v>1</c:v>
                </c:pt>
                <c:pt idx="3270">
                  <c:v>1</c:v>
                </c:pt>
                <c:pt idx="3271">
                  <c:v>1</c:v>
                </c:pt>
                <c:pt idx="3272">
                  <c:v>1</c:v>
                </c:pt>
                <c:pt idx="3273">
                  <c:v>1</c:v>
                </c:pt>
                <c:pt idx="3274">
                  <c:v>1</c:v>
                </c:pt>
                <c:pt idx="3275">
                  <c:v>1</c:v>
                </c:pt>
                <c:pt idx="3276">
                  <c:v>1</c:v>
                </c:pt>
                <c:pt idx="3277">
                  <c:v>1</c:v>
                </c:pt>
                <c:pt idx="3278">
                  <c:v>1</c:v>
                </c:pt>
                <c:pt idx="3279">
                  <c:v>1</c:v>
                </c:pt>
                <c:pt idx="3280">
                  <c:v>1</c:v>
                </c:pt>
                <c:pt idx="3281">
                  <c:v>1</c:v>
                </c:pt>
                <c:pt idx="3282">
                  <c:v>1</c:v>
                </c:pt>
                <c:pt idx="3283">
                  <c:v>1</c:v>
                </c:pt>
                <c:pt idx="3284">
                  <c:v>1</c:v>
                </c:pt>
                <c:pt idx="3285">
                  <c:v>1</c:v>
                </c:pt>
                <c:pt idx="3286">
                  <c:v>1</c:v>
                </c:pt>
                <c:pt idx="3287">
                  <c:v>1</c:v>
                </c:pt>
                <c:pt idx="3288">
                  <c:v>1</c:v>
                </c:pt>
                <c:pt idx="3289">
                  <c:v>1</c:v>
                </c:pt>
                <c:pt idx="3290">
                  <c:v>1</c:v>
                </c:pt>
                <c:pt idx="3291">
                  <c:v>1</c:v>
                </c:pt>
                <c:pt idx="3292">
                  <c:v>1</c:v>
                </c:pt>
                <c:pt idx="3293">
                  <c:v>1</c:v>
                </c:pt>
                <c:pt idx="3294">
                  <c:v>1</c:v>
                </c:pt>
                <c:pt idx="3295">
                  <c:v>1</c:v>
                </c:pt>
                <c:pt idx="3296">
                  <c:v>1</c:v>
                </c:pt>
                <c:pt idx="3297">
                  <c:v>1</c:v>
                </c:pt>
                <c:pt idx="3298">
                  <c:v>1</c:v>
                </c:pt>
                <c:pt idx="3299">
                  <c:v>1</c:v>
                </c:pt>
                <c:pt idx="3300">
                  <c:v>1</c:v>
                </c:pt>
                <c:pt idx="3301">
                  <c:v>1</c:v>
                </c:pt>
                <c:pt idx="3302">
                  <c:v>1</c:v>
                </c:pt>
                <c:pt idx="3303">
                  <c:v>1</c:v>
                </c:pt>
                <c:pt idx="3304">
                  <c:v>1</c:v>
                </c:pt>
                <c:pt idx="3305">
                  <c:v>1</c:v>
                </c:pt>
                <c:pt idx="3306">
                  <c:v>1</c:v>
                </c:pt>
                <c:pt idx="3307">
                  <c:v>1</c:v>
                </c:pt>
                <c:pt idx="3308">
                  <c:v>1</c:v>
                </c:pt>
                <c:pt idx="3309">
                  <c:v>1</c:v>
                </c:pt>
                <c:pt idx="3310">
                  <c:v>1</c:v>
                </c:pt>
                <c:pt idx="3311">
                  <c:v>1</c:v>
                </c:pt>
                <c:pt idx="3312">
                  <c:v>1</c:v>
                </c:pt>
                <c:pt idx="3313">
                  <c:v>1</c:v>
                </c:pt>
                <c:pt idx="3314">
                  <c:v>1</c:v>
                </c:pt>
                <c:pt idx="3315">
                  <c:v>1</c:v>
                </c:pt>
                <c:pt idx="3316">
                  <c:v>1</c:v>
                </c:pt>
                <c:pt idx="3317">
                  <c:v>1</c:v>
                </c:pt>
                <c:pt idx="3318">
                  <c:v>1</c:v>
                </c:pt>
                <c:pt idx="3319">
                  <c:v>1</c:v>
                </c:pt>
                <c:pt idx="3320">
                  <c:v>1</c:v>
                </c:pt>
                <c:pt idx="3321">
                  <c:v>1</c:v>
                </c:pt>
                <c:pt idx="3322">
                  <c:v>1</c:v>
                </c:pt>
                <c:pt idx="3323">
                  <c:v>1</c:v>
                </c:pt>
                <c:pt idx="3324">
                  <c:v>1</c:v>
                </c:pt>
                <c:pt idx="3325">
                  <c:v>1</c:v>
                </c:pt>
                <c:pt idx="3326">
                  <c:v>1</c:v>
                </c:pt>
                <c:pt idx="3327">
                  <c:v>1</c:v>
                </c:pt>
                <c:pt idx="3328">
                  <c:v>1</c:v>
                </c:pt>
                <c:pt idx="3329">
                  <c:v>1</c:v>
                </c:pt>
                <c:pt idx="3330">
                  <c:v>1</c:v>
                </c:pt>
                <c:pt idx="3331">
                  <c:v>1</c:v>
                </c:pt>
                <c:pt idx="3332">
                  <c:v>1</c:v>
                </c:pt>
                <c:pt idx="3333">
                  <c:v>1</c:v>
                </c:pt>
                <c:pt idx="3334">
                  <c:v>1</c:v>
                </c:pt>
                <c:pt idx="3335">
                  <c:v>1</c:v>
                </c:pt>
                <c:pt idx="3336">
                  <c:v>1</c:v>
                </c:pt>
                <c:pt idx="3337">
                  <c:v>1</c:v>
                </c:pt>
                <c:pt idx="3338">
                  <c:v>1</c:v>
                </c:pt>
                <c:pt idx="3339">
                  <c:v>1</c:v>
                </c:pt>
                <c:pt idx="3340">
                  <c:v>1</c:v>
                </c:pt>
                <c:pt idx="3341">
                  <c:v>1</c:v>
                </c:pt>
                <c:pt idx="3342">
                  <c:v>1</c:v>
                </c:pt>
                <c:pt idx="3343">
                  <c:v>1</c:v>
                </c:pt>
                <c:pt idx="3344">
                  <c:v>1</c:v>
                </c:pt>
                <c:pt idx="3345">
                  <c:v>1</c:v>
                </c:pt>
                <c:pt idx="3346">
                  <c:v>1</c:v>
                </c:pt>
                <c:pt idx="3347">
                  <c:v>1</c:v>
                </c:pt>
                <c:pt idx="3348">
                  <c:v>1</c:v>
                </c:pt>
                <c:pt idx="3349">
                  <c:v>1</c:v>
                </c:pt>
                <c:pt idx="3350">
                  <c:v>1</c:v>
                </c:pt>
                <c:pt idx="3351">
                  <c:v>1</c:v>
                </c:pt>
                <c:pt idx="3352">
                  <c:v>1</c:v>
                </c:pt>
                <c:pt idx="3353">
                  <c:v>1</c:v>
                </c:pt>
                <c:pt idx="3354">
                  <c:v>1</c:v>
                </c:pt>
                <c:pt idx="3355">
                  <c:v>1</c:v>
                </c:pt>
                <c:pt idx="3356">
                  <c:v>1</c:v>
                </c:pt>
                <c:pt idx="3357">
                  <c:v>1</c:v>
                </c:pt>
                <c:pt idx="3358">
                  <c:v>1</c:v>
                </c:pt>
                <c:pt idx="3359">
                  <c:v>1</c:v>
                </c:pt>
                <c:pt idx="3360">
                  <c:v>1</c:v>
                </c:pt>
                <c:pt idx="3361">
                  <c:v>1</c:v>
                </c:pt>
                <c:pt idx="3362">
                  <c:v>1</c:v>
                </c:pt>
                <c:pt idx="3363">
                  <c:v>1</c:v>
                </c:pt>
                <c:pt idx="3364">
                  <c:v>1</c:v>
                </c:pt>
                <c:pt idx="3365">
                  <c:v>1</c:v>
                </c:pt>
                <c:pt idx="3366">
                  <c:v>1</c:v>
                </c:pt>
                <c:pt idx="3367">
                  <c:v>1</c:v>
                </c:pt>
                <c:pt idx="3368">
                  <c:v>1</c:v>
                </c:pt>
                <c:pt idx="3369">
                  <c:v>1</c:v>
                </c:pt>
                <c:pt idx="3370">
                  <c:v>1</c:v>
                </c:pt>
                <c:pt idx="3371">
                  <c:v>1</c:v>
                </c:pt>
                <c:pt idx="3372">
                  <c:v>1</c:v>
                </c:pt>
                <c:pt idx="3373">
                  <c:v>1</c:v>
                </c:pt>
                <c:pt idx="3374">
                  <c:v>1</c:v>
                </c:pt>
                <c:pt idx="3375">
                  <c:v>1</c:v>
                </c:pt>
                <c:pt idx="3376">
                  <c:v>1</c:v>
                </c:pt>
                <c:pt idx="3377">
                  <c:v>1</c:v>
                </c:pt>
                <c:pt idx="3378">
                  <c:v>1</c:v>
                </c:pt>
                <c:pt idx="3379">
                  <c:v>1</c:v>
                </c:pt>
                <c:pt idx="3380">
                  <c:v>1</c:v>
                </c:pt>
                <c:pt idx="3381">
                  <c:v>1</c:v>
                </c:pt>
                <c:pt idx="3382">
                  <c:v>1</c:v>
                </c:pt>
                <c:pt idx="3383">
                  <c:v>1</c:v>
                </c:pt>
                <c:pt idx="3384">
                  <c:v>1</c:v>
                </c:pt>
                <c:pt idx="3385">
                  <c:v>1</c:v>
                </c:pt>
                <c:pt idx="3386">
                  <c:v>1</c:v>
                </c:pt>
                <c:pt idx="3387">
                  <c:v>1</c:v>
                </c:pt>
                <c:pt idx="3388">
                  <c:v>1</c:v>
                </c:pt>
                <c:pt idx="3389">
                  <c:v>1</c:v>
                </c:pt>
                <c:pt idx="3390">
                  <c:v>1</c:v>
                </c:pt>
                <c:pt idx="3391">
                  <c:v>1</c:v>
                </c:pt>
                <c:pt idx="3392">
                  <c:v>1</c:v>
                </c:pt>
                <c:pt idx="3393">
                  <c:v>1</c:v>
                </c:pt>
                <c:pt idx="3394">
                  <c:v>1</c:v>
                </c:pt>
                <c:pt idx="3395">
                  <c:v>1</c:v>
                </c:pt>
                <c:pt idx="3396">
                  <c:v>1</c:v>
                </c:pt>
                <c:pt idx="3397">
                  <c:v>1</c:v>
                </c:pt>
                <c:pt idx="3398">
                  <c:v>1</c:v>
                </c:pt>
                <c:pt idx="3399">
                  <c:v>1</c:v>
                </c:pt>
                <c:pt idx="3400">
                  <c:v>1</c:v>
                </c:pt>
                <c:pt idx="3401">
                  <c:v>1</c:v>
                </c:pt>
                <c:pt idx="3402">
                  <c:v>1</c:v>
                </c:pt>
                <c:pt idx="3403">
                  <c:v>1</c:v>
                </c:pt>
                <c:pt idx="3404">
                  <c:v>1</c:v>
                </c:pt>
                <c:pt idx="3405">
                  <c:v>1</c:v>
                </c:pt>
                <c:pt idx="3406">
                  <c:v>1</c:v>
                </c:pt>
                <c:pt idx="3407">
                  <c:v>1</c:v>
                </c:pt>
                <c:pt idx="3408">
                  <c:v>1</c:v>
                </c:pt>
                <c:pt idx="3409">
                  <c:v>1</c:v>
                </c:pt>
                <c:pt idx="3410">
                  <c:v>1</c:v>
                </c:pt>
                <c:pt idx="3411">
                  <c:v>1</c:v>
                </c:pt>
                <c:pt idx="3412">
                  <c:v>1</c:v>
                </c:pt>
                <c:pt idx="3413">
                  <c:v>1</c:v>
                </c:pt>
                <c:pt idx="3414">
                  <c:v>1</c:v>
                </c:pt>
                <c:pt idx="3415">
                  <c:v>1</c:v>
                </c:pt>
                <c:pt idx="3416">
                  <c:v>1</c:v>
                </c:pt>
                <c:pt idx="3417">
                  <c:v>1</c:v>
                </c:pt>
                <c:pt idx="3418">
                  <c:v>1</c:v>
                </c:pt>
                <c:pt idx="3419">
                  <c:v>1</c:v>
                </c:pt>
                <c:pt idx="3420">
                  <c:v>1</c:v>
                </c:pt>
                <c:pt idx="3421">
                  <c:v>1</c:v>
                </c:pt>
                <c:pt idx="3422">
                  <c:v>1</c:v>
                </c:pt>
                <c:pt idx="3423">
                  <c:v>1</c:v>
                </c:pt>
                <c:pt idx="3424">
                  <c:v>1</c:v>
                </c:pt>
                <c:pt idx="3425">
                  <c:v>1</c:v>
                </c:pt>
                <c:pt idx="3426">
                  <c:v>1</c:v>
                </c:pt>
                <c:pt idx="3427">
                  <c:v>1</c:v>
                </c:pt>
                <c:pt idx="3428">
                  <c:v>1</c:v>
                </c:pt>
                <c:pt idx="3429">
                  <c:v>1</c:v>
                </c:pt>
                <c:pt idx="3430">
                  <c:v>1</c:v>
                </c:pt>
                <c:pt idx="3431">
                  <c:v>1</c:v>
                </c:pt>
                <c:pt idx="3432">
                  <c:v>1</c:v>
                </c:pt>
                <c:pt idx="3433">
                  <c:v>1</c:v>
                </c:pt>
                <c:pt idx="3434">
                  <c:v>1</c:v>
                </c:pt>
                <c:pt idx="3435">
                  <c:v>1</c:v>
                </c:pt>
                <c:pt idx="3436">
                  <c:v>1</c:v>
                </c:pt>
                <c:pt idx="3437">
                  <c:v>1</c:v>
                </c:pt>
                <c:pt idx="3438">
                  <c:v>1</c:v>
                </c:pt>
                <c:pt idx="3439">
                  <c:v>1</c:v>
                </c:pt>
                <c:pt idx="3440">
                  <c:v>1</c:v>
                </c:pt>
                <c:pt idx="3441">
                  <c:v>1</c:v>
                </c:pt>
                <c:pt idx="3442">
                  <c:v>1</c:v>
                </c:pt>
                <c:pt idx="3443">
                  <c:v>1</c:v>
                </c:pt>
                <c:pt idx="3444">
                  <c:v>1</c:v>
                </c:pt>
                <c:pt idx="3445">
                  <c:v>1</c:v>
                </c:pt>
                <c:pt idx="3446">
                  <c:v>1</c:v>
                </c:pt>
                <c:pt idx="3447">
                  <c:v>1</c:v>
                </c:pt>
                <c:pt idx="3448">
                  <c:v>1</c:v>
                </c:pt>
                <c:pt idx="3449">
                  <c:v>1</c:v>
                </c:pt>
                <c:pt idx="3450">
                  <c:v>1</c:v>
                </c:pt>
                <c:pt idx="3451">
                  <c:v>1</c:v>
                </c:pt>
                <c:pt idx="3452">
                  <c:v>1</c:v>
                </c:pt>
                <c:pt idx="3453">
                  <c:v>1</c:v>
                </c:pt>
                <c:pt idx="3454">
                  <c:v>1</c:v>
                </c:pt>
                <c:pt idx="3455">
                  <c:v>1</c:v>
                </c:pt>
                <c:pt idx="3456">
                  <c:v>1</c:v>
                </c:pt>
                <c:pt idx="3457">
                  <c:v>1</c:v>
                </c:pt>
                <c:pt idx="3458">
                  <c:v>1</c:v>
                </c:pt>
                <c:pt idx="3459">
                  <c:v>1</c:v>
                </c:pt>
                <c:pt idx="3460">
                  <c:v>1</c:v>
                </c:pt>
                <c:pt idx="3461">
                  <c:v>1</c:v>
                </c:pt>
                <c:pt idx="3462">
                  <c:v>1</c:v>
                </c:pt>
                <c:pt idx="3463">
                  <c:v>1</c:v>
                </c:pt>
                <c:pt idx="3464">
                  <c:v>1</c:v>
                </c:pt>
                <c:pt idx="3465">
                  <c:v>1</c:v>
                </c:pt>
                <c:pt idx="3466">
                  <c:v>1</c:v>
                </c:pt>
                <c:pt idx="3467">
                  <c:v>1</c:v>
                </c:pt>
                <c:pt idx="3468">
                  <c:v>1</c:v>
                </c:pt>
                <c:pt idx="3469">
                  <c:v>1</c:v>
                </c:pt>
                <c:pt idx="3470">
                  <c:v>1</c:v>
                </c:pt>
                <c:pt idx="3471">
                  <c:v>1</c:v>
                </c:pt>
                <c:pt idx="3472">
                  <c:v>1</c:v>
                </c:pt>
                <c:pt idx="3473">
                  <c:v>1</c:v>
                </c:pt>
                <c:pt idx="3474">
                  <c:v>1</c:v>
                </c:pt>
                <c:pt idx="3475">
                  <c:v>1</c:v>
                </c:pt>
                <c:pt idx="3476">
                  <c:v>1</c:v>
                </c:pt>
                <c:pt idx="3477">
                  <c:v>1</c:v>
                </c:pt>
                <c:pt idx="3478">
                  <c:v>1</c:v>
                </c:pt>
                <c:pt idx="3479">
                  <c:v>1</c:v>
                </c:pt>
                <c:pt idx="3480">
                  <c:v>1</c:v>
                </c:pt>
                <c:pt idx="3481">
                  <c:v>1</c:v>
                </c:pt>
                <c:pt idx="3482">
                  <c:v>1</c:v>
                </c:pt>
                <c:pt idx="3483">
                  <c:v>1</c:v>
                </c:pt>
                <c:pt idx="3484">
                  <c:v>1</c:v>
                </c:pt>
                <c:pt idx="3485">
                  <c:v>1</c:v>
                </c:pt>
                <c:pt idx="3486">
                  <c:v>1</c:v>
                </c:pt>
                <c:pt idx="3487">
                  <c:v>1</c:v>
                </c:pt>
                <c:pt idx="3488">
                  <c:v>1</c:v>
                </c:pt>
                <c:pt idx="3489">
                  <c:v>1</c:v>
                </c:pt>
                <c:pt idx="3490">
                  <c:v>1</c:v>
                </c:pt>
                <c:pt idx="3491">
                  <c:v>1</c:v>
                </c:pt>
                <c:pt idx="3492">
                  <c:v>1</c:v>
                </c:pt>
                <c:pt idx="3493">
                  <c:v>1</c:v>
                </c:pt>
                <c:pt idx="3494">
                  <c:v>1</c:v>
                </c:pt>
                <c:pt idx="3495">
                  <c:v>1</c:v>
                </c:pt>
                <c:pt idx="3496">
                  <c:v>1</c:v>
                </c:pt>
                <c:pt idx="3497">
                  <c:v>1</c:v>
                </c:pt>
                <c:pt idx="3498">
                  <c:v>1</c:v>
                </c:pt>
                <c:pt idx="3499">
                  <c:v>1</c:v>
                </c:pt>
                <c:pt idx="3500">
                  <c:v>1</c:v>
                </c:pt>
                <c:pt idx="3501">
                  <c:v>1</c:v>
                </c:pt>
                <c:pt idx="3502">
                  <c:v>1</c:v>
                </c:pt>
                <c:pt idx="3503">
                  <c:v>1</c:v>
                </c:pt>
                <c:pt idx="3504">
                  <c:v>1</c:v>
                </c:pt>
                <c:pt idx="3505">
                  <c:v>1</c:v>
                </c:pt>
                <c:pt idx="3506">
                  <c:v>1</c:v>
                </c:pt>
                <c:pt idx="3507">
                  <c:v>1</c:v>
                </c:pt>
                <c:pt idx="3508">
                  <c:v>1</c:v>
                </c:pt>
                <c:pt idx="3509">
                  <c:v>1</c:v>
                </c:pt>
                <c:pt idx="3510">
                  <c:v>1</c:v>
                </c:pt>
                <c:pt idx="3511">
                  <c:v>1</c:v>
                </c:pt>
                <c:pt idx="3512">
                  <c:v>1</c:v>
                </c:pt>
                <c:pt idx="3513">
                  <c:v>1</c:v>
                </c:pt>
                <c:pt idx="3514">
                  <c:v>1</c:v>
                </c:pt>
                <c:pt idx="3515">
                  <c:v>1</c:v>
                </c:pt>
                <c:pt idx="3516">
                  <c:v>1</c:v>
                </c:pt>
                <c:pt idx="3517">
                  <c:v>1</c:v>
                </c:pt>
                <c:pt idx="3518">
                  <c:v>1</c:v>
                </c:pt>
                <c:pt idx="3519">
                  <c:v>1</c:v>
                </c:pt>
                <c:pt idx="3520">
                  <c:v>1</c:v>
                </c:pt>
                <c:pt idx="3521">
                  <c:v>1</c:v>
                </c:pt>
                <c:pt idx="3522">
                  <c:v>1</c:v>
                </c:pt>
                <c:pt idx="3523">
                  <c:v>1</c:v>
                </c:pt>
                <c:pt idx="3524">
                  <c:v>1</c:v>
                </c:pt>
                <c:pt idx="3525">
                  <c:v>1</c:v>
                </c:pt>
                <c:pt idx="3526">
                  <c:v>1</c:v>
                </c:pt>
                <c:pt idx="3527">
                  <c:v>1</c:v>
                </c:pt>
                <c:pt idx="3528">
                  <c:v>1</c:v>
                </c:pt>
                <c:pt idx="3529">
                  <c:v>1</c:v>
                </c:pt>
                <c:pt idx="3530">
                  <c:v>1</c:v>
                </c:pt>
                <c:pt idx="3531">
                  <c:v>1</c:v>
                </c:pt>
                <c:pt idx="3532">
                  <c:v>1</c:v>
                </c:pt>
                <c:pt idx="3533">
                  <c:v>1</c:v>
                </c:pt>
                <c:pt idx="3534">
                  <c:v>1</c:v>
                </c:pt>
                <c:pt idx="3535">
                  <c:v>1</c:v>
                </c:pt>
                <c:pt idx="3536">
                  <c:v>1</c:v>
                </c:pt>
                <c:pt idx="3537">
                  <c:v>1</c:v>
                </c:pt>
                <c:pt idx="3538">
                  <c:v>1</c:v>
                </c:pt>
                <c:pt idx="3539">
                  <c:v>1</c:v>
                </c:pt>
                <c:pt idx="3540">
                  <c:v>1</c:v>
                </c:pt>
                <c:pt idx="3541">
                  <c:v>1</c:v>
                </c:pt>
                <c:pt idx="3542">
                  <c:v>1</c:v>
                </c:pt>
                <c:pt idx="3543">
                  <c:v>1</c:v>
                </c:pt>
                <c:pt idx="3544">
                  <c:v>1</c:v>
                </c:pt>
                <c:pt idx="3545">
                  <c:v>1</c:v>
                </c:pt>
                <c:pt idx="3546">
                  <c:v>1</c:v>
                </c:pt>
                <c:pt idx="3547">
                  <c:v>1</c:v>
                </c:pt>
                <c:pt idx="3548">
                  <c:v>1</c:v>
                </c:pt>
                <c:pt idx="3549">
                  <c:v>1</c:v>
                </c:pt>
                <c:pt idx="3550">
                  <c:v>1</c:v>
                </c:pt>
                <c:pt idx="3551">
                  <c:v>1</c:v>
                </c:pt>
                <c:pt idx="3552">
                  <c:v>1</c:v>
                </c:pt>
                <c:pt idx="3553">
                  <c:v>1</c:v>
                </c:pt>
                <c:pt idx="3554">
                  <c:v>1</c:v>
                </c:pt>
                <c:pt idx="3555">
                  <c:v>1</c:v>
                </c:pt>
                <c:pt idx="3556">
                  <c:v>1</c:v>
                </c:pt>
                <c:pt idx="3557">
                  <c:v>1</c:v>
                </c:pt>
                <c:pt idx="3558">
                  <c:v>1</c:v>
                </c:pt>
                <c:pt idx="3559">
                  <c:v>1</c:v>
                </c:pt>
                <c:pt idx="3560">
                  <c:v>1</c:v>
                </c:pt>
                <c:pt idx="3561">
                  <c:v>1</c:v>
                </c:pt>
                <c:pt idx="3562">
                  <c:v>1</c:v>
                </c:pt>
                <c:pt idx="3563">
                  <c:v>1</c:v>
                </c:pt>
                <c:pt idx="3564">
                  <c:v>1</c:v>
                </c:pt>
                <c:pt idx="3565">
                  <c:v>1</c:v>
                </c:pt>
                <c:pt idx="3566">
                  <c:v>1</c:v>
                </c:pt>
                <c:pt idx="3567">
                  <c:v>1</c:v>
                </c:pt>
                <c:pt idx="3568">
                  <c:v>1</c:v>
                </c:pt>
                <c:pt idx="3569">
                  <c:v>1</c:v>
                </c:pt>
                <c:pt idx="3570">
                  <c:v>1</c:v>
                </c:pt>
                <c:pt idx="3571">
                  <c:v>1</c:v>
                </c:pt>
                <c:pt idx="3572">
                  <c:v>1</c:v>
                </c:pt>
                <c:pt idx="3573">
                  <c:v>1</c:v>
                </c:pt>
                <c:pt idx="3574">
                  <c:v>1</c:v>
                </c:pt>
                <c:pt idx="3575">
                  <c:v>1</c:v>
                </c:pt>
                <c:pt idx="3576">
                  <c:v>1</c:v>
                </c:pt>
                <c:pt idx="3577">
                  <c:v>1</c:v>
                </c:pt>
                <c:pt idx="3578">
                  <c:v>1</c:v>
                </c:pt>
                <c:pt idx="3579">
                  <c:v>1</c:v>
                </c:pt>
                <c:pt idx="3580">
                  <c:v>1</c:v>
                </c:pt>
                <c:pt idx="3581">
                  <c:v>1</c:v>
                </c:pt>
                <c:pt idx="3582">
                  <c:v>1</c:v>
                </c:pt>
                <c:pt idx="3583">
                  <c:v>1</c:v>
                </c:pt>
                <c:pt idx="3584">
                  <c:v>1</c:v>
                </c:pt>
                <c:pt idx="3585">
                  <c:v>1</c:v>
                </c:pt>
                <c:pt idx="3586">
                  <c:v>1</c:v>
                </c:pt>
                <c:pt idx="3587">
                  <c:v>1</c:v>
                </c:pt>
                <c:pt idx="3588">
                  <c:v>1</c:v>
                </c:pt>
                <c:pt idx="3589">
                  <c:v>1</c:v>
                </c:pt>
                <c:pt idx="3590">
                  <c:v>1</c:v>
                </c:pt>
                <c:pt idx="3591">
                  <c:v>1</c:v>
                </c:pt>
                <c:pt idx="3592">
                  <c:v>1</c:v>
                </c:pt>
                <c:pt idx="3593">
                  <c:v>1</c:v>
                </c:pt>
                <c:pt idx="3594">
                  <c:v>1</c:v>
                </c:pt>
                <c:pt idx="3595">
                  <c:v>1</c:v>
                </c:pt>
                <c:pt idx="3596">
                  <c:v>1</c:v>
                </c:pt>
                <c:pt idx="3597">
                  <c:v>1</c:v>
                </c:pt>
                <c:pt idx="3598">
                  <c:v>1</c:v>
                </c:pt>
                <c:pt idx="3599">
                  <c:v>1</c:v>
                </c:pt>
                <c:pt idx="3600">
                  <c:v>1</c:v>
                </c:pt>
                <c:pt idx="3601">
                  <c:v>1</c:v>
                </c:pt>
                <c:pt idx="3602">
                  <c:v>1</c:v>
                </c:pt>
                <c:pt idx="3603">
                  <c:v>1</c:v>
                </c:pt>
                <c:pt idx="3604">
                  <c:v>1</c:v>
                </c:pt>
                <c:pt idx="3605">
                  <c:v>1</c:v>
                </c:pt>
                <c:pt idx="3606">
                  <c:v>1</c:v>
                </c:pt>
                <c:pt idx="3607">
                  <c:v>1</c:v>
                </c:pt>
                <c:pt idx="3608">
                  <c:v>1</c:v>
                </c:pt>
                <c:pt idx="3609">
                  <c:v>1</c:v>
                </c:pt>
                <c:pt idx="3610">
                  <c:v>1</c:v>
                </c:pt>
                <c:pt idx="3611">
                  <c:v>1</c:v>
                </c:pt>
                <c:pt idx="3612">
                  <c:v>1</c:v>
                </c:pt>
                <c:pt idx="3613">
                  <c:v>1</c:v>
                </c:pt>
                <c:pt idx="3614">
                  <c:v>1</c:v>
                </c:pt>
                <c:pt idx="3615">
                  <c:v>1</c:v>
                </c:pt>
                <c:pt idx="3616">
                  <c:v>1</c:v>
                </c:pt>
                <c:pt idx="3617">
                  <c:v>1</c:v>
                </c:pt>
                <c:pt idx="3618">
                  <c:v>1</c:v>
                </c:pt>
                <c:pt idx="3619">
                  <c:v>1</c:v>
                </c:pt>
                <c:pt idx="3620">
                  <c:v>1</c:v>
                </c:pt>
                <c:pt idx="3621">
                  <c:v>1</c:v>
                </c:pt>
                <c:pt idx="3622">
                  <c:v>1</c:v>
                </c:pt>
                <c:pt idx="3623">
                  <c:v>1</c:v>
                </c:pt>
                <c:pt idx="3624">
                  <c:v>1</c:v>
                </c:pt>
                <c:pt idx="3625">
                  <c:v>1</c:v>
                </c:pt>
                <c:pt idx="3626">
                  <c:v>1</c:v>
                </c:pt>
                <c:pt idx="3627">
                  <c:v>1</c:v>
                </c:pt>
                <c:pt idx="3628">
                  <c:v>1</c:v>
                </c:pt>
                <c:pt idx="3629">
                  <c:v>1</c:v>
                </c:pt>
                <c:pt idx="3630">
                  <c:v>1</c:v>
                </c:pt>
                <c:pt idx="3631">
                  <c:v>1</c:v>
                </c:pt>
                <c:pt idx="3632">
                  <c:v>1</c:v>
                </c:pt>
                <c:pt idx="3633">
                  <c:v>1</c:v>
                </c:pt>
                <c:pt idx="3634">
                  <c:v>1</c:v>
                </c:pt>
                <c:pt idx="3635">
                  <c:v>1</c:v>
                </c:pt>
                <c:pt idx="3636">
                  <c:v>1</c:v>
                </c:pt>
                <c:pt idx="3637">
                  <c:v>1</c:v>
                </c:pt>
                <c:pt idx="3638">
                  <c:v>1</c:v>
                </c:pt>
                <c:pt idx="3639">
                  <c:v>1</c:v>
                </c:pt>
                <c:pt idx="3640">
                  <c:v>1</c:v>
                </c:pt>
                <c:pt idx="3641">
                  <c:v>1</c:v>
                </c:pt>
                <c:pt idx="3642">
                  <c:v>1</c:v>
                </c:pt>
                <c:pt idx="3643">
                  <c:v>1</c:v>
                </c:pt>
                <c:pt idx="3644">
                  <c:v>1</c:v>
                </c:pt>
                <c:pt idx="3645">
                  <c:v>1</c:v>
                </c:pt>
                <c:pt idx="3646">
                  <c:v>1</c:v>
                </c:pt>
                <c:pt idx="3647">
                  <c:v>1</c:v>
                </c:pt>
                <c:pt idx="3648">
                  <c:v>1</c:v>
                </c:pt>
                <c:pt idx="3649">
                  <c:v>1</c:v>
                </c:pt>
                <c:pt idx="3650">
                  <c:v>1</c:v>
                </c:pt>
                <c:pt idx="3651">
                  <c:v>1</c:v>
                </c:pt>
                <c:pt idx="3652">
                  <c:v>1</c:v>
                </c:pt>
                <c:pt idx="3653">
                  <c:v>1</c:v>
                </c:pt>
                <c:pt idx="3654">
                  <c:v>1</c:v>
                </c:pt>
                <c:pt idx="3655">
                  <c:v>1</c:v>
                </c:pt>
                <c:pt idx="3656">
                  <c:v>1</c:v>
                </c:pt>
                <c:pt idx="3657">
                  <c:v>1</c:v>
                </c:pt>
                <c:pt idx="3658">
                  <c:v>1</c:v>
                </c:pt>
                <c:pt idx="3659">
                  <c:v>1</c:v>
                </c:pt>
                <c:pt idx="3660">
                  <c:v>1</c:v>
                </c:pt>
                <c:pt idx="3661">
                  <c:v>1</c:v>
                </c:pt>
                <c:pt idx="3662">
                  <c:v>1</c:v>
                </c:pt>
                <c:pt idx="3663">
                  <c:v>1</c:v>
                </c:pt>
                <c:pt idx="3664">
                  <c:v>1</c:v>
                </c:pt>
                <c:pt idx="3665">
                  <c:v>1</c:v>
                </c:pt>
                <c:pt idx="3666">
                  <c:v>1</c:v>
                </c:pt>
                <c:pt idx="3667">
                  <c:v>1</c:v>
                </c:pt>
                <c:pt idx="3668">
                  <c:v>1</c:v>
                </c:pt>
                <c:pt idx="3669">
                  <c:v>1</c:v>
                </c:pt>
                <c:pt idx="3670">
                  <c:v>1</c:v>
                </c:pt>
                <c:pt idx="3671">
                  <c:v>1</c:v>
                </c:pt>
                <c:pt idx="3672">
                  <c:v>1</c:v>
                </c:pt>
                <c:pt idx="3673">
                  <c:v>1</c:v>
                </c:pt>
                <c:pt idx="3674">
                  <c:v>1</c:v>
                </c:pt>
                <c:pt idx="3675">
                  <c:v>1</c:v>
                </c:pt>
                <c:pt idx="3676">
                  <c:v>1</c:v>
                </c:pt>
                <c:pt idx="3677">
                  <c:v>1</c:v>
                </c:pt>
                <c:pt idx="3678">
                  <c:v>1</c:v>
                </c:pt>
                <c:pt idx="3679">
                  <c:v>1</c:v>
                </c:pt>
                <c:pt idx="3680">
                  <c:v>1</c:v>
                </c:pt>
                <c:pt idx="3681">
                  <c:v>1</c:v>
                </c:pt>
                <c:pt idx="3682">
                  <c:v>1</c:v>
                </c:pt>
                <c:pt idx="3683">
                  <c:v>1</c:v>
                </c:pt>
                <c:pt idx="3684">
                  <c:v>1</c:v>
                </c:pt>
                <c:pt idx="3685">
                  <c:v>1</c:v>
                </c:pt>
                <c:pt idx="3686">
                  <c:v>1</c:v>
                </c:pt>
                <c:pt idx="3687">
                  <c:v>1</c:v>
                </c:pt>
                <c:pt idx="3688">
                  <c:v>1</c:v>
                </c:pt>
                <c:pt idx="3689">
                  <c:v>1</c:v>
                </c:pt>
                <c:pt idx="3690">
                  <c:v>1</c:v>
                </c:pt>
                <c:pt idx="3691">
                  <c:v>1</c:v>
                </c:pt>
                <c:pt idx="3692">
                  <c:v>1</c:v>
                </c:pt>
                <c:pt idx="3693">
                  <c:v>1</c:v>
                </c:pt>
                <c:pt idx="3694">
                  <c:v>1</c:v>
                </c:pt>
                <c:pt idx="3695">
                  <c:v>1</c:v>
                </c:pt>
                <c:pt idx="3696">
                  <c:v>1</c:v>
                </c:pt>
                <c:pt idx="3697">
                  <c:v>1</c:v>
                </c:pt>
                <c:pt idx="3698">
                  <c:v>1</c:v>
                </c:pt>
                <c:pt idx="3699">
                  <c:v>1</c:v>
                </c:pt>
                <c:pt idx="3700">
                  <c:v>1</c:v>
                </c:pt>
                <c:pt idx="3701">
                  <c:v>1</c:v>
                </c:pt>
                <c:pt idx="3702">
                  <c:v>1</c:v>
                </c:pt>
                <c:pt idx="3703">
                  <c:v>1</c:v>
                </c:pt>
                <c:pt idx="3704">
                  <c:v>1</c:v>
                </c:pt>
                <c:pt idx="3705">
                  <c:v>1</c:v>
                </c:pt>
                <c:pt idx="3706">
                  <c:v>1</c:v>
                </c:pt>
                <c:pt idx="3707">
                  <c:v>1</c:v>
                </c:pt>
                <c:pt idx="3708">
                  <c:v>1</c:v>
                </c:pt>
                <c:pt idx="3709">
                  <c:v>1</c:v>
                </c:pt>
                <c:pt idx="3710">
                  <c:v>1</c:v>
                </c:pt>
                <c:pt idx="3711">
                  <c:v>1</c:v>
                </c:pt>
                <c:pt idx="3712">
                  <c:v>1</c:v>
                </c:pt>
                <c:pt idx="3713">
                  <c:v>1</c:v>
                </c:pt>
                <c:pt idx="3714">
                  <c:v>1</c:v>
                </c:pt>
                <c:pt idx="3715">
                  <c:v>1</c:v>
                </c:pt>
                <c:pt idx="3716">
                  <c:v>1</c:v>
                </c:pt>
                <c:pt idx="3717">
                  <c:v>1</c:v>
                </c:pt>
                <c:pt idx="3718">
                  <c:v>1</c:v>
                </c:pt>
                <c:pt idx="3719">
                  <c:v>1</c:v>
                </c:pt>
                <c:pt idx="3720">
                  <c:v>1</c:v>
                </c:pt>
                <c:pt idx="3721">
                  <c:v>1</c:v>
                </c:pt>
                <c:pt idx="3722">
                  <c:v>1</c:v>
                </c:pt>
                <c:pt idx="3723">
                  <c:v>1</c:v>
                </c:pt>
                <c:pt idx="3724">
                  <c:v>1</c:v>
                </c:pt>
                <c:pt idx="3725">
                  <c:v>1</c:v>
                </c:pt>
                <c:pt idx="3726">
                  <c:v>1</c:v>
                </c:pt>
                <c:pt idx="3727">
                  <c:v>1</c:v>
                </c:pt>
                <c:pt idx="3728">
                  <c:v>1</c:v>
                </c:pt>
                <c:pt idx="3729">
                  <c:v>1</c:v>
                </c:pt>
                <c:pt idx="3730">
                  <c:v>1</c:v>
                </c:pt>
                <c:pt idx="3731">
                  <c:v>1</c:v>
                </c:pt>
                <c:pt idx="3732">
                  <c:v>1</c:v>
                </c:pt>
                <c:pt idx="3733">
                  <c:v>1</c:v>
                </c:pt>
                <c:pt idx="3734">
                  <c:v>1</c:v>
                </c:pt>
                <c:pt idx="3735">
                  <c:v>1</c:v>
                </c:pt>
                <c:pt idx="3736">
                  <c:v>1</c:v>
                </c:pt>
                <c:pt idx="3737">
                  <c:v>1</c:v>
                </c:pt>
                <c:pt idx="3738">
                  <c:v>1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53-4D01-948C-6F8CDE8D8D5E}"/>
            </c:ext>
          </c:extLst>
        </c:ser>
        <c:ser>
          <c:idx val="3"/>
          <c:order val="4"/>
          <c:tx>
            <c:strRef>
              <c:f>'[עותק של chartbook_hodaat_ribit_portal.xlsx]איור 4 נתונים'!$M$3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'[עותק של chartbook_hodaat_ribit_portal.xlsx]איור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</c:numCache>
            </c:numRef>
          </c:cat>
          <c:val>
            <c:numRef>
              <c:f>'[עותק של chartbook_hodaat_ribit_portal.xlsx]איור 4 נתונים'!$M$4:$M$4000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3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3</c:v>
                </c:pt>
                <c:pt idx="2066">
                  <c:v>3</c:v>
                </c:pt>
                <c:pt idx="2067">
                  <c:v>3</c:v>
                </c:pt>
                <c:pt idx="2068">
                  <c:v>3</c:v>
                </c:pt>
                <c:pt idx="2069">
                  <c:v>3</c:v>
                </c:pt>
                <c:pt idx="2070">
                  <c:v>3</c:v>
                </c:pt>
                <c:pt idx="2071">
                  <c:v>3</c:v>
                </c:pt>
                <c:pt idx="2072">
                  <c:v>3</c:v>
                </c:pt>
                <c:pt idx="2073">
                  <c:v>3</c:v>
                </c:pt>
                <c:pt idx="2074">
                  <c:v>3</c:v>
                </c:pt>
                <c:pt idx="2075">
                  <c:v>3</c:v>
                </c:pt>
                <c:pt idx="2076">
                  <c:v>3</c:v>
                </c:pt>
                <c:pt idx="2077">
                  <c:v>3</c:v>
                </c:pt>
                <c:pt idx="2078">
                  <c:v>3</c:v>
                </c:pt>
                <c:pt idx="2079">
                  <c:v>3</c:v>
                </c:pt>
                <c:pt idx="2080">
                  <c:v>3</c:v>
                </c:pt>
                <c:pt idx="2081">
                  <c:v>3</c:v>
                </c:pt>
                <c:pt idx="2082">
                  <c:v>3</c:v>
                </c:pt>
                <c:pt idx="2083">
                  <c:v>3</c:v>
                </c:pt>
                <c:pt idx="2084">
                  <c:v>3</c:v>
                </c:pt>
                <c:pt idx="2085">
                  <c:v>3</c:v>
                </c:pt>
                <c:pt idx="2086">
                  <c:v>3</c:v>
                </c:pt>
                <c:pt idx="2087">
                  <c:v>3</c:v>
                </c:pt>
                <c:pt idx="2088">
                  <c:v>3</c:v>
                </c:pt>
                <c:pt idx="2089">
                  <c:v>3</c:v>
                </c:pt>
                <c:pt idx="2090">
                  <c:v>3</c:v>
                </c:pt>
                <c:pt idx="2091">
                  <c:v>3</c:v>
                </c:pt>
                <c:pt idx="2092">
                  <c:v>3</c:v>
                </c:pt>
                <c:pt idx="2093">
                  <c:v>3</c:v>
                </c:pt>
                <c:pt idx="2094">
                  <c:v>3</c:v>
                </c:pt>
                <c:pt idx="2095">
                  <c:v>3</c:v>
                </c:pt>
                <c:pt idx="2096">
                  <c:v>3</c:v>
                </c:pt>
                <c:pt idx="2097">
                  <c:v>3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3</c:v>
                </c:pt>
                <c:pt idx="2102">
                  <c:v>3</c:v>
                </c:pt>
                <c:pt idx="2103">
                  <c:v>3</c:v>
                </c:pt>
                <c:pt idx="2104">
                  <c:v>3</c:v>
                </c:pt>
                <c:pt idx="2105">
                  <c:v>3</c:v>
                </c:pt>
                <c:pt idx="2106">
                  <c:v>3</c:v>
                </c:pt>
                <c:pt idx="2107">
                  <c:v>3</c:v>
                </c:pt>
                <c:pt idx="2108">
                  <c:v>3</c:v>
                </c:pt>
                <c:pt idx="2109">
                  <c:v>3</c:v>
                </c:pt>
                <c:pt idx="2110">
                  <c:v>3</c:v>
                </c:pt>
                <c:pt idx="2111">
                  <c:v>3</c:v>
                </c:pt>
                <c:pt idx="2112">
                  <c:v>3</c:v>
                </c:pt>
                <c:pt idx="2113">
                  <c:v>3</c:v>
                </c:pt>
                <c:pt idx="2114">
                  <c:v>3</c:v>
                </c:pt>
                <c:pt idx="2115">
                  <c:v>3</c:v>
                </c:pt>
                <c:pt idx="2116">
                  <c:v>3</c:v>
                </c:pt>
                <c:pt idx="2117">
                  <c:v>3</c:v>
                </c:pt>
                <c:pt idx="2118">
                  <c:v>3</c:v>
                </c:pt>
                <c:pt idx="2119">
                  <c:v>3</c:v>
                </c:pt>
                <c:pt idx="2120">
                  <c:v>3</c:v>
                </c:pt>
                <c:pt idx="2121">
                  <c:v>3</c:v>
                </c:pt>
                <c:pt idx="2122">
                  <c:v>3</c:v>
                </c:pt>
                <c:pt idx="2123">
                  <c:v>3</c:v>
                </c:pt>
                <c:pt idx="2124">
                  <c:v>3</c:v>
                </c:pt>
                <c:pt idx="2125">
                  <c:v>3</c:v>
                </c:pt>
                <c:pt idx="2126">
                  <c:v>3</c:v>
                </c:pt>
                <c:pt idx="2127">
                  <c:v>3</c:v>
                </c:pt>
                <c:pt idx="2128">
                  <c:v>3</c:v>
                </c:pt>
                <c:pt idx="2129">
                  <c:v>3</c:v>
                </c:pt>
                <c:pt idx="2130">
                  <c:v>3</c:v>
                </c:pt>
                <c:pt idx="2131">
                  <c:v>3</c:v>
                </c:pt>
                <c:pt idx="2132">
                  <c:v>3</c:v>
                </c:pt>
                <c:pt idx="2133">
                  <c:v>3</c:v>
                </c:pt>
                <c:pt idx="2134">
                  <c:v>3</c:v>
                </c:pt>
                <c:pt idx="2135">
                  <c:v>3</c:v>
                </c:pt>
                <c:pt idx="2136">
                  <c:v>3</c:v>
                </c:pt>
                <c:pt idx="2137">
                  <c:v>3</c:v>
                </c:pt>
                <c:pt idx="2138">
                  <c:v>3</c:v>
                </c:pt>
                <c:pt idx="2139">
                  <c:v>3</c:v>
                </c:pt>
                <c:pt idx="2140">
                  <c:v>3</c:v>
                </c:pt>
                <c:pt idx="2141">
                  <c:v>3</c:v>
                </c:pt>
                <c:pt idx="2142">
                  <c:v>3</c:v>
                </c:pt>
                <c:pt idx="2143">
                  <c:v>3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3</c:v>
                </c:pt>
                <c:pt idx="2148">
                  <c:v>3</c:v>
                </c:pt>
                <c:pt idx="2149">
                  <c:v>3</c:v>
                </c:pt>
                <c:pt idx="2150">
                  <c:v>3</c:v>
                </c:pt>
                <c:pt idx="2151">
                  <c:v>3</c:v>
                </c:pt>
                <c:pt idx="2152">
                  <c:v>3</c:v>
                </c:pt>
                <c:pt idx="2153">
                  <c:v>3</c:v>
                </c:pt>
                <c:pt idx="2154">
                  <c:v>3</c:v>
                </c:pt>
                <c:pt idx="2155">
                  <c:v>3</c:v>
                </c:pt>
                <c:pt idx="2156">
                  <c:v>3</c:v>
                </c:pt>
                <c:pt idx="2157">
                  <c:v>3</c:v>
                </c:pt>
                <c:pt idx="2158">
                  <c:v>3</c:v>
                </c:pt>
                <c:pt idx="2159">
                  <c:v>3</c:v>
                </c:pt>
                <c:pt idx="2160">
                  <c:v>3</c:v>
                </c:pt>
                <c:pt idx="2161">
                  <c:v>3</c:v>
                </c:pt>
                <c:pt idx="2162">
                  <c:v>3</c:v>
                </c:pt>
                <c:pt idx="2163">
                  <c:v>3</c:v>
                </c:pt>
                <c:pt idx="2164">
                  <c:v>3</c:v>
                </c:pt>
                <c:pt idx="2165">
                  <c:v>3</c:v>
                </c:pt>
                <c:pt idx="2166">
                  <c:v>3</c:v>
                </c:pt>
                <c:pt idx="2167">
                  <c:v>3</c:v>
                </c:pt>
                <c:pt idx="2168">
                  <c:v>3</c:v>
                </c:pt>
                <c:pt idx="2169">
                  <c:v>3</c:v>
                </c:pt>
                <c:pt idx="2170">
                  <c:v>3</c:v>
                </c:pt>
                <c:pt idx="2171">
                  <c:v>3</c:v>
                </c:pt>
                <c:pt idx="2172">
                  <c:v>3</c:v>
                </c:pt>
                <c:pt idx="2173">
                  <c:v>3</c:v>
                </c:pt>
                <c:pt idx="2174">
                  <c:v>3</c:v>
                </c:pt>
                <c:pt idx="2175">
                  <c:v>3</c:v>
                </c:pt>
                <c:pt idx="2176">
                  <c:v>3</c:v>
                </c:pt>
                <c:pt idx="2177">
                  <c:v>3</c:v>
                </c:pt>
                <c:pt idx="2178">
                  <c:v>3</c:v>
                </c:pt>
                <c:pt idx="2179">
                  <c:v>3</c:v>
                </c:pt>
                <c:pt idx="2180">
                  <c:v>3</c:v>
                </c:pt>
                <c:pt idx="2181">
                  <c:v>3</c:v>
                </c:pt>
                <c:pt idx="2182">
                  <c:v>3</c:v>
                </c:pt>
                <c:pt idx="2183">
                  <c:v>3</c:v>
                </c:pt>
                <c:pt idx="2184">
                  <c:v>3</c:v>
                </c:pt>
                <c:pt idx="2185">
                  <c:v>3</c:v>
                </c:pt>
                <c:pt idx="2186">
                  <c:v>3</c:v>
                </c:pt>
                <c:pt idx="2187">
                  <c:v>3</c:v>
                </c:pt>
                <c:pt idx="2188">
                  <c:v>3</c:v>
                </c:pt>
                <c:pt idx="2189">
                  <c:v>3</c:v>
                </c:pt>
                <c:pt idx="2190">
                  <c:v>3</c:v>
                </c:pt>
                <c:pt idx="2191">
                  <c:v>3</c:v>
                </c:pt>
                <c:pt idx="2192">
                  <c:v>3</c:v>
                </c:pt>
                <c:pt idx="2193">
                  <c:v>3</c:v>
                </c:pt>
                <c:pt idx="2194">
                  <c:v>3</c:v>
                </c:pt>
                <c:pt idx="2195">
                  <c:v>3</c:v>
                </c:pt>
                <c:pt idx="2196">
                  <c:v>3</c:v>
                </c:pt>
                <c:pt idx="2197">
                  <c:v>3</c:v>
                </c:pt>
                <c:pt idx="2198">
                  <c:v>3</c:v>
                </c:pt>
                <c:pt idx="2199">
                  <c:v>3</c:v>
                </c:pt>
                <c:pt idx="2200">
                  <c:v>3</c:v>
                </c:pt>
                <c:pt idx="2201">
                  <c:v>3</c:v>
                </c:pt>
                <c:pt idx="2202">
                  <c:v>3</c:v>
                </c:pt>
                <c:pt idx="2203">
                  <c:v>3</c:v>
                </c:pt>
                <c:pt idx="2204">
                  <c:v>3</c:v>
                </c:pt>
                <c:pt idx="2205">
                  <c:v>3</c:v>
                </c:pt>
                <c:pt idx="2206">
                  <c:v>3</c:v>
                </c:pt>
                <c:pt idx="2207">
                  <c:v>3</c:v>
                </c:pt>
                <c:pt idx="2208">
                  <c:v>3</c:v>
                </c:pt>
                <c:pt idx="2209">
                  <c:v>3</c:v>
                </c:pt>
                <c:pt idx="2210">
                  <c:v>3</c:v>
                </c:pt>
                <c:pt idx="2211">
                  <c:v>3</c:v>
                </c:pt>
                <c:pt idx="2212">
                  <c:v>3</c:v>
                </c:pt>
                <c:pt idx="2213">
                  <c:v>3</c:v>
                </c:pt>
                <c:pt idx="2214">
                  <c:v>3</c:v>
                </c:pt>
                <c:pt idx="2215">
                  <c:v>3</c:v>
                </c:pt>
                <c:pt idx="2216">
                  <c:v>3</c:v>
                </c:pt>
                <c:pt idx="2217">
                  <c:v>3</c:v>
                </c:pt>
                <c:pt idx="2218">
                  <c:v>3</c:v>
                </c:pt>
                <c:pt idx="2219">
                  <c:v>3</c:v>
                </c:pt>
                <c:pt idx="2220">
                  <c:v>3</c:v>
                </c:pt>
                <c:pt idx="2221">
                  <c:v>3</c:v>
                </c:pt>
                <c:pt idx="2222">
                  <c:v>3</c:v>
                </c:pt>
                <c:pt idx="2223">
                  <c:v>3</c:v>
                </c:pt>
                <c:pt idx="2224">
                  <c:v>3</c:v>
                </c:pt>
                <c:pt idx="2225">
                  <c:v>3</c:v>
                </c:pt>
                <c:pt idx="2226">
                  <c:v>3</c:v>
                </c:pt>
                <c:pt idx="2227">
                  <c:v>3</c:v>
                </c:pt>
                <c:pt idx="2228">
                  <c:v>3</c:v>
                </c:pt>
                <c:pt idx="2229">
                  <c:v>3</c:v>
                </c:pt>
                <c:pt idx="2230">
                  <c:v>3</c:v>
                </c:pt>
                <c:pt idx="2231">
                  <c:v>3</c:v>
                </c:pt>
                <c:pt idx="2232">
                  <c:v>3</c:v>
                </c:pt>
                <c:pt idx="2233">
                  <c:v>3</c:v>
                </c:pt>
                <c:pt idx="2234">
                  <c:v>3</c:v>
                </c:pt>
                <c:pt idx="2235">
                  <c:v>3</c:v>
                </c:pt>
                <c:pt idx="2236">
                  <c:v>3</c:v>
                </c:pt>
                <c:pt idx="2237">
                  <c:v>3</c:v>
                </c:pt>
                <c:pt idx="2238">
                  <c:v>3</c:v>
                </c:pt>
                <c:pt idx="2239">
                  <c:v>3</c:v>
                </c:pt>
                <c:pt idx="2240">
                  <c:v>3</c:v>
                </c:pt>
                <c:pt idx="2241">
                  <c:v>3</c:v>
                </c:pt>
                <c:pt idx="2242">
                  <c:v>3</c:v>
                </c:pt>
                <c:pt idx="2243">
                  <c:v>3</c:v>
                </c:pt>
                <c:pt idx="2244">
                  <c:v>3</c:v>
                </c:pt>
                <c:pt idx="2245">
                  <c:v>3</c:v>
                </c:pt>
                <c:pt idx="2246">
                  <c:v>3</c:v>
                </c:pt>
                <c:pt idx="2247">
                  <c:v>3</c:v>
                </c:pt>
                <c:pt idx="2248">
                  <c:v>3</c:v>
                </c:pt>
                <c:pt idx="2249">
                  <c:v>3</c:v>
                </c:pt>
                <c:pt idx="2250">
                  <c:v>3</c:v>
                </c:pt>
                <c:pt idx="2251">
                  <c:v>3</c:v>
                </c:pt>
                <c:pt idx="2252">
                  <c:v>3</c:v>
                </c:pt>
                <c:pt idx="2253">
                  <c:v>3</c:v>
                </c:pt>
                <c:pt idx="2254">
                  <c:v>3</c:v>
                </c:pt>
                <c:pt idx="2255">
                  <c:v>3</c:v>
                </c:pt>
                <c:pt idx="2256">
                  <c:v>3</c:v>
                </c:pt>
                <c:pt idx="2257">
                  <c:v>3</c:v>
                </c:pt>
                <c:pt idx="2258">
                  <c:v>3</c:v>
                </c:pt>
                <c:pt idx="2259">
                  <c:v>3</c:v>
                </c:pt>
                <c:pt idx="2260">
                  <c:v>3</c:v>
                </c:pt>
                <c:pt idx="2261">
                  <c:v>3</c:v>
                </c:pt>
                <c:pt idx="2262">
                  <c:v>3</c:v>
                </c:pt>
                <c:pt idx="2263">
                  <c:v>3</c:v>
                </c:pt>
                <c:pt idx="2264">
                  <c:v>3</c:v>
                </c:pt>
                <c:pt idx="2265">
                  <c:v>3</c:v>
                </c:pt>
                <c:pt idx="2266">
                  <c:v>3</c:v>
                </c:pt>
                <c:pt idx="2267">
                  <c:v>3</c:v>
                </c:pt>
                <c:pt idx="2268">
                  <c:v>3</c:v>
                </c:pt>
                <c:pt idx="2269">
                  <c:v>3</c:v>
                </c:pt>
                <c:pt idx="2270">
                  <c:v>3</c:v>
                </c:pt>
                <c:pt idx="2271">
                  <c:v>3</c:v>
                </c:pt>
                <c:pt idx="2272">
                  <c:v>3</c:v>
                </c:pt>
                <c:pt idx="2273">
                  <c:v>3</c:v>
                </c:pt>
                <c:pt idx="2274">
                  <c:v>3</c:v>
                </c:pt>
                <c:pt idx="2275">
                  <c:v>3</c:v>
                </c:pt>
                <c:pt idx="2276">
                  <c:v>3</c:v>
                </c:pt>
                <c:pt idx="2277">
                  <c:v>3</c:v>
                </c:pt>
                <c:pt idx="2278">
                  <c:v>3</c:v>
                </c:pt>
                <c:pt idx="2279">
                  <c:v>3</c:v>
                </c:pt>
                <c:pt idx="2280">
                  <c:v>3</c:v>
                </c:pt>
                <c:pt idx="2281">
                  <c:v>3</c:v>
                </c:pt>
                <c:pt idx="2282">
                  <c:v>3</c:v>
                </c:pt>
                <c:pt idx="2283">
                  <c:v>3</c:v>
                </c:pt>
                <c:pt idx="2284">
                  <c:v>3</c:v>
                </c:pt>
                <c:pt idx="2285">
                  <c:v>3</c:v>
                </c:pt>
                <c:pt idx="2286">
                  <c:v>3</c:v>
                </c:pt>
                <c:pt idx="2287">
                  <c:v>3</c:v>
                </c:pt>
                <c:pt idx="2288">
                  <c:v>3</c:v>
                </c:pt>
                <c:pt idx="2289">
                  <c:v>3</c:v>
                </c:pt>
                <c:pt idx="2290">
                  <c:v>3</c:v>
                </c:pt>
                <c:pt idx="2291">
                  <c:v>3</c:v>
                </c:pt>
                <c:pt idx="2292">
                  <c:v>3</c:v>
                </c:pt>
                <c:pt idx="2293">
                  <c:v>3</c:v>
                </c:pt>
                <c:pt idx="2294">
                  <c:v>3</c:v>
                </c:pt>
                <c:pt idx="2295">
                  <c:v>3</c:v>
                </c:pt>
                <c:pt idx="2296">
                  <c:v>3</c:v>
                </c:pt>
                <c:pt idx="2297">
                  <c:v>3</c:v>
                </c:pt>
                <c:pt idx="2298">
                  <c:v>3</c:v>
                </c:pt>
                <c:pt idx="2299">
                  <c:v>3</c:v>
                </c:pt>
                <c:pt idx="2300">
                  <c:v>3</c:v>
                </c:pt>
                <c:pt idx="2301">
                  <c:v>3</c:v>
                </c:pt>
                <c:pt idx="2302">
                  <c:v>3</c:v>
                </c:pt>
                <c:pt idx="2303">
                  <c:v>3</c:v>
                </c:pt>
                <c:pt idx="2304">
                  <c:v>3</c:v>
                </c:pt>
                <c:pt idx="2305">
                  <c:v>3</c:v>
                </c:pt>
                <c:pt idx="2306">
                  <c:v>3</c:v>
                </c:pt>
                <c:pt idx="2307">
                  <c:v>3</c:v>
                </c:pt>
                <c:pt idx="2308">
                  <c:v>3</c:v>
                </c:pt>
                <c:pt idx="2309">
                  <c:v>3</c:v>
                </c:pt>
                <c:pt idx="2310">
                  <c:v>3</c:v>
                </c:pt>
                <c:pt idx="2311">
                  <c:v>3</c:v>
                </c:pt>
                <c:pt idx="2312">
                  <c:v>3</c:v>
                </c:pt>
                <c:pt idx="2313">
                  <c:v>3</c:v>
                </c:pt>
                <c:pt idx="2314">
                  <c:v>3</c:v>
                </c:pt>
                <c:pt idx="2315">
                  <c:v>3</c:v>
                </c:pt>
                <c:pt idx="2316">
                  <c:v>3</c:v>
                </c:pt>
                <c:pt idx="2317">
                  <c:v>3</c:v>
                </c:pt>
                <c:pt idx="2318">
                  <c:v>3</c:v>
                </c:pt>
                <c:pt idx="2319">
                  <c:v>3</c:v>
                </c:pt>
                <c:pt idx="2320">
                  <c:v>3</c:v>
                </c:pt>
                <c:pt idx="2321">
                  <c:v>3</c:v>
                </c:pt>
                <c:pt idx="2322">
                  <c:v>3</c:v>
                </c:pt>
                <c:pt idx="2323">
                  <c:v>3</c:v>
                </c:pt>
                <c:pt idx="2324">
                  <c:v>3</c:v>
                </c:pt>
                <c:pt idx="2325">
                  <c:v>3</c:v>
                </c:pt>
                <c:pt idx="2326">
                  <c:v>3</c:v>
                </c:pt>
                <c:pt idx="2327">
                  <c:v>3</c:v>
                </c:pt>
                <c:pt idx="2328">
                  <c:v>3</c:v>
                </c:pt>
                <c:pt idx="2329">
                  <c:v>3</c:v>
                </c:pt>
                <c:pt idx="2330">
                  <c:v>3</c:v>
                </c:pt>
                <c:pt idx="2331">
                  <c:v>3</c:v>
                </c:pt>
                <c:pt idx="2332">
                  <c:v>3</c:v>
                </c:pt>
                <c:pt idx="2333">
                  <c:v>3</c:v>
                </c:pt>
                <c:pt idx="2334">
                  <c:v>3</c:v>
                </c:pt>
                <c:pt idx="2335">
                  <c:v>3</c:v>
                </c:pt>
                <c:pt idx="2336">
                  <c:v>3</c:v>
                </c:pt>
                <c:pt idx="2337">
                  <c:v>3</c:v>
                </c:pt>
                <c:pt idx="2338">
                  <c:v>3</c:v>
                </c:pt>
                <c:pt idx="2339">
                  <c:v>3</c:v>
                </c:pt>
                <c:pt idx="2340">
                  <c:v>3</c:v>
                </c:pt>
                <c:pt idx="2341">
                  <c:v>3</c:v>
                </c:pt>
                <c:pt idx="2342">
                  <c:v>3</c:v>
                </c:pt>
                <c:pt idx="2343">
                  <c:v>3</c:v>
                </c:pt>
                <c:pt idx="2344">
                  <c:v>3</c:v>
                </c:pt>
                <c:pt idx="2345">
                  <c:v>3</c:v>
                </c:pt>
                <c:pt idx="2346">
                  <c:v>3</c:v>
                </c:pt>
                <c:pt idx="2347">
                  <c:v>3</c:v>
                </c:pt>
                <c:pt idx="2348">
                  <c:v>3</c:v>
                </c:pt>
                <c:pt idx="2349">
                  <c:v>3</c:v>
                </c:pt>
                <c:pt idx="2350">
                  <c:v>3</c:v>
                </c:pt>
                <c:pt idx="2351">
                  <c:v>3</c:v>
                </c:pt>
                <c:pt idx="2352">
                  <c:v>3</c:v>
                </c:pt>
                <c:pt idx="2353">
                  <c:v>3</c:v>
                </c:pt>
                <c:pt idx="2354">
                  <c:v>3</c:v>
                </c:pt>
                <c:pt idx="2355">
                  <c:v>3</c:v>
                </c:pt>
                <c:pt idx="2356">
                  <c:v>3</c:v>
                </c:pt>
                <c:pt idx="2357">
                  <c:v>3</c:v>
                </c:pt>
                <c:pt idx="2358">
                  <c:v>3</c:v>
                </c:pt>
                <c:pt idx="2359">
                  <c:v>3</c:v>
                </c:pt>
                <c:pt idx="2360">
                  <c:v>3</c:v>
                </c:pt>
                <c:pt idx="2361">
                  <c:v>3</c:v>
                </c:pt>
                <c:pt idx="2362">
                  <c:v>3</c:v>
                </c:pt>
                <c:pt idx="2363">
                  <c:v>3</c:v>
                </c:pt>
                <c:pt idx="2364">
                  <c:v>3</c:v>
                </c:pt>
                <c:pt idx="2365">
                  <c:v>3</c:v>
                </c:pt>
                <c:pt idx="2366">
                  <c:v>3</c:v>
                </c:pt>
                <c:pt idx="2367">
                  <c:v>3</c:v>
                </c:pt>
                <c:pt idx="2368">
                  <c:v>3</c:v>
                </c:pt>
                <c:pt idx="2369">
                  <c:v>3</c:v>
                </c:pt>
                <c:pt idx="2370">
                  <c:v>3</c:v>
                </c:pt>
                <c:pt idx="2371">
                  <c:v>3</c:v>
                </c:pt>
                <c:pt idx="2372">
                  <c:v>3</c:v>
                </c:pt>
                <c:pt idx="2373">
                  <c:v>3</c:v>
                </c:pt>
                <c:pt idx="2374">
                  <c:v>3</c:v>
                </c:pt>
                <c:pt idx="2375">
                  <c:v>3</c:v>
                </c:pt>
                <c:pt idx="2376">
                  <c:v>3</c:v>
                </c:pt>
                <c:pt idx="2377">
                  <c:v>3</c:v>
                </c:pt>
                <c:pt idx="2378">
                  <c:v>3</c:v>
                </c:pt>
                <c:pt idx="2379">
                  <c:v>3</c:v>
                </c:pt>
                <c:pt idx="2380">
                  <c:v>3</c:v>
                </c:pt>
                <c:pt idx="2381">
                  <c:v>3</c:v>
                </c:pt>
                <c:pt idx="2382">
                  <c:v>3</c:v>
                </c:pt>
                <c:pt idx="2383">
                  <c:v>3</c:v>
                </c:pt>
                <c:pt idx="2384">
                  <c:v>3</c:v>
                </c:pt>
                <c:pt idx="2385">
                  <c:v>3</c:v>
                </c:pt>
                <c:pt idx="2386">
                  <c:v>3</c:v>
                </c:pt>
                <c:pt idx="2387">
                  <c:v>3</c:v>
                </c:pt>
                <c:pt idx="2388">
                  <c:v>3</c:v>
                </c:pt>
                <c:pt idx="2389">
                  <c:v>3</c:v>
                </c:pt>
                <c:pt idx="2390">
                  <c:v>3</c:v>
                </c:pt>
                <c:pt idx="2391">
                  <c:v>3</c:v>
                </c:pt>
                <c:pt idx="2392">
                  <c:v>3</c:v>
                </c:pt>
                <c:pt idx="2393">
                  <c:v>3</c:v>
                </c:pt>
                <c:pt idx="2394">
                  <c:v>3</c:v>
                </c:pt>
                <c:pt idx="2395">
                  <c:v>3</c:v>
                </c:pt>
                <c:pt idx="2396">
                  <c:v>3</c:v>
                </c:pt>
                <c:pt idx="2397">
                  <c:v>3</c:v>
                </c:pt>
                <c:pt idx="2398">
                  <c:v>3</c:v>
                </c:pt>
                <c:pt idx="2399">
                  <c:v>3</c:v>
                </c:pt>
                <c:pt idx="2400">
                  <c:v>3</c:v>
                </c:pt>
                <c:pt idx="2401">
                  <c:v>3</c:v>
                </c:pt>
                <c:pt idx="2402">
                  <c:v>3</c:v>
                </c:pt>
                <c:pt idx="2403">
                  <c:v>3</c:v>
                </c:pt>
                <c:pt idx="2404">
                  <c:v>3</c:v>
                </c:pt>
                <c:pt idx="2405">
                  <c:v>3</c:v>
                </c:pt>
                <c:pt idx="2406">
                  <c:v>3</c:v>
                </c:pt>
                <c:pt idx="2407">
                  <c:v>3</c:v>
                </c:pt>
                <c:pt idx="2408">
                  <c:v>3</c:v>
                </c:pt>
                <c:pt idx="2409">
                  <c:v>3</c:v>
                </c:pt>
                <c:pt idx="2410">
                  <c:v>3</c:v>
                </c:pt>
                <c:pt idx="2411">
                  <c:v>3</c:v>
                </c:pt>
                <c:pt idx="2412">
                  <c:v>3</c:v>
                </c:pt>
                <c:pt idx="2413">
                  <c:v>3</c:v>
                </c:pt>
                <c:pt idx="2414">
                  <c:v>3</c:v>
                </c:pt>
                <c:pt idx="2415">
                  <c:v>3</c:v>
                </c:pt>
                <c:pt idx="2416">
                  <c:v>3</c:v>
                </c:pt>
                <c:pt idx="2417">
                  <c:v>3</c:v>
                </c:pt>
                <c:pt idx="2418">
                  <c:v>3</c:v>
                </c:pt>
                <c:pt idx="2419">
                  <c:v>3</c:v>
                </c:pt>
                <c:pt idx="2420">
                  <c:v>3</c:v>
                </c:pt>
                <c:pt idx="2421">
                  <c:v>3</c:v>
                </c:pt>
                <c:pt idx="2422">
                  <c:v>3</c:v>
                </c:pt>
                <c:pt idx="2423">
                  <c:v>3</c:v>
                </c:pt>
                <c:pt idx="2424">
                  <c:v>3</c:v>
                </c:pt>
                <c:pt idx="2425">
                  <c:v>3</c:v>
                </c:pt>
                <c:pt idx="2426">
                  <c:v>3</c:v>
                </c:pt>
                <c:pt idx="2427">
                  <c:v>3</c:v>
                </c:pt>
                <c:pt idx="2428">
                  <c:v>3</c:v>
                </c:pt>
                <c:pt idx="2429">
                  <c:v>3</c:v>
                </c:pt>
                <c:pt idx="2430">
                  <c:v>3</c:v>
                </c:pt>
                <c:pt idx="2431">
                  <c:v>3</c:v>
                </c:pt>
                <c:pt idx="2432">
                  <c:v>3</c:v>
                </c:pt>
                <c:pt idx="2433">
                  <c:v>3</c:v>
                </c:pt>
                <c:pt idx="2434">
                  <c:v>3</c:v>
                </c:pt>
                <c:pt idx="2435">
                  <c:v>3</c:v>
                </c:pt>
                <c:pt idx="2436">
                  <c:v>3</c:v>
                </c:pt>
                <c:pt idx="2437">
                  <c:v>3</c:v>
                </c:pt>
                <c:pt idx="2438">
                  <c:v>3</c:v>
                </c:pt>
                <c:pt idx="2439">
                  <c:v>3</c:v>
                </c:pt>
                <c:pt idx="2440">
                  <c:v>3</c:v>
                </c:pt>
                <c:pt idx="2441">
                  <c:v>3</c:v>
                </c:pt>
                <c:pt idx="2442">
                  <c:v>3</c:v>
                </c:pt>
                <c:pt idx="2443">
                  <c:v>3</c:v>
                </c:pt>
                <c:pt idx="2444">
                  <c:v>3</c:v>
                </c:pt>
                <c:pt idx="2445">
                  <c:v>3</c:v>
                </c:pt>
                <c:pt idx="2446">
                  <c:v>3</c:v>
                </c:pt>
                <c:pt idx="2447">
                  <c:v>3</c:v>
                </c:pt>
                <c:pt idx="2448">
                  <c:v>3</c:v>
                </c:pt>
                <c:pt idx="2449">
                  <c:v>3</c:v>
                </c:pt>
                <c:pt idx="2450">
                  <c:v>3</c:v>
                </c:pt>
                <c:pt idx="2451">
                  <c:v>3</c:v>
                </c:pt>
                <c:pt idx="2452">
                  <c:v>3</c:v>
                </c:pt>
                <c:pt idx="2453">
                  <c:v>3</c:v>
                </c:pt>
                <c:pt idx="2454">
                  <c:v>3</c:v>
                </c:pt>
                <c:pt idx="2455">
                  <c:v>3</c:v>
                </c:pt>
                <c:pt idx="2456">
                  <c:v>3</c:v>
                </c:pt>
                <c:pt idx="2457">
                  <c:v>3</c:v>
                </c:pt>
                <c:pt idx="2458">
                  <c:v>3</c:v>
                </c:pt>
                <c:pt idx="2459">
                  <c:v>3</c:v>
                </c:pt>
                <c:pt idx="2460">
                  <c:v>3</c:v>
                </c:pt>
                <c:pt idx="2461">
                  <c:v>3</c:v>
                </c:pt>
                <c:pt idx="2462">
                  <c:v>3</c:v>
                </c:pt>
                <c:pt idx="2463">
                  <c:v>3</c:v>
                </c:pt>
                <c:pt idx="2464">
                  <c:v>3</c:v>
                </c:pt>
                <c:pt idx="2465">
                  <c:v>3</c:v>
                </c:pt>
                <c:pt idx="2466">
                  <c:v>3</c:v>
                </c:pt>
                <c:pt idx="2467">
                  <c:v>3</c:v>
                </c:pt>
                <c:pt idx="2468">
                  <c:v>3</c:v>
                </c:pt>
                <c:pt idx="2469">
                  <c:v>3</c:v>
                </c:pt>
                <c:pt idx="2470">
                  <c:v>3</c:v>
                </c:pt>
                <c:pt idx="2471">
                  <c:v>3</c:v>
                </c:pt>
                <c:pt idx="2472">
                  <c:v>3</c:v>
                </c:pt>
                <c:pt idx="2473">
                  <c:v>3</c:v>
                </c:pt>
                <c:pt idx="2474">
                  <c:v>3</c:v>
                </c:pt>
                <c:pt idx="2475">
                  <c:v>3</c:v>
                </c:pt>
                <c:pt idx="2476">
                  <c:v>3</c:v>
                </c:pt>
                <c:pt idx="2477">
                  <c:v>3</c:v>
                </c:pt>
                <c:pt idx="2478">
                  <c:v>3</c:v>
                </c:pt>
                <c:pt idx="2479">
                  <c:v>3</c:v>
                </c:pt>
                <c:pt idx="2480">
                  <c:v>3</c:v>
                </c:pt>
                <c:pt idx="2481">
                  <c:v>3</c:v>
                </c:pt>
                <c:pt idx="2482">
                  <c:v>3</c:v>
                </c:pt>
                <c:pt idx="2483">
                  <c:v>3</c:v>
                </c:pt>
                <c:pt idx="2484">
                  <c:v>3</c:v>
                </c:pt>
                <c:pt idx="2485">
                  <c:v>3</c:v>
                </c:pt>
                <c:pt idx="2486">
                  <c:v>3</c:v>
                </c:pt>
                <c:pt idx="2487">
                  <c:v>3</c:v>
                </c:pt>
                <c:pt idx="2488">
                  <c:v>3</c:v>
                </c:pt>
                <c:pt idx="2489">
                  <c:v>3</c:v>
                </c:pt>
                <c:pt idx="2490">
                  <c:v>3</c:v>
                </c:pt>
                <c:pt idx="2491">
                  <c:v>3</c:v>
                </c:pt>
                <c:pt idx="2492">
                  <c:v>3</c:v>
                </c:pt>
                <c:pt idx="2493">
                  <c:v>3</c:v>
                </c:pt>
                <c:pt idx="2494">
                  <c:v>3</c:v>
                </c:pt>
                <c:pt idx="2495">
                  <c:v>3</c:v>
                </c:pt>
                <c:pt idx="2496">
                  <c:v>3</c:v>
                </c:pt>
                <c:pt idx="2497">
                  <c:v>3</c:v>
                </c:pt>
                <c:pt idx="2498">
                  <c:v>3</c:v>
                </c:pt>
                <c:pt idx="2499">
                  <c:v>3</c:v>
                </c:pt>
                <c:pt idx="2500">
                  <c:v>3</c:v>
                </c:pt>
                <c:pt idx="2501">
                  <c:v>3</c:v>
                </c:pt>
                <c:pt idx="2502">
                  <c:v>3</c:v>
                </c:pt>
                <c:pt idx="2503">
                  <c:v>3</c:v>
                </c:pt>
                <c:pt idx="2504">
                  <c:v>3</c:v>
                </c:pt>
                <c:pt idx="2505">
                  <c:v>3</c:v>
                </c:pt>
                <c:pt idx="2506">
                  <c:v>3</c:v>
                </c:pt>
                <c:pt idx="2507">
                  <c:v>3</c:v>
                </c:pt>
                <c:pt idx="2508">
                  <c:v>3</c:v>
                </c:pt>
                <c:pt idx="2509">
                  <c:v>3</c:v>
                </c:pt>
                <c:pt idx="2510">
                  <c:v>3</c:v>
                </c:pt>
                <c:pt idx="2511">
                  <c:v>3</c:v>
                </c:pt>
                <c:pt idx="2512">
                  <c:v>3</c:v>
                </c:pt>
                <c:pt idx="2513">
                  <c:v>3</c:v>
                </c:pt>
                <c:pt idx="2514">
                  <c:v>3</c:v>
                </c:pt>
                <c:pt idx="2515">
                  <c:v>3</c:v>
                </c:pt>
                <c:pt idx="2516">
                  <c:v>3</c:v>
                </c:pt>
                <c:pt idx="2517">
                  <c:v>3</c:v>
                </c:pt>
                <c:pt idx="2518">
                  <c:v>3</c:v>
                </c:pt>
                <c:pt idx="2519">
                  <c:v>3</c:v>
                </c:pt>
                <c:pt idx="2520">
                  <c:v>3</c:v>
                </c:pt>
                <c:pt idx="2521">
                  <c:v>3</c:v>
                </c:pt>
                <c:pt idx="2522">
                  <c:v>3</c:v>
                </c:pt>
                <c:pt idx="2523">
                  <c:v>3</c:v>
                </c:pt>
                <c:pt idx="2524">
                  <c:v>3</c:v>
                </c:pt>
                <c:pt idx="2525">
                  <c:v>3</c:v>
                </c:pt>
                <c:pt idx="2526">
                  <c:v>3</c:v>
                </c:pt>
                <c:pt idx="2527">
                  <c:v>3</c:v>
                </c:pt>
                <c:pt idx="2528">
                  <c:v>3</c:v>
                </c:pt>
                <c:pt idx="2529">
                  <c:v>3</c:v>
                </c:pt>
                <c:pt idx="2530">
                  <c:v>3</c:v>
                </c:pt>
                <c:pt idx="2531">
                  <c:v>3</c:v>
                </c:pt>
                <c:pt idx="2532">
                  <c:v>3</c:v>
                </c:pt>
                <c:pt idx="2533">
                  <c:v>3</c:v>
                </c:pt>
                <c:pt idx="2534">
                  <c:v>3</c:v>
                </c:pt>
                <c:pt idx="2535">
                  <c:v>3</c:v>
                </c:pt>
                <c:pt idx="2536">
                  <c:v>3</c:v>
                </c:pt>
                <c:pt idx="2537">
                  <c:v>3</c:v>
                </c:pt>
                <c:pt idx="2538">
                  <c:v>3</c:v>
                </c:pt>
                <c:pt idx="2539">
                  <c:v>3</c:v>
                </c:pt>
                <c:pt idx="2540">
                  <c:v>3</c:v>
                </c:pt>
                <c:pt idx="2541">
                  <c:v>3</c:v>
                </c:pt>
                <c:pt idx="2542">
                  <c:v>3</c:v>
                </c:pt>
                <c:pt idx="2543">
                  <c:v>3</c:v>
                </c:pt>
                <c:pt idx="2544">
                  <c:v>3</c:v>
                </c:pt>
                <c:pt idx="2545">
                  <c:v>3</c:v>
                </c:pt>
                <c:pt idx="2546">
                  <c:v>3</c:v>
                </c:pt>
                <c:pt idx="2547">
                  <c:v>3</c:v>
                </c:pt>
                <c:pt idx="2548">
                  <c:v>3</c:v>
                </c:pt>
                <c:pt idx="2549">
                  <c:v>3</c:v>
                </c:pt>
                <c:pt idx="2550">
                  <c:v>3</c:v>
                </c:pt>
                <c:pt idx="2551">
                  <c:v>3</c:v>
                </c:pt>
                <c:pt idx="2552">
                  <c:v>3</c:v>
                </c:pt>
                <c:pt idx="2553">
                  <c:v>3</c:v>
                </c:pt>
                <c:pt idx="2554">
                  <c:v>3</c:v>
                </c:pt>
                <c:pt idx="2555">
                  <c:v>3</c:v>
                </c:pt>
                <c:pt idx="2556">
                  <c:v>3</c:v>
                </c:pt>
                <c:pt idx="2557">
                  <c:v>3</c:v>
                </c:pt>
                <c:pt idx="2558">
                  <c:v>3</c:v>
                </c:pt>
                <c:pt idx="2559">
                  <c:v>3</c:v>
                </c:pt>
                <c:pt idx="2560">
                  <c:v>3</c:v>
                </c:pt>
                <c:pt idx="2561">
                  <c:v>3</c:v>
                </c:pt>
                <c:pt idx="2562">
                  <c:v>3</c:v>
                </c:pt>
                <c:pt idx="2563">
                  <c:v>3</c:v>
                </c:pt>
                <c:pt idx="2564">
                  <c:v>3</c:v>
                </c:pt>
                <c:pt idx="2565">
                  <c:v>3</c:v>
                </c:pt>
                <c:pt idx="2566">
                  <c:v>3</c:v>
                </c:pt>
                <c:pt idx="2567">
                  <c:v>3</c:v>
                </c:pt>
                <c:pt idx="2568">
                  <c:v>3</c:v>
                </c:pt>
                <c:pt idx="2569">
                  <c:v>3</c:v>
                </c:pt>
                <c:pt idx="2570">
                  <c:v>3</c:v>
                </c:pt>
                <c:pt idx="2571">
                  <c:v>3</c:v>
                </c:pt>
                <c:pt idx="2572">
                  <c:v>3</c:v>
                </c:pt>
                <c:pt idx="2573">
                  <c:v>3</c:v>
                </c:pt>
                <c:pt idx="2574">
                  <c:v>3</c:v>
                </c:pt>
                <c:pt idx="2575">
                  <c:v>3</c:v>
                </c:pt>
                <c:pt idx="2576">
                  <c:v>3</c:v>
                </c:pt>
                <c:pt idx="2577">
                  <c:v>3</c:v>
                </c:pt>
                <c:pt idx="2578">
                  <c:v>3</c:v>
                </c:pt>
                <c:pt idx="2579">
                  <c:v>3</c:v>
                </c:pt>
                <c:pt idx="2580">
                  <c:v>3</c:v>
                </c:pt>
                <c:pt idx="2581">
                  <c:v>3</c:v>
                </c:pt>
                <c:pt idx="2582">
                  <c:v>3</c:v>
                </c:pt>
                <c:pt idx="2583">
                  <c:v>3</c:v>
                </c:pt>
                <c:pt idx="2584">
                  <c:v>3</c:v>
                </c:pt>
                <c:pt idx="2585">
                  <c:v>3</c:v>
                </c:pt>
                <c:pt idx="2586">
                  <c:v>3</c:v>
                </c:pt>
                <c:pt idx="2587">
                  <c:v>3</c:v>
                </c:pt>
                <c:pt idx="2588">
                  <c:v>3</c:v>
                </c:pt>
                <c:pt idx="2589">
                  <c:v>3</c:v>
                </c:pt>
                <c:pt idx="2590">
                  <c:v>3</c:v>
                </c:pt>
                <c:pt idx="2591">
                  <c:v>3</c:v>
                </c:pt>
                <c:pt idx="2592">
                  <c:v>3</c:v>
                </c:pt>
                <c:pt idx="2593">
                  <c:v>3</c:v>
                </c:pt>
                <c:pt idx="2594">
                  <c:v>3</c:v>
                </c:pt>
                <c:pt idx="2595">
                  <c:v>3</c:v>
                </c:pt>
                <c:pt idx="2596">
                  <c:v>3</c:v>
                </c:pt>
                <c:pt idx="2597">
                  <c:v>3</c:v>
                </c:pt>
                <c:pt idx="2598">
                  <c:v>3</c:v>
                </c:pt>
                <c:pt idx="2599">
                  <c:v>3</c:v>
                </c:pt>
                <c:pt idx="2600">
                  <c:v>3</c:v>
                </c:pt>
                <c:pt idx="2601">
                  <c:v>3</c:v>
                </c:pt>
                <c:pt idx="2602">
                  <c:v>3</c:v>
                </c:pt>
                <c:pt idx="2603">
                  <c:v>3</c:v>
                </c:pt>
                <c:pt idx="2604">
                  <c:v>3</c:v>
                </c:pt>
                <c:pt idx="2605">
                  <c:v>3</c:v>
                </c:pt>
                <c:pt idx="2606">
                  <c:v>3</c:v>
                </c:pt>
                <c:pt idx="2607">
                  <c:v>3</c:v>
                </c:pt>
                <c:pt idx="2608">
                  <c:v>3</c:v>
                </c:pt>
                <c:pt idx="2609">
                  <c:v>3</c:v>
                </c:pt>
                <c:pt idx="2610">
                  <c:v>3</c:v>
                </c:pt>
                <c:pt idx="2611">
                  <c:v>3</c:v>
                </c:pt>
                <c:pt idx="2612">
                  <c:v>3</c:v>
                </c:pt>
                <c:pt idx="2613">
                  <c:v>3</c:v>
                </c:pt>
                <c:pt idx="2614">
                  <c:v>3</c:v>
                </c:pt>
                <c:pt idx="2615">
                  <c:v>3</c:v>
                </c:pt>
                <c:pt idx="2616">
                  <c:v>3</c:v>
                </c:pt>
                <c:pt idx="2617">
                  <c:v>3</c:v>
                </c:pt>
                <c:pt idx="2618">
                  <c:v>3</c:v>
                </c:pt>
                <c:pt idx="2619">
                  <c:v>3</c:v>
                </c:pt>
                <c:pt idx="2620">
                  <c:v>3</c:v>
                </c:pt>
                <c:pt idx="2621">
                  <c:v>3</c:v>
                </c:pt>
                <c:pt idx="2622">
                  <c:v>3</c:v>
                </c:pt>
                <c:pt idx="2623">
                  <c:v>3</c:v>
                </c:pt>
                <c:pt idx="2624">
                  <c:v>3</c:v>
                </c:pt>
                <c:pt idx="2625">
                  <c:v>3</c:v>
                </c:pt>
                <c:pt idx="2626">
                  <c:v>3</c:v>
                </c:pt>
                <c:pt idx="2627">
                  <c:v>3</c:v>
                </c:pt>
                <c:pt idx="2628">
                  <c:v>3</c:v>
                </c:pt>
                <c:pt idx="2629">
                  <c:v>3</c:v>
                </c:pt>
                <c:pt idx="2630">
                  <c:v>3</c:v>
                </c:pt>
                <c:pt idx="2631">
                  <c:v>3</c:v>
                </c:pt>
                <c:pt idx="2632">
                  <c:v>3</c:v>
                </c:pt>
                <c:pt idx="2633">
                  <c:v>3</c:v>
                </c:pt>
                <c:pt idx="2634">
                  <c:v>3</c:v>
                </c:pt>
                <c:pt idx="2635">
                  <c:v>3</c:v>
                </c:pt>
                <c:pt idx="2636">
                  <c:v>3</c:v>
                </c:pt>
                <c:pt idx="2637">
                  <c:v>3</c:v>
                </c:pt>
                <c:pt idx="2638">
                  <c:v>3</c:v>
                </c:pt>
                <c:pt idx="2639">
                  <c:v>3</c:v>
                </c:pt>
                <c:pt idx="2640">
                  <c:v>3</c:v>
                </c:pt>
                <c:pt idx="2641">
                  <c:v>3</c:v>
                </c:pt>
                <c:pt idx="2642">
                  <c:v>3</c:v>
                </c:pt>
                <c:pt idx="2643">
                  <c:v>3</c:v>
                </c:pt>
                <c:pt idx="2644">
                  <c:v>3</c:v>
                </c:pt>
                <c:pt idx="2645">
                  <c:v>3</c:v>
                </c:pt>
                <c:pt idx="2646">
                  <c:v>3</c:v>
                </c:pt>
                <c:pt idx="2647">
                  <c:v>3</c:v>
                </c:pt>
                <c:pt idx="2648">
                  <c:v>3</c:v>
                </c:pt>
                <c:pt idx="2649">
                  <c:v>3</c:v>
                </c:pt>
                <c:pt idx="2650">
                  <c:v>3</c:v>
                </c:pt>
                <c:pt idx="2651">
                  <c:v>3</c:v>
                </c:pt>
                <c:pt idx="2652">
                  <c:v>3</c:v>
                </c:pt>
                <c:pt idx="2653">
                  <c:v>3</c:v>
                </c:pt>
                <c:pt idx="2654">
                  <c:v>3</c:v>
                </c:pt>
                <c:pt idx="2655">
                  <c:v>3</c:v>
                </c:pt>
                <c:pt idx="2656">
                  <c:v>3</c:v>
                </c:pt>
                <c:pt idx="2657">
                  <c:v>3</c:v>
                </c:pt>
                <c:pt idx="2658">
                  <c:v>3</c:v>
                </c:pt>
                <c:pt idx="2659">
                  <c:v>3</c:v>
                </c:pt>
                <c:pt idx="2660">
                  <c:v>3</c:v>
                </c:pt>
                <c:pt idx="2661">
                  <c:v>3</c:v>
                </c:pt>
                <c:pt idx="2662">
                  <c:v>3</c:v>
                </c:pt>
                <c:pt idx="2663">
                  <c:v>3</c:v>
                </c:pt>
                <c:pt idx="2664">
                  <c:v>3</c:v>
                </c:pt>
                <c:pt idx="2665">
                  <c:v>3</c:v>
                </c:pt>
                <c:pt idx="2666">
                  <c:v>3</c:v>
                </c:pt>
                <c:pt idx="2667">
                  <c:v>3</c:v>
                </c:pt>
                <c:pt idx="2668">
                  <c:v>3</c:v>
                </c:pt>
                <c:pt idx="2669">
                  <c:v>3</c:v>
                </c:pt>
                <c:pt idx="2670">
                  <c:v>3</c:v>
                </c:pt>
                <c:pt idx="2671">
                  <c:v>3</c:v>
                </c:pt>
                <c:pt idx="2672">
                  <c:v>3</c:v>
                </c:pt>
                <c:pt idx="2673">
                  <c:v>3</c:v>
                </c:pt>
                <c:pt idx="2674">
                  <c:v>3</c:v>
                </c:pt>
                <c:pt idx="2675">
                  <c:v>3</c:v>
                </c:pt>
                <c:pt idx="2676">
                  <c:v>3</c:v>
                </c:pt>
                <c:pt idx="2677">
                  <c:v>3</c:v>
                </c:pt>
                <c:pt idx="2678">
                  <c:v>3</c:v>
                </c:pt>
                <c:pt idx="2679">
                  <c:v>3</c:v>
                </c:pt>
                <c:pt idx="2680">
                  <c:v>3</c:v>
                </c:pt>
                <c:pt idx="2681">
                  <c:v>3</c:v>
                </c:pt>
                <c:pt idx="2682">
                  <c:v>3</c:v>
                </c:pt>
                <c:pt idx="2683">
                  <c:v>3</c:v>
                </c:pt>
                <c:pt idx="2684">
                  <c:v>3</c:v>
                </c:pt>
                <c:pt idx="2685">
                  <c:v>3</c:v>
                </c:pt>
                <c:pt idx="2686">
                  <c:v>3</c:v>
                </c:pt>
                <c:pt idx="2687">
                  <c:v>3</c:v>
                </c:pt>
                <c:pt idx="2688">
                  <c:v>3</c:v>
                </c:pt>
                <c:pt idx="2689">
                  <c:v>3</c:v>
                </c:pt>
                <c:pt idx="2690">
                  <c:v>3</c:v>
                </c:pt>
                <c:pt idx="2691">
                  <c:v>3</c:v>
                </c:pt>
                <c:pt idx="2692">
                  <c:v>3</c:v>
                </c:pt>
                <c:pt idx="2693">
                  <c:v>3</c:v>
                </c:pt>
                <c:pt idx="2694">
                  <c:v>3</c:v>
                </c:pt>
                <c:pt idx="2695">
                  <c:v>3</c:v>
                </c:pt>
                <c:pt idx="2696">
                  <c:v>3</c:v>
                </c:pt>
                <c:pt idx="2697">
                  <c:v>3</c:v>
                </c:pt>
                <c:pt idx="2698">
                  <c:v>3</c:v>
                </c:pt>
                <c:pt idx="2699">
                  <c:v>3</c:v>
                </c:pt>
                <c:pt idx="2700">
                  <c:v>3</c:v>
                </c:pt>
                <c:pt idx="2701">
                  <c:v>3</c:v>
                </c:pt>
                <c:pt idx="2702">
                  <c:v>3</c:v>
                </c:pt>
                <c:pt idx="2703">
                  <c:v>3</c:v>
                </c:pt>
                <c:pt idx="2704">
                  <c:v>3</c:v>
                </c:pt>
                <c:pt idx="2705">
                  <c:v>3</c:v>
                </c:pt>
                <c:pt idx="2706">
                  <c:v>3</c:v>
                </c:pt>
                <c:pt idx="2707">
                  <c:v>3</c:v>
                </c:pt>
                <c:pt idx="2708">
                  <c:v>3</c:v>
                </c:pt>
                <c:pt idx="2709">
                  <c:v>3</c:v>
                </c:pt>
                <c:pt idx="2710">
                  <c:v>3</c:v>
                </c:pt>
                <c:pt idx="2711">
                  <c:v>3</c:v>
                </c:pt>
                <c:pt idx="2712">
                  <c:v>3</c:v>
                </c:pt>
                <c:pt idx="2713">
                  <c:v>3</c:v>
                </c:pt>
                <c:pt idx="2714">
                  <c:v>3</c:v>
                </c:pt>
                <c:pt idx="2715">
                  <c:v>3</c:v>
                </c:pt>
                <c:pt idx="2716">
                  <c:v>3</c:v>
                </c:pt>
                <c:pt idx="2717">
                  <c:v>3</c:v>
                </c:pt>
                <c:pt idx="2718">
                  <c:v>3</c:v>
                </c:pt>
                <c:pt idx="2719">
                  <c:v>3</c:v>
                </c:pt>
                <c:pt idx="2720">
                  <c:v>3</c:v>
                </c:pt>
                <c:pt idx="2721">
                  <c:v>3</c:v>
                </c:pt>
                <c:pt idx="2722">
                  <c:v>3</c:v>
                </c:pt>
                <c:pt idx="2723">
                  <c:v>3</c:v>
                </c:pt>
                <c:pt idx="2724">
                  <c:v>3</c:v>
                </c:pt>
                <c:pt idx="2725">
                  <c:v>3</c:v>
                </c:pt>
                <c:pt idx="2726">
                  <c:v>3</c:v>
                </c:pt>
                <c:pt idx="2727">
                  <c:v>3</c:v>
                </c:pt>
                <c:pt idx="2728">
                  <c:v>3</c:v>
                </c:pt>
                <c:pt idx="2729">
                  <c:v>3</c:v>
                </c:pt>
                <c:pt idx="2730">
                  <c:v>3</c:v>
                </c:pt>
                <c:pt idx="2731">
                  <c:v>3</c:v>
                </c:pt>
                <c:pt idx="2732">
                  <c:v>3</c:v>
                </c:pt>
                <c:pt idx="2733">
                  <c:v>3</c:v>
                </c:pt>
                <c:pt idx="2734">
                  <c:v>3</c:v>
                </c:pt>
                <c:pt idx="2735">
                  <c:v>3</c:v>
                </c:pt>
                <c:pt idx="2736">
                  <c:v>3</c:v>
                </c:pt>
                <c:pt idx="2737">
                  <c:v>3</c:v>
                </c:pt>
                <c:pt idx="2738">
                  <c:v>3</c:v>
                </c:pt>
                <c:pt idx="2739">
                  <c:v>3</c:v>
                </c:pt>
                <c:pt idx="2740">
                  <c:v>3</c:v>
                </c:pt>
                <c:pt idx="2741">
                  <c:v>3</c:v>
                </c:pt>
                <c:pt idx="2742">
                  <c:v>3</c:v>
                </c:pt>
                <c:pt idx="2743">
                  <c:v>3</c:v>
                </c:pt>
                <c:pt idx="2744">
                  <c:v>3</c:v>
                </c:pt>
                <c:pt idx="2745">
                  <c:v>3</c:v>
                </c:pt>
                <c:pt idx="2746">
                  <c:v>3</c:v>
                </c:pt>
                <c:pt idx="2747">
                  <c:v>3</c:v>
                </c:pt>
                <c:pt idx="2748">
                  <c:v>3</c:v>
                </c:pt>
                <c:pt idx="2749">
                  <c:v>3</c:v>
                </c:pt>
                <c:pt idx="2750">
                  <c:v>3</c:v>
                </c:pt>
                <c:pt idx="2751">
                  <c:v>3</c:v>
                </c:pt>
                <c:pt idx="2752">
                  <c:v>3</c:v>
                </c:pt>
                <c:pt idx="2753">
                  <c:v>3</c:v>
                </c:pt>
                <c:pt idx="2754">
                  <c:v>3</c:v>
                </c:pt>
                <c:pt idx="2755">
                  <c:v>3</c:v>
                </c:pt>
                <c:pt idx="2756">
                  <c:v>3</c:v>
                </c:pt>
                <c:pt idx="2757">
                  <c:v>3</c:v>
                </c:pt>
                <c:pt idx="2758">
                  <c:v>3</c:v>
                </c:pt>
                <c:pt idx="2759">
                  <c:v>3</c:v>
                </c:pt>
                <c:pt idx="2760">
                  <c:v>3</c:v>
                </c:pt>
                <c:pt idx="2761">
                  <c:v>3</c:v>
                </c:pt>
                <c:pt idx="2762">
                  <c:v>3</c:v>
                </c:pt>
                <c:pt idx="2763">
                  <c:v>3</c:v>
                </c:pt>
                <c:pt idx="2764">
                  <c:v>3</c:v>
                </c:pt>
                <c:pt idx="2765">
                  <c:v>3</c:v>
                </c:pt>
                <c:pt idx="2766">
                  <c:v>3</c:v>
                </c:pt>
                <c:pt idx="2767">
                  <c:v>3</c:v>
                </c:pt>
                <c:pt idx="2768">
                  <c:v>3</c:v>
                </c:pt>
                <c:pt idx="2769">
                  <c:v>3</c:v>
                </c:pt>
                <c:pt idx="2770">
                  <c:v>3</c:v>
                </c:pt>
                <c:pt idx="2771">
                  <c:v>3</c:v>
                </c:pt>
                <c:pt idx="2772">
                  <c:v>3</c:v>
                </c:pt>
                <c:pt idx="2773">
                  <c:v>3</c:v>
                </c:pt>
                <c:pt idx="2774">
                  <c:v>3</c:v>
                </c:pt>
                <c:pt idx="2775">
                  <c:v>3</c:v>
                </c:pt>
                <c:pt idx="2776">
                  <c:v>3</c:v>
                </c:pt>
                <c:pt idx="2777">
                  <c:v>3</c:v>
                </c:pt>
                <c:pt idx="2778">
                  <c:v>3</c:v>
                </c:pt>
                <c:pt idx="2779">
                  <c:v>3</c:v>
                </c:pt>
                <c:pt idx="2780">
                  <c:v>3</c:v>
                </c:pt>
                <c:pt idx="2781">
                  <c:v>3</c:v>
                </c:pt>
                <c:pt idx="2782">
                  <c:v>3</c:v>
                </c:pt>
                <c:pt idx="2783">
                  <c:v>3</c:v>
                </c:pt>
                <c:pt idx="2784">
                  <c:v>3</c:v>
                </c:pt>
                <c:pt idx="2785">
                  <c:v>3</c:v>
                </c:pt>
                <c:pt idx="2786">
                  <c:v>3</c:v>
                </c:pt>
                <c:pt idx="2787">
                  <c:v>3</c:v>
                </c:pt>
                <c:pt idx="2788">
                  <c:v>3</c:v>
                </c:pt>
                <c:pt idx="2789">
                  <c:v>3</c:v>
                </c:pt>
                <c:pt idx="2790">
                  <c:v>3</c:v>
                </c:pt>
                <c:pt idx="2791">
                  <c:v>3</c:v>
                </c:pt>
                <c:pt idx="2792">
                  <c:v>3</c:v>
                </c:pt>
                <c:pt idx="2793">
                  <c:v>3</c:v>
                </c:pt>
                <c:pt idx="2794">
                  <c:v>3</c:v>
                </c:pt>
                <c:pt idx="2795">
                  <c:v>3</c:v>
                </c:pt>
                <c:pt idx="2796">
                  <c:v>3</c:v>
                </c:pt>
                <c:pt idx="2797">
                  <c:v>3</c:v>
                </c:pt>
                <c:pt idx="2798">
                  <c:v>3</c:v>
                </c:pt>
                <c:pt idx="2799">
                  <c:v>3</c:v>
                </c:pt>
                <c:pt idx="2800">
                  <c:v>3</c:v>
                </c:pt>
                <c:pt idx="2801">
                  <c:v>3</c:v>
                </c:pt>
                <c:pt idx="2802">
                  <c:v>3</c:v>
                </c:pt>
                <c:pt idx="2803">
                  <c:v>3</c:v>
                </c:pt>
                <c:pt idx="2804">
                  <c:v>3</c:v>
                </c:pt>
                <c:pt idx="2805">
                  <c:v>3</c:v>
                </c:pt>
                <c:pt idx="2806">
                  <c:v>3</c:v>
                </c:pt>
                <c:pt idx="2807">
                  <c:v>3</c:v>
                </c:pt>
                <c:pt idx="2808">
                  <c:v>3</c:v>
                </c:pt>
                <c:pt idx="2809">
                  <c:v>3</c:v>
                </c:pt>
                <c:pt idx="2810">
                  <c:v>3</c:v>
                </c:pt>
                <c:pt idx="2811">
                  <c:v>3</c:v>
                </c:pt>
                <c:pt idx="2812">
                  <c:v>3</c:v>
                </c:pt>
                <c:pt idx="2813">
                  <c:v>3</c:v>
                </c:pt>
                <c:pt idx="2814">
                  <c:v>3</c:v>
                </c:pt>
                <c:pt idx="2815">
                  <c:v>3</c:v>
                </c:pt>
                <c:pt idx="2816">
                  <c:v>3</c:v>
                </c:pt>
                <c:pt idx="2817">
                  <c:v>3</c:v>
                </c:pt>
                <c:pt idx="2818">
                  <c:v>3</c:v>
                </c:pt>
                <c:pt idx="2819">
                  <c:v>3</c:v>
                </c:pt>
                <c:pt idx="2820">
                  <c:v>3</c:v>
                </c:pt>
                <c:pt idx="2821">
                  <c:v>3</c:v>
                </c:pt>
                <c:pt idx="2822">
                  <c:v>3</c:v>
                </c:pt>
                <c:pt idx="2823">
                  <c:v>3</c:v>
                </c:pt>
                <c:pt idx="2824">
                  <c:v>3</c:v>
                </c:pt>
                <c:pt idx="2825">
                  <c:v>3</c:v>
                </c:pt>
                <c:pt idx="2826">
                  <c:v>3</c:v>
                </c:pt>
                <c:pt idx="2827">
                  <c:v>3</c:v>
                </c:pt>
                <c:pt idx="2828">
                  <c:v>3</c:v>
                </c:pt>
                <c:pt idx="2829">
                  <c:v>3</c:v>
                </c:pt>
                <c:pt idx="2830">
                  <c:v>3</c:v>
                </c:pt>
                <c:pt idx="2831">
                  <c:v>3</c:v>
                </c:pt>
                <c:pt idx="2832">
                  <c:v>3</c:v>
                </c:pt>
                <c:pt idx="2833">
                  <c:v>3</c:v>
                </c:pt>
                <c:pt idx="2834">
                  <c:v>3</c:v>
                </c:pt>
                <c:pt idx="2835">
                  <c:v>3</c:v>
                </c:pt>
                <c:pt idx="2836">
                  <c:v>3</c:v>
                </c:pt>
                <c:pt idx="2837">
                  <c:v>3</c:v>
                </c:pt>
                <c:pt idx="2838">
                  <c:v>3</c:v>
                </c:pt>
                <c:pt idx="2839">
                  <c:v>3</c:v>
                </c:pt>
                <c:pt idx="2840">
                  <c:v>3</c:v>
                </c:pt>
                <c:pt idx="2841">
                  <c:v>3</c:v>
                </c:pt>
                <c:pt idx="2842">
                  <c:v>3</c:v>
                </c:pt>
                <c:pt idx="2843">
                  <c:v>3</c:v>
                </c:pt>
                <c:pt idx="2844">
                  <c:v>3</c:v>
                </c:pt>
                <c:pt idx="2845">
                  <c:v>3</c:v>
                </c:pt>
                <c:pt idx="2846">
                  <c:v>3</c:v>
                </c:pt>
                <c:pt idx="2847">
                  <c:v>3</c:v>
                </c:pt>
                <c:pt idx="2848">
                  <c:v>3</c:v>
                </c:pt>
                <c:pt idx="2849">
                  <c:v>3</c:v>
                </c:pt>
                <c:pt idx="2850">
                  <c:v>3</c:v>
                </c:pt>
                <c:pt idx="2851">
                  <c:v>3</c:v>
                </c:pt>
                <c:pt idx="2852">
                  <c:v>3</c:v>
                </c:pt>
                <c:pt idx="2853">
                  <c:v>3</c:v>
                </c:pt>
                <c:pt idx="2854">
                  <c:v>3</c:v>
                </c:pt>
                <c:pt idx="2855">
                  <c:v>3</c:v>
                </c:pt>
                <c:pt idx="2856">
                  <c:v>3</c:v>
                </c:pt>
                <c:pt idx="2857">
                  <c:v>3</c:v>
                </c:pt>
                <c:pt idx="2858">
                  <c:v>3</c:v>
                </c:pt>
                <c:pt idx="2859">
                  <c:v>3</c:v>
                </c:pt>
                <c:pt idx="2860">
                  <c:v>3</c:v>
                </c:pt>
                <c:pt idx="2861">
                  <c:v>3</c:v>
                </c:pt>
                <c:pt idx="2862">
                  <c:v>3</c:v>
                </c:pt>
                <c:pt idx="2863">
                  <c:v>3</c:v>
                </c:pt>
                <c:pt idx="2864">
                  <c:v>3</c:v>
                </c:pt>
                <c:pt idx="2865">
                  <c:v>3</c:v>
                </c:pt>
                <c:pt idx="2866">
                  <c:v>3</c:v>
                </c:pt>
                <c:pt idx="2867">
                  <c:v>3</c:v>
                </c:pt>
                <c:pt idx="2868">
                  <c:v>3</c:v>
                </c:pt>
                <c:pt idx="2869">
                  <c:v>3</c:v>
                </c:pt>
                <c:pt idx="2870">
                  <c:v>3</c:v>
                </c:pt>
                <c:pt idx="2871">
                  <c:v>3</c:v>
                </c:pt>
                <c:pt idx="2872">
                  <c:v>3</c:v>
                </c:pt>
                <c:pt idx="2873">
                  <c:v>3</c:v>
                </c:pt>
                <c:pt idx="2874">
                  <c:v>3</c:v>
                </c:pt>
                <c:pt idx="2875">
                  <c:v>3</c:v>
                </c:pt>
                <c:pt idx="2876">
                  <c:v>3</c:v>
                </c:pt>
                <c:pt idx="2877">
                  <c:v>3</c:v>
                </c:pt>
                <c:pt idx="2878">
                  <c:v>3</c:v>
                </c:pt>
                <c:pt idx="2879">
                  <c:v>3</c:v>
                </c:pt>
                <c:pt idx="2880">
                  <c:v>3</c:v>
                </c:pt>
                <c:pt idx="2881">
                  <c:v>3</c:v>
                </c:pt>
                <c:pt idx="2882">
                  <c:v>3</c:v>
                </c:pt>
                <c:pt idx="2883">
                  <c:v>3</c:v>
                </c:pt>
                <c:pt idx="2884">
                  <c:v>3</c:v>
                </c:pt>
                <c:pt idx="2885">
                  <c:v>3</c:v>
                </c:pt>
                <c:pt idx="2886">
                  <c:v>3</c:v>
                </c:pt>
                <c:pt idx="2887">
                  <c:v>3</c:v>
                </c:pt>
                <c:pt idx="2888">
                  <c:v>3</c:v>
                </c:pt>
                <c:pt idx="2889">
                  <c:v>3</c:v>
                </c:pt>
                <c:pt idx="2890">
                  <c:v>3</c:v>
                </c:pt>
                <c:pt idx="2891">
                  <c:v>3</c:v>
                </c:pt>
                <c:pt idx="2892">
                  <c:v>3</c:v>
                </c:pt>
                <c:pt idx="2893">
                  <c:v>3</c:v>
                </c:pt>
                <c:pt idx="2894">
                  <c:v>3</c:v>
                </c:pt>
                <c:pt idx="2895">
                  <c:v>3</c:v>
                </c:pt>
                <c:pt idx="2896">
                  <c:v>3</c:v>
                </c:pt>
                <c:pt idx="2897">
                  <c:v>3</c:v>
                </c:pt>
                <c:pt idx="2898">
                  <c:v>3</c:v>
                </c:pt>
                <c:pt idx="2899">
                  <c:v>3</c:v>
                </c:pt>
                <c:pt idx="2900">
                  <c:v>3</c:v>
                </c:pt>
                <c:pt idx="2901">
                  <c:v>3</c:v>
                </c:pt>
                <c:pt idx="2902">
                  <c:v>3</c:v>
                </c:pt>
                <c:pt idx="2903">
                  <c:v>3</c:v>
                </c:pt>
                <c:pt idx="2904">
                  <c:v>3</c:v>
                </c:pt>
                <c:pt idx="2905">
                  <c:v>3</c:v>
                </c:pt>
                <c:pt idx="2906">
                  <c:v>3</c:v>
                </c:pt>
                <c:pt idx="2907">
                  <c:v>3</c:v>
                </c:pt>
                <c:pt idx="2908">
                  <c:v>3</c:v>
                </c:pt>
                <c:pt idx="2909">
                  <c:v>3</c:v>
                </c:pt>
                <c:pt idx="2910">
                  <c:v>3</c:v>
                </c:pt>
                <c:pt idx="2911">
                  <c:v>3</c:v>
                </c:pt>
                <c:pt idx="2912">
                  <c:v>3</c:v>
                </c:pt>
                <c:pt idx="2913">
                  <c:v>3</c:v>
                </c:pt>
                <c:pt idx="2914">
                  <c:v>3</c:v>
                </c:pt>
                <c:pt idx="2915">
                  <c:v>3</c:v>
                </c:pt>
                <c:pt idx="2916">
                  <c:v>3</c:v>
                </c:pt>
                <c:pt idx="2917">
                  <c:v>3</c:v>
                </c:pt>
                <c:pt idx="2918">
                  <c:v>3</c:v>
                </c:pt>
                <c:pt idx="2919">
                  <c:v>3</c:v>
                </c:pt>
                <c:pt idx="2920">
                  <c:v>3</c:v>
                </c:pt>
                <c:pt idx="2921">
                  <c:v>3</c:v>
                </c:pt>
                <c:pt idx="2922">
                  <c:v>3</c:v>
                </c:pt>
                <c:pt idx="2923">
                  <c:v>3</c:v>
                </c:pt>
                <c:pt idx="2924">
                  <c:v>3</c:v>
                </c:pt>
                <c:pt idx="2925">
                  <c:v>3</c:v>
                </c:pt>
                <c:pt idx="2926">
                  <c:v>3</c:v>
                </c:pt>
                <c:pt idx="2927">
                  <c:v>3</c:v>
                </c:pt>
                <c:pt idx="2928">
                  <c:v>3</c:v>
                </c:pt>
                <c:pt idx="2929">
                  <c:v>3</c:v>
                </c:pt>
                <c:pt idx="2930">
                  <c:v>3</c:v>
                </c:pt>
                <c:pt idx="2931">
                  <c:v>3</c:v>
                </c:pt>
                <c:pt idx="2932">
                  <c:v>3</c:v>
                </c:pt>
                <c:pt idx="2933">
                  <c:v>3</c:v>
                </c:pt>
                <c:pt idx="2934">
                  <c:v>3</c:v>
                </c:pt>
                <c:pt idx="2935">
                  <c:v>3</c:v>
                </c:pt>
                <c:pt idx="2936">
                  <c:v>3</c:v>
                </c:pt>
                <c:pt idx="2937">
                  <c:v>3</c:v>
                </c:pt>
                <c:pt idx="2938">
                  <c:v>3</c:v>
                </c:pt>
                <c:pt idx="2939">
                  <c:v>3</c:v>
                </c:pt>
                <c:pt idx="2940">
                  <c:v>3</c:v>
                </c:pt>
                <c:pt idx="2941">
                  <c:v>3</c:v>
                </c:pt>
                <c:pt idx="2942">
                  <c:v>3</c:v>
                </c:pt>
                <c:pt idx="2943">
                  <c:v>3</c:v>
                </c:pt>
                <c:pt idx="2944">
                  <c:v>3</c:v>
                </c:pt>
                <c:pt idx="2945">
                  <c:v>3</c:v>
                </c:pt>
                <c:pt idx="2946">
                  <c:v>3</c:v>
                </c:pt>
                <c:pt idx="2947">
                  <c:v>3</c:v>
                </c:pt>
                <c:pt idx="2948">
                  <c:v>3</c:v>
                </c:pt>
                <c:pt idx="2949">
                  <c:v>3</c:v>
                </c:pt>
                <c:pt idx="2950">
                  <c:v>3</c:v>
                </c:pt>
                <c:pt idx="2951">
                  <c:v>3</c:v>
                </c:pt>
                <c:pt idx="2952">
                  <c:v>3</c:v>
                </c:pt>
                <c:pt idx="2953">
                  <c:v>3</c:v>
                </c:pt>
                <c:pt idx="2954">
                  <c:v>3</c:v>
                </c:pt>
                <c:pt idx="2955">
                  <c:v>3</c:v>
                </c:pt>
                <c:pt idx="2956">
                  <c:v>3</c:v>
                </c:pt>
                <c:pt idx="2957">
                  <c:v>3</c:v>
                </c:pt>
                <c:pt idx="2958">
                  <c:v>3</c:v>
                </c:pt>
                <c:pt idx="2959">
                  <c:v>3</c:v>
                </c:pt>
                <c:pt idx="2960">
                  <c:v>3</c:v>
                </c:pt>
                <c:pt idx="2961">
                  <c:v>3</c:v>
                </c:pt>
                <c:pt idx="2962">
                  <c:v>3</c:v>
                </c:pt>
                <c:pt idx="2963">
                  <c:v>3</c:v>
                </c:pt>
                <c:pt idx="2964">
                  <c:v>3</c:v>
                </c:pt>
                <c:pt idx="2965">
                  <c:v>3</c:v>
                </c:pt>
                <c:pt idx="2966">
                  <c:v>3</c:v>
                </c:pt>
                <c:pt idx="2967">
                  <c:v>3</c:v>
                </c:pt>
                <c:pt idx="2968">
                  <c:v>3</c:v>
                </c:pt>
                <c:pt idx="2969">
                  <c:v>3</c:v>
                </c:pt>
                <c:pt idx="2970">
                  <c:v>3</c:v>
                </c:pt>
                <c:pt idx="2971">
                  <c:v>3</c:v>
                </c:pt>
                <c:pt idx="2972">
                  <c:v>3</c:v>
                </c:pt>
                <c:pt idx="2973">
                  <c:v>3</c:v>
                </c:pt>
                <c:pt idx="2974">
                  <c:v>3</c:v>
                </c:pt>
                <c:pt idx="2975">
                  <c:v>3</c:v>
                </c:pt>
                <c:pt idx="2976">
                  <c:v>3</c:v>
                </c:pt>
                <c:pt idx="2977">
                  <c:v>3</c:v>
                </c:pt>
                <c:pt idx="2978">
                  <c:v>3</c:v>
                </c:pt>
                <c:pt idx="2979">
                  <c:v>3</c:v>
                </c:pt>
                <c:pt idx="2980">
                  <c:v>3</c:v>
                </c:pt>
                <c:pt idx="2981">
                  <c:v>3</c:v>
                </c:pt>
                <c:pt idx="2982">
                  <c:v>3</c:v>
                </c:pt>
                <c:pt idx="2983">
                  <c:v>3</c:v>
                </c:pt>
                <c:pt idx="2984">
                  <c:v>3</c:v>
                </c:pt>
                <c:pt idx="2985">
                  <c:v>3</c:v>
                </c:pt>
                <c:pt idx="2986">
                  <c:v>3</c:v>
                </c:pt>
                <c:pt idx="2987">
                  <c:v>3</c:v>
                </c:pt>
                <c:pt idx="2988">
                  <c:v>3</c:v>
                </c:pt>
                <c:pt idx="2989">
                  <c:v>3</c:v>
                </c:pt>
                <c:pt idx="2990">
                  <c:v>3</c:v>
                </c:pt>
                <c:pt idx="2991">
                  <c:v>3</c:v>
                </c:pt>
                <c:pt idx="2992">
                  <c:v>3</c:v>
                </c:pt>
                <c:pt idx="2993">
                  <c:v>3</c:v>
                </c:pt>
                <c:pt idx="2994">
                  <c:v>3</c:v>
                </c:pt>
                <c:pt idx="2995">
                  <c:v>3</c:v>
                </c:pt>
                <c:pt idx="2996">
                  <c:v>3</c:v>
                </c:pt>
                <c:pt idx="2997">
                  <c:v>3</c:v>
                </c:pt>
                <c:pt idx="2998">
                  <c:v>3</c:v>
                </c:pt>
                <c:pt idx="2999">
                  <c:v>3</c:v>
                </c:pt>
                <c:pt idx="3000">
                  <c:v>3</c:v>
                </c:pt>
                <c:pt idx="3001">
                  <c:v>3</c:v>
                </c:pt>
                <c:pt idx="3002">
                  <c:v>3</c:v>
                </c:pt>
                <c:pt idx="3003">
                  <c:v>3</c:v>
                </c:pt>
                <c:pt idx="3004">
                  <c:v>3</c:v>
                </c:pt>
                <c:pt idx="3005">
                  <c:v>3</c:v>
                </c:pt>
                <c:pt idx="3006">
                  <c:v>3</c:v>
                </c:pt>
                <c:pt idx="3007">
                  <c:v>3</c:v>
                </c:pt>
                <c:pt idx="3008">
                  <c:v>3</c:v>
                </c:pt>
                <c:pt idx="3009">
                  <c:v>3</c:v>
                </c:pt>
                <c:pt idx="3010">
                  <c:v>3</c:v>
                </c:pt>
                <c:pt idx="3011">
                  <c:v>3</c:v>
                </c:pt>
                <c:pt idx="3012">
                  <c:v>3</c:v>
                </c:pt>
                <c:pt idx="3013">
                  <c:v>3</c:v>
                </c:pt>
                <c:pt idx="3014">
                  <c:v>3</c:v>
                </c:pt>
                <c:pt idx="3015">
                  <c:v>3</c:v>
                </c:pt>
                <c:pt idx="3016">
                  <c:v>3</c:v>
                </c:pt>
                <c:pt idx="3017">
                  <c:v>3</c:v>
                </c:pt>
                <c:pt idx="3018">
                  <c:v>3</c:v>
                </c:pt>
                <c:pt idx="3019">
                  <c:v>3</c:v>
                </c:pt>
                <c:pt idx="3020">
                  <c:v>3</c:v>
                </c:pt>
                <c:pt idx="3021">
                  <c:v>3</c:v>
                </c:pt>
                <c:pt idx="3022">
                  <c:v>3</c:v>
                </c:pt>
                <c:pt idx="3023">
                  <c:v>3</c:v>
                </c:pt>
                <c:pt idx="3024">
                  <c:v>3</c:v>
                </c:pt>
                <c:pt idx="3025">
                  <c:v>3</c:v>
                </c:pt>
                <c:pt idx="3026">
                  <c:v>3</c:v>
                </c:pt>
                <c:pt idx="3027">
                  <c:v>3</c:v>
                </c:pt>
                <c:pt idx="3028">
                  <c:v>3</c:v>
                </c:pt>
                <c:pt idx="3029">
                  <c:v>3</c:v>
                </c:pt>
                <c:pt idx="3030">
                  <c:v>3</c:v>
                </c:pt>
                <c:pt idx="3031">
                  <c:v>3</c:v>
                </c:pt>
                <c:pt idx="3032">
                  <c:v>3</c:v>
                </c:pt>
                <c:pt idx="3033">
                  <c:v>3</c:v>
                </c:pt>
                <c:pt idx="3034">
                  <c:v>3</c:v>
                </c:pt>
                <c:pt idx="3035">
                  <c:v>3</c:v>
                </c:pt>
                <c:pt idx="3036">
                  <c:v>3</c:v>
                </c:pt>
                <c:pt idx="3037">
                  <c:v>3</c:v>
                </c:pt>
                <c:pt idx="3038">
                  <c:v>3</c:v>
                </c:pt>
                <c:pt idx="3039">
                  <c:v>3</c:v>
                </c:pt>
                <c:pt idx="3040">
                  <c:v>3</c:v>
                </c:pt>
                <c:pt idx="3041">
                  <c:v>3</c:v>
                </c:pt>
                <c:pt idx="3042">
                  <c:v>3</c:v>
                </c:pt>
                <c:pt idx="3043">
                  <c:v>3</c:v>
                </c:pt>
                <c:pt idx="3044">
                  <c:v>3</c:v>
                </c:pt>
                <c:pt idx="3045">
                  <c:v>3</c:v>
                </c:pt>
                <c:pt idx="3046">
                  <c:v>3</c:v>
                </c:pt>
                <c:pt idx="3047">
                  <c:v>3</c:v>
                </c:pt>
                <c:pt idx="3048">
                  <c:v>3</c:v>
                </c:pt>
                <c:pt idx="3049">
                  <c:v>3</c:v>
                </c:pt>
                <c:pt idx="3050">
                  <c:v>3</c:v>
                </c:pt>
                <c:pt idx="3051">
                  <c:v>3</c:v>
                </c:pt>
                <c:pt idx="3052">
                  <c:v>3</c:v>
                </c:pt>
                <c:pt idx="3053">
                  <c:v>3</c:v>
                </c:pt>
                <c:pt idx="3054">
                  <c:v>3</c:v>
                </c:pt>
                <c:pt idx="3055">
                  <c:v>3</c:v>
                </c:pt>
                <c:pt idx="3056">
                  <c:v>3</c:v>
                </c:pt>
                <c:pt idx="3057">
                  <c:v>3</c:v>
                </c:pt>
                <c:pt idx="3058">
                  <c:v>3</c:v>
                </c:pt>
                <c:pt idx="3059">
                  <c:v>3</c:v>
                </c:pt>
                <c:pt idx="3060">
                  <c:v>3</c:v>
                </c:pt>
                <c:pt idx="3061">
                  <c:v>3</c:v>
                </c:pt>
                <c:pt idx="3062">
                  <c:v>3</c:v>
                </c:pt>
                <c:pt idx="3063">
                  <c:v>3</c:v>
                </c:pt>
                <c:pt idx="3064">
                  <c:v>3</c:v>
                </c:pt>
                <c:pt idx="3065">
                  <c:v>3</c:v>
                </c:pt>
                <c:pt idx="3066">
                  <c:v>3</c:v>
                </c:pt>
                <c:pt idx="3067">
                  <c:v>3</c:v>
                </c:pt>
                <c:pt idx="3068">
                  <c:v>3</c:v>
                </c:pt>
                <c:pt idx="3069">
                  <c:v>3</c:v>
                </c:pt>
                <c:pt idx="3070">
                  <c:v>3</c:v>
                </c:pt>
                <c:pt idx="3071">
                  <c:v>3</c:v>
                </c:pt>
                <c:pt idx="3072">
                  <c:v>3</c:v>
                </c:pt>
                <c:pt idx="3073">
                  <c:v>3</c:v>
                </c:pt>
                <c:pt idx="3074">
                  <c:v>3</c:v>
                </c:pt>
                <c:pt idx="3075">
                  <c:v>3</c:v>
                </c:pt>
                <c:pt idx="3076">
                  <c:v>3</c:v>
                </c:pt>
                <c:pt idx="3077">
                  <c:v>3</c:v>
                </c:pt>
                <c:pt idx="3078">
                  <c:v>3</c:v>
                </c:pt>
                <c:pt idx="3079">
                  <c:v>3</c:v>
                </c:pt>
                <c:pt idx="3080">
                  <c:v>3</c:v>
                </c:pt>
                <c:pt idx="3081">
                  <c:v>3</c:v>
                </c:pt>
                <c:pt idx="3082">
                  <c:v>3</c:v>
                </c:pt>
                <c:pt idx="3083">
                  <c:v>3</c:v>
                </c:pt>
                <c:pt idx="3084">
                  <c:v>3</c:v>
                </c:pt>
                <c:pt idx="3085">
                  <c:v>3</c:v>
                </c:pt>
                <c:pt idx="3086">
                  <c:v>3</c:v>
                </c:pt>
                <c:pt idx="3087">
                  <c:v>3</c:v>
                </c:pt>
                <c:pt idx="3088">
                  <c:v>3</c:v>
                </c:pt>
                <c:pt idx="3089">
                  <c:v>3</c:v>
                </c:pt>
                <c:pt idx="3090">
                  <c:v>3</c:v>
                </c:pt>
                <c:pt idx="3091">
                  <c:v>3</c:v>
                </c:pt>
                <c:pt idx="3092">
                  <c:v>3</c:v>
                </c:pt>
                <c:pt idx="3093">
                  <c:v>3</c:v>
                </c:pt>
                <c:pt idx="3094">
                  <c:v>3</c:v>
                </c:pt>
                <c:pt idx="3095">
                  <c:v>3</c:v>
                </c:pt>
                <c:pt idx="3096">
                  <c:v>3</c:v>
                </c:pt>
                <c:pt idx="3097">
                  <c:v>3</c:v>
                </c:pt>
                <c:pt idx="3098">
                  <c:v>3</c:v>
                </c:pt>
                <c:pt idx="3099">
                  <c:v>3</c:v>
                </c:pt>
                <c:pt idx="3100">
                  <c:v>3</c:v>
                </c:pt>
                <c:pt idx="3101">
                  <c:v>3</c:v>
                </c:pt>
                <c:pt idx="3102">
                  <c:v>3</c:v>
                </c:pt>
                <c:pt idx="3103">
                  <c:v>3</c:v>
                </c:pt>
                <c:pt idx="3104">
                  <c:v>3</c:v>
                </c:pt>
                <c:pt idx="3105">
                  <c:v>3</c:v>
                </c:pt>
                <c:pt idx="3106">
                  <c:v>3</c:v>
                </c:pt>
                <c:pt idx="3107">
                  <c:v>3</c:v>
                </c:pt>
                <c:pt idx="3108">
                  <c:v>3</c:v>
                </c:pt>
                <c:pt idx="3109">
                  <c:v>3</c:v>
                </c:pt>
                <c:pt idx="3110">
                  <c:v>3</c:v>
                </c:pt>
                <c:pt idx="3111">
                  <c:v>3</c:v>
                </c:pt>
                <c:pt idx="3112">
                  <c:v>3</c:v>
                </c:pt>
                <c:pt idx="3113">
                  <c:v>3</c:v>
                </c:pt>
                <c:pt idx="3114">
                  <c:v>3</c:v>
                </c:pt>
                <c:pt idx="3115">
                  <c:v>3</c:v>
                </c:pt>
                <c:pt idx="3116">
                  <c:v>3</c:v>
                </c:pt>
                <c:pt idx="3117">
                  <c:v>3</c:v>
                </c:pt>
                <c:pt idx="3118">
                  <c:v>3</c:v>
                </c:pt>
                <c:pt idx="3119">
                  <c:v>3</c:v>
                </c:pt>
                <c:pt idx="3120">
                  <c:v>3</c:v>
                </c:pt>
                <c:pt idx="3121">
                  <c:v>3</c:v>
                </c:pt>
                <c:pt idx="3122">
                  <c:v>3</c:v>
                </c:pt>
                <c:pt idx="3123">
                  <c:v>3</c:v>
                </c:pt>
                <c:pt idx="3124">
                  <c:v>3</c:v>
                </c:pt>
                <c:pt idx="3125">
                  <c:v>3</c:v>
                </c:pt>
                <c:pt idx="3126">
                  <c:v>3</c:v>
                </c:pt>
                <c:pt idx="3127">
                  <c:v>3</c:v>
                </c:pt>
                <c:pt idx="3128">
                  <c:v>3</c:v>
                </c:pt>
                <c:pt idx="3129">
                  <c:v>3</c:v>
                </c:pt>
                <c:pt idx="3130">
                  <c:v>3</c:v>
                </c:pt>
                <c:pt idx="3131">
                  <c:v>3</c:v>
                </c:pt>
                <c:pt idx="3132">
                  <c:v>3</c:v>
                </c:pt>
                <c:pt idx="3133">
                  <c:v>3</c:v>
                </c:pt>
                <c:pt idx="3134">
                  <c:v>3</c:v>
                </c:pt>
                <c:pt idx="3135">
                  <c:v>3</c:v>
                </c:pt>
                <c:pt idx="3136">
                  <c:v>3</c:v>
                </c:pt>
                <c:pt idx="3137">
                  <c:v>3</c:v>
                </c:pt>
                <c:pt idx="3138">
                  <c:v>3</c:v>
                </c:pt>
                <c:pt idx="3139">
                  <c:v>3</c:v>
                </c:pt>
                <c:pt idx="3140">
                  <c:v>3</c:v>
                </c:pt>
                <c:pt idx="3141">
                  <c:v>3</c:v>
                </c:pt>
                <c:pt idx="3142">
                  <c:v>3</c:v>
                </c:pt>
                <c:pt idx="3143">
                  <c:v>3</c:v>
                </c:pt>
                <c:pt idx="3144">
                  <c:v>3</c:v>
                </c:pt>
                <c:pt idx="3145">
                  <c:v>3</c:v>
                </c:pt>
                <c:pt idx="3146">
                  <c:v>3</c:v>
                </c:pt>
                <c:pt idx="3147">
                  <c:v>3</c:v>
                </c:pt>
                <c:pt idx="3148">
                  <c:v>3</c:v>
                </c:pt>
                <c:pt idx="3149">
                  <c:v>3</c:v>
                </c:pt>
                <c:pt idx="3150">
                  <c:v>3</c:v>
                </c:pt>
                <c:pt idx="3151">
                  <c:v>3</c:v>
                </c:pt>
                <c:pt idx="3152">
                  <c:v>3</c:v>
                </c:pt>
                <c:pt idx="3153">
                  <c:v>3</c:v>
                </c:pt>
                <c:pt idx="3154">
                  <c:v>3</c:v>
                </c:pt>
                <c:pt idx="3155">
                  <c:v>3</c:v>
                </c:pt>
                <c:pt idx="3156">
                  <c:v>3</c:v>
                </c:pt>
                <c:pt idx="3157">
                  <c:v>3</c:v>
                </c:pt>
                <c:pt idx="3158">
                  <c:v>3</c:v>
                </c:pt>
                <c:pt idx="3159">
                  <c:v>3</c:v>
                </c:pt>
                <c:pt idx="3160">
                  <c:v>3</c:v>
                </c:pt>
                <c:pt idx="3161">
                  <c:v>3</c:v>
                </c:pt>
                <c:pt idx="3162">
                  <c:v>3</c:v>
                </c:pt>
                <c:pt idx="3163">
                  <c:v>3</c:v>
                </c:pt>
                <c:pt idx="3164">
                  <c:v>3</c:v>
                </c:pt>
                <c:pt idx="3165">
                  <c:v>3</c:v>
                </c:pt>
                <c:pt idx="3166">
                  <c:v>3</c:v>
                </c:pt>
                <c:pt idx="3167">
                  <c:v>3</c:v>
                </c:pt>
                <c:pt idx="3168">
                  <c:v>3</c:v>
                </c:pt>
                <c:pt idx="3169">
                  <c:v>3</c:v>
                </c:pt>
                <c:pt idx="3170">
                  <c:v>3</c:v>
                </c:pt>
                <c:pt idx="3171">
                  <c:v>3</c:v>
                </c:pt>
                <c:pt idx="3172">
                  <c:v>3</c:v>
                </c:pt>
                <c:pt idx="3173">
                  <c:v>3</c:v>
                </c:pt>
                <c:pt idx="3174">
                  <c:v>3</c:v>
                </c:pt>
                <c:pt idx="3175">
                  <c:v>3</c:v>
                </c:pt>
                <c:pt idx="3176">
                  <c:v>3</c:v>
                </c:pt>
                <c:pt idx="3177">
                  <c:v>3</c:v>
                </c:pt>
                <c:pt idx="3178">
                  <c:v>3</c:v>
                </c:pt>
                <c:pt idx="3179">
                  <c:v>3</c:v>
                </c:pt>
                <c:pt idx="3180">
                  <c:v>3</c:v>
                </c:pt>
                <c:pt idx="3181">
                  <c:v>3</c:v>
                </c:pt>
                <c:pt idx="3182">
                  <c:v>3</c:v>
                </c:pt>
                <c:pt idx="3183">
                  <c:v>3</c:v>
                </c:pt>
                <c:pt idx="3184">
                  <c:v>3</c:v>
                </c:pt>
                <c:pt idx="3185">
                  <c:v>3</c:v>
                </c:pt>
                <c:pt idx="3186">
                  <c:v>3</c:v>
                </c:pt>
                <c:pt idx="3187">
                  <c:v>3</c:v>
                </c:pt>
                <c:pt idx="3188">
                  <c:v>3</c:v>
                </c:pt>
                <c:pt idx="3189">
                  <c:v>3</c:v>
                </c:pt>
                <c:pt idx="3190">
                  <c:v>3</c:v>
                </c:pt>
                <c:pt idx="3191">
                  <c:v>3</c:v>
                </c:pt>
                <c:pt idx="3192">
                  <c:v>3</c:v>
                </c:pt>
                <c:pt idx="3193">
                  <c:v>3</c:v>
                </c:pt>
                <c:pt idx="3194">
                  <c:v>3</c:v>
                </c:pt>
                <c:pt idx="3195">
                  <c:v>3</c:v>
                </c:pt>
                <c:pt idx="3196">
                  <c:v>3</c:v>
                </c:pt>
                <c:pt idx="3197">
                  <c:v>3</c:v>
                </c:pt>
                <c:pt idx="3198">
                  <c:v>3</c:v>
                </c:pt>
                <c:pt idx="3199">
                  <c:v>3</c:v>
                </c:pt>
                <c:pt idx="3200">
                  <c:v>3</c:v>
                </c:pt>
                <c:pt idx="3201">
                  <c:v>3</c:v>
                </c:pt>
                <c:pt idx="3202">
                  <c:v>3</c:v>
                </c:pt>
                <c:pt idx="3203">
                  <c:v>3</c:v>
                </c:pt>
                <c:pt idx="3204">
                  <c:v>3</c:v>
                </c:pt>
                <c:pt idx="3205">
                  <c:v>3</c:v>
                </c:pt>
                <c:pt idx="3206">
                  <c:v>3</c:v>
                </c:pt>
                <c:pt idx="3207">
                  <c:v>3</c:v>
                </c:pt>
                <c:pt idx="3208">
                  <c:v>3</c:v>
                </c:pt>
                <c:pt idx="3209">
                  <c:v>3</c:v>
                </c:pt>
                <c:pt idx="3210">
                  <c:v>3</c:v>
                </c:pt>
                <c:pt idx="3211">
                  <c:v>3</c:v>
                </c:pt>
                <c:pt idx="3212">
                  <c:v>3</c:v>
                </c:pt>
                <c:pt idx="3213">
                  <c:v>3</c:v>
                </c:pt>
                <c:pt idx="3214">
                  <c:v>3</c:v>
                </c:pt>
                <c:pt idx="3215">
                  <c:v>3</c:v>
                </c:pt>
                <c:pt idx="3216">
                  <c:v>3</c:v>
                </c:pt>
                <c:pt idx="3217">
                  <c:v>3</c:v>
                </c:pt>
                <c:pt idx="3218">
                  <c:v>3</c:v>
                </c:pt>
                <c:pt idx="3219">
                  <c:v>3</c:v>
                </c:pt>
                <c:pt idx="3220">
                  <c:v>3</c:v>
                </c:pt>
                <c:pt idx="3221">
                  <c:v>3</c:v>
                </c:pt>
                <c:pt idx="3222">
                  <c:v>3</c:v>
                </c:pt>
                <c:pt idx="3223">
                  <c:v>3</c:v>
                </c:pt>
                <c:pt idx="3224">
                  <c:v>3</c:v>
                </c:pt>
                <c:pt idx="3225">
                  <c:v>3</c:v>
                </c:pt>
                <c:pt idx="3226">
                  <c:v>3</c:v>
                </c:pt>
                <c:pt idx="3227">
                  <c:v>3</c:v>
                </c:pt>
                <c:pt idx="3228">
                  <c:v>3</c:v>
                </c:pt>
                <c:pt idx="3229">
                  <c:v>3</c:v>
                </c:pt>
                <c:pt idx="3230">
                  <c:v>3</c:v>
                </c:pt>
                <c:pt idx="3231">
                  <c:v>3</c:v>
                </c:pt>
                <c:pt idx="3232">
                  <c:v>3</c:v>
                </c:pt>
                <c:pt idx="3233">
                  <c:v>3</c:v>
                </c:pt>
                <c:pt idx="3234">
                  <c:v>3</c:v>
                </c:pt>
                <c:pt idx="3235">
                  <c:v>3</c:v>
                </c:pt>
                <c:pt idx="3236">
                  <c:v>3</c:v>
                </c:pt>
                <c:pt idx="3237">
                  <c:v>3</c:v>
                </c:pt>
                <c:pt idx="3238">
                  <c:v>3</c:v>
                </c:pt>
                <c:pt idx="3239">
                  <c:v>3</c:v>
                </c:pt>
                <c:pt idx="3240">
                  <c:v>3</c:v>
                </c:pt>
                <c:pt idx="3241">
                  <c:v>3</c:v>
                </c:pt>
                <c:pt idx="3242">
                  <c:v>3</c:v>
                </c:pt>
                <c:pt idx="3243">
                  <c:v>3</c:v>
                </c:pt>
                <c:pt idx="3244">
                  <c:v>3</c:v>
                </c:pt>
                <c:pt idx="3245">
                  <c:v>3</c:v>
                </c:pt>
                <c:pt idx="3246">
                  <c:v>3</c:v>
                </c:pt>
                <c:pt idx="3247">
                  <c:v>3</c:v>
                </c:pt>
                <c:pt idx="3248">
                  <c:v>3</c:v>
                </c:pt>
                <c:pt idx="3249">
                  <c:v>3</c:v>
                </c:pt>
                <c:pt idx="3250">
                  <c:v>3</c:v>
                </c:pt>
                <c:pt idx="3251">
                  <c:v>3</c:v>
                </c:pt>
                <c:pt idx="3252">
                  <c:v>3</c:v>
                </c:pt>
                <c:pt idx="3253">
                  <c:v>3</c:v>
                </c:pt>
                <c:pt idx="3254">
                  <c:v>3</c:v>
                </c:pt>
                <c:pt idx="3255">
                  <c:v>3</c:v>
                </c:pt>
                <c:pt idx="3256">
                  <c:v>3</c:v>
                </c:pt>
                <c:pt idx="3257">
                  <c:v>3</c:v>
                </c:pt>
                <c:pt idx="3258">
                  <c:v>3</c:v>
                </c:pt>
                <c:pt idx="3259">
                  <c:v>3</c:v>
                </c:pt>
                <c:pt idx="3260">
                  <c:v>3</c:v>
                </c:pt>
                <c:pt idx="3261">
                  <c:v>3</c:v>
                </c:pt>
                <c:pt idx="3262">
                  <c:v>3</c:v>
                </c:pt>
                <c:pt idx="3263">
                  <c:v>3</c:v>
                </c:pt>
                <c:pt idx="3264">
                  <c:v>3</c:v>
                </c:pt>
                <c:pt idx="3265">
                  <c:v>3</c:v>
                </c:pt>
                <c:pt idx="3266">
                  <c:v>3</c:v>
                </c:pt>
                <c:pt idx="3267">
                  <c:v>3</c:v>
                </c:pt>
                <c:pt idx="3268">
                  <c:v>3</c:v>
                </c:pt>
                <c:pt idx="3269">
                  <c:v>3</c:v>
                </c:pt>
                <c:pt idx="3270">
                  <c:v>3</c:v>
                </c:pt>
                <c:pt idx="3271">
                  <c:v>3</c:v>
                </c:pt>
                <c:pt idx="3272">
                  <c:v>3</c:v>
                </c:pt>
                <c:pt idx="3273">
                  <c:v>3</c:v>
                </c:pt>
                <c:pt idx="3274">
                  <c:v>3</c:v>
                </c:pt>
                <c:pt idx="3275">
                  <c:v>3</c:v>
                </c:pt>
                <c:pt idx="3276">
                  <c:v>3</c:v>
                </c:pt>
                <c:pt idx="3277">
                  <c:v>3</c:v>
                </c:pt>
                <c:pt idx="3278">
                  <c:v>3</c:v>
                </c:pt>
                <c:pt idx="3279">
                  <c:v>3</c:v>
                </c:pt>
                <c:pt idx="3280">
                  <c:v>3</c:v>
                </c:pt>
                <c:pt idx="3281">
                  <c:v>3</c:v>
                </c:pt>
                <c:pt idx="3282">
                  <c:v>3</c:v>
                </c:pt>
                <c:pt idx="3283">
                  <c:v>3</c:v>
                </c:pt>
                <c:pt idx="3284">
                  <c:v>3</c:v>
                </c:pt>
                <c:pt idx="3285">
                  <c:v>3</c:v>
                </c:pt>
                <c:pt idx="3286">
                  <c:v>3</c:v>
                </c:pt>
                <c:pt idx="3287">
                  <c:v>3</c:v>
                </c:pt>
                <c:pt idx="3288">
                  <c:v>3</c:v>
                </c:pt>
                <c:pt idx="3289">
                  <c:v>3</c:v>
                </c:pt>
                <c:pt idx="3290">
                  <c:v>3</c:v>
                </c:pt>
                <c:pt idx="3291">
                  <c:v>3</c:v>
                </c:pt>
                <c:pt idx="3292">
                  <c:v>3</c:v>
                </c:pt>
                <c:pt idx="3293">
                  <c:v>3</c:v>
                </c:pt>
                <c:pt idx="3294">
                  <c:v>3</c:v>
                </c:pt>
                <c:pt idx="3295">
                  <c:v>3</c:v>
                </c:pt>
                <c:pt idx="3296">
                  <c:v>3</c:v>
                </c:pt>
                <c:pt idx="3297">
                  <c:v>3</c:v>
                </c:pt>
                <c:pt idx="3298">
                  <c:v>3</c:v>
                </c:pt>
                <c:pt idx="3299">
                  <c:v>3</c:v>
                </c:pt>
                <c:pt idx="3300">
                  <c:v>3</c:v>
                </c:pt>
                <c:pt idx="3301">
                  <c:v>3</c:v>
                </c:pt>
                <c:pt idx="3302">
                  <c:v>3</c:v>
                </c:pt>
                <c:pt idx="3303">
                  <c:v>3</c:v>
                </c:pt>
                <c:pt idx="3304">
                  <c:v>3</c:v>
                </c:pt>
                <c:pt idx="3305">
                  <c:v>3</c:v>
                </c:pt>
                <c:pt idx="3306">
                  <c:v>3</c:v>
                </c:pt>
                <c:pt idx="3307">
                  <c:v>3</c:v>
                </c:pt>
                <c:pt idx="3308">
                  <c:v>3</c:v>
                </c:pt>
                <c:pt idx="3309">
                  <c:v>3</c:v>
                </c:pt>
                <c:pt idx="3310">
                  <c:v>3</c:v>
                </c:pt>
                <c:pt idx="3311">
                  <c:v>3</c:v>
                </c:pt>
                <c:pt idx="3312">
                  <c:v>3</c:v>
                </c:pt>
                <c:pt idx="3313">
                  <c:v>3</c:v>
                </c:pt>
                <c:pt idx="3314">
                  <c:v>3</c:v>
                </c:pt>
                <c:pt idx="3315">
                  <c:v>3</c:v>
                </c:pt>
                <c:pt idx="3316">
                  <c:v>3</c:v>
                </c:pt>
                <c:pt idx="3317">
                  <c:v>3</c:v>
                </c:pt>
                <c:pt idx="3318">
                  <c:v>3</c:v>
                </c:pt>
                <c:pt idx="3319">
                  <c:v>3</c:v>
                </c:pt>
                <c:pt idx="3320">
                  <c:v>3</c:v>
                </c:pt>
                <c:pt idx="3321">
                  <c:v>3</c:v>
                </c:pt>
                <c:pt idx="3322">
                  <c:v>3</c:v>
                </c:pt>
                <c:pt idx="3323">
                  <c:v>3</c:v>
                </c:pt>
                <c:pt idx="3324">
                  <c:v>3</c:v>
                </c:pt>
                <c:pt idx="3325">
                  <c:v>3</c:v>
                </c:pt>
                <c:pt idx="3326">
                  <c:v>3</c:v>
                </c:pt>
                <c:pt idx="3327">
                  <c:v>3</c:v>
                </c:pt>
                <c:pt idx="3328">
                  <c:v>3</c:v>
                </c:pt>
                <c:pt idx="3329">
                  <c:v>3</c:v>
                </c:pt>
                <c:pt idx="3330">
                  <c:v>3</c:v>
                </c:pt>
                <c:pt idx="3331">
                  <c:v>3</c:v>
                </c:pt>
                <c:pt idx="3332">
                  <c:v>3</c:v>
                </c:pt>
                <c:pt idx="3333">
                  <c:v>3</c:v>
                </c:pt>
                <c:pt idx="3334">
                  <c:v>3</c:v>
                </c:pt>
                <c:pt idx="3335">
                  <c:v>3</c:v>
                </c:pt>
                <c:pt idx="3336">
                  <c:v>3</c:v>
                </c:pt>
                <c:pt idx="3337">
                  <c:v>3</c:v>
                </c:pt>
                <c:pt idx="3338">
                  <c:v>3</c:v>
                </c:pt>
                <c:pt idx="3339">
                  <c:v>3</c:v>
                </c:pt>
                <c:pt idx="3340">
                  <c:v>3</c:v>
                </c:pt>
                <c:pt idx="3341">
                  <c:v>3</c:v>
                </c:pt>
                <c:pt idx="3342">
                  <c:v>3</c:v>
                </c:pt>
                <c:pt idx="3343">
                  <c:v>3</c:v>
                </c:pt>
                <c:pt idx="3344">
                  <c:v>3</c:v>
                </c:pt>
                <c:pt idx="3345">
                  <c:v>3</c:v>
                </c:pt>
                <c:pt idx="3346">
                  <c:v>3</c:v>
                </c:pt>
                <c:pt idx="3347">
                  <c:v>3</c:v>
                </c:pt>
                <c:pt idx="3348">
                  <c:v>3</c:v>
                </c:pt>
                <c:pt idx="3349">
                  <c:v>3</c:v>
                </c:pt>
                <c:pt idx="3350">
                  <c:v>3</c:v>
                </c:pt>
                <c:pt idx="3351">
                  <c:v>3</c:v>
                </c:pt>
                <c:pt idx="3352">
                  <c:v>3</c:v>
                </c:pt>
                <c:pt idx="3353">
                  <c:v>3</c:v>
                </c:pt>
                <c:pt idx="3354">
                  <c:v>3</c:v>
                </c:pt>
                <c:pt idx="3355">
                  <c:v>3</c:v>
                </c:pt>
                <c:pt idx="3356">
                  <c:v>3</c:v>
                </c:pt>
                <c:pt idx="3357">
                  <c:v>3</c:v>
                </c:pt>
                <c:pt idx="3358">
                  <c:v>3</c:v>
                </c:pt>
                <c:pt idx="3359">
                  <c:v>3</c:v>
                </c:pt>
                <c:pt idx="3360">
                  <c:v>3</c:v>
                </c:pt>
                <c:pt idx="3361">
                  <c:v>3</c:v>
                </c:pt>
                <c:pt idx="3362">
                  <c:v>3</c:v>
                </c:pt>
                <c:pt idx="3363">
                  <c:v>3</c:v>
                </c:pt>
                <c:pt idx="3364">
                  <c:v>3</c:v>
                </c:pt>
                <c:pt idx="3365">
                  <c:v>3</c:v>
                </c:pt>
                <c:pt idx="3366">
                  <c:v>3</c:v>
                </c:pt>
                <c:pt idx="3367">
                  <c:v>3</c:v>
                </c:pt>
                <c:pt idx="3368">
                  <c:v>3</c:v>
                </c:pt>
                <c:pt idx="3369">
                  <c:v>3</c:v>
                </c:pt>
                <c:pt idx="3370">
                  <c:v>3</c:v>
                </c:pt>
                <c:pt idx="3371">
                  <c:v>3</c:v>
                </c:pt>
                <c:pt idx="3372">
                  <c:v>3</c:v>
                </c:pt>
                <c:pt idx="3373">
                  <c:v>3</c:v>
                </c:pt>
                <c:pt idx="3374">
                  <c:v>3</c:v>
                </c:pt>
                <c:pt idx="3375">
                  <c:v>3</c:v>
                </c:pt>
                <c:pt idx="3376">
                  <c:v>3</c:v>
                </c:pt>
                <c:pt idx="3377">
                  <c:v>3</c:v>
                </c:pt>
                <c:pt idx="3378">
                  <c:v>3</c:v>
                </c:pt>
                <c:pt idx="3379">
                  <c:v>3</c:v>
                </c:pt>
                <c:pt idx="3380">
                  <c:v>3</c:v>
                </c:pt>
                <c:pt idx="3381">
                  <c:v>3</c:v>
                </c:pt>
                <c:pt idx="3382">
                  <c:v>3</c:v>
                </c:pt>
                <c:pt idx="3383">
                  <c:v>3</c:v>
                </c:pt>
                <c:pt idx="3384">
                  <c:v>3</c:v>
                </c:pt>
                <c:pt idx="3385">
                  <c:v>3</c:v>
                </c:pt>
                <c:pt idx="3386">
                  <c:v>3</c:v>
                </c:pt>
                <c:pt idx="3387">
                  <c:v>3</c:v>
                </c:pt>
                <c:pt idx="3388">
                  <c:v>3</c:v>
                </c:pt>
                <c:pt idx="3389">
                  <c:v>3</c:v>
                </c:pt>
                <c:pt idx="3390">
                  <c:v>3</c:v>
                </c:pt>
                <c:pt idx="3391">
                  <c:v>3</c:v>
                </c:pt>
                <c:pt idx="3392">
                  <c:v>3</c:v>
                </c:pt>
                <c:pt idx="3393">
                  <c:v>3</c:v>
                </c:pt>
                <c:pt idx="3394">
                  <c:v>3</c:v>
                </c:pt>
                <c:pt idx="3395">
                  <c:v>3</c:v>
                </c:pt>
                <c:pt idx="3396">
                  <c:v>3</c:v>
                </c:pt>
                <c:pt idx="3397">
                  <c:v>3</c:v>
                </c:pt>
                <c:pt idx="3398">
                  <c:v>3</c:v>
                </c:pt>
                <c:pt idx="3399">
                  <c:v>3</c:v>
                </c:pt>
                <c:pt idx="3400">
                  <c:v>3</c:v>
                </c:pt>
                <c:pt idx="3401">
                  <c:v>3</c:v>
                </c:pt>
                <c:pt idx="3402">
                  <c:v>3</c:v>
                </c:pt>
                <c:pt idx="3403">
                  <c:v>3</c:v>
                </c:pt>
                <c:pt idx="3404">
                  <c:v>3</c:v>
                </c:pt>
                <c:pt idx="3405">
                  <c:v>3</c:v>
                </c:pt>
                <c:pt idx="3406">
                  <c:v>3</c:v>
                </c:pt>
                <c:pt idx="3407">
                  <c:v>3</c:v>
                </c:pt>
                <c:pt idx="3408">
                  <c:v>3</c:v>
                </c:pt>
                <c:pt idx="3409">
                  <c:v>3</c:v>
                </c:pt>
                <c:pt idx="3410">
                  <c:v>3</c:v>
                </c:pt>
                <c:pt idx="3411">
                  <c:v>3</c:v>
                </c:pt>
                <c:pt idx="3412">
                  <c:v>3</c:v>
                </c:pt>
                <c:pt idx="3413">
                  <c:v>3</c:v>
                </c:pt>
                <c:pt idx="3414">
                  <c:v>3</c:v>
                </c:pt>
                <c:pt idx="3415">
                  <c:v>3</c:v>
                </c:pt>
                <c:pt idx="3416">
                  <c:v>3</c:v>
                </c:pt>
                <c:pt idx="3417">
                  <c:v>3</c:v>
                </c:pt>
                <c:pt idx="3418">
                  <c:v>3</c:v>
                </c:pt>
                <c:pt idx="3419">
                  <c:v>3</c:v>
                </c:pt>
                <c:pt idx="3420">
                  <c:v>3</c:v>
                </c:pt>
                <c:pt idx="3421">
                  <c:v>3</c:v>
                </c:pt>
                <c:pt idx="3422">
                  <c:v>3</c:v>
                </c:pt>
                <c:pt idx="3423">
                  <c:v>3</c:v>
                </c:pt>
                <c:pt idx="3424">
                  <c:v>3</c:v>
                </c:pt>
                <c:pt idx="3425">
                  <c:v>3</c:v>
                </c:pt>
                <c:pt idx="3426">
                  <c:v>3</c:v>
                </c:pt>
                <c:pt idx="3427">
                  <c:v>3</c:v>
                </c:pt>
                <c:pt idx="3428">
                  <c:v>3</c:v>
                </c:pt>
                <c:pt idx="3429">
                  <c:v>3</c:v>
                </c:pt>
                <c:pt idx="3430">
                  <c:v>3</c:v>
                </c:pt>
                <c:pt idx="3431">
                  <c:v>3</c:v>
                </c:pt>
                <c:pt idx="3432">
                  <c:v>3</c:v>
                </c:pt>
                <c:pt idx="3433">
                  <c:v>3</c:v>
                </c:pt>
                <c:pt idx="3434">
                  <c:v>3</c:v>
                </c:pt>
                <c:pt idx="3435">
                  <c:v>3</c:v>
                </c:pt>
                <c:pt idx="3436">
                  <c:v>3</c:v>
                </c:pt>
                <c:pt idx="3437">
                  <c:v>3</c:v>
                </c:pt>
                <c:pt idx="3438">
                  <c:v>3</c:v>
                </c:pt>
                <c:pt idx="3439">
                  <c:v>3</c:v>
                </c:pt>
                <c:pt idx="3440">
                  <c:v>3</c:v>
                </c:pt>
                <c:pt idx="3441">
                  <c:v>3</c:v>
                </c:pt>
                <c:pt idx="3442">
                  <c:v>3</c:v>
                </c:pt>
                <c:pt idx="3443">
                  <c:v>3</c:v>
                </c:pt>
                <c:pt idx="3444">
                  <c:v>3</c:v>
                </c:pt>
                <c:pt idx="3445">
                  <c:v>3</c:v>
                </c:pt>
                <c:pt idx="3446">
                  <c:v>3</c:v>
                </c:pt>
                <c:pt idx="3447">
                  <c:v>3</c:v>
                </c:pt>
                <c:pt idx="3448">
                  <c:v>3</c:v>
                </c:pt>
                <c:pt idx="3449">
                  <c:v>3</c:v>
                </c:pt>
                <c:pt idx="3450">
                  <c:v>3</c:v>
                </c:pt>
                <c:pt idx="3451">
                  <c:v>3</c:v>
                </c:pt>
                <c:pt idx="3452">
                  <c:v>3</c:v>
                </c:pt>
                <c:pt idx="3453">
                  <c:v>3</c:v>
                </c:pt>
                <c:pt idx="3454">
                  <c:v>3</c:v>
                </c:pt>
                <c:pt idx="3455">
                  <c:v>3</c:v>
                </c:pt>
                <c:pt idx="3456">
                  <c:v>3</c:v>
                </c:pt>
                <c:pt idx="3457">
                  <c:v>3</c:v>
                </c:pt>
                <c:pt idx="3458">
                  <c:v>3</c:v>
                </c:pt>
                <c:pt idx="3459">
                  <c:v>3</c:v>
                </c:pt>
                <c:pt idx="3460">
                  <c:v>3</c:v>
                </c:pt>
                <c:pt idx="3461">
                  <c:v>3</c:v>
                </c:pt>
                <c:pt idx="3462">
                  <c:v>3</c:v>
                </c:pt>
                <c:pt idx="3463">
                  <c:v>3</c:v>
                </c:pt>
                <c:pt idx="3464">
                  <c:v>3</c:v>
                </c:pt>
                <c:pt idx="3465">
                  <c:v>3</c:v>
                </c:pt>
                <c:pt idx="3466">
                  <c:v>3</c:v>
                </c:pt>
                <c:pt idx="3467">
                  <c:v>3</c:v>
                </c:pt>
                <c:pt idx="3468">
                  <c:v>3</c:v>
                </c:pt>
                <c:pt idx="3469">
                  <c:v>3</c:v>
                </c:pt>
                <c:pt idx="3470">
                  <c:v>3</c:v>
                </c:pt>
                <c:pt idx="3471">
                  <c:v>3</c:v>
                </c:pt>
                <c:pt idx="3472">
                  <c:v>3</c:v>
                </c:pt>
                <c:pt idx="3473">
                  <c:v>3</c:v>
                </c:pt>
                <c:pt idx="3474">
                  <c:v>3</c:v>
                </c:pt>
                <c:pt idx="3475">
                  <c:v>3</c:v>
                </c:pt>
                <c:pt idx="3476">
                  <c:v>3</c:v>
                </c:pt>
                <c:pt idx="3477">
                  <c:v>3</c:v>
                </c:pt>
                <c:pt idx="3478">
                  <c:v>3</c:v>
                </c:pt>
                <c:pt idx="3479">
                  <c:v>3</c:v>
                </c:pt>
                <c:pt idx="3480">
                  <c:v>3</c:v>
                </c:pt>
                <c:pt idx="3481">
                  <c:v>3</c:v>
                </c:pt>
                <c:pt idx="3482">
                  <c:v>3</c:v>
                </c:pt>
                <c:pt idx="3483">
                  <c:v>3</c:v>
                </c:pt>
                <c:pt idx="3484">
                  <c:v>3</c:v>
                </c:pt>
                <c:pt idx="3485">
                  <c:v>3</c:v>
                </c:pt>
                <c:pt idx="3486">
                  <c:v>3</c:v>
                </c:pt>
                <c:pt idx="3487">
                  <c:v>3</c:v>
                </c:pt>
                <c:pt idx="3488">
                  <c:v>3</c:v>
                </c:pt>
                <c:pt idx="3489">
                  <c:v>3</c:v>
                </c:pt>
                <c:pt idx="3490">
                  <c:v>3</c:v>
                </c:pt>
                <c:pt idx="3491">
                  <c:v>3</c:v>
                </c:pt>
                <c:pt idx="3492">
                  <c:v>3</c:v>
                </c:pt>
                <c:pt idx="3493">
                  <c:v>3</c:v>
                </c:pt>
                <c:pt idx="3494">
                  <c:v>3</c:v>
                </c:pt>
                <c:pt idx="3495">
                  <c:v>3</c:v>
                </c:pt>
                <c:pt idx="3496">
                  <c:v>3</c:v>
                </c:pt>
                <c:pt idx="3497">
                  <c:v>3</c:v>
                </c:pt>
                <c:pt idx="3498">
                  <c:v>3</c:v>
                </c:pt>
                <c:pt idx="3499">
                  <c:v>3</c:v>
                </c:pt>
                <c:pt idx="3500">
                  <c:v>3</c:v>
                </c:pt>
                <c:pt idx="3501">
                  <c:v>3</c:v>
                </c:pt>
                <c:pt idx="3502">
                  <c:v>3</c:v>
                </c:pt>
                <c:pt idx="3503">
                  <c:v>3</c:v>
                </c:pt>
                <c:pt idx="3504">
                  <c:v>3</c:v>
                </c:pt>
                <c:pt idx="3505">
                  <c:v>3</c:v>
                </c:pt>
                <c:pt idx="3506">
                  <c:v>3</c:v>
                </c:pt>
                <c:pt idx="3507">
                  <c:v>3</c:v>
                </c:pt>
                <c:pt idx="3508">
                  <c:v>3</c:v>
                </c:pt>
                <c:pt idx="3509">
                  <c:v>3</c:v>
                </c:pt>
                <c:pt idx="3510">
                  <c:v>3</c:v>
                </c:pt>
                <c:pt idx="3511">
                  <c:v>3</c:v>
                </c:pt>
                <c:pt idx="3512">
                  <c:v>3</c:v>
                </c:pt>
                <c:pt idx="3513">
                  <c:v>3</c:v>
                </c:pt>
                <c:pt idx="3514">
                  <c:v>3</c:v>
                </c:pt>
                <c:pt idx="3515">
                  <c:v>3</c:v>
                </c:pt>
                <c:pt idx="3516">
                  <c:v>3</c:v>
                </c:pt>
                <c:pt idx="3517">
                  <c:v>3</c:v>
                </c:pt>
                <c:pt idx="3518">
                  <c:v>3</c:v>
                </c:pt>
                <c:pt idx="3519">
                  <c:v>3</c:v>
                </c:pt>
                <c:pt idx="3520">
                  <c:v>3</c:v>
                </c:pt>
                <c:pt idx="3521">
                  <c:v>3</c:v>
                </c:pt>
                <c:pt idx="3522">
                  <c:v>3</c:v>
                </c:pt>
                <c:pt idx="3523">
                  <c:v>3</c:v>
                </c:pt>
                <c:pt idx="3524">
                  <c:v>3</c:v>
                </c:pt>
                <c:pt idx="3525">
                  <c:v>3</c:v>
                </c:pt>
                <c:pt idx="3526">
                  <c:v>3</c:v>
                </c:pt>
                <c:pt idx="3527">
                  <c:v>3</c:v>
                </c:pt>
                <c:pt idx="3528">
                  <c:v>3</c:v>
                </c:pt>
                <c:pt idx="3529">
                  <c:v>3</c:v>
                </c:pt>
                <c:pt idx="3530">
                  <c:v>3</c:v>
                </c:pt>
                <c:pt idx="3531">
                  <c:v>3</c:v>
                </c:pt>
                <c:pt idx="3532">
                  <c:v>3</c:v>
                </c:pt>
                <c:pt idx="3533">
                  <c:v>3</c:v>
                </c:pt>
                <c:pt idx="3534">
                  <c:v>3</c:v>
                </c:pt>
                <c:pt idx="3535">
                  <c:v>3</c:v>
                </c:pt>
                <c:pt idx="3536">
                  <c:v>3</c:v>
                </c:pt>
                <c:pt idx="3537">
                  <c:v>3</c:v>
                </c:pt>
                <c:pt idx="3538">
                  <c:v>3</c:v>
                </c:pt>
                <c:pt idx="3539">
                  <c:v>3</c:v>
                </c:pt>
                <c:pt idx="3540">
                  <c:v>3</c:v>
                </c:pt>
                <c:pt idx="3541">
                  <c:v>3</c:v>
                </c:pt>
                <c:pt idx="3542">
                  <c:v>3</c:v>
                </c:pt>
                <c:pt idx="3543">
                  <c:v>3</c:v>
                </c:pt>
                <c:pt idx="3544">
                  <c:v>3</c:v>
                </c:pt>
                <c:pt idx="3545">
                  <c:v>3</c:v>
                </c:pt>
                <c:pt idx="3546">
                  <c:v>3</c:v>
                </c:pt>
                <c:pt idx="3547">
                  <c:v>3</c:v>
                </c:pt>
                <c:pt idx="3548">
                  <c:v>3</c:v>
                </c:pt>
                <c:pt idx="3549">
                  <c:v>3</c:v>
                </c:pt>
                <c:pt idx="3550">
                  <c:v>3</c:v>
                </c:pt>
                <c:pt idx="3551">
                  <c:v>3</c:v>
                </c:pt>
                <c:pt idx="3552">
                  <c:v>3</c:v>
                </c:pt>
                <c:pt idx="3553">
                  <c:v>3</c:v>
                </c:pt>
                <c:pt idx="3554">
                  <c:v>3</c:v>
                </c:pt>
                <c:pt idx="3555">
                  <c:v>3</c:v>
                </c:pt>
                <c:pt idx="3556">
                  <c:v>3</c:v>
                </c:pt>
                <c:pt idx="3557">
                  <c:v>3</c:v>
                </c:pt>
                <c:pt idx="3558">
                  <c:v>3</c:v>
                </c:pt>
                <c:pt idx="3559">
                  <c:v>3</c:v>
                </c:pt>
                <c:pt idx="3560">
                  <c:v>3</c:v>
                </c:pt>
                <c:pt idx="3561">
                  <c:v>3</c:v>
                </c:pt>
                <c:pt idx="3562">
                  <c:v>3</c:v>
                </c:pt>
                <c:pt idx="3563">
                  <c:v>3</c:v>
                </c:pt>
                <c:pt idx="3564">
                  <c:v>3</c:v>
                </c:pt>
                <c:pt idx="3565">
                  <c:v>3</c:v>
                </c:pt>
                <c:pt idx="3566">
                  <c:v>3</c:v>
                </c:pt>
                <c:pt idx="3567">
                  <c:v>3</c:v>
                </c:pt>
                <c:pt idx="3568">
                  <c:v>3</c:v>
                </c:pt>
                <c:pt idx="3569">
                  <c:v>3</c:v>
                </c:pt>
                <c:pt idx="3570">
                  <c:v>3</c:v>
                </c:pt>
                <c:pt idx="3571">
                  <c:v>3</c:v>
                </c:pt>
                <c:pt idx="3572">
                  <c:v>3</c:v>
                </c:pt>
                <c:pt idx="3573">
                  <c:v>3</c:v>
                </c:pt>
                <c:pt idx="3574">
                  <c:v>3</c:v>
                </c:pt>
                <c:pt idx="3575">
                  <c:v>3</c:v>
                </c:pt>
                <c:pt idx="3576">
                  <c:v>3</c:v>
                </c:pt>
                <c:pt idx="3577">
                  <c:v>3</c:v>
                </c:pt>
                <c:pt idx="3578">
                  <c:v>3</c:v>
                </c:pt>
                <c:pt idx="3579">
                  <c:v>3</c:v>
                </c:pt>
                <c:pt idx="3580">
                  <c:v>3</c:v>
                </c:pt>
                <c:pt idx="3581">
                  <c:v>3</c:v>
                </c:pt>
                <c:pt idx="3582">
                  <c:v>3</c:v>
                </c:pt>
                <c:pt idx="3583">
                  <c:v>3</c:v>
                </c:pt>
                <c:pt idx="3584">
                  <c:v>3</c:v>
                </c:pt>
                <c:pt idx="3585">
                  <c:v>3</c:v>
                </c:pt>
                <c:pt idx="3586">
                  <c:v>3</c:v>
                </c:pt>
                <c:pt idx="3587">
                  <c:v>3</c:v>
                </c:pt>
                <c:pt idx="3588">
                  <c:v>3</c:v>
                </c:pt>
                <c:pt idx="3589">
                  <c:v>3</c:v>
                </c:pt>
                <c:pt idx="3590">
                  <c:v>3</c:v>
                </c:pt>
                <c:pt idx="3591">
                  <c:v>3</c:v>
                </c:pt>
                <c:pt idx="3592">
                  <c:v>3</c:v>
                </c:pt>
                <c:pt idx="3593">
                  <c:v>3</c:v>
                </c:pt>
                <c:pt idx="3594">
                  <c:v>3</c:v>
                </c:pt>
                <c:pt idx="3595">
                  <c:v>3</c:v>
                </c:pt>
                <c:pt idx="3596">
                  <c:v>3</c:v>
                </c:pt>
                <c:pt idx="3597">
                  <c:v>3</c:v>
                </c:pt>
                <c:pt idx="3598">
                  <c:v>3</c:v>
                </c:pt>
                <c:pt idx="3599">
                  <c:v>3</c:v>
                </c:pt>
                <c:pt idx="3600">
                  <c:v>3</c:v>
                </c:pt>
                <c:pt idx="3601">
                  <c:v>3</c:v>
                </c:pt>
                <c:pt idx="3602">
                  <c:v>3</c:v>
                </c:pt>
                <c:pt idx="3603">
                  <c:v>3</c:v>
                </c:pt>
                <c:pt idx="3604">
                  <c:v>3</c:v>
                </c:pt>
                <c:pt idx="3605">
                  <c:v>3</c:v>
                </c:pt>
                <c:pt idx="3606">
                  <c:v>3</c:v>
                </c:pt>
                <c:pt idx="3607">
                  <c:v>3</c:v>
                </c:pt>
                <c:pt idx="3608">
                  <c:v>3</c:v>
                </c:pt>
                <c:pt idx="3609">
                  <c:v>3</c:v>
                </c:pt>
                <c:pt idx="3610">
                  <c:v>3</c:v>
                </c:pt>
                <c:pt idx="3611">
                  <c:v>3</c:v>
                </c:pt>
                <c:pt idx="3612">
                  <c:v>3</c:v>
                </c:pt>
                <c:pt idx="3613">
                  <c:v>3</c:v>
                </c:pt>
                <c:pt idx="3614">
                  <c:v>3</c:v>
                </c:pt>
                <c:pt idx="3615">
                  <c:v>3</c:v>
                </c:pt>
                <c:pt idx="3616">
                  <c:v>3</c:v>
                </c:pt>
                <c:pt idx="3617">
                  <c:v>3</c:v>
                </c:pt>
                <c:pt idx="3618">
                  <c:v>3</c:v>
                </c:pt>
                <c:pt idx="3619">
                  <c:v>3</c:v>
                </c:pt>
                <c:pt idx="3620">
                  <c:v>3</c:v>
                </c:pt>
                <c:pt idx="3621">
                  <c:v>3</c:v>
                </c:pt>
                <c:pt idx="3622">
                  <c:v>3</c:v>
                </c:pt>
                <c:pt idx="3623">
                  <c:v>3</c:v>
                </c:pt>
                <c:pt idx="3624">
                  <c:v>3</c:v>
                </c:pt>
                <c:pt idx="3625">
                  <c:v>3</c:v>
                </c:pt>
                <c:pt idx="3626">
                  <c:v>3</c:v>
                </c:pt>
                <c:pt idx="3627">
                  <c:v>3</c:v>
                </c:pt>
                <c:pt idx="3628">
                  <c:v>3</c:v>
                </c:pt>
                <c:pt idx="3629">
                  <c:v>3</c:v>
                </c:pt>
                <c:pt idx="3630">
                  <c:v>3</c:v>
                </c:pt>
                <c:pt idx="3631">
                  <c:v>3</c:v>
                </c:pt>
                <c:pt idx="3632">
                  <c:v>3</c:v>
                </c:pt>
                <c:pt idx="3633">
                  <c:v>3</c:v>
                </c:pt>
                <c:pt idx="3634">
                  <c:v>3</c:v>
                </c:pt>
                <c:pt idx="3635">
                  <c:v>3</c:v>
                </c:pt>
                <c:pt idx="3636">
                  <c:v>3</c:v>
                </c:pt>
                <c:pt idx="3637">
                  <c:v>3</c:v>
                </c:pt>
                <c:pt idx="3638">
                  <c:v>3</c:v>
                </c:pt>
                <c:pt idx="3639">
                  <c:v>3</c:v>
                </c:pt>
                <c:pt idx="3640">
                  <c:v>3</c:v>
                </c:pt>
                <c:pt idx="3641">
                  <c:v>3</c:v>
                </c:pt>
                <c:pt idx="3642">
                  <c:v>3</c:v>
                </c:pt>
                <c:pt idx="3643">
                  <c:v>3</c:v>
                </c:pt>
                <c:pt idx="3644">
                  <c:v>3</c:v>
                </c:pt>
                <c:pt idx="3645">
                  <c:v>3</c:v>
                </c:pt>
                <c:pt idx="3646">
                  <c:v>3</c:v>
                </c:pt>
                <c:pt idx="3647">
                  <c:v>3</c:v>
                </c:pt>
                <c:pt idx="3648">
                  <c:v>3</c:v>
                </c:pt>
                <c:pt idx="3649">
                  <c:v>3</c:v>
                </c:pt>
                <c:pt idx="3650">
                  <c:v>3</c:v>
                </c:pt>
                <c:pt idx="3651">
                  <c:v>3</c:v>
                </c:pt>
                <c:pt idx="3652">
                  <c:v>3</c:v>
                </c:pt>
                <c:pt idx="3653">
                  <c:v>3</c:v>
                </c:pt>
                <c:pt idx="3654">
                  <c:v>3</c:v>
                </c:pt>
                <c:pt idx="3655">
                  <c:v>3</c:v>
                </c:pt>
                <c:pt idx="3656">
                  <c:v>3</c:v>
                </c:pt>
                <c:pt idx="3657">
                  <c:v>3</c:v>
                </c:pt>
                <c:pt idx="3658">
                  <c:v>3</c:v>
                </c:pt>
                <c:pt idx="3659">
                  <c:v>3</c:v>
                </c:pt>
                <c:pt idx="3660">
                  <c:v>3</c:v>
                </c:pt>
                <c:pt idx="3661">
                  <c:v>3</c:v>
                </c:pt>
                <c:pt idx="3662">
                  <c:v>3</c:v>
                </c:pt>
                <c:pt idx="3663">
                  <c:v>3</c:v>
                </c:pt>
                <c:pt idx="3664">
                  <c:v>3</c:v>
                </c:pt>
                <c:pt idx="3665">
                  <c:v>3</c:v>
                </c:pt>
                <c:pt idx="3666">
                  <c:v>3</c:v>
                </c:pt>
                <c:pt idx="3667">
                  <c:v>3</c:v>
                </c:pt>
                <c:pt idx="3668">
                  <c:v>3</c:v>
                </c:pt>
                <c:pt idx="3669">
                  <c:v>3</c:v>
                </c:pt>
                <c:pt idx="3670">
                  <c:v>3</c:v>
                </c:pt>
                <c:pt idx="3671">
                  <c:v>3</c:v>
                </c:pt>
                <c:pt idx="3672">
                  <c:v>3</c:v>
                </c:pt>
                <c:pt idx="3673">
                  <c:v>3</c:v>
                </c:pt>
                <c:pt idx="3674">
                  <c:v>3</c:v>
                </c:pt>
                <c:pt idx="3675">
                  <c:v>3</c:v>
                </c:pt>
                <c:pt idx="3676">
                  <c:v>3</c:v>
                </c:pt>
                <c:pt idx="3677">
                  <c:v>3</c:v>
                </c:pt>
                <c:pt idx="3678">
                  <c:v>3</c:v>
                </c:pt>
                <c:pt idx="3679">
                  <c:v>3</c:v>
                </c:pt>
                <c:pt idx="3680">
                  <c:v>3</c:v>
                </c:pt>
                <c:pt idx="3681">
                  <c:v>3</c:v>
                </c:pt>
                <c:pt idx="3682">
                  <c:v>3</c:v>
                </c:pt>
                <c:pt idx="3683">
                  <c:v>3</c:v>
                </c:pt>
                <c:pt idx="3684">
                  <c:v>3</c:v>
                </c:pt>
                <c:pt idx="3685">
                  <c:v>3</c:v>
                </c:pt>
                <c:pt idx="3686">
                  <c:v>3</c:v>
                </c:pt>
                <c:pt idx="3687">
                  <c:v>3</c:v>
                </c:pt>
                <c:pt idx="3688">
                  <c:v>3</c:v>
                </c:pt>
                <c:pt idx="3689">
                  <c:v>3</c:v>
                </c:pt>
                <c:pt idx="3690">
                  <c:v>3</c:v>
                </c:pt>
                <c:pt idx="3691">
                  <c:v>3</c:v>
                </c:pt>
                <c:pt idx="3692">
                  <c:v>3</c:v>
                </c:pt>
                <c:pt idx="3693">
                  <c:v>3</c:v>
                </c:pt>
                <c:pt idx="3694">
                  <c:v>3</c:v>
                </c:pt>
                <c:pt idx="3695">
                  <c:v>3</c:v>
                </c:pt>
                <c:pt idx="3696">
                  <c:v>3</c:v>
                </c:pt>
                <c:pt idx="3697">
                  <c:v>3</c:v>
                </c:pt>
                <c:pt idx="3698">
                  <c:v>3</c:v>
                </c:pt>
                <c:pt idx="3699">
                  <c:v>3</c:v>
                </c:pt>
                <c:pt idx="3700">
                  <c:v>3</c:v>
                </c:pt>
                <c:pt idx="3701">
                  <c:v>3</c:v>
                </c:pt>
                <c:pt idx="3702">
                  <c:v>3</c:v>
                </c:pt>
                <c:pt idx="3703">
                  <c:v>3</c:v>
                </c:pt>
                <c:pt idx="3704">
                  <c:v>3</c:v>
                </c:pt>
                <c:pt idx="3705">
                  <c:v>3</c:v>
                </c:pt>
                <c:pt idx="3706">
                  <c:v>3</c:v>
                </c:pt>
                <c:pt idx="3707">
                  <c:v>3</c:v>
                </c:pt>
                <c:pt idx="3708">
                  <c:v>3</c:v>
                </c:pt>
                <c:pt idx="3709">
                  <c:v>3</c:v>
                </c:pt>
                <c:pt idx="3710">
                  <c:v>3</c:v>
                </c:pt>
                <c:pt idx="3711">
                  <c:v>3</c:v>
                </c:pt>
                <c:pt idx="3712">
                  <c:v>3</c:v>
                </c:pt>
                <c:pt idx="3713">
                  <c:v>3</c:v>
                </c:pt>
                <c:pt idx="3714">
                  <c:v>3</c:v>
                </c:pt>
                <c:pt idx="3715">
                  <c:v>3</c:v>
                </c:pt>
                <c:pt idx="3716">
                  <c:v>3</c:v>
                </c:pt>
                <c:pt idx="3717">
                  <c:v>3</c:v>
                </c:pt>
                <c:pt idx="3718">
                  <c:v>3</c:v>
                </c:pt>
                <c:pt idx="3719">
                  <c:v>3</c:v>
                </c:pt>
                <c:pt idx="3720">
                  <c:v>3</c:v>
                </c:pt>
                <c:pt idx="3721">
                  <c:v>3</c:v>
                </c:pt>
                <c:pt idx="3722">
                  <c:v>3</c:v>
                </c:pt>
                <c:pt idx="3723">
                  <c:v>3</c:v>
                </c:pt>
                <c:pt idx="3724">
                  <c:v>3</c:v>
                </c:pt>
                <c:pt idx="3725">
                  <c:v>3</c:v>
                </c:pt>
                <c:pt idx="3726">
                  <c:v>3</c:v>
                </c:pt>
                <c:pt idx="3727">
                  <c:v>3</c:v>
                </c:pt>
                <c:pt idx="3728">
                  <c:v>3</c:v>
                </c:pt>
                <c:pt idx="3729">
                  <c:v>3</c:v>
                </c:pt>
                <c:pt idx="3730">
                  <c:v>3</c:v>
                </c:pt>
                <c:pt idx="3731">
                  <c:v>3</c:v>
                </c:pt>
                <c:pt idx="3732">
                  <c:v>3</c:v>
                </c:pt>
                <c:pt idx="3733">
                  <c:v>3</c:v>
                </c:pt>
                <c:pt idx="3734">
                  <c:v>3</c:v>
                </c:pt>
                <c:pt idx="3735">
                  <c:v>3</c:v>
                </c:pt>
                <c:pt idx="3736">
                  <c:v>3</c:v>
                </c:pt>
                <c:pt idx="3737">
                  <c:v>3</c:v>
                </c:pt>
                <c:pt idx="3738">
                  <c:v>3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253-4D01-948C-6F8CDE8D8D5E}"/>
            </c:ext>
          </c:extLst>
        </c:ser>
        <c:ser>
          <c:idx val="5"/>
          <c:order val="5"/>
          <c:tx>
            <c:strRef>
              <c:f>'[עותק של chartbook_hodaat_ribit_portal.xlsx]איור 4 נתונים'!$N$3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  <a:prstDash val="sysDash"/>
            </a:ln>
          </c:spPr>
          <c:marker>
            <c:symbol val="none"/>
          </c:marker>
          <c:dPt>
            <c:idx val="3112"/>
            <c:bubble3D val="0"/>
            <c:extLst>
              <c:ext xmlns:c16="http://schemas.microsoft.com/office/drawing/2014/chart" uri="{C3380CC4-5D6E-409C-BE32-E72D297353CC}">
                <c16:uniqueId val="{00000006-9253-4D01-948C-6F8CDE8D8D5E}"/>
              </c:ext>
            </c:extLst>
          </c:dPt>
          <c:cat>
            <c:numRef>
              <c:f>'[עותק של chartbook_hodaat_ribit_portal.xlsx]איור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</c:numCache>
            </c:numRef>
          </c:cat>
          <c:val>
            <c:numRef>
              <c:f>'[עותק של chartbook_hodaat_ribit_portal.xlsx]איור 4 נתונים'!$N$4:$N$4000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200</c:v>
                </c:pt>
                <c:pt idx="3707">
                  <c:v>-100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253-4D01-948C-6F8CDE8D8D5E}"/>
            </c:ext>
          </c:extLst>
        </c:ser>
        <c:ser>
          <c:idx val="6"/>
          <c:order val="6"/>
          <c:tx>
            <c:strRef>
              <c:f>'[עותק של chartbook_hodaat_ribit_portal.xlsx]איור 4 נתונים'!$K$3</c:f>
              <c:strCache>
                <c:ptCount val="1"/>
                <c:pt idx="0">
                  <c:v> חוזי אינפלציה עפ"י ציטוטים</c:v>
                </c:pt>
              </c:strCache>
            </c:strRef>
          </c:tx>
          <c:spPr>
            <a:ln w="22225" cap="sq" cmpd="sng">
              <a:solidFill>
                <a:srgbClr val="357C32"/>
              </a:solidFill>
              <a:miter lim="800000"/>
            </a:ln>
          </c:spPr>
          <c:marker>
            <c:symbol val="circle"/>
            <c:size val="2"/>
            <c:spPr>
              <a:solidFill>
                <a:srgbClr val="357C32"/>
              </a:solidFill>
              <a:ln>
                <a:solidFill>
                  <a:srgbClr val="357C32"/>
                </a:solidFill>
              </a:ln>
            </c:spPr>
          </c:marker>
          <c:cat>
            <c:numRef>
              <c:f>'[עותק של chartbook_hodaat_ribit_portal.xlsx]איור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</c:numCache>
            </c:numRef>
          </c:cat>
          <c:val>
            <c:numRef>
              <c:f>'[עותק של chartbook_hodaat_ribit_portal.xlsx]איור 4 נתונים'!$K$4:$K$4000</c:f>
              <c:numCache>
                <c:formatCode>0.000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-0.15333333333332999</c:v>
                </c:pt>
                <c:pt idx="4">
                  <c:v>-0.14000000000000001</c:v>
                </c:pt>
                <c:pt idx="5">
                  <c:v>-0.14000000000000001</c:v>
                </c:pt>
                <c:pt idx="6">
                  <c:v>-0.16</c:v>
                </c:pt>
                <c:pt idx="7">
                  <c:v>-0.15</c:v>
                </c:pt>
                <c:pt idx="8">
                  <c:v>#N/A</c:v>
                </c:pt>
                <c:pt idx="9">
                  <c:v>#N/A</c:v>
                </c:pt>
                <c:pt idx="10">
                  <c:v>-0.15</c:v>
                </c:pt>
                <c:pt idx="11">
                  <c:v>-0.29333333333333</c:v>
                </c:pt>
                <c:pt idx="12">
                  <c:v>-0.27500000000000002</c:v>
                </c:pt>
                <c:pt idx="13">
                  <c:v>-0.25</c:v>
                </c:pt>
                <c:pt idx="14">
                  <c:v>-0.42</c:v>
                </c:pt>
                <c:pt idx="15">
                  <c:v>#N/A</c:v>
                </c:pt>
                <c:pt idx="16">
                  <c:v>#N/A</c:v>
                </c:pt>
                <c:pt idx="17">
                  <c:v>-0.49</c:v>
                </c:pt>
                <c:pt idx="18">
                  <c:v>-0.49</c:v>
                </c:pt>
                <c:pt idx="19">
                  <c:v>-0.48</c:v>
                </c:pt>
                <c:pt idx="20">
                  <c:v>-0.49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-0.49</c:v>
                </c:pt>
                <c:pt idx="25">
                  <c:v>-0.49</c:v>
                </c:pt>
                <c:pt idx="26">
                  <c:v>-0.51333333333332998</c:v>
                </c:pt>
                <c:pt idx="27">
                  <c:v>-0.47499999999999998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-0.47499999999999998</c:v>
                </c:pt>
                <c:pt idx="32">
                  <c:v>-0.5</c:v>
                </c:pt>
                <c:pt idx="33">
                  <c:v>-0.5</c:v>
                </c:pt>
                <c:pt idx="34">
                  <c:v>-0.5</c:v>
                </c:pt>
                <c:pt idx="35">
                  <c:v>-0.5</c:v>
                </c:pt>
                <c:pt idx="36">
                  <c:v>#N/A</c:v>
                </c:pt>
                <c:pt idx="37">
                  <c:v>#N/A</c:v>
                </c:pt>
                <c:pt idx="38">
                  <c:v>-0.52333333333332999</c:v>
                </c:pt>
                <c:pt idx="39">
                  <c:v>-0.52</c:v>
                </c:pt>
                <c:pt idx="40">
                  <c:v>-0.57499999999999996</c:v>
                </c:pt>
                <c:pt idx="41">
                  <c:v>-0.62</c:v>
                </c:pt>
                <c:pt idx="42">
                  <c:v>-0.5</c:v>
                </c:pt>
                <c:pt idx="43">
                  <c:v>#N/A</c:v>
                </c:pt>
                <c:pt idx="44">
                  <c:v>#N/A</c:v>
                </c:pt>
                <c:pt idx="45">
                  <c:v>-0.58499999999999996</c:v>
                </c:pt>
                <c:pt idx="46">
                  <c:v>-0.47</c:v>
                </c:pt>
                <c:pt idx="47">
                  <c:v>-0.45</c:v>
                </c:pt>
                <c:pt idx="48">
                  <c:v>-0.49</c:v>
                </c:pt>
                <c:pt idx="49">
                  <c:v>-0.49</c:v>
                </c:pt>
                <c:pt idx="50">
                  <c:v>#N/A</c:v>
                </c:pt>
                <c:pt idx="51">
                  <c:v>#N/A</c:v>
                </c:pt>
                <c:pt idx="52">
                  <c:v>-0.46500000000000002</c:v>
                </c:pt>
                <c:pt idx="53">
                  <c:v>-0.48333333333333001</c:v>
                </c:pt>
                <c:pt idx="54">
                  <c:v>-0.44500000000000001</c:v>
                </c:pt>
                <c:pt idx="55">
                  <c:v>-0.45</c:v>
                </c:pt>
                <c:pt idx="56">
                  <c:v>-0.44500000000000001</c:v>
                </c:pt>
                <c:pt idx="57">
                  <c:v>#N/A</c:v>
                </c:pt>
                <c:pt idx="58">
                  <c:v>#N/A</c:v>
                </c:pt>
                <c:pt idx="59">
                  <c:v>-0.45</c:v>
                </c:pt>
                <c:pt idx="60">
                  <c:v>-0.41</c:v>
                </c:pt>
                <c:pt idx="61">
                  <c:v>-0.42</c:v>
                </c:pt>
                <c:pt idx="62">
                  <c:v>-0.42</c:v>
                </c:pt>
                <c:pt idx="63">
                  <c:v>-0.42</c:v>
                </c:pt>
                <c:pt idx="64">
                  <c:v>#N/A</c:v>
                </c:pt>
                <c:pt idx="65">
                  <c:v>#N/A</c:v>
                </c:pt>
                <c:pt idx="66">
                  <c:v>-0.38</c:v>
                </c:pt>
                <c:pt idx="67">
                  <c:v>-0.37</c:v>
                </c:pt>
                <c:pt idx="68">
                  <c:v>-0.38</c:v>
                </c:pt>
                <c:pt idx="69">
                  <c:v>-0.38</c:v>
                </c:pt>
                <c:pt idx="70">
                  <c:v>-0.41</c:v>
                </c:pt>
                <c:pt idx="71">
                  <c:v>#N/A</c:v>
                </c:pt>
                <c:pt idx="72">
                  <c:v>#N/A</c:v>
                </c:pt>
                <c:pt idx="73">
                  <c:v>-0.38</c:v>
                </c:pt>
                <c:pt idx="74">
                  <c:v>-0.45</c:v>
                </c:pt>
                <c:pt idx="75">
                  <c:v>-0.2</c:v>
                </c:pt>
                <c:pt idx="76">
                  <c:v>-0.13</c:v>
                </c:pt>
                <c:pt idx="77">
                  <c:v>-0.115</c:v>
                </c:pt>
                <c:pt idx="78">
                  <c:v>#N/A</c:v>
                </c:pt>
                <c:pt idx="79">
                  <c:v>#N/A</c:v>
                </c:pt>
                <c:pt idx="80">
                  <c:v>-0.21333333333332999</c:v>
                </c:pt>
                <c:pt idx="81">
                  <c:v>-0.08</c:v>
                </c:pt>
                <c:pt idx="82">
                  <c:v>-0.08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-9.3333333333330007E-2</c:v>
                </c:pt>
                <c:pt idx="89">
                  <c:v>-0.09</c:v>
                </c:pt>
                <c:pt idx="90">
                  <c:v>-0.13</c:v>
                </c:pt>
                <c:pt idx="91">
                  <c:v>-0.15</c:v>
                </c:pt>
                <c:pt idx="92">
                  <c:v>#N/A</c:v>
                </c:pt>
                <c:pt idx="93">
                  <c:v>#N/A</c:v>
                </c:pt>
                <c:pt idx="94">
                  <c:v>-0.15</c:v>
                </c:pt>
                <c:pt idx="95">
                  <c:v>-0.14499999999999999</c:v>
                </c:pt>
                <c:pt idx="96">
                  <c:v>-0.14499999999999999</c:v>
                </c:pt>
                <c:pt idx="97">
                  <c:v>-0.15</c:v>
                </c:pt>
                <c:pt idx="98">
                  <c:v>-0.15</c:v>
                </c:pt>
                <c:pt idx="99">
                  <c:v>#N/A</c:v>
                </c:pt>
                <c:pt idx="100">
                  <c:v>#N/A</c:v>
                </c:pt>
                <c:pt idx="101">
                  <c:v>-0.15</c:v>
                </c:pt>
                <c:pt idx="102">
                  <c:v>-0.15</c:v>
                </c:pt>
                <c:pt idx="103">
                  <c:v>-0.08</c:v>
                </c:pt>
                <c:pt idx="104">
                  <c:v>-7.0000000000000007E-2</c:v>
                </c:pt>
                <c:pt idx="105">
                  <c:v>-8.5300000000000001E-2</c:v>
                </c:pt>
                <c:pt idx="106">
                  <c:v>#N/A</c:v>
                </c:pt>
                <c:pt idx="107">
                  <c:v>#N/A</c:v>
                </c:pt>
                <c:pt idx="108">
                  <c:v>0.13</c:v>
                </c:pt>
                <c:pt idx="109">
                  <c:v>0.14499999999999999</c:v>
                </c:pt>
                <c:pt idx="110">
                  <c:v>0.14499999999999999</c:v>
                </c:pt>
                <c:pt idx="111">
                  <c:v>0.15</c:v>
                </c:pt>
                <c:pt idx="112">
                  <c:v>0.15</c:v>
                </c:pt>
                <c:pt idx="113">
                  <c:v>#N/A</c:v>
                </c:pt>
                <c:pt idx="114">
                  <c:v>#N/A</c:v>
                </c:pt>
                <c:pt idx="115">
                  <c:v>0.16</c:v>
                </c:pt>
                <c:pt idx="116">
                  <c:v>0.16</c:v>
                </c:pt>
                <c:pt idx="117">
                  <c:v>0.16500000000000001</c:v>
                </c:pt>
                <c:pt idx="118">
                  <c:v>0.18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0.18</c:v>
                </c:pt>
                <c:pt idx="123">
                  <c:v>0.18</c:v>
                </c:pt>
                <c:pt idx="124">
                  <c:v>0.18</c:v>
                </c:pt>
                <c:pt idx="125">
                  <c:v>0.18</c:v>
                </c:pt>
                <c:pt idx="126">
                  <c:v>0.18</c:v>
                </c:pt>
                <c:pt idx="127">
                  <c:v>#N/A</c:v>
                </c:pt>
                <c:pt idx="128">
                  <c:v>#N/A</c:v>
                </c:pt>
                <c:pt idx="129">
                  <c:v>0.18666666666666001</c:v>
                </c:pt>
                <c:pt idx="130">
                  <c:v>0.19</c:v>
                </c:pt>
                <c:pt idx="131">
                  <c:v>0.18</c:v>
                </c:pt>
                <c:pt idx="132">
                  <c:v>0.18</c:v>
                </c:pt>
                <c:pt idx="133">
                  <c:v>0.18</c:v>
                </c:pt>
                <c:pt idx="134">
                  <c:v>#N/A</c:v>
                </c:pt>
                <c:pt idx="135">
                  <c:v>#N/A</c:v>
                </c:pt>
                <c:pt idx="136">
                  <c:v>0.18</c:v>
                </c:pt>
                <c:pt idx="137">
                  <c:v>0.18</c:v>
                </c:pt>
                <c:pt idx="138">
                  <c:v>0.17</c:v>
                </c:pt>
                <c:pt idx="139">
                  <c:v>0.16</c:v>
                </c:pt>
                <c:pt idx="140">
                  <c:v>0.16</c:v>
                </c:pt>
                <c:pt idx="141">
                  <c:v>#N/A</c:v>
                </c:pt>
                <c:pt idx="142">
                  <c:v>#N/A</c:v>
                </c:pt>
                <c:pt idx="143">
                  <c:v>0.16500000000000001</c:v>
                </c:pt>
                <c:pt idx="144">
                  <c:v>0.16500000000000001</c:v>
                </c:pt>
                <c:pt idx="145">
                  <c:v>0.17499999999999999</c:v>
                </c:pt>
                <c:pt idx="146">
                  <c:v>0.17499999999999999</c:v>
                </c:pt>
                <c:pt idx="147">
                  <c:v>0.16</c:v>
                </c:pt>
                <c:pt idx="148">
                  <c:v>#N/A</c:v>
                </c:pt>
                <c:pt idx="149">
                  <c:v>#N/A</c:v>
                </c:pt>
                <c:pt idx="150">
                  <c:v>0.17499999999999999</c:v>
                </c:pt>
                <c:pt idx="151">
                  <c:v>0.185</c:v>
                </c:pt>
                <c:pt idx="152">
                  <c:v>#N/A</c:v>
                </c:pt>
                <c:pt idx="153">
                  <c:v>0.11</c:v>
                </c:pt>
                <c:pt idx="154">
                  <c:v>0.19</c:v>
                </c:pt>
                <c:pt idx="155">
                  <c:v>#N/A</c:v>
                </c:pt>
                <c:pt idx="156">
                  <c:v>#N/A</c:v>
                </c:pt>
                <c:pt idx="157">
                  <c:v>0.19</c:v>
                </c:pt>
                <c:pt idx="158">
                  <c:v>0.2</c:v>
                </c:pt>
                <c:pt idx="159">
                  <c:v>0.2</c:v>
                </c:pt>
                <c:pt idx="160">
                  <c:v>#N/A</c:v>
                </c:pt>
                <c:pt idx="161">
                  <c:v>0.17333333333333001</c:v>
                </c:pt>
                <c:pt idx="162">
                  <c:v>#N/A</c:v>
                </c:pt>
                <c:pt idx="163">
                  <c:v>#N/A</c:v>
                </c:pt>
                <c:pt idx="164">
                  <c:v>0.22</c:v>
                </c:pt>
                <c:pt idx="165">
                  <c:v>0.215</c:v>
                </c:pt>
                <c:pt idx="166">
                  <c:v>0.21</c:v>
                </c:pt>
                <c:pt idx="167">
                  <c:v>0.2</c:v>
                </c:pt>
                <c:pt idx="168">
                  <c:v>0.21</c:v>
                </c:pt>
                <c:pt idx="169">
                  <c:v>#N/A</c:v>
                </c:pt>
                <c:pt idx="170">
                  <c:v>#N/A</c:v>
                </c:pt>
                <c:pt idx="171">
                  <c:v>0.20666666666666</c:v>
                </c:pt>
                <c:pt idx="172">
                  <c:v>0.25</c:v>
                </c:pt>
                <c:pt idx="173">
                  <c:v>0.22500000000000001</c:v>
                </c:pt>
                <c:pt idx="174">
                  <c:v>0.25</c:v>
                </c:pt>
                <c:pt idx="175">
                  <c:v>0.21</c:v>
                </c:pt>
                <c:pt idx="176">
                  <c:v>#N/A</c:v>
                </c:pt>
                <c:pt idx="177">
                  <c:v>#N/A</c:v>
                </c:pt>
                <c:pt idx="178">
                  <c:v>0.18666666666666001</c:v>
                </c:pt>
                <c:pt idx="179">
                  <c:v>0.2</c:v>
                </c:pt>
                <c:pt idx="180">
                  <c:v>0.19</c:v>
                </c:pt>
                <c:pt idx="181">
                  <c:v>0.19500000000000001</c:v>
                </c:pt>
                <c:pt idx="182">
                  <c:v>0.19</c:v>
                </c:pt>
                <c:pt idx="183">
                  <c:v>#N/A</c:v>
                </c:pt>
                <c:pt idx="184">
                  <c:v>#N/A</c:v>
                </c:pt>
                <c:pt idx="185">
                  <c:v>0.19</c:v>
                </c:pt>
                <c:pt idx="186">
                  <c:v>0.19333333333333</c:v>
                </c:pt>
                <c:pt idx="187">
                  <c:v>0.2</c:v>
                </c:pt>
                <c:pt idx="188">
                  <c:v>0.23</c:v>
                </c:pt>
                <c:pt idx="189">
                  <c:v>0.23</c:v>
                </c:pt>
                <c:pt idx="190">
                  <c:v>#N/A</c:v>
                </c:pt>
                <c:pt idx="191">
                  <c:v>#N/A</c:v>
                </c:pt>
                <c:pt idx="192">
                  <c:v>0.23</c:v>
                </c:pt>
                <c:pt idx="193">
                  <c:v>0.23</c:v>
                </c:pt>
                <c:pt idx="194">
                  <c:v>0.23749999999999999</c:v>
                </c:pt>
                <c:pt idx="195">
                  <c:v>0.25979999999999998</c:v>
                </c:pt>
                <c:pt idx="196">
                  <c:v>0.2581</c:v>
                </c:pt>
                <c:pt idx="197">
                  <c:v>#N/A</c:v>
                </c:pt>
                <c:pt idx="198">
                  <c:v>#N/A</c:v>
                </c:pt>
                <c:pt idx="199">
                  <c:v>0.23499999999999999</c:v>
                </c:pt>
                <c:pt idx="200">
                  <c:v>0.3</c:v>
                </c:pt>
                <c:pt idx="201">
                  <c:v>0.33</c:v>
                </c:pt>
                <c:pt idx="202">
                  <c:v>0.32</c:v>
                </c:pt>
                <c:pt idx="203">
                  <c:v>0.32</c:v>
                </c:pt>
                <c:pt idx="204">
                  <c:v>#N/A</c:v>
                </c:pt>
                <c:pt idx="205">
                  <c:v>#N/A</c:v>
                </c:pt>
                <c:pt idx="206">
                  <c:v>0.32500000000000001</c:v>
                </c:pt>
                <c:pt idx="207">
                  <c:v>0.32500000000000001</c:v>
                </c:pt>
                <c:pt idx="208">
                  <c:v>0.27333333333332999</c:v>
                </c:pt>
                <c:pt idx="209">
                  <c:v>0.34</c:v>
                </c:pt>
                <c:pt idx="210">
                  <c:v>0.33</c:v>
                </c:pt>
                <c:pt idx="211">
                  <c:v>#N/A</c:v>
                </c:pt>
                <c:pt idx="212">
                  <c:v>#N/A</c:v>
                </c:pt>
                <c:pt idx="213">
                  <c:v>0.28000000000000003</c:v>
                </c:pt>
                <c:pt idx="214">
                  <c:v>0.28000000000000003</c:v>
                </c:pt>
                <c:pt idx="215">
                  <c:v>0.28000000000000003</c:v>
                </c:pt>
                <c:pt idx="216">
                  <c:v>0.26</c:v>
                </c:pt>
                <c:pt idx="217">
                  <c:v>0.26</c:v>
                </c:pt>
                <c:pt idx="218">
                  <c:v>#N/A</c:v>
                </c:pt>
                <c:pt idx="219">
                  <c:v>#N/A</c:v>
                </c:pt>
                <c:pt idx="220">
                  <c:v>0.26</c:v>
                </c:pt>
                <c:pt idx="221">
                  <c:v>0.26</c:v>
                </c:pt>
                <c:pt idx="222">
                  <c:v>0.26</c:v>
                </c:pt>
                <c:pt idx="223">
                  <c:v>0.245</c:v>
                </c:pt>
                <c:pt idx="224">
                  <c:v>0.24</c:v>
                </c:pt>
                <c:pt idx="225">
                  <c:v>#N/A</c:v>
                </c:pt>
                <c:pt idx="226">
                  <c:v>#N/A</c:v>
                </c:pt>
                <c:pt idx="227">
                  <c:v>0.29333333333333</c:v>
                </c:pt>
                <c:pt idx="228">
                  <c:v>0.34499999999999997</c:v>
                </c:pt>
                <c:pt idx="229">
                  <c:v>0.34499999999999997</c:v>
                </c:pt>
                <c:pt idx="230">
                  <c:v>0.34499999999999997</c:v>
                </c:pt>
                <c:pt idx="231">
                  <c:v>0.36</c:v>
                </c:pt>
                <c:pt idx="232">
                  <c:v>#N/A</c:v>
                </c:pt>
                <c:pt idx="233">
                  <c:v>#N/A</c:v>
                </c:pt>
                <c:pt idx="234">
                  <c:v>0.34499999999999997</c:v>
                </c:pt>
                <c:pt idx="235">
                  <c:v>0.34</c:v>
                </c:pt>
                <c:pt idx="236">
                  <c:v>#N/A</c:v>
                </c:pt>
                <c:pt idx="237">
                  <c:v>0.34</c:v>
                </c:pt>
                <c:pt idx="238">
                  <c:v>0.34</c:v>
                </c:pt>
                <c:pt idx="239">
                  <c:v>#N/A</c:v>
                </c:pt>
                <c:pt idx="240">
                  <c:v>#N/A</c:v>
                </c:pt>
                <c:pt idx="241">
                  <c:v>0.34</c:v>
                </c:pt>
                <c:pt idx="242">
                  <c:v>0.34499999999999997</c:v>
                </c:pt>
                <c:pt idx="243">
                  <c:v>0.36333333333333001</c:v>
                </c:pt>
                <c:pt idx="244">
                  <c:v>0.37</c:v>
                </c:pt>
                <c:pt idx="245">
                  <c:v>0.37</c:v>
                </c:pt>
                <c:pt idx="246">
                  <c:v>#N/A</c:v>
                </c:pt>
                <c:pt idx="247">
                  <c:v>#N/A</c:v>
                </c:pt>
                <c:pt idx="248">
                  <c:v>0.36</c:v>
                </c:pt>
                <c:pt idx="249">
                  <c:v>0.37</c:v>
                </c:pt>
                <c:pt idx="250">
                  <c:v>0.37</c:v>
                </c:pt>
                <c:pt idx="251">
                  <c:v>#N/A</c:v>
                </c:pt>
                <c:pt idx="252">
                  <c:v>0.37</c:v>
                </c:pt>
                <c:pt idx="253">
                  <c:v>#N/A</c:v>
                </c:pt>
                <c:pt idx="254">
                  <c:v>#N/A</c:v>
                </c:pt>
                <c:pt idx="255">
                  <c:v>0.37</c:v>
                </c:pt>
                <c:pt idx="256">
                  <c:v>0.35</c:v>
                </c:pt>
                <c:pt idx="257">
                  <c:v>0.37</c:v>
                </c:pt>
                <c:pt idx="258">
                  <c:v>0.37</c:v>
                </c:pt>
                <c:pt idx="259">
                  <c:v>0.3</c:v>
                </c:pt>
                <c:pt idx="260">
                  <c:v>#N/A</c:v>
                </c:pt>
                <c:pt idx="261">
                  <c:v>#N/A</c:v>
                </c:pt>
                <c:pt idx="262">
                  <c:v>0.34</c:v>
                </c:pt>
                <c:pt idx="263">
                  <c:v>0.31</c:v>
                </c:pt>
                <c:pt idx="264">
                  <c:v>0.32500000000000001</c:v>
                </c:pt>
                <c:pt idx="265">
                  <c:v>0.31</c:v>
                </c:pt>
                <c:pt idx="266">
                  <c:v>0.30499999999999999</c:v>
                </c:pt>
                <c:pt idx="267">
                  <c:v>#N/A</c:v>
                </c:pt>
                <c:pt idx="268">
                  <c:v>#N/A</c:v>
                </c:pt>
                <c:pt idx="269">
                  <c:v>0.33</c:v>
                </c:pt>
                <c:pt idx="270">
                  <c:v>0.33</c:v>
                </c:pt>
                <c:pt idx="271">
                  <c:v>0.31</c:v>
                </c:pt>
                <c:pt idx="272">
                  <c:v>0.31</c:v>
                </c:pt>
                <c:pt idx="273">
                  <c:v>0.32666666666666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0.31</c:v>
                </c:pt>
                <c:pt idx="279">
                  <c:v>0.31</c:v>
                </c:pt>
                <c:pt idx="280">
                  <c:v>0.31</c:v>
                </c:pt>
                <c:pt idx="281">
                  <c:v>#N/A</c:v>
                </c:pt>
                <c:pt idx="282">
                  <c:v>#N/A</c:v>
                </c:pt>
                <c:pt idx="283">
                  <c:v>0.31</c:v>
                </c:pt>
                <c:pt idx="284">
                  <c:v>0.31</c:v>
                </c:pt>
                <c:pt idx="285">
                  <c:v>#N/A</c:v>
                </c:pt>
                <c:pt idx="286">
                  <c:v>0.31</c:v>
                </c:pt>
                <c:pt idx="287">
                  <c:v>0.31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0.315</c:v>
                </c:pt>
                <c:pt idx="292">
                  <c:v>0.31</c:v>
                </c:pt>
                <c:pt idx="293">
                  <c:v>0.31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0.31</c:v>
                </c:pt>
                <c:pt idx="299">
                  <c:v>0.31</c:v>
                </c:pt>
                <c:pt idx="300">
                  <c:v>0.21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0.31</c:v>
                </c:pt>
                <c:pt idx="305">
                  <c:v>0.31</c:v>
                </c:pt>
                <c:pt idx="306">
                  <c:v>0.31</c:v>
                </c:pt>
                <c:pt idx="307">
                  <c:v>0.31</c:v>
                </c:pt>
                <c:pt idx="308">
                  <c:v>0.31</c:v>
                </c:pt>
                <c:pt idx="309">
                  <c:v>#N/A</c:v>
                </c:pt>
                <c:pt idx="310">
                  <c:v>#N/A</c:v>
                </c:pt>
                <c:pt idx="311">
                  <c:v>0.31</c:v>
                </c:pt>
                <c:pt idx="312">
                  <c:v>#N/A</c:v>
                </c:pt>
                <c:pt idx="313">
                  <c:v>0.31</c:v>
                </c:pt>
                <c:pt idx="314">
                  <c:v>0.315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0.33</c:v>
                </c:pt>
                <c:pt idx="319">
                  <c:v>0.35</c:v>
                </c:pt>
                <c:pt idx="320">
                  <c:v>0.375</c:v>
                </c:pt>
                <c:pt idx="321">
                  <c:v>0.4</c:v>
                </c:pt>
                <c:pt idx="322">
                  <c:v>0.4</c:v>
                </c:pt>
                <c:pt idx="323">
                  <c:v>#N/A</c:v>
                </c:pt>
                <c:pt idx="324">
                  <c:v>#N/A</c:v>
                </c:pt>
                <c:pt idx="325">
                  <c:v>0.4</c:v>
                </c:pt>
                <c:pt idx="326">
                  <c:v>0.4</c:v>
                </c:pt>
                <c:pt idx="327">
                  <c:v>0.4</c:v>
                </c:pt>
                <c:pt idx="328">
                  <c:v>0.4</c:v>
                </c:pt>
                <c:pt idx="329">
                  <c:v>0.31</c:v>
                </c:pt>
                <c:pt idx="330">
                  <c:v>#N/A</c:v>
                </c:pt>
                <c:pt idx="331">
                  <c:v>#N/A</c:v>
                </c:pt>
                <c:pt idx="332">
                  <c:v>0.4</c:v>
                </c:pt>
                <c:pt idx="333">
                  <c:v>#N/A</c:v>
                </c:pt>
                <c:pt idx="334">
                  <c:v>0.4</c:v>
                </c:pt>
                <c:pt idx="335">
                  <c:v>0.4</c:v>
                </c:pt>
                <c:pt idx="336">
                  <c:v>0.4</c:v>
                </c:pt>
                <c:pt idx="337">
                  <c:v>#N/A</c:v>
                </c:pt>
                <c:pt idx="338">
                  <c:v>#N/A</c:v>
                </c:pt>
                <c:pt idx="339">
                  <c:v>0.4</c:v>
                </c:pt>
                <c:pt idx="340">
                  <c:v>0.35499999999999998</c:v>
                </c:pt>
                <c:pt idx="341">
                  <c:v>0.4</c:v>
                </c:pt>
                <c:pt idx="342">
                  <c:v>#N/A</c:v>
                </c:pt>
                <c:pt idx="343">
                  <c:v>0.11</c:v>
                </c:pt>
                <c:pt idx="344">
                  <c:v>#N/A</c:v>
                </c:pt>
                <c:pt idx="345">
                  <c:v>#N/A</c:v>
                </c:pt>
                <c:pt idx="346">
                  <c:v>0.44333333333333003</c:v>
                </c:pt>
                <c:pt idx="347">
                  <c:v>0.45500000000000002</c:v>
                </c:pt>
                <c:pt idx="348">
                  <c:v>0.45500000000000002</c:v>
                </c:pt>
                <c:pt idx="349">
                  <c:v>0.46</c:v>
                </c:pt>
                <c:pt idx="350">
                  <c:v>0.43</c:v>
                </c:pt>
                <c:pt idx="351">
                  <c:v>#N/A</c:v>
                </c:pt>
                <c:pt idx="352">
                  <c:v>#N/A</c:v>
                </c:pt>
                <c:pt idx="353">
                  <c:v>0.40500000000000003</c:v>
                </c:pt>
                <c:pt idx="354">
                  <c:v>0.39</c:v>
                </c:pt>
                <c:pt idx="355">
                  <c:v>0.39</c:v>
                </c:pt>
                <c:pt idx="356">
                  <c:v>0.38</c:v>
                </c:pt>
                <c:pt idx="357">
                  <c:v>0.4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0.39</c:v>
                </c:pt>
                <c:pt idx="362">
                  <c:v>0.36499999999999999</c:v>
                </c:pt>
                <c:pt idx="363">
                  <c:v>0.35499999999999998</c:v>
                </c:pt>
                <c:pt idx="364">
                  <c:v>0.34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0.35</c:v>
                </c:pt>
                <c:pt idx="369">
                  <c:v>0.35</c:v>
                </c:pt>
                <c:pt idx="370">
                  <c:v>0.41</c:v>
                </c:pt>
                <c:pt idx="371">
                  <c:v>0.35499999999999998</c:v>
                </c:pt>
                <c:pt idx="372">
                  <c:v>#N/A</c:v>
                </c:pt>
                <c:pt idx="373">
                  <c:v>#N/A</c:v>
                </c:pt>
                <c:pt idx="374">
                  <c:v>0.36499999999999999</c:v>
                </c:pt>
                <c:pt idx="375">
                  <c:v>0.36499999999999999</c:v>
                </c:pt>
                <c:pt idx="376">
                  <c:v>0.36499999999999999</c:v>
                </c:pt>
                <c:pt idx="377">
                  <c:v>0.35499999999999998</c:v>
                </c:pt>
                <c:pt idx="378">
                  <c:v>0.35499999999999998</c:v>
                </c:pt>
                <c:pt idx="379">
                  <c:v>#N/A</c:v>
                </c:pt>
                <c:pt idx="380">
                  <c:v>#N/A</c:v>
                </c:pt>
                <c:pt idx="381">
                  <c:v>0.35</c:v>
                </c:pt>
                <c:pt idx="382">
                  <c:v>0.35666666666666003</c:v>
                </c:pt>
                <c:pt idx="383">
                  <c:v>0.36</c:v>
                </c:pt>
                <c:pt idx="384">
                  <c:v>0.34499999999999997</c:v>
                </c:pt>
                <c:pt idx="385">
                  <c:v>0.33</c:v>
                </c:pt>
                <c:pt idx="386">
                  <c:v>#N/A</c:v>
                </c:pt>
                <c:pt idx="387">
                  <c:v>#N/A</c:v>
                </c:pt>
                <c:pt idx="388">
                  <c:v>0.34</c:v>
                </c:pt>
                <c:pt idx="389">
                  <c:v>0.3</c:v>
                </c:pt>
                <c:pt idx="390">
                  <c:v>0.28999999999999998</c:v>
                </c:pt>
                <c:pt idx="391">
                  <c:v>0.29499999999999998</c:v>
                </c:pt>
                <c:pt idx="392">
                  <c:v>0.29499999999999998</c:v>
                </c:pt>
                <c:pt idx="393">
                  <c:v>#N/A</c:v>
                </c:pt>
                <c:pt idx="394">
                  <c:v>#N/A</c:v>
                </c:pt>
                <c:pt idx="395">
                  <c:v>0.29499999999999998</c:v>
                </c:pt>
                <c:pt idx="396">
                  <c:v>0.3</c:v>
                </c:pt>
                <c:pt idx="397">
                  <c:v>0.28999999999999998</c:v>
                </c:pt>
                <c:pt idx="398">
                  <c:v>0.29333333333333</c:v>
                </c:pt>
                <c:pt idx="399">
                  <c:v>0.3</c:v>
                </c:pt>
                <c:pt idx="400">
                  <c:v>#N/A</c:v>
                </c:pt>
                <c:pt idx="401">
                  <c:v>#N/A</c:v>
                </c:pt>
                <c:pt idx="402">
                  <c:v>0.3</c:v>
                </c:pt>
                <c:pt idx="403">
                  <c:v>0.3</c:v>
                </c:pt>
                <c:pt idx="404">
                  <c:v>0.28000000000000003</c:v>
                </c:pt>
                <c:pt idx="405">
                  <c:v>0.29333333333333</c:v>
                </c:pt>
                <c:pt idx="406">
                  <c:v>0.28499999999999998</c:v>
                </c:pt>
                <c:pt idx="407">
                  <c:v>#N/A</c:v>
                </c:pt>
                <c:pt idx="408">
                  <c:v>#N/A</c:v>
                </c:pt>
                <c:pt idx="409">
                  <c:v>0.28000000000000003</c:v>
                </c:pt>
                <c:pt idx="410">
                  <c:v>0.28999999999999998</c:v>
                </c:pt>
                <c:pt idx="411">
                  <c:v>0.28999999999999998</c:v>
                </c:pt>
                <c:pt idx="412">
                  <c:v>0.17</c:v>
                </c:pt>
                <c:pt idx="413">
                  <c:v>0.17499999999999999</c:v>
                </c:pt>
                <c:pt idx="414">
                  <c:v>#N/A</c:v>
                </c:pt>
                <c:pt idx="415">
                  <c:v>#N/A</c:v>
                </c:pt>
                <c:pt idx="416">
                  <c:v>0.18</c:v>
                </c:pt>
                <c:pt idx="417">
                  <c:v>0.17499999999999999</c:v>
                </c:pt>
                <c:pt idx="418">
                  <c:v>0.18</c:v>
                </c:pt>
                <c:pt idx="419">
                  <c:v>0.18</c:v>
                </c:pt>
                <c:pt idx="420">
                  <c:v>0.18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0.15</c:v>
                </c:pt>
                <c:pt idx="427">
                  <c:v>0.14499999999999999</c:v>
                </c:pt>
                <c:pt idx="428">
                  <c:v>#N/A</c:v>
                </c:pt>
                <c:pt idx="429">
                  <c:v>#N/A</c:v>
                </c:pt>
                <c:pt idx="430">
                  <c:v>0.15</c:v>
                </c:pt>
                <c:pt idx="431">
                  <c:v>0.13</c:v>
                </c:pt>
                <c:pt idx="432">
                  <c:v>0.1</c:v>
                </c:pt>
                <c:pt idx="433">
                  <c:v>9.5000000000000001E-2</c:v>
                </c:pt>
                <c:pt idx="434">
                  <c:v>0.06</c:v>
                </c:pt>
                <c:pt idx="435">
                  <c:v>#N/A</c:v>
                </c:pt>
                <c:pt idx="436">
                  <c:v>#N/A</c:v>
                </c:pt>
                <c:pt idx="437">
                  <c:v>7.0000000000000007E-2</c:v>
                </c:pt>
                <c:pt idx="438">
                  <c:v>0.02</c:v>
                </c:pt>
                <c:pt idx="439">
                  <c:v>5.2499999999999998E-2</c:v>
                </c:pt>
                <c:pt idx="440">
                  <c:v>0</c:v>
                </c:pt>
                <c:pt idx="441">
                  <c:v>-0.01</c:v>
                </c:pt>
                <c:pt idx="442">
                  <c:v>#N/A</c:v>
                </c:pt>
                <c:pt idx="443">
                  <c:v>#N/A</c:v>
                </c:pt>
                <c:pt idx="444">
                  <c:v>-3.5E-4</c:v>
                </c:pt>
                <c:pt idx="445">
                  <c:v>7.0000000000000007E-2</c:v>
                </c:pt>
                <c:pt idx="446">
                  <c:v>7.0000000000000007E-2</c:v>
                </c:pt>
                <c:pt idx="447">
                  <c:v>0.1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0.1</c:v>
                </c:pt>
                <c:pt idx="452">
                  <c:v>6.5000000000000002E-2</c:v>
                </c:pt>
                <c:pt idx="453">
                  <c:v>0.02</c:v>
                </c:pt>
                <c:pt idx="454">
                  <c:v>0.02</c:v>
                </c:pt>
                <c:pt idx="455">
                  <c:v>3.5000000000000003E-2</c:v>
                </c:pt>
                <c:pt idx="456">
                  <c:v>#N/A</c:v>
                </c:pt>
                <c:pt idx="457">
                  <c:v>#N/A</c:v>
                </c:pt>
                <c:pt idx="458">
                  <c:v>0.02</c:v>
                </c:pt>
                <c:pt idx="459">
                  <c:v>4.4999999999999998E-2</c:v>
                </c:pt>
                <c:pt idx="460">
                  <c:v>0.06</c:v>
                </c:pt>
                <c:pt idx="461">
                  <c:v>0.06</c:v>
                </c:pt>
                <c:pt idx="462">
                  <c:v>8.6666666666659994E-2</c:v>
                </c:pt>
                <c:pt idx="463">
                  <c:v>#N/A</c:v>
                </c:pt>
                <c:pt idx="464">
                  <c:v>#N/A</c:v>
                </c:pt>
                <c:pt idx="465">
                  <c:v>0.1</c:v>
                </c:pt>
                <c:pt idx="466">
                  <c:v>#N/A</c:v>
                </c:pt>
                <c:pt idx="467">
                  <c:v>9.6666666666660003E-2</c:v>
                </c:pt>
                <c:pt idx="468">
                  <c:v>0.11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0.14499999999999999</c:v>
                </c:pt>
                <c:pt idx="474">
                  <c:v>0.16</c:v>
                </c:pt>
                <c:pt idx="475">
                  <c:v>0.16</c:v>
                </c:pt>
                <c:pt idx="476">
                  <c:v>0.17666666666666</c:v>
                </c:pt>
                <c:pt idx="477">
                  <c:v>#N/A</c:v>
                </c:pt>
                <c:pt idx="478">
                  <c:v>#N/A</c:v>
                </c:pt>
                <c:pt idx="479">
                  <c:v>0.18</c:v>
                </c:pt>
                <c:pt idx="480">
                  <c:v>0.28000000000000003</c:v>
                </c:pt>
                <c:pt idx="481">
                  <c:v>0.28666666666666002</c:v>
                </c:pt>
                <c:pt idx="482">
                  <c:v>0.28749999999999998</c:v>
                </c:pt>
                <c:pt idx="483">
                  <c:v>0.28999999999999998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0.11</c:v>
                </c:pt>
                <c:pt idx="488">
                  <c:v>0.28999999999999998</c:v>
                </c:pt>
                <c:pt idx="489">
                  <c:v>0.28999999999999998</c:v>
                </c:pt>
                <c:pt idx="490">
                  <c:v>0.3</c:v>
                </c:pt>
                <c:pt idx="491">
                  <c:v>#N/A</c:v>
                </c:pt>
                <c:pt idx="492">
                  <c:v>#N/A</c:v>
                </c:pt>
                <c:pt idx="493">
                  <c:v>0.28499999999999998</c:v>
                </c:pt>
                <c:pt idx="494">
                  <c:v>0.29666666666665997</c:v>
                </c:pt>
                <c:pt idx="495">
                  <c:v>0.3</c:v>
                </c:pt>
                <c:pt idx="496">
                  <c:v>0.28999999999999998</c:v>
                </c:pt>
                <c:pt idx="497">
                  <c:v>0.3</c:v>
                </c:pt>
                <c:pt idx="498">
                  <c:v>#N/A</c:v>
                </c:pt>
                <c:pt idx="499">
                  <c:v>#N/A</c:v>
                </c:pt>
                <c:pt idx="500">
                  <c:v>0.375</c:v>
                </c:pt>
                <c:pt idx="501">
                  <c:v>0.35333333333333</c:v>
                </c:pt>
                <c:pt idx="502">
                  <c:v>0.35333333333333</c:v>
                </c:pt>
                <c:pt idx="503">
                  <c:v>0.34999999999998999</c:v>
                </c:pt>
                <c:pt idx="504">
                  <c:v>0.35</c:v>
                </c:pt>
                <c:pt idx="505">
                  <c:v>#N/A</c:v>
                </c:pt>
                <c:pt idx="506">
                  <c:v>#N/A</c:v>
                </c:pt>
                <c:pt idx="507">
                  <c:v>0.43</c:v>
                </c:pt>
                <c:pt idx="508">
                  <c:v>0.44</c:v>
                </c:pt>
                <c:pt idx="509">
                  <c:v>0.4425</c:v>
                </c:pt>
                <c:pt idx="510">
                  <c:v>0.4</c:v>
                </c:pt>
                <c:pt idx="511">
                  <c:v>0.48249999999999998</c:v>
                </c:pt>
                <c:pt idx="512">
                  <c:v>#N/A</c:v>
                </c:pt>
                <c:pt idx="513">
                  <c:v>#N/A</c:v>
                </c:pt>
                <c:pt idx="514">
                  <c:v>0.4</c:v>
                </c:pt>
                <c:pt idx="515">
                  <c:v>0.42499999999999999</c:v>
                </c:pt>
                <c:pt idx="516">
                  <c:v>#N/A</c:v>
                </c:pt>
                <c:pt idx="517">
                  <c:v>0.4</c:v>
                </c:pt>
                <c:pt idx="518">
                  <c:v>0.4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0.4</c:v>
                </c:pt>
                <c:pt idx="523">
                  <c:v>0.41749999999999998</c:v>
                </c:pt>
                <c:pt idx="524">
                  <c:v>0.40333333333332999</c:v>
                </c:pt>
                <c:pt idx="525">
                  <c:v>0.4</c:v>
                </c:pt>
                <c:pt idx="526">
                  <c:v>#N/A</c:v>
                </c:pt>
                <c:pt idx="527">
                  <c:v>#N/A</c:v>
                </c:pt>
                <c:pt idx="528">
                  <c:v>0.39</c:v>
                </c:pt>
                <c:pt idx="529">
                  <c:v>0.38</c:v>
                </c:pt>
                <c:pt idx="530">
                  <c:v>0.3</c:v>
                </c:pt>
                <c:pt idx="531">
                  <c:v>0.32500000000000001</c:v>
                </c:pt>
                <c:pt idx="532">
                  <c:v>0.27500000000000002</c:v>
                </c:pt>
                <c:pt idx="533">
                  <c:v>#N/A</c:v>
                </c:pt>
                <c:pt idx="534">
                  <c:v>#N/A</c:v>
                </c:pt>
                <c:pt idx="535">
                  <c:v>0.27666666666666001</c:v>
                </c:pt>
                <c:pt idx="536">
                  <c:v>0.24</c:v>
                </c:pt>
                <c:pt idx="537">
                  <c:v>0.23333333333333001</c:v>
                </c:pt>
                <c:pt idx="538">
                  <c:v>0.23749999999999999</c:v>
                </c:pt>
                <c:pt idx="539">
                  <c:v>0.19</c:v>
                </c:pt>
                <c:pt idx="540">
                  <c:v>#N/A</c:v>
                </c:pt>
                <c:pt idx="541">
                  <c:v>#N/A</c:v>
                </c:pt>
                <c:pt idx="542">
                  <c:v>0.22500000000000001</c:v>
                </c:pt>
                <c:pt idx="543">
                  <c:v>0.215</c:v>
                </c:pt>
                <c:pt idx="544">
                  <c:v>0.19</c:v>
                </c:pt>
                <c:pt idx="545">
                  <c:v>0.19166666666665999</c:v>
                </c:pt>
                <c:pt idx="546">
                  <c:v>0.19</c:v>
                </c:pt>
                <c:pt idx="547">
                  <c:v>#N/A</c:v>
                </c:pt>
                <c:pt idx="548">
                  <c:v>#N/A</c:v>
                </c:pt>
                <c:pt idx="549">
                  <c:v>0.185</c:v>
                </c:pt>
                <c:pt idx="550">
                  <c:v>0.18</c:v>
                </c:pt>
                <c:pt idx="551">
                  <c:v>0.18</c:v>
                </c:pt>
                <c:pt idx="552">
                  <c:v>0.2</c:v>
                </c:pt>
                <c:pt idx="553">
                  <c:v>0.2</c:v>
                </c:pt>
                <c:pt idx="554">
                  <c:v>#N/A</c:v>
                </c:pt>
                <c:pt idx="555">
                  <c:v>#N/A</c:v>
                </c:pt>
                <c:pt idx="556">
                  <c:v>0.2</c:v>
                </c:pt>
                <c:pt idx="557">
                  <c:v>0.18666666666666001</c:v>
                </c:pt>
                <c:pt idx="558">
                  <c:v>0.2</c:v>
                </c:pt>
                <c:pt idx="559">
                  <c:v>0.18666666666666001</c:v>
                </c:pt>
                <c:pt idx="560">
                  <c:v>0.2</c:v>
                </c:pt>
                <c:pt idx="561">
                  <c:v>#N/A</c:v>
                </c:pt>
                <c:pt idx="562">
                  <c:v>#N/A</c:v>
                </c:pt>
                <c:pt idx="563">
                  <c:v>0.24333333333332999</c:v>
                </c:pt>
                <c:pt idx="564">
                  <c:v>0.25</c:v>
                </c:pt>
                <c:pt idx="565">
                  <c:v>0.25333333333333002</c:v>
                </c:pt>
                <c:pt idx="566">
                  <c:v>0.26</c:v>
                </c:pt>
                <c:pt idx="567">
                  <c:v>0.26500000000000001</c:v>
                </c:pt>
                <c:pt idx="568">
                  <c:v>#N/A</c:v>
                </c:pt>
                <c:pt idx="569">
                  <c:v>#N/A</c:v>
                </c:pt>
                <c:pt idx="570">
                  <c:v>0.25333333333333002</c:v>
                </c:pt>
                <c:pt idx="571">
                  <c:v>0.21</c:v>
                </c:pt>
                <c:pt idx="572">
                  <c:v>0.22333333333333</c:v>
                </c:pt>
                <c:pt idx="573">
                  <c:v>0.23</c:v>
                </c:pt>
                <c:pt idx="574">
                  <c:v>0.21</c:v>
                </c:pt>
                <c:pt idx="575">
                  <c:v>#N/A</c:v>
                </c:pt>
                <c:pt idx="576">
                  <c:v>#N/A</c:v>
                </c:pt>
                <c:pt idx="577">
                  <c:v>0.20333333333333001</c:v>
                </c:pt>
                <c:pt idx="578">
                  <c:v>0.21</c:v>
                </c:pt>
                <c:pt idx="579">
                  <c:v>0.20499999999999999</c:v>
                </c:pt>
                <c:pt idx="580">
                  <c:v>0.22500000000000001</c:v>
                </c:pt>
                <c:pt idx="581">
                  <c:v>0.19666666666665999</c:v>
                </c:pt>
                <c:pt idx="582">
                  <c:v>#N/A</c:v>
                </c:pt>
                <c:pt idx="583">
                  <c:v>#N/A</c:v>
                </c:pt>
                <c:pt idx="584">
                  <c:v>0.22</c:v>
                </c:pt>
                <c:pt idx="585">
                  <c:v>0.21333333333332999</c:v>
                </c:pt>
                <c:pt idx="586">
                  <c:v>0.22</c:v>
                </c:pt>
                <c:pt idx="587">
                  <c:v>0.22</c:v>
                </c:pt>
                <c:pt idx="588">
                  <c:v>0.21333333333332999</c:v>
                </c:pt>
                <c:pt idx="589">
                  <c:v>#N/A</c:v>
                </c:pt>
                <c:pt idx="590">
                  <c:v>#N/A</c:v>
                </c:pt>
                <c:pt idx="591">
                  <c:v>0.21333333333332999</c:v>
                </c:pt>
                <c:pt idx="592">
                  <c:v>0.21</c:v>
                </c:pt>
                <c:pt idx="593">
                  <c:v>0.24</c:v>
                </c:pt>
                <c:pt idx="594">
                  <c:v>0.24666666666666001</c:v>
                </c:pt>
                <c:pt idx="595">
                  <c:v>0.245</c:v>
                </c:pt>
                <c:pt idx="596">
                  <c:v>#N/A</c:v>
                </c:pt>
                <c:pt idx="597">
                  <c:v>#N/A</c:v>
                </c:pt>
                <c:pt idx="598">
                  <c:v>0.24333333333332999</c:v>
                </c:pt>
                <c:pt idx="599">
                  <c:v>0.24333333333332999</c:v>
                </c:pt>
                <c:pt idx="600">
                  <c:v>0.24</c:v>
                </c:pt>
                <c:pt idx="601">
                  <c:v>0.23</c:v>
                </c:pt>
                <c:pt idx="602">
                  <c:v>0.26500000000000001</c:v>
                </c:pt>
                <c:pt idx="603">
                  <c:v>#N/A</c:v>
                </c:pt>
                <c:pt idx="604">
                  <c:v>#N/A</c:v>
                </c:pt>
                <c:pt idx="605">
                  <c:v>0.22</c:v>
                </c:pt>
                <c:pt idx="606">
                  <c:v>0.23</c:v>
                </c:pt>
                <c:pt idx="607">
                  <c:v>0.23</c:v>
                </c:pt>
                <c:pt idx="608">
                  <c:v>0.23</c:v>
                </c:pt>
                <c:pt idx="609">
                  <c:v>0.22</c:v>
                </c:pt>
                <c:pt idx="610">
                  <c:v>#N/A</c:v>
                </c:pt>
                <c:pt idx="611">
                  <c:v>#N/A</c:v>
                </c:pt>
                <c:pt idx="612">
                  <c:v>0.23</c:v>
                </c:pt>
                <c:pt idx="613">
                  <c:v>0.22</c:v>
                </c:pt>
                <c:pt idx="614">
                  <c:v>0.22500000000000001</c:v>
                </c:pt>
                <c:pt idx="615">
                  <c:v>0.23</c:v>
                </c:pt>
                <c:pt idx="616">
                  <c:v>0.22</c:v>
                </c:pt>
                <c:pt idx="617">
                  <c:v>#N/A</c:v>
                </c:pt>
                <c:pt idx="618">
                  <c:v>#N/A</c:v>
                </c:pt>
                <c:pt idx="619">
                  <c:v>0.22500000000000001</c:v>
                </c:pt>
                <c:pt idx="620">
                  <c:v>0.23</c:v>
                </c:pt>
                <c:pt idx="621">
                  <c:v>0.24</c:v>
                </c:pt>
                <c:pt idx="622">
                  <c:v>0.25</c:v>
                </c:pt>
                <c:pt idx="623">
                  <c:v>0.25</c:v>
                </c:pt>
                <c:pt idx="624">
                  <c:v>#N/A</c:v>
                </c:pt>
                <c:pt idx="625">
                  <c:v>#N/A</c:v>
                </c:pt>
                <c:pt idx="626">
                  <c:v>0.26500000000000001</c:v>
                </c:pt>
                <c:pt idx="627">
                  <c:v>0.21333333333332999</c:v>
                </c:pt>
                <c:pt idx="628">
                  <c:v>0.2</c:v>
                </c:pt>
                <c:pt idx="629">
                  <c:v>0.185</c:v>
                </c:pt>
                <c:pt idx="630">
                  <c:v>0.185</c:v>
                </c:pt>
                <c:pt idx="631">
                  <c:v>#N/A</c:v>
                </c:pt>
                <c:pt idx="632">
                  <c:v>#N/A</c:v>
                </c:pt>
                <c:pt idx="633">
                  <c:v>0.15333333333332999</c:v>
                </c:pt>
                <c:pt idx="634">
                  <c:v>0.16</c:v>
                </c:pt>
                <c:pt idx="635">
                  <c:v>0.14333333333333001</c:v>
                </c:pt>
                <c:pt idx="636">
                  <c:v>0.14333333333333001</c:v>
                </c:pt>
                <c:pt idx="637">
                  <c:v>0.15</c:v>
                </c:pt>
                <c:pt idx="638">
                  <c:v>#N/A</c:v>
                </c:pt>
                <c:pt idx="639">
                  <c:v>#N/A</c:v>
                </c:pt>
                <c:pt idx="640">
                  <c:v>0.14000000000000001</c:v>
                </c:pt>
                <c:pt idx="641">
                  <c:v>0.16</c:v>
                </c:pt>
                <c:pt idx="642">
                  <c:v>0.15</c:v>
                </c:pt>
                <c:pt idx="643">
                  <c:v>0.16</c:v>
                </c:pt>
                <c:pt idx="644">
                  <c:v>0.13</c:v>
                </c:pt>
                <c:pt idx="645">
                  <c:v>#N/A</c:v>
                </c:pt>
                <c:pt idx="646">
                  <c:v>#N/A</c:v>
                </c:pt>
                <c:pt idx="647">
                  <c:v>0.15</c:v>
                </c:pt>
                <c:pt idx="648">
                  <c:v>0.13</c:v>
                </c:pt>
                <c:pt idx="649">
                  <c:v>0.21504999999999999</c:v>
                </c:pt>
                <c:pt idx="650">
                  <c:v>0.16</c:v>
                </c:pt>
                <c:pt idx="651">
                  <c:v>0.14499999999999999</c:v>
                </c:pt>
                <c:pt idx="652">
                  <c:v>#N/A</c:v>
                </c:pt>
                <c:pt idx="653">
                  <c:v>#N/A</c:v>
                </c:pt>
                <c:pt idx="654">
                  <c:v>0.23499999999999999</c:v>
                </c:pt>
                <c:pt idx="655">
                  <c:v>0.23499999999999999</c:v>
                </c:pt>
                <c:pt idx="656">
                  <c:v>0.23499999999999999</c:v>
                </c:pt>
                <c:pt idx="657">
                  <c:v>0.23333333333333001</c:v>
                </c:pt>
                <c:pt idx="658">
                  <c:v>0.22333333333333</c:v>
                </c:pt>
                <c:pt idx="659">
                  <c:v>#N/A</c:v>
                </c:pt>
                <c:pt idx="660">
                  <c:v>#N/A</c:v>
                </c:pt>
                <c:pt idx="661">
                  <c:v>0.21</c:v>
                </c:pt>
                <c:pt idx="662">
                  <c:v>0.21</c:v>
                </c:pt>
                <c:pt idx="663">
                  <c:v>0.21</c:v>
                </c:pt>
                <c:pt idx="664">
                  <c:v>0.21</c:v>
                </c:pt>
                <c:pt idx="665">
                  <c:v>0.21</c:v>
                </c:pt>
                <c:pt idx="666">
                  <c:v>#N/A</c:v>
                </c:pt>
                <c:pt idx="667">
                  <c:v>#N/A</c:v>
                </c:pt>
                <c:pt idx="668">
                  <c:v>0.215</c:v>
                </c:pt>
                <c:pt idx="669">
                  <c:v>0.25166666666665999</c:v>
                </c:pt>
                <c:pt idx="670">
                  <c:v>0.25</c:v>
                </c:pt>
                <c:pt idx="671">
                  <c:v>0.25333333333333002</c:v>
                </c:pt>
                <c:pt idx="672">
                  <c:v>0.25</c:v>
                </c:pt>
                <c:pt idx="673">
                  <c:v>#N/A</c:v>
                </c:pt>
                <c:pt idx="674">
                  <c:v>#N/A</c:v>
                </c:pt>
                <c:pt idx="675">
                  <c:v>0.245</c:v>
                </c:pt>
                <c:pt idx="676">
                  <c:v>0.255</c:v>
                </c:pt>
                <c:pt idx="677">
                  <c:v>0.25</c:v>
                </c:pt>
                <c:pt idx="678">
                  <c:v>0.25</c:v>
                </c:pt>
                <c:pt idx="679">
                  <c:v>0.25</c:v>
                </c:pt>
                <c:pt idx="680">
                  <c:v>#N/A</c:v>
                </c:pt>
                <c:pt idx="681">
                  <c:v>#N/A</c:v>
                </c:pt>
                <c:pt idx="682">
                  <c:v>0.25666666666665999</c:v>
                </c:pt>
                <c:pt idx="683">
                  <c:v>0.25</c:v>
                </c:pt>
                <c:pt idx="684">
                  <c:v>0.27666666666666001</c:v>
                </c:pt>
                <c:pt idx="685">
                  <c:v>0.34499999999999997</c:v>
                </c:pt>
                <c:pt idx="686">
                  <c:v>0.35</c:v>
                </c:pt>
                <c:pt idx="687">
                  <c:v>#N/A</c:v>
                </c:pt>
                <c:pt idx="688">
                  <c:v>#N/A</c:v>
                </c:pt>
                <c:pt idx="689">
                  <c:v>0.33</c:v>
                </c:pt>
                <c:pt idx="690">
                  <c:v>0.4</c:v>
                </c:pt>
                <c:pt idx="691">
                  <c:v>0.39</c:v>
                </c:pt>
                <c:pt idx="692">
                  <c:v>0.45</c:v>
                </c:pt>
                <c:pt idx="693">
                  <c:v>0.46</c:v>
                </c:pt>
                <c:pt idx="694">
                  <c:v>#N/A</c:v>
                </c:pt>
                <c:pt idx="695">
                  <c:v>#N/A</c:v>
                </c:pt>
                <c:pt idx="696">
                  <c:v>0.47</c:v>
                </c:pt>
                <c:pt idx="697">
                  <c:v>0.47</c:v>
                </c:pt>
                <c:pt idx="698">
                  <c:v>0.48249999999999998</c:v>
                </c:pt>
                <c:pt idx="699">
                  <c:v>0.51</c:v>
                </c:pt>
                <c:pt idx="700">
                  <c:v>0.51</c:v>
                </c:pt>
                <c:pt idx="701">
                  <c:v>#N/A</c:v>
                </c:pt>
                <c:pt idx="702">
                  <c:v>#N/A</c:v>
                </c:pt>
                <c:pt idx="703">
                  <c:v>0.51</c:v>
                </c:pt>
                <c:pt idx="704">
                  <c:v>0.51666666666665995</c:v>
                </c:pt>
                <c:pt idx="705">
                  <c:v>0.52333333333332999</c:v>
                </c:pt>
                <c:pt idx="706">
                  <c:v>0.53</c:v>
                </c:pt>
                <c:pt idx="707">
                  <c:v>0.53</c:v>
                </c:pt>
                <c:pt idx="708">
                  <c:v>#N/A</c:v>
                </c:pt>
                <c:pt idx="709">
                  <c:v>#N/A</c:v>
                </c:pt>
                <c:pt idx="710">
                  <c:v>0.53</c:v>
                </c:pt>
                <c:pt idx="711">
                  <c:v>0.51</c:v>
                </c:pt>
                <c:pt idx="712">
                  <c:v>0.495</c:v>
                </c:pt>
                <c:pt idx="713">
                  <c:v>0.495</c:v>
                </c:pt>
                <c:pt idx="714">
                  <c:v>0.47499999999999998</c:v>
                </c:pt>
                <c:pt idx="715">
                  <c:v>#N/A</c:v>
                </c:pt>
                <c:pt idx="716">
                  <c:v>#N/A</c:v>
                </c:pt>
                <c:pt idx="717">
                  <c:v>0.47499999999999998</c:v>
                </c:pt>
                <c:pt idx="718">
                  <c:v>0.45</c:v>
                </c:pt>
                <c:pt idx="719">
                  <c:v>0.43</c:v>
                </c:pt>
                <c:pt idx="720">
                  <c:v>0.42499999999999999</c:v>
                </c:pt>
                <c:pt idx="721">
                  <c:v>0.42499999999999999</c:v>
                </c:pt>
                <c:pt idx="722">
                  <c:v>#N/A</c:v>
                </c:pt>
                <c:pt idx="723">
                  <c:v>#N/A</c:v>
                </c:pt>
                <c:pt idx="724">
                  <c:v>0.42</c:v>
                </c:pt>
                <c:pt idx="725">
                  <c:v>0.44</c:v>
                </c:pt>
                <c:pt idx="726">
                  <c:v>0.42</c:v>
                </c:pt>
                <c:pt idx="727">
                  <c:v>0.42499999999999999</c:v>
                </c:pt>
                <c:pt idx="728">
                  <c:v>0.42499999999999999</c:v>
                </c:pt>
                <c:pt idx="729">
                  <c:v>#N/A</c:v>
                </c:pt>
                <c:pt idx="730">
                  <c:v>#N/A</c:v>
                </c:pt>
                <c:pt idx="731">
                  <c:v>0.43</c:v>
                </c:pt>
                <c:pt idx="732">
                  <c:v>0.42499999999999999</c:v>
                </c:pt>
                <c:pt idx="733">
                  <c:v>0.38</c:v>
                </c:pt>
                <c:pt idx="734">
                  <c:v>0.38</c:v>
                </c:pt>
                <c:pt idx="735">
                  <c:v>0.38</c:v>
                </c:pt>
                <c:pt idx="736">
                  <c:v>#N/A</c:v>
                </c:pt>
                <c:pt idx="737">
                  <c:v>#N/A</c:v>
                </c:pt>
                <c:pt idx="738">
                  <c:v>0.36</c:v>
                </c:pt>
                <c:pt idx="739">
                  <c:v>0.35666666666666003</c:v>
                </c:pt>
                <c:pt idx="740">
                  <c:v>0.36</c:v>
                </c:pt>
                <c:pt idx="741">
                  <c:v>0.36</c:v>
                </c:pt>
                <c:pt idx="742">
                  <c:v>0.36</c:v>
                </c:pt>
                <c:pt idx="743">
                  <c:v>#N/A</c:v>
                </c:pt>
                <c:pt idx="744">
                  <c:v>#N/A</c:v>
                </c:pt>
                <c:pt idx="745">
                  <c:v>0.35499999999999998</c:v>
                </c:pt>
                <c:pt idx="746">
                  <c:v>0.36666666666665998</c:v>
                </c:pt>
                <c:pt idx="747">
                  <c:v>0.38500000000000001</c:v>
                </c:pt>
                <c:pt idx="748">
                  <c:v>0.37</c:v>
                </c:pt>
                <c:pt idx="749">
                  <c:v>0.37333333333333002</c:v>
                </c:pt>
                <c:pt idx="750">
                  <c:v>#N/A</c:v>
                </c:pt>
                <c:pt idx="751">
                  <c:v>#N/A</c:v>
                </c:pt>
                <c:pt idx="752">
                  <c:v>0.38</c:v>
                </c:pt>
                <c:pt idx="753">
                  <c:v>0.4</c:v>
                </c:pt>
                <c:pt idx="754">
                  <c:v>0.42499999999999999</c:v>
                </c:pt>
                <c:pt idx="755">
                  <c:v>0.44500000000000001</c:v>
                </c:pt>
                <c:pt idx="756">
                  <c:v>0.45</c:v>
                </c:pt>
                <c:pt idx="757">
                  <c:v>#N/A</c:v>
                </c:pt>
                <c:pt idx="758">
                  <c:v>#N/A</c:v>
                </c:pt>
                <c:pt idx="759">
                  <c:v>0.44</c:v>
                </c:pt>
                <c:pt idx="760">
                  <c:v>0.44</c:v>
                </c:pt>
                <c:pt idx="761">
                  <c:v>0.47499999999999998</c:v>
                </c:pt>
                <c:pt idx="762">
                  <c:v>0.47499999999999998</c:v>
                </c:pt>
                <c:pt idx="763">
                  <c:v>0.5</c:v>
                </c:pt>
                <c:pt idx="764">
                  <c:v>#N/A</c:v>
                </c:pt>
                <c:pt idx="765">
                  <c:v>#N/A</c:v>
                </c:pt>
                <c:pt idx="766">
                  <c:v>0.5</c:v>
                </c:pt>
                <c:pt idx="767">
                  <c:v>0.51500000000000001</c:v>
                </c:pt>
                <c:pt idx="768">
                  <c:v>0.51</c:v>
                </c:pt>
                <c:pt idx="769">
                  <c:v>0.5</c:v>
                </c:pt>
                <c:pt idx="770">
                  <c:v>0.42</c:v>
                </c:pt>
                <c:pt idx="771">
                  <c:v>#N/A</c:v>
                </c:pt>
                <c:pt idx="772">
                  <c:v>#N/A</c:v>
                </c:pt>
                <c:pt idx="773">
                  <c:v>0.5</c:v>
                </c:pt>
                <c:pt idx="774">
                  <c:v>0.49</c:v>
                </c:pt>
                <c:pt idx="775">
                  <c:v>0.45</c:v>
                </c:pt>
                <c:pt idx="776">
                  <c:v>0.5</c:v>
                </c:pt>
                <c:pt idx="777">
                  <c:v>0.52</c:v>
                </c:pt>
                <c:pt idx="778">
                  <c:v>#N/A</c:v>
                </c:pt>
                <c:pt idx="779">
                  <c:v>#N/A</c:v>
                </c:pt>
                <c:pt idx="780">
                  <c:v>0.51500000000000001</c:v>
                </c:pt>
                <c:pt idx="781">
                  <c:v>0.6</c:v>
                </c:pt>
                <c:pt idx="782">
                  <c:v>0.61499999999999999</c:v>
                </c:pt>
                <c:pt idx="783">
                  <c:v>0.625</c:v>
                </c:pt>
                <c:pt idx="784">
                  <c:v>0.64</c:v>
                </c:pt>
                <c:pt idx="785">
                  <c:v>#N/A</c:v>
                </c:pt>
                <c:pt idx="786">
                  <c:v>#N/A</c:v>
                </c:pt>
                <c:pt idx="787">
                  <c:v>0.63</c:v>
                </c:pt>
                <c:pt idx="788">
                  <c:v>0.64500000000000002</c:v>
                </c:pt>
                <c:pt idx="789">
                  <c:v>0.6</c:v>
                </c:pt>
                <c:pt idx="790">
                  <c:v>0.62</c:v>
                </c:pt>
                <c:pt idx="791">
                  <c:v>0.6</c:v>
                </c:pt>
                <c:pt idx="792">
                  <c:v>#N/A</c:v>
                </c:pt>
                <c:pt idx="793">
                  <c:v>#N/A</c:v>
                </c:pt>
                <c:pt idx="794">
                  <c:v>0.6</c:v>
                </c:pt>
                <c:pt idx="795">
                  <c:v>0.6</c:v>
                </c:pt>
                <c:pt idx="796">
                  <c:v>0.6</c:v>
                </c:pt>
                <c:pt idx="797">
                  <c:v>0.6</c:v>
                </c:pt>
                <c:pt idx="798">
                  <c:v>0.6</c:v>
                </c:pt>
                <c:pt idx="799">
                  <c:v>#N/A</c:v>
                </c:pt>
                <c:pt idx="800">
                  <c:v>#N/A</c:v>
                </c:pt>
                <c:pt idx="801">
                  <c:v>0.61</c:v>
                </c:pt>
                <c:pt idx="802">
                  <c:v>0.62</c:v>
                </c:pt>
                <c:pt idx="803">
                  <c:v>0.61</c:v>
                </c:pt>
                <c:pt idx="804">
                  <c:v>0.59499999999999997</c:v>
                </c:pt>
                <c:pt idx="805">
                  <c:v>0.6</c:v>
                </c:pt>
                <c:pt idx="806">
                  <c:v>#N/A</c:v>
                </c:pt>
                <c:pt idx="807">
                  <c:v>#N/A</c:v>
                </c:pt>
                <c:pt idx="808">
                  <c:v>0.59666666666666002</c:v>
                </c:pt>
                <c:pt idx="809">
                  <c:v>0.59</c:v>
                </c:pt>
                <c:pt idx="810">
                  <c:v>0.57999999999999996</c:v>
                </c:pt>
                <c:pt idx="811">
                  <c:v>0.57999999999999996</c:v>
                </c:pt>
                <c:pt idx="812">
                  <c:v>0.57999999999999996</c:v>
                </c:pt>
                <c:pt idx="813">
                  <c:v>#N/A</c:v>
                </c:pt>
                <c:pt idx="814">
                  <c:v>#N/A</c:v>
                </c:pt>
                <c:pt idx="815">
                  <c:v>0.57999999999999996</c:v>
                </c:pt>
                <c:pt idx="816">
                  <c:v>0.58166666666666</c:v>
                </c:pt>
                <c:pt idx="817">
                  <c:v>0.57999999999999996</c:v>
                </c:pt>
                <c:pt idx="818">
                  <c:v>0.58333333333333004</c:v>
                </c:pt>
                <c:pt idx="819">
                  <c:v>0.57999999999999996</c:v>
                </c:pt>
                <c:pt idx="820">
                  <c:v>#N/A</c:v>
                </c:pt>
                <c:pt idx="821">
                  <c:v>#N/A</c:v>
                </c:pt>
                <c:pt idx="822">
                  <c:v>0.59</c:v>
                </c:pt>
                <c:pt idx="823">
                  <c:v>0.57999999999999996</c:v>
                </c:pt>
                <c:pt idx="824">
                  <c:v>0.57999999999999996</c:v>
                </c:pt>
                <c:pt idx="825">
                  <c:v>0.59</c:v>
                </c:pt>
                <c:pt idx="826">
                  <c:v>0.57999999999999996</c:v>
                </c:pt>
                <c:pt idx="827">
                  <c:v>#N/A</c:v>
                </c:pt>
                <c:pt idx="828">
                  <c:v>#N/A</c:v>
                </c:pt>
                <c:pt idx="829">
                  <c:v>0.58333333333333004</c:v>
                </c:pt>
                <c:pt idx="830">
                  <c:v>0.59</c:v>
                </c:pt>
                <c:pt idx="831">
                  <c:v>0.58833333333333004</c:v>
                </c:pt>
                <c:pt idx="832">
                  <c:v>0.59</c:v>
                </c:pt>
                <c:pt idx="833">
                  <c:v>0.59</c:v>
                </c:pt>
                <c:pt idx="834">
                  <c:v>#N/A</c:v>
                </c:pt>
                <c:pt idx="835">
                  <c:v>#N/A</c:v>
                </c:pt>
                <c:pt idx="836">
                  <c:v>0.68500000000000005</c:v>
                </c:pt>
                <c:pt idx="837">
                  <c:v>0.73333333333332995</c:v>
                </c:pt>
                <c:pt idx="838">
                  <c:v>0.75</c:v>
                </c:pt>
                <c:pt idx="839">
                  <c:v>0.57999999999999996</c:v>
                </c:pt>
                <c:pt idx="840">
                  <c:v>0.75</c:v>
                </c:pt>
                <c:pt idx="841">
                  <c:v>#N/A</c:v>
                </c:pt>
                <c:pt idx="842">
                  <c:v>#N/A</c:v>
                </c:pt>
                <c:pt idx="843">
                  <c:v>0.81</c:v>
                </c:pt>
                <c:pt idx="844">
                  <c:v>0.83</c:v>
                </c:pt>
                <c:pt idx="845">
                  <c:v>0.83666666666666001</c:v>
                </c:pt>
                <c:pt idx="846">
                  <c:v>0.86</c:v>
                </c:pt>
                <c:pt idx="847">
                  <c:v>0.87</c:v>
                </c:pt>
                <c:pt idx="848">
                  <c:v>#N/A</c:v>
                </c:pt>
                <c:pt idx="849">
                  <c:v>#N/A</c:v>
                </c:pt>
                <c:pt idx="850">
                  <c:v>0.87</c:v>
                </c:pt>
                <c:pt idx="851">
                  <c:v>0.88</c:v>
                </c:pt>
                <c:pt idx="852">
                  <c:v>0.89</c:v>
                </c:pt>
                <c:pt idx="853">
                  <c:v>0.89</c:v>
                </c:pt>
                <c:pt idx="854">
                  <c:v>0.89</c:v>
                </c:pt>
                <c:pt idx="855">
                  <c:v>#N/A</c:v>
                </c:pt>
                <c:pt idx="856">
                  <c:v>#N/A</c:v>
                </c:pt>
                <c:pt idx="857">
                  <c:v>0.875</c:v>
                </c:pt>
                <c:pt idx="858">
                  <c:v>0.89500000000000002</c:v>
                </c:pt>
                <c:pt idx="859">
                  <c:v>0.89</c:v>
                </c:pt>
                <c:pt idx="860">
                  <c:v>0.88</c:v>
                </c:pt>
                <c:pt idx="861">
                  <c:v>0.88</c:v>
                </c:pt>
                <c:pt idx="862">
                  <c:v>#N/A</c:v>
                </c:pt>
                <c:pt idx="863">
                  <c:v>#N/A</c:v>
                </c:pt>
                <c:pt idx="864">
                  <c:v>0.9</c:v>
                </c:pt>
                <c:pt idx="865">
                  <c:v>0.90500000000000003</c:v>
                </c:pt>
                <c:pt idx="866">
                  <c:v>0.88500000000000001</c:v>
                </c:pt>
                <c:pt idx="867">
                  <c:v>0.88500000000000001</c:v>
                </c:pt>
                <c:pt idx="868">
                  <c:v>0.89</c:v>
                </c:pt>
                <c:pt idx="869">
                  <c:v>#N/A</c:v>
                </c:pt>
                <c:pt idx="870">
                  <c:v>#N/A</c:v>
                </c:pt>
                <c:pt idx="871">
                  <c:v>0.88500000000000001</c:v>
                </c:pt>
                <c:pt idx="872">
                  <c:v>0.94</c:v>
                </c:pt>
                <c:pt idx="873">
                  <c:v>0.91</c:v>
                </c:pt>
                <c:pt idx="874">
                  <c:v>0.91</c:v>
                </c:pt>
                <c:pt idx="875">
                  <c:v>0.94</c:v>
                </c:pt>
                <c:pt idx="876">
                  <c:v>#N/A</c:v>
                </c:pt>
                <c:pt idx="877">
                  <c:v>#N/A</c:v>
                </c:pt>
                <c:pt idx="878">
                  <c:v>0.93</c:v>
                </c:pt>
                <c:pt idx="879">
                  <c:v>0.9</c:v>
                </c:pt>
                <c:pt idx="880">
                  <c:v>0.88</c:v>
                </c:pt>
                <c:pt idx="881">
                  <c:v>0.91500000000000004</c:v>
                </c:pt>
                <c:pt idx="882">
                  <c:v>0.92</c:v>
                </c:pt>
                <c:pt idx="883">
                  <c:v>#N/A</c:v>
                </c:pt>
                <c:pt idx="884">
                  <c:v>#N/A</c:v>
                </c:pt>
                <c:pt idx="885">
                  <c:v>0.9</c:v>
                </c:pt>
                <c:pt idx="886">
                  <c:v>0.89</c:v>
                </c:pt>
                <c:pt idx="887">
                  <c:v>0.9</c:v>
                </c:pt>
                <c:pt idx="888">
                  <c:v>0.91</c:v>
                </c:pt>
                <c:pt idx="889">
                  <c:v>0.94</c:v>
                </c:pt>
                <c:pt idx="890">
                  <c:v>#N/A</c:v>
                </c:pt>
                <c:pt idx="891">
                  <c:v>#N/A</c:v>
                </c:pt>
                <c:pt idx="892">
                  <c:v>0.94</c:v>
                </c:pt>
                <c:pt idx="893">
                  <c:v>0.95</c:v>
                </c:pt>
                <c:pt idx="894">
                  <c:v>0.92500000000000004</c:v>
                </c:pt>
                <c:pt idx="895">
                  <c:v>1</c:v>
                </c:pt>
                <c:pt idx="896">
                  <c:v>0.9</c:v>
                </c:pt>
                <c:pt idx="897">
                  <c:v>#N/A</c:v>
                </c:pt>
                <c:pt idx="898">
                  <c:v>#N/A</c:v>
                </c:pt>
                <c:pt idx="899">
                  <c:v>1.0900000000000001</c:v>
                </c:pt>
                <c:pt idx="900">
                  <c:v>1.0933333333333299</c:v>
                </c:pt>
                <c:pt idx="901">
                  <c:v>1.175</c:v>
                </c:pt>
                <c:pt idx="902">
                  <c:v>1.2350000000000001</c:v>
                </c:pt>
                <c:pt idx="903">
                  <c:v>1.24</c:v>
                </c:pt>
                <c:pt idx="904">
                  <c:v>#N/A</c:v>
                </c:pt>
                <c:pt idx="905">
                  <c:v>#N/A</c:v>
                </c:pt>
                <c:pt idx="906">
                  <c:v>1.2233333333333301</c:v>
                </c:pt>
                <c:pt idx="907">
                  <c:v>1.24</c:v>
                </c:pt>
                <c:pt idx="908">
                  <c:v>1.2</c:v>
                </c:pt>
                <c:pt idx="909">
                  <c:v>1.21</c:v>
                </c:pt>
                <c:pt idx="910">
                  <c:v>1.2</c:v>
                </c:pt>
                <c:pt idx="911">
                  <c:v>#N/A</c:v>
                </c:pt>
                <c:pt idx="912">
                  <c:v>#N/A</c:v>
                </c:pt>
                <c:pt idx="913">
                  <c:v>1.21</c:v>
                </c:pt>
                <c:pt idx="914">
                  <c:v>1.22</c:v>
                </c:pt>
                <c:pt idx="915">
                  <c:v>1.22</c:v>
                </c:pt>
                <c:pt idx="916">
                  <c:v>1.24</c:v>
                </c:pt>
                <c:pt idx="917">
                  <c:v>1.24</c:v>
                </c:pt>
                <c:pt idx="918">
                  <c:v>#N/A</c:v>
                </c:pt>
                <c:pt idx="919">
                  <c:v>#N/A</c:v>
                </c:pt>
                <c:pt idx="920">
                  <c:v>1.2233333333333301</c:v>
                </c:pt>
                <c:pt idx="921">
                  <c:v>1.22</c:v>
                </c:pt>
                <c:pt idx="922">
                  <c:v>#N/A</c:v>
                </c:pt>
                <c:pt idx="923">
                  <c:v>1.2</c:v>
                </c:pt>
                <c:pt idx="924">
                  <c:v>1.19</c:v>
                </c:pt>
                <c:pt idx="925">
                  <c:v>#N/A</c:v>
                </c:pt>
                <c:pt idx="926">
                  <c:v>#N/A</c:v>
                </c:pt>
                <c:pt idx="927">
                  <c:v>1.23</c:v>
                </c:pt>
                <c:pt idx="928">
                  <c:v>1.25</c:v>
                </c:pt>
                <c:pt idx="929">
                  <c:v>1.25</c:v>
                </c:pt>
                <c:pt idx="930">
                  <c:v>1.25</c:v>
                </c:pt>
                <c:pt idx="931">
                  <c:v>1.25</c:v>
                </c:pt>
                <c:pt idx="932">
                  <c:v>#N/A</c:v>
                </c:pt>
                <c:pt idx="933">
                  <c:v>#N/A</c:v>
                </c:pt>
                <c:pt idx="934">
                  <c:v>1.25</c:v>
                </c:pt>
                <c:pt idx="935">
                  <c:v>1.2575000000000001</c:v>
                </c:pt>
                <c:pt idx="936">
                  <c:v>1.29</c:v>
                </c:pt>
                <c:pt idx="937">
                  <c:v>1.27</c:v>
                </c:pt>
                <c:pt idx="938">
                  <c:v>1.3</c:v>
                </c:pt>
                <c:pt idx="939">
                  <c:v>#N/A</c:v>
                </c:pt>
                <c:pt idx="940">
                  <c:v>#N/A</c:v>
                </c:pt>
                <c:pt idx="941">
                  <c:v>1.25</c:v>
                </c:pt>
                <c:pt idx="942">
                  <c:v>1.24</c:v>
                </c:pt>
                <c:pt idx="943">
                  <c:v>1.23</c:v>
                </c:pt>
                <c:pt idx="944">
                  <c:v>1.23</c:v>
                </c:pt>
                <c:pt idx="945">
                  <c:v>1.21</c:v>
                </c:pt>
                <c:pt idx="946">
                  <c:v>#N/A</c:v>
                </c:pt>
                <c:pt idx="947">
                  <c:v>#N/A</c:v>
                </c:pt>
                <c:pt idx="948">
                  <c:v>1.21</c:v>
                </c:pt>
                <c:pt idx="949">
                  <c:v>1.21</c:v>
                </c:pt>
                <c:pt idx="950">
                  <c:v>1.21</c:v>
                </c:pt>
                <c:pt idx="951">
                  <c:v>1.22</c:v>
                </c:pt>
                <c:pt idx="952">
                  <c:v>1.22</c:v>
                </c:pt>
                <c:pt idx="953">
                  <c:v>#N/A</c:v>
                </c:pt>
                <c:pt idx="954">
                  <c:v>#N/A</c:v>
                </c:pt>
                <c:pt idx="955">
                  <c:v>1.25</c:v>
                </c:pt>
                <c:pt idx="956">
                  <c:v>1.25</c:v>
                </c:pt>
                <c:pt idx="957">
                  <c:v>1.24</c:v>
                </c:pt>
                <c:pt idx="958">
                  <c:v>1.2</c:v>
                </c:pt>
                <c:pt idx="959">
                  <c:v>1.2</c:v>
                </c:pt>
                <c:pt idx="960">
                  <c:v>#N/A</c:v>
                </c:pt>
                <c:pt idx="961">
                  <c:v>#N/A</c:v>
                </c:pt>
                <c:pt idx="962">
                  <c:v>1.27</c:v>
                </c:pt>
                <c:pt idx="963">
                  <c:v>1.22</c:v>
                </c:pt>
                <c:pt idx="964">
                  <c:v>1.21</c:v>
                </c:pt>
                <c:pt idx="965">
                  <c:v>1.22</c:v>
                </c:pt>
                <c:pt idx="966">
                  <c:v>1.23</c:v>
                </c:pt>
                <c:pt idx="967">
                  <c:v>#N/A</c:v>
                </c:pt>
                <c:pt idx="968">
                  <c:v>#N/A</c:v>
                </c:pt>
                <c:pt idx="969">
                  <c:v>1.23</c:v>
                </c:pt>
                <c:pt idx="970">
                  <c:v>1.2150000000000001</c:v>
                </c:pt>
                <c:pt idx="971">
                  <c:v>1.23</c:v>
                </c:pt>
                <c:pt idx="972">
                  <c:v>1.21</c:v>
                </c:pt>
                <c:pt idx="973">
                  <c:v>1.2150000000000001</c:v>
                </c:pt>
                <c:pt idx="974">
                  <c:v>#N/A</c:v>
                </c:pt>
                <c:pt idx="975">
                  <c:v>#N/A</c:v>
                </c:pt>
                <c:pt idx="976">
                  <c:v>1.21</c:v>
                </c:pt>
                <c:pt idx="977">
                  <c:v>1.2</c:v>
                </c:pt>
                <c:pt idx="978">
                  <c:v>1.2</c:v>
                </c:pt>
                <c:pt idx="979">
                  <c:v>1.2</c:v>
                </c:pt>
                <c:pt idx="980">
                  <c:v>1.2</c:v>
                </c:pt>
                <c:pt idx="981">
                  <c:v>#N/A</c:v>
                </c:pt>
                <c:pt idx="982">
                  <c:v>#N/A</c:v>
                </c:pt>
                <c:pt idx="983">
                  <c:v>1.21</c:v>
                </c:pt>
                <c:pt idx="984">
                  <c:v>1.21</c:v>
                </c:pt>
                <c:pt idx="985">
                  <c:v>1.21</c:v>
                </c:pt>
                <c:pt idx="986">
                  <c:v>1.2</c:v>
                </c:pt>
                <c:pt idx="987">
                  <c:v>1.175</c:v>
                </c:pt>
                <c:pt idx="988">
                  <c:v>#N/A</c:v>
                </c:pt>
                <c:pt idx="989">
                  <c:v>#N/A</c:v>
                </c:pt>
                <c:pt idx="990">
                  <c:v>1.21</c:v>
                </c:pt>
                <c:pt idx="991">
                  <c:v>1.21</c:v>
                </c:pt>
                <c:pt idx="992">
                  <c:v>1.21</c:v>
                </c:pt>
                <c:pt idx="993">
                  <c:v>1.2</c:v>
                </c:pt>
                <c:pt idx="994">
                  <c:v>1.17</c:v>
                </c:pt>
                <c:pt idx="995">
                  <c:v>#N/A</c:v>
                </c:pt>
                <c:pt idx="996">
                  <c:v>#N/A</c:v>
                </c:pt>
                <c:pt idx="997">
                  <c:v>1.21</c:v>
                </c:pt>
                <c:pt idx="998">
                  <c:v>1.19</c:v>
                </c:pt>
                <c:pt idx="999">
                  <c:v>1.1299999999999999</c:v>
                </c:pt>
                <c:pt idx="1000">
                  <c:v>1.1299999999999999</c:v>
                </c:pt>
                <c:pt idx="1001">
                  <c:v>1.1399999999999999</c:v>
                </c:pt>
                <c:pt idx="1002">
                  <c:v>#N/A</c:v>
                </c:pt>
                <c:pt idx="1003">
                  <c:v>#N/A</c:v>
                </c:pt>
                <c:pt idx="1004">
                  <c:v>1.21</c:v>
                </c:pt>
                <c:pt idx="1005">
                  <c:v>1.125</c:v>
                </c:pt>
                <c:pt idx="1006">
                  <c:v>1.1499999999999999</c:v>
                </c:pt>
                <c:pt idx="1007">
                  <c:v>1.14333333333333</c:v>
                </c:pt>
                <c:pt idx="1008">
                  <c:v>1.165</c:v>
                </c:pt>
                <c:pt idx="1009">
                  <c:v>#N/A</c:v>
                </c:pt>
                <c:pt idx="1010">
                  <c:v>#N/A</c:v>
                </c:pt>
                <c:pt idx="1011">
                  <c:v>1.17</c:v>
                </c:pt>
                <c:pt idx="1012">
                  <c:v>1.17</c:v>
                </c:pt>
                <c:pt idx="1013">
                  <c:v>1.17</c:v>
                </c:pt>
                <c:pt idx="1014">
                  <c:v>1.1399999999999999</c:v>
                </c:pt>
                <c:pt idx="1015">
                  <c:v>1.1499999999999999</c:v>
                </c:pt>
                <c:pt idx="1016">
                  <c:v>#N/A</c:v>
                </c:pt>
                <c:pt idx="1017">
                  <c:v>#N/A</c:v>
                </c:pt>
                <c:pt idx="1018">
                  <c:v>1.1200000000000001</c:v>
                </c:pt>
                <c:pt idx="1019">
                  <c:v>1.0900000000000001</c:v>
                </c:pt>
                <c:pt idx="1020">
                  <c:v>1.0900000000000001</c:v>
                </c:pt>
                <c:pt idx="1021">
                  <c:v>1.11333333333333</c:v>
                </c:pt>
                <c:pt idx="1022">
                  <c:v>1.11333333333333</c:v>
                </c:pt>
                <c:pt idx="1023">
                  <c:v>#N/A</c:v>
                </c:pt>
                <c:pt idx="1024">
                  <c:v>#N/A</c:v>
                </c:pt>
                <c:pt idx="1025">
                  <c:v>1.08666666666666</c:v>
                </c:pt>
                <c:pt idx="1026">
                  <c:v>1.0649999999999999</c:v>
                </c:pt>
                <c:pt idx="1027">
                  <c:v>1.0649999999999999</c:v>
                </c:pt>
                <c:pt idx="1028">
                  <c:v>1.07</c:v>
                </c:pt>
                <c:pt idx="1029">
                  <c:v>1.03</c:v>
                </c:pt>
                <c:pt idx="1030">
                  <c:v>#N/A</c:v>
                </c:pt>
                <c:pt idx="1031">
                  <c:v>#N/A</c:v>
                </c:pt>
                <c:pt idx="1032">
                  <c:v>1.0449999999999999</c:v>
                </c:pt>
                <c:pt idx="1033">
                  <c:v>1.04</c:v>
                </c:pt>
                <c:pt idx="1034">
                  <c:v>1.05</c:v>
                </c:pt>
                <c:pt idx="1035">
                  <c:v>1.05</c:v>
                </c:pt>
                <c:pt idx="1036">
                  <c:v>1.05</c:v>
                </c:pt>
                <c:pt idx="1037">
                  <c:v>#N/A</c:v>
                </c:pt>
                <c:pt idx="1038">
                  <c:v>#N/A</c:v>
                </c:pt>
                <c:pt idx="1039">
                  <c:v>1.05</c:v>
                </c:pt>
                <c:pt idx="1040">
                  <c:v>1.05</c:v>
                </c:pt>
                <c:pt idx="1041">
                  <c:v>1.0549999999999999</c:v>
                </c:pt>
                <c:pt idx="1042">
                  <c:v>1.08</c:v>
                </c:pt>
                <c:pt idx="1043">
                  <c:v>1.04</c:v>
                </c:pt>
                <c:pt idx="1044">
                  <c:v>#N/A</c:v>
                </c:pt>
                <c:pt idx="1045">
                  <c:v>#N/A</c:v>
                </c:pt>
                <c:pt idx="1046">
                  <c:v>1.0649999999999999</c:v>
                </c:pt>
                <c:pt idx="1047">
                  <c:v>1.0649999999999999</c:v>
                </c:pt>
                <c:pt idx="1048">
                  <c:v>1.0549999999999999</c:v>
                </c:pt>
                <c:pt idx="1049">
                  <c:v>1.05</c:v>
                </c:pt>
                <c:pt idx="1050">
                  <c:v>1.05</c:v>
                </c:pt>
                <c:pt idx="1051">
                  <c:v>#N/A</c:v>
                </c:pt>
                <c:pt idx="1052">
                  <c:v>#N/A</c:v>
                </c:pt>
                <c:pt idx="1053">
                  <c:v>1.0549999999999999</c:v>
                </c:pt>
                <c:pt idx="1054">
                  <c:v>1.02</c:v>
                </c:pt>
                <c:pt idx="1055">
                  <c:v>1</c:v>
                </c:pt>
                <c:pt idx="1056">
                  <c:v>1</c:v>
                </c:pt>
                <c:pt idx="1057">
                  <c:v>0.99</c:v>
                </c:pt>
                <c:pt idx="1058">
                  <c:v>#N/A</c:v>
                </c:pt>
                <c:pt idx="1059">
                  <c:v>#N/A</c:v>
                </c:pt>
                <c:pt idx="1060">
                  <c:v>0.995</c:v>
                </c:pt>
                <c:pt idx="1061">
                  <c:v>0.99</c:v>
                </c:pt>
                <c:pt idx="1062">
                  <c:v>1.0249999999999999</c:v>
                </c:pt>
                <c:pt idx="1063">
                  <c:v>0.99</c:v>
                </c:pt>
                <c:pt idx="1064">
                  <c:v>0.92</c:v>
                </c:pt>
                <c:pt idx="1065">
                  <c:v>#N/A</c:v>
                </c:pt>
                <c:pt idx="1066">
                  <c:v>#N/A</c:v>
                </c:pt>
                <c:pt idx="1067">
                  <c:v>0.95499999999999996</c:v>
                </c:pt>
                <c:pt idx="1068">
                  <c:v>1.0249999999999999</c:v>
                </c:pt>
                <c:pt idx="1069">
                  <c:v>0.98</c:v>
                </c:pt>
                <c:pt idx="1070">
                  <c:v>1.0166666666666599</c:v>
                </c:pt>
                <c:pt idx="1071">
                  <c:v>1</c:v>
                </c:pt>
                <c:pt idx="1072">
                  <c:v>#N/A</c:v>
                </c:pt>
                <c:pt idx="1073">
                  <c:v>#N/A</c:v>
                </c:pt>
                <c:pt idx="1074">
                  <c:v>1.0166666666666599</c:v>
                </c:pt>
                <c:pt idx="1075">
                  <c:v>1</c:v>
                </c:pt>
                <c:pt idx="1076">
                  <c:v>1.0375000000000001</c:v>
                </c:pt>
                <c:pt idx="1077">
                  <c:v>1.1000000000000001</c:v>
                </c:pt>
                <c:pt idx="1078">
                  <c:v>1.1992</c:v>
                </c:pt>
                <c:pt idx="1079">
                  <c:v>#N/A</c:v>
                </c:pt>
                <c:pt idx="1080">
                  <c:v>#N/A</c:v>
                </c:pt>
                <c:pt idx="1081">
                  <c:v>1.1466666666666601</c:v>
                </c:pt>
                <c:pt idx="1082">
                  <c:v>1.2</c:v>
                </c:pt>
                <c:pt idx="1083">
                  <c:v>1.18</c:v>
                </c:pt>
                <c:pt idx="1084">
                  <c:v>1.1599999999999999</c:v>
                </c:pt>
                <c:pt idx="1085">
                  <c:v>1.1499999999999999</c:v>
                </c:pt>
                <c:pt idx="1086">
                  <c:v>#N/A</c:v>
                </c:pt>
                <c:pt idx="1087">
                  <c:v>#N/A</c:v>
                </c:pt>
                <c:pt idx="1088">
                  <c:v>1.1499999999999999</c:v>
                </c:pt>
                <c:pt idx="1089">
                  <c:v>1.1499999999999999</c:v>
                </c:pt>
                <c:pt idx="1090">
                  <c:v>1.1499999999999999</c:v>
                </c:pt>
                <c:pt idx="1091">
                  <c:v>1.1100000000000001</c:v>
                </c:pt>
                <c:pt idx="1092">
                  <c:v>1.1100000000000001</c:v>
                </c:pt>
                <c:pt idx="1093">
                  <c:v>#N/A</c:v>
                </c:pt>
                <c:pt idx="1094">
                  <c:v>#N/A</c:v>
                </c:pt>
                <c:pt idx="1095">
                  <c:v>1.07</c:v>
                </c:pt>
                <c:pt idx="1096">
                  <c:v>1</c:v>
                </c:pt>
                <c:pt idx="1097">
                  <c:v>1.1100000000000001</c:v>
                </c:pt>
                <c:pt idx="1098">
                  <c:v>1.1200000000000001</c:v>
                </c:pt>
                <c:pt idx="1099">
                  <c:v>1</c:v>
                </c:pt>
                <c:pt idx="1100">
                  <c:v>#N/A</c:v>
                </c:pt>
                <c:pt idx="1101">
                  <c:v>#N/A</c:v>
                </c:pt>
                <c:pt idx="1102">
                  <c:v>1.11333333333333</c:v>
                </c:pt>
                <c:pt idx="1103">
                  <c:v>1.105</c:v>
                </c:pt>
                <c:pt idx="1104">
                  <c:v>1.1100000000000001</c:v>
                </c:pt>
                <c:pt idx="1105">
                  <c:v>1.1100000000000001</c:v>
                </c:pt>
                <c:pt idx="1106">
                  <c:v>1.1200000000000001</c:v>
                </c:pt>
                <c:pt idx="1107">
                  <c:v>#N/A</c:v>
                </c:pt>
                <c:pt idx="1108">
                  <c:v>#N/A</c:v>
                </c:pt>
                <c:pt idx="1109">
                  <c:v>1.11333333333333</c:v>
                </c:pt>
                <c:pt idx="1110">
                  <c:v>1.105</c:v>
                </c:pt>
                <c:pt idx="1111">
                  <c:v>1.0349999999999999</c:v>
                </c:pt>
                <c:pt idx="1112">
                  <c:v>1.0900000000000001</c:v>
                </c:pt>
                <c:pt idx="1113">
                  <c:v>1.0900000000000001</c:v>
                </c:pt>
                <c:pt idx="1114">
                  <c:v>#N/A</c:v>
                </c:pt>
                <c:pt idx="1115">
                  <c:v>#N/A</c:v>
                </c:pt>
                <c:pt idx="1116">
                  <c:v>1.07</c:v>
                </c:pt>
                <c:pt idx="1117">
                  <c:v>1.075</c:v>
                </c:pt>
                <c:pt idx="1118">
                  <c:v>1.07666666666666</c:v>
                </c:pt>
                <c:pt idx="1119">
                  <c:v>1.07666666666666</c:v>
                </c:pt>
                <c:pt idx="1120">
                  <c:v>1.07</c:v>
                </c:pt>
                <c:pt idx="1121">
                  <c:v>#N/A</c:v>
                </c:pt>
                <c:pt idx="1122">
                  <c:v>#N/A</c:v>
                </c:pt>
                <c:pt idx="1123">
                  <c:v>1.075</c:v>
                </c:pt>
                <c:pt idx="1124">
                  <c:v>1.075</c:v>
                </c:pt>
                <c:pt idx="1125">
                  <c:v>1.07666666666666</c:v>
                </c:pt>
                <c:pt idx="1126">
                  <c:v>1.07</c:v>
                </c:pt>
                <c:pt idx="1127">
                  <c:v>1.0900000000000001</c:v>
                </c:pt>
                <c:pt idx="1128">
                  <c:v>#N/A</c:v>
                </c:pt>
                <c:pt idx="1129">
                  <c:v>#N/A</c:v>
                </c:pt>
                <c:pt idx="1130">
                  <c:v>1.0900000000000001</c:v>
                </c:pt>
                <c:pt idx="1131">
                  <c:v>1.08</c:v>
                </c:pt>
                <c:pt idx="1132">
                  <c:v>1.07</c:v>
                </c:pt>
                <c:pt idx="1133">
                  <c:v>1.07</c:v>
                </c:pt>
                <c:pt idx="1134">
                  <c:v>1.0649999999999999</c:v>
                </c:pt>
                <c:pt idx="1135">
                  <c:v>#N/A</c:v>
                </c:pt>
                <c:pt idx="1136">
                  <c:v>#N/A</c:v>
                </c:pt>
                <c:pt idx="1137">
                  <c:v>1.05</c:v>
                </c:pt>
                <c:pt idx="1138">
                  <c:v>1.05</c:v>
                </c:pt>
                <c:pt idx="1139">
                  <c:v>1.02</c:v>
                </c:pt>
                <c:pt idx="1140">
                  <c:v>1.03</c:v>
                </c:pt>
                <c:pt idx="1141">
                  <c:v>1.02</c:v>
                </c:pt>
                <c:pt idx="1142">
                  <c:v>#N/A</c:v>
                </c:pt>
                <c:pt idx="1143">
                  <c:v>#N/A</c:v>
                </c:pt>
                <c:pt idx="1144">
                  <c:v>1.05</c:v>
                </c:pt>
                <c:pt idx="1145">
                  <c:v>1.05</c:v>
                </c:pt>
                <c:pt idx="1146">
                  <c:v>1.05</c:v>
                </c:pt>
                <c:pt idx="1147">
                  <c:v>1.05</c:v>
                </c:pt>
                <c:pt idx="1148">
                  <c:v>1.05</c:v>
                </c:pt>
                <c:pt idx="1149">
                  <c:v>#N/A</c:v>
                </c:pt>
                <c:pt idx="1150">
                  <c:v>#N/A</c:v>
                </c:pt>
                <c:pt idx="1151">
                  <c:v>1.05</c:v>
                </c:pt>
                <c:pt idx="1152">
                  <c:v>1.06</c:v>
                </c:pt>
                <c:pt idx="1153">
                  <c:v>1.06</c:v>
                </c:pt>
                <c:pt idx="1154">
                  <c:v>1.0733333333333299</c:v>
                </c:pt>
                <c:pt idx="1155">
                  <c:v>1.1200000000000001</c:v>
                </c:pt>
                <c:pt idx="1156">
                  <c:v>#N/A</c:v>
                </c:pt>
                <c:pt idx="1157">
                  <c:v>#N/A</c:v>
                </c:pt>
                <c:pt idx="1158">
                  <c:v>1.1200000000000001</c:v>
                </c:pt>
                <c:pt idx="1159">
                  <c:v>1.1299999999999999</c:v>
                </c:pt>
                <c:pt idx="1160">
                  <c:v>1.1200000000000001</c:v>
                </c:pt>
                <c:pt idx="1161">
                  <c:v>1.1200000000000001</c:v>
                </c:pt>
                <c:pt idx="1162">
                  <c:v>1.1200000000000001</c:v>
                </c:pt>
                <c:pt idx="1163">
                  <c:v>#N/A</c:v>
                </c:pt>
                <c:pt idx="1164">
                  <c:v>#N/A</c:v>
                </c:pt>
                <c:pt idx="1165">
                  <c:v>1.1033333333333299</c:v>
                </c:pt>
                <c:pt idx="1166">
                  <c:v>1.1033333333333299</c:v>
                </c:pt>
                <c:pt idx="1167">
                  <c:v>1.1200000000000001</c:v>
                </c:pt>
                <c:pt idx="1168">
                  <c:v>1.1033333333333299</c:v>
                </c:pt>
                <c:pt idx="1169">
                  <c:v>1.095</c:v>
                </c:pt>
                <c:pt idx="1170">
                  <c:v>#N/A</c:v>
                </c:pt>
                <c:pt idx="1171">
                  <c:v>#N/A</c:v>
                </c:pt>
                <c:pt idx="1172">
                  <c:v>1.175</c:v>
                </c:pt>
                <c:pt idx="1173">
                  <c:v>1.2</c:v>
                </c:pt>
                <c:pt idx="1174">
                  <c:v>1.1766666666666601</c:v>
                </c:pt>
                <c:pt idx="1175">
                  <c:v>#N/A</c:v>
                </c:pt>
                <c:pt idx="1176">
                  <c:v>1.1766666666666601</c:v>
                </c:pt>
                <c:pt idx="1177">
                  <c:v>#N/A</c:v>
                </c:pt>
                <c:pt idx="1178">
                  <c:v>#N/A</c:v>
                </c:pt>
                <c:pt idx="1179">
                  <c:v>1.18</c:v>
                </c:pt>
                <c:pt idx="1180">
                  <c:v>1.18</c:v>
                </c:pt>
                <c:pt idx="1181">
                  <c:v>1.155</c:v>
                </c:pt>
                <c:pt idx="1182">
                  <c:v>1.07</c:v>
                </c:pt>
                <c:pt idx="1183">
                  <c:v>1.25</c:v>
                </c:pt>
                <c:pt idx="1184">
                  <c:v>#N/A</c:v>
                </c:pt>
                <c:pt idx="1185">
                  <c:v>#N/A</c:v>
                </c:pt>
                <c:pt idx="1186">
                  <c:v>1.2466666666666599</c:v>
                </c:pt>
                <c:pt idx="1187">
                  <c:v>1.2533333333333301</c:v>
                </c:pt>
                <c:pt idx="1188">
                  <c:v>1.2533333333333301</c:v>
                </c:pt>
                <c:pt idx="1189">
                  <c:v>1.26</c:v>
                </c:pt>
                <c:pt idx="1190">
                  <c:v>1.25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1.25</c:v>
                </c:pt>
                <c:pt idx="1196">
                  <c:v>1.26</c:v>
                </c:pt>
                <c:pt idx="1197">
                  <c:v>1.1729499999999999</c:v>
                </c:pt>
                <c:pt idx="1198">
                  <c:v>#N/A</c:v>
                </c:pt>
                <c:pt idx="1199">
                  <c:v>#N/A</c:v>
                </c:pt>
                <c:pt idx="1200">
                  <c:v>1.25</c:v>
                </c:pt>
                <c:pt idx="1201">
                  <c:v>1.27</c:v>
                </c:pt>
                <c:pt idx="1202">
                  <c:v>1.2833333333333301</c:v>
                </c:pt>
                <c:pt idx="1203">
                  <c:v>1.3</c:v>
                </c:pt>
                <c:pt idx="1204">
                  <c:v>1.3</c:v>
                </c:pt>
                <c:pt idx="1205">
                  <c:v>#N/A</c:v>
                </c:pt>
                <c:pt idx="1206">
                  <c:v>#N/A</c:v>
                </c:pt>
                <c:pt idx="1207">
                  <c:v>1.25</c:v>
                </c:pt>
                <c:pt idx="1208">
                  <c:v>1.2833333333333301</c:v>
                </c:pt>
                <c:pt idx="1209">
                  <c:v>1.3</c:v>
                </c:pt>
                <c:pt idx="1210">
                  <c:v>1.2749999999999999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1.2833333333333301</c:v>
                </c:pt>
                <c:pt idx="1215">
                  <c:v>1.2833333333333301</c:v>
                </c:pt>
                <c:pt idx="1216">
                  <c:v>1.2749999999999999</c:v>
                </c:pt>
                <c:pt idx="1217">
                  <c:v>1.3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1.3</c:v>
                </c:pt>
                <c:pt idx="1222">
                  <c:v>1.2833333333333301</c:v>
                </c:pt>
                <c:pt idx="1223">
                  <c:v>1.3</c:v>
                </c:pt>
                <c:pt idx="1224">
                  <c:v>#N/A</c:v>
                </c:pt>
                <c:pt idx="1225">
                  <c:v>1.3</c:v>
                </c:pt>
                <c:pt idx="1226">
                  <c:v>#N/A</c:v>
                </c:pt>
                <c:pt idx="1227">
                  <c:v>#N/A</c:v>
                </c:pt>
                <c:pt idx="1228">
                  <c:v>1.2833333333333301</c:v>
                </c:pt>
                <c:pt idx="1229">
                  <c:v>1.2949999999999999</c:v>
                </c:pt>
                <c:pt idx="1230">
                  <c:v>1.29</c:v>
                </c:pt>
                <c:pt idx="1231">
                  <c:v>1.2666666666666599</c:v>
                </c:pt>
                <c:pt idx="1232">
                  <c:v>1.2633333333333301</c:v>
                </c:pt>
                <c:pt idx="1233">
                  <c:v>#N/A</c:v>
                </c:pt>
                <c:pt idx="1234">
                  <c:v>#N/A</c:v>
                </c:pt>
                <c:pt idx="1235">
                  <c:v>1.27</c:v>
                </c:pt>
                <c:pt idx="1236">
                  <c:v>1.27</c:v>
                </c:pt>
                <c:pt idx="1237">
                  <c:v>1.27</c:v>
                </c:pt>
                <c:pt idx="1238">
                  <c:v>1.27</c:v>
                </c:pt>
                <c:pt idx="1239">
                  <c:v>1.27</c:v>
                </c:pt>
                <c:pt idx="1240">
                  <c:v>#N/A</c:v>
                </c:pt>
                <c:pt idx="1241">
                  <c:v>#N/A</c:v>
                </c:pt>
                <c:pt idx="1242">
                  <c:v>1.26</c:v>
                </c:pt>
                <c:pt idx="1243">
                  <c:v>0.76500000000000001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1.2649999999999999</c:v>
                </c:pt>
                <c:pt idx="1250">
                  <c:v>1.27</c:v>
                </c:pt>
                <c:pt idx="1251">
                  <c:v>1.27</c:v>
                </c:pt>
                <c:pt idx="1252">
                  <c:v>0.76500000000000001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1.27</c:v>
                </c:pt>
                <c:pt idx="1257">
                  <c:v>1.27</c:v>
                </c:pt>
                <c:pt idx="1258">
                  <c:v>1.27</c:v>
                </c:pt>
                <c:pt idx="1259">
                  <c:v>1.27</c:v>
                </c:pt>
                <c:pt idx="1260">
                  <c:v>1.28</c:v>
                </c:pt>
                <c:pt idx="1261">
                  <c:v>#N/A</c:v>
                </c:pt>
                <c:pt idx="1262">
                  <c:v>#N/A</c:v>
                </c:pt>
                <c:pt idx="1263">
                  <c:v>1.28666666666666</c:v>
                </c:pt>
                <c:pt idx="1264">
                  <c:v>1.2849999999999999</c:v>
                </c:pt>
                <c:pt idx="1265">
                  <c:v>1.29666666666666</c:v>
                </c:pt>
                <c:pt idx="1266">
                  <c:v>1.28</c:v>
                </c:pt>
                <c:pt idx="1267">
                  <c:v>1.2666666666666599</c:v>
                </c:pt>
                <c:pt idx="1268">
                  <c:v>#N/A</c:v>
                </c:pt>
                <c:pt idx="1269">
                  <c:v>#N/A</c:v>
                </c:pt>
                <c:pt idx="1270">
                  <c:v>1.26</c:v>
                </c:pt>
                <c:pt idx="1271">
                  <c:v>1.2166666666666599</c:v>
                </c:pt>
                <c:pt idx="1272">
                  <c:v>1.22</c:v>
                </c:pt>
                <c:pt idx="1273">
                  <c:v>1.2066666666666599</c:v>
                </c:pt>
                <c:pt idx="1274">
                  <c:v>1.20333333333333</c:v>
                </c:pt>
                <c:pt idx="1275">
                  <c:v>#N/A</c:v>
                </c:pt>
                <c:pt idx="1276">
                  <c:v>#N/A</c:v>
                </c:pt>
                <c:pt idx="1277">
                  <c:v>1.20333333333333</c:v>
                </c:pt>
                <c:pt idx="1278">
                  <c:v>1.2050000000000001</c:v>
                </c:pt>
                <c:pt idx="1279">
                  <c:v>1.19</c:v>
                </c:pt>
                <c:pt idx="1280">
                  <c:v>1.1766666666666601</c:v>
                </c:pt>
                <c:pt idx="1281">
                  <c:v>1.19</c:v>
                </c:pt>
                <c:pt idx="1282">
                  <c:v>#N/A</c:v>
                </c:pt>
                <c:pt idx="1283">
                  <c:v>#N/A</c:v>
                </c:pt>
                <c:pt idx="1284">
                  <c:v>1.1499999999999999</c:v>
                </c:pt>
                <c:pt idx="1285">
                  <c:v>#N/A</c:v>
                </c:pt>
                <c:pt idx="1286">
                  <c:v>1.165</c:v>
                </c:pt>
                <c:pt idx="1287">
                  <c:v>1.165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1.1499999999999999</c:v>
                </c:pt>
                <c:pt idx="1292">
                  <c:v>1.115</c:v>
                </c:pt>
                <c:pt idx="1293">
                  <c:v>1.0833333333333299</c:v>
                </c:pt>
                <c:pt idx="1294">
                  <c:v>1.08</c:v>
                </c:pt>
                <c:pt idx="1295">
                  <c:v>1.08</c:v>
                </c:pt>
                <c:pt idx="1296">
                  <c:v>#N/A</c:v>
                </c:pt>
                <c:pt idx="1297">
                  <c:v>#N/A</c:v>
                </c:pt>
                <c:pt idx="1298">
                  <c:v>1.08</c:v>
                </c:pt>
                <c:pt idx="1299">
                  <c:v>1.08</c:v>
                </c:pt>
                <c:pt idx="1300">
                  <c:v>1.08</c:v>
                </c:pt>
                <c:pt idx="1301">
                  <c:v>1.08</c:v>
                </c:pt>
                <c:pt idx="1302">
                  <c:v>1.08</c:v>
                </c:pt>
                <c:pt idx="1303">
                  <c:v>#N/A</c:v>
                </c:pt>
                <c:pt idx="1304">
                  <c:v>#N/A</c:v>
                </c:pt>
                <c:pt idx="1305">
                  <c:v>1.0833333333333299</c:v>
                </c:pt>
                <c:pt idx="1306">
                  <c:v>1.075</c:v>
                </c:pt>
                <c:pt idx="1307">
                  <c:v>1.05</c:v>
                </c:pt>
                <c:pt idx="1308">
                  <c:v>1.0575000000000001</c:v>
                </c:pt>
                <c:pt idx="1309">
                  <c:v>1.0549999999999999</c:v>
                </c:pt>
                <c:pt idx="1310">
                  <c:v>#N/A</c:v>
                </c:pt>
                <c:pt idx="1311">
                  <c:v>#N/A</c:v>
                </c:pt>
                <c:pt idx="1312">
                  <c:v>1.0549999999999999</c:v>
                </c:pt>
                <c:pt idx="1313">
                  <c:v>1.0533333333333299</c:v>
                </c:pt>
                <c:pt idx="1314">
                  <c:v>1.05</c:v>
                </c:pt>
                <c:pt idx="1315">
                  <c:v>1.05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1.05</c:v>
                </c:pt>
                <c:pt idx="1320">
                  <c:v>1.05</c:v>
                </c:pt>
                <c:pt idx="1321">
                  <c:v>1.05</c:v>
                </c:pt>
                <c:pt idx="1322">
                  <c:v>1.0549999999999999</c:v>
                </c:pt>
                <c:pt idx="1323">
                  <c:v>1.0449999999999999</c:v>
                </c:pt>
                <c:pt idx="1324">
                  <c:v>#N/A</c:v>
                </c:pt>
                <c:pt idx="1325">
                  <c:v>#N/A</c:v>
                </c:pt>
                <c:pt idx="1326">
                  <c:v>0.99</c:v>
                </c:pt>
                <c:pt idx="1327">
                  <c:v>0.98666666666666003</c:v>
                </c:pt>
                <c:pt idx="1328">
                  <c:v>0.99</c:v>
                </c:pt>
                <c:pt idx="1329">
                  <c:v>0.99</c:v>
                </c:pt>
                <c:pt idx="1330">
                  <c:v>0.99</c:v>
                </c:pt>
                <c:pt idx="1331">
                  <c:v>#N/A</c:v>
                </c:pt>
                <c:pt idx="1332">
                  <c:v>#N/A</c:v>
                </c:pt>
                <c:pt idx="1333">
                  <c:v>0.98</c:v>
                </c:pt>
                <c:pt idx="1334">
                  <c:v>0.97499999999999998</c:v>
                </c:pt>
                <c:pt idx="1335">
                  <c:v>0.98</c:v>
                </c:pt>
                <c:pt idx="1336">
                  <c:v>0.98</c:v>
                </c:pt>
                <c:pt idx="1337">
                  <c:v>0.97</c:v>
                </c:pt>
                <c:pt idx="1338">
                  <c:v>#N/A</c:v>
                </c:pt>
                <c:pt idx="1339">
                  <c:v>#N/A</c:v>
                </c:pt>
                <c:pt idx="1340">
                  <c:v>0.97</c:v>
                </c:pt>
                <c:pt idx="1341">
                  <c:v>0.98</c:v>
                </c:pt>
                <c:pt idx="1342">
                  <c:v>0.98</c:v>
                </c:pt>
                <c:pt idx="1343">
                  <c:v>0.97</c:v>
                </c:pt>
                <c:pt idx="1344">
                  <c:v>0.97</c:v>
                </c:pt>
                <c:pt idx="1345">
                  <c:v>#N/A</c:v>
                </c:pt>
                <c:pt idx="1346">
                  <c:v>#N/A</c:v>
                </c:pt>
                <c:pt idx="1347">
                  <c:v>0.96666666666666001</c:v>
                </c:pt>
                <c:pt idx="1348">
                  <c:v>0.98</c:v>
                </c:pt>
                <c:pt idx="1349">
                  <c:v>0.96</c:v>
                </c:pt>
                <c:pt idx="1350">
                  <c:v>0.96</c:v>
                </c:pt>
                <c:pt idx="1351">
                  <c:v>0.96</c:v>
                </c:pt>
                <c:pt idx="1352">
                  <c:v>#N/A</c:v>
                </c:pt>
                <c:pt idx="1353">
                  <c:v>#N/A</c:v>
                </c:pt>
                <c:pt idx="1354">
                  <c:v>0.97666666666666002</c:v>
                </c:pt>
                <c:pt idx="1355">
                  <c:v>#N/A</c:v>
                </c:pt>
                <c:pt idx="1356">
                  <c:v>0.97</c:v>
                </c:pt>
                <c:pt idx="1357">
                  <c:v>0.97</c:v>
                </c:pt>
                <c:pt idx="1358">
                  <c:v>0.97</c:v>
                </c:pt>
                <c:pt idx="1359">
                  <c:v>#N/A</c:v>
                </c:pt>
                <c:pt idx="1360">
                  <c:v>#N/A</c:v>
                </c:pt>
                <c:pt idx="1361">
                  <c:v>0.97</c:v>
                </c:pt>
                <c:pt idx="1362">
                  <c:v>0.97153333333333003</c:v>
                </c:pt>
                <c:pt idx="1363">
                  <c:v>0.97499999999999998</c:v>
                </c:pt>
                <c:pt idx="1364">
                  <c:v>0.97499999999999998</c:v>
                </c:pt>
                <c:pt idx="1365">
                  <c:v>0.97499999999999998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0.97499999999999998</c:v>
                </c:pt>
                <c:pt idx="1371">
                  <c:v>0.97499999999999998</c:v>
                </c:pt>
                <c:pt idx="1372">
                  <c:v>0.97</c:v>
                </c:pt>
                <c:pt idx="1373">
                  <c:v>#N/A</c:v>
                </c:pt>
                <c:pt idx="1374">
                  <c:v>#N/A</c:v>
                </c:pt>
                <c:pt idx="1375">
                  <c:v>0.97</c:v>
                </c:pt>
                <c:pt idx="1376">
                  <c:v>#N/A</c:v>
                </c:pt>
                <c:pt idx="1377">
                  <c:v>#N/A</c:v>
                </c:pt>
                <c:pt idx="1378">
                  <c:v>0.96333333333333004</c:v>
                </c:pt>
                <c:pt idx="1379">
                  <c:v>0.95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0.95</c:v>
                </c:pt>
                <c:pt idx="1384">
                  <c:v>0.95</c:v>
                </c:pt>
                <c:pt idx="1385">
                  <c:v>1</c:v>
                </c:pt>
                <c:pt idx="1386">
                  <c:v>1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#N/A</c:v>
                </c:pt>
                <c:pt idx="1395">
                  <c:v>#N/A</c:v>
                </c:pt>
                <c:pt idx="1396">
                  <c:v>0.98</c:v>
                </c:pt>
                <c:pt idx="1397">
                  <c:v>1.01</c:v>
                </c:pt>
                <c:pt idx="1398">
                  <c:v>1.0033333333333301</c:v>
                </c:pt>
                <c:pt idx="1399">
                  <c:v>1.0033333333333301</c:v>
                </c:pt>
                <c:pt idx="1400">
                  <c:v>1.01</c:v>
                </c:pt>
                <c:pt idx="1401">
                  <c:v>#N/A</c:v>
                </c:pt>
                <c:pt idx="1402">
                  <c:v>#N/A</c:v>
                </c:pt>
                <c:pt idx="1403">
                  <c:v>1.0049999999999999</c:v>
                </c:pt>
                <c:pt idx="1404">
                  <c:v>1.01</c:v>
                </c:pt>
                <c:pt idx="1405">
                  <c:v>1.0066666666666599</c:v>
                </c:pt>
                <c:pt idx="1406">
                  <c:v>1.0066666666666599</c:v>
                </c:pt>
                <c:pt idx="1407">
                  <c:v>1.0049999999999999</c:v>
                </c:pt>
                <c:pt idx="1408">
                  <c:v>#N/A</c:v>
                </c:pt>
                <c:pt idx="1409">
                  <c:v>#N/A</c:v>
                </c:pt>
                <c:pt idx="1410">
                  <c:v>1.01</c:v>
                </c:pt>
                <c:pt idx="1411">
                  <c:v>1</c:v>
                </c:pt>
                <c:pt idx="1412">
                  <c:v>1.01</c:v>
                </c:pt>
                <c:pt idx="1413">
                  <c:v>1.01</c:v>
                </c:pt>
                <c:pt idx="1414">
                  <c:v>1.0133333333333301</c:v>
                </c:pt>
                <c:pt idx="1415">
                  <c:v>#N/A</c:v>
                </c:pt>
                <c:pt idx="1416">
                  <c:v>#N/A</c:v>
                </c:pt>
                <c:pt idx="1417">
                  <c:v>1.0166666666666599</c:v>
                </c:pt>
                <c:pt idx="1418">
                  <c:v>1.0149999999999999</c:v>
                </c:pt>
                <c:pt idx="1419">
                  <c:v>0.995</c:v>
                </c:pt>
                <c:pt idx="1420">
                  <c:v>0.99333333333332996</c:v>
                </c:pt>
                <c:pt idx="1421">
                  <c:v>0.99</c:v>
                </c:pt>
                <c:pt idx="1422">
                  <c:v>#N/A</c:v>
                </c:pt>
                <c:pt idx="1423">
                  <c:v>#N/A</c:v>
                </c:pt>
                <c:pt idx="1424">
                  <c:v>0.98</c:v>
                </c:pt>
                <c:pt idx="1425">
                  <c:v>0.95</c:v>
                </c:pt>
                <c:pt idx="1426">
                  <c:v>0.88</c:v>
                </c:pt>
                <c:pt idx="1427">
                  <c:v>0.87333333333332996</c:v>
                </c:pt>
                <c:pt idx="1428">
                  <c:v>0.87333333333332996</c:v>
                </c:pt>
                <c:pt idx="1429">
                  <c:v>#N/A</c:v>
                </c:pt>
                <c:pt idx="1430">
                  <c:v>#N/A</c:v>
                </c:pt>
                <c:pt idx="1431">
                  <c:v>0.86</c:v>
                </c:pt>
                <c:pt idx="1432">
                  <c:v>0.90500000000000003</c:v>
                </c:pt>
                <c:pt idx="1433">
                  <c:v>0.93</c:v>
                </c:pt>
                <c:pt idx="1434">
                  <c:v>0.86</c:v>
                </c:pt>
                <c:pt idx="1435">
                  <c:v>0.86</c:v>
                </c:pt>
                <c:pt idx="1436">
                  <c:v>#N/A</c:v>
                </c:pt>
                <c:pt idx="1437">
                  <c:v>#N/A</c:v>
                </c:pt>
                <c:pt idx="1438">
                  <c:v>0.90500000000000003</c:v>
                </c:pt>
                <c:pt idx="1439">
                  <c:v>0.85</c:v>
                </c:pt>
                <c:pt idx="1440">
                  <c:v>0.86</c:v>
                </c:pt>
                <c:pt idx="1441">
                  <c:v>0.86</c:v>
                </c:pt>
                <c:pt idx="1442">
                  <c:v>0.84499999999999997</c:v>
                </c:pt>
                <c:pt idx="1443">
                  <c:v>#N/A</c:v>
                </c:pt>
                <c:pt idx="1444">
                  <c:v>#N/A</c:v>
                </c:pt>
                <c:pt idx="1445">
                  <c:v>0.81</c:v>
                </c:pt>
                <c:pt idx="1446">
                  <c:v>0.80666666666665998</c:v>
                </c:pt>
                <c:pt idx="1447">
                  <c:v>0.8</c:v>
                </c:pt>
                <c:pt idx="1448">
                  <c:v>0.78</c:v>
                </c:pt>
                <c:pt idx="1449">
                  <c:v>0.80500000000000005</c:v>
                </c:pt>
                <c:pt idx="1450">
                  <c:v>#N/A</c:v>
                </c:pt>
                <c:pt idx="1451">
                  <c:v>#N/A</c:v>
                </c:pt>
                <c:pt idx="1452">
                  <c:v>0.78</c:v>
                </c:pt>
                <c:pt idx="1453">
                  <c:v>0.78</c:v>
                </c:pt>
                <c:pt idx="1454">
                  <c:v>0.78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0.78</c:v>
                </c:pt>
                <c:pt idx="1460">
                  <c:v>0.77</c:v>
                </c:pt>
                <c:pt idx="1461">
                  <c:v>#N/A</c:v>
                </c:pt>
                <c:pt idx="1462">
                  <c:v>#N/A</c:v>
                </c:pt>
                <c:pt idx="1463">
                  <c:v>0.76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0.84</c:v>
                </c:pt>
                <c:pt idx="1468">
                  <c:v>0.83499999999999996</c:v>
                </c:pt>
                <c:pt idx="1469">
                  <c:v>0.83</c:v>
                </c:pt>
                <c:pt idx="1470">
                  <c:v>0.83</c:v>
                </c:pt>
                <c:pt idx="1471">
                  <c:v>#N/A</c:v>
                </c:pt>
                <c:pt idx="1472">
                  <c:v>#N/A</c:v>
                </c:pt>
                <c:pt idx="1473">
                  <c:v>0.83333333333333004</c:v>
                </c:pt>
                <c:pt idx="1474">
                  <c:v>0.82666666666666</c:v>
                </c:pt>
                <c:pt idx="1475">
                  <c:v>0.82666666666666</c:v>
                </c:pt>
                <c:pt idx="1476">
                  <c:v>0.82666666666666</c:v>
                </c:pt>
                <c:pt idx="1477">
                  <c:v>0.83</c:v>
                </c:pt>
                <c:pt idx="1478">
                  <c:v>#N/A</c:v>
                </c:pt>
                <c:pt idx="1479">
                  <c:v>#N/A</c:v>
                </c:pt>
                <c:pt idx="1480">
                  <c:v>0.82333333333333003</c:v>
                </c:pt>
                <c:pt idx="1481">
                  <c:v>0.82499999999999996</c:v>
                </c:pt>
                <c:pt idx="1482">
                  <c:v>0.82</c:v>
                </c:pt>
                <c:pt idx="1483">
                  <c:v>0.82499999999999996</c:v>
                </c:pt>
                <c:pt idx="1484">
                  <c:v>0.82</c:v>
                </c:pt>
                <c:pt idx="1485">
                  <c:v>#N/A</c:v>
                </c:pt>
                <c:pt idx="1486">
                  <c:v>#N/A</c:v>
                </c:pt>
                <c:pt idx="1487">
                  <c:v>0.79</c:v>
                </c:pt>
                <c:pt idx="1488">
                  <c:v>0.78</c:v>
                </c:pt>
                <c:pt idx="1489">
                  <c:v>0.77333333333332999</c:v>
                </c:pt>
                <c:pt idx="1490">
                  <c:v>0.77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1.1033333333333299</c:v>
                </c:pt>
                <c:pt idx="1495">
                  <c:v>0.77</c:v>
                </c:pt>
                <c:pt idx="1496">
                  <c:v>0.77</c:v>
                </c:pt>
                <c:pt idx="1497">
                  <c:v>0.77</c:v>
                </c:pt>
                <c:pt idx="1498">
                  <c:v>0.77</c:v>
                </c:pt>
                <c:pt idx="1499">
                  <c:v>#N/A</c:v>
                </c:pt>
                <c:pt idx="1500">
                  <c:v>#N/A</c:v>
                </c:pt>
                <c:pt idx="1501">
                  <c:v>0.77</c:v>
                </c:pt>
                <c:pt idx="1502">
                  <c:v>0.76500000000000001</c:v>
                </c:pt>
                <c:pt idx="1503">
                  <c:v>0.77166666666665995</c:v>
                </c:pt>
                <c:pt idx="1504">
                  <c:v>0.77500000000000002</c:v>
                </c:pt>
                <c:pt idx="1505">
                  <c:v>0.77</c:v>
                </c:pt>
                <c:pt idx="1506">
                  <c:v>#N/A</c:v>
                </c:pt>
                <c:pt idx="1507">
                  <c:v>#N/A</c:v>
                </c:pt>
                <c:pt idx="1508">
                  <c:v>0.76166666666666005</c:v>
                </c:pt>
                <c:pt idx="1509">
                  <c:v>0.76</c:v>
                </c:pt>
                <c:pt idx="1510">
                  <c:v>0.76</c:v>
                </c:pt>
                <c:pt idx="1511">
                  <c:v>0.75</c:v>
                </c:pt>
                <c:pt idx="1512">
                  <c:v>0.75333333333332997</c:v>
                </c:pt>
                <c:pt idx="1513">
                  <c:v>#N/A</c:v>
                </c:pt>
                <c:pt idx="1514">
                  <c:v>#N/A</c:v>
                </c:pt>
                <c:pt idx="1515">
                  <c:v>0.75333333333332997</c:v>
                </c:pt>
                <c:pt idx="1516">
                  <c:v>0.75</c:v>
                </c:pt>
                <c:pt idx="1517">
                  <c:v>0.72</c:v>
                </c:pt>
                <c:pt idx="1518">
                  <c:v>0.59</c:v>
                </c:pt>
                <c:pt idx="1519">
                  <c:v>0.58333333333333004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0.6</c:v>
                </c:pt>
                <c:pt idx="1524">
                  <c:v>0.59333333333333005</c:v>
                </c:pt>
                <c:pt idx="1525">
                  <c:v>0.56999999999999995</c:v>
                </c:pt>
                <c:pt idx="1526">
                  <c:v>0.20499999999999999</c:v>
                </c:pt>
                <c:pt idx="1527">
                  <c:v>#N/A</c:v>
                </c:pt>
                <c:pt idx="1528">
                  <c:v>#N/A</c:v>
                </c:pt>
                <c:pt idx="1529">
                  <c:v>0.70499999999999996</c:v>
                </c:pt>
                <c:pt idx="1530">
                  <c:v>0.76</c:v>
                </c:pt>
                <c:pt idx="1531">
                  <c:v>0.61</c:v>
                </c:pt>
                <c:pt idx="1532">
                  <c:v>#N/A</c:v>
                </c:pt>
                <c:pt idx="1533">
                  <c:v>0.70499999999999996</c:v>
                </c:pt>
                <c:pt idx="1534">
                  <c:v>#N/A</c:v>
                </c:pt>
                <c:pt idx="1535">
                  <c:v>#N/A</c:v>
                </c:pt>
                <c:pt idx="1536">
                  <c:v>0.26</c:v>
                </c:pt>
                <c:pt idx="1537">
                  <c:v>0.76</c:v>
                </c:pt>
                <c:pt idx="1538">
                  <c:v>0.76</c:v>
                </c:pt>
                <c:pt idx="1539">
                  <c:v>0.56999999999999995</c:v>
                </c:pt>
                <c:pt idx="1540">
                  <c:v>0.03</c:v>
                </c:pt>
                <c:pt idx="1541">
                  <c:v>#N/A</c:v>
                </c:pt>
                <c:pt idx="1542">
                  <c:v>#N/A</c:v>
                </c:pt>
                <c:pt idx="1543">
                  <c:v>-0.02</c:v>
                </c:pt>
                <c:pt idx="1544">
                  <c:v>0.115</c:v>
                </c:pt>
                <c:pt idx="1545">
                  <c:v>-0.01</c:v>
                </c:pt>
                <c:pt idx="1546">
                  <c:v>#N/A</c:v>
                </c:pt>
                <c:pt idx="1547">
                  <c:v>-0.12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-0.22</c:v>
                </c:pt>
                <c:pt idx="1552">
                  <c:v>-0.22</c:v>
                </c:pt>
                <c:pt idx="1553">
                  <c:v>-0.125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-0.125</c:v>
                </c:pt>
                <c:pt idx="1558">
                  <c:v>-0.25</c:v>
                </c:pt>
                <c:pt idx="1559">
                  <c:v>#N/A</c:v>
                </c:pt>
                <c:pt idx="1560">
                  <c:v>#N/A</c:v>
                </c:pt>
                <c:pt idx="1561">
                  <c:v>0.65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-0.28749999999999998</c:v>
                </c:pt>
                <c:pt idx="1568">
                  <c:v>-0.3</c:v>
                </c:pt>
                <c:pt idx="1569">
                  <c:v>#N/A</c:v>
                </c:pt>
                <c:pt idx="1570">
                  <c:v>#N/A</c:v>
                </c:pt>
                <c:pt idx="1571">
                  <c:v>0.65</c:v>
                </c:pt>
                <c:pt idx="1572">
                  <c:v>#N/A</c:v>
                </c:pt>
                <c:pt idx="1573">
                  <c:v>#N/A</c:v>
                </c:pt>
                <c:pt idx="1574">
                  <c:v>-0.45</c:v>
                </c:pt>
                <c:pt idx="1575">
                  <c:v>-0.35</c:v>
                </c:pt>
                <c:pt idx="1576">
                  <c:v>#N/A</c:v>
                </c:pt>
                <c:pt idx="1577">
                  <c:v>#N/A</c:v>
                </c:pt>
                <c:pt idx="1578">
                  <c:v>0.1</c:v>
                </c:pt>
                <c:pt idx="1579">
                  <c:v>-0.5</c:v>
                </c:pt>
                <c:pt idx="1580">
                  <c:v>#N/A</c:v>
                </c:pt>
                <c:pt idx="1581">
                  <c:v>#N/A</c:v>
                </c:pt>
                <c:pt idx="1582">
                  <c:v>-0.45</c:v>
                </c:pt>
                <c:pt idx="1583">
                  <c:v>#N/A</c:v>
                </c:pt>
                <c:pt idx="1584">
                  <c:v>#N/A</c:v>
                </c:pt>
                <c:pt idx="1585">
                  <c:v>7.4999999999999997E-2</c:v>
                </c:pt>
                <c:pt idx="1586">
                  <c:v>-0.47499999999999998</c:v>
                </c:pt>
                <c:pt idx="1587">
                  <c:v>-0.55000000000000004</c:v>
                </c:pt>
                <c:pt idx="1588">
                  <c:v>-0.6</c:v>
                </c:pt>
                <c:pt idx="1589">
                  <c:v>-0.6</c:v>
                </c:pt>
                <c:pt idx="1590">
                  <c:v>#N/A</c:v>
                </c:pt>
                <c:pt idx="1591">
                  <c:v>#N/A</c:v>
                </c:pt>
                <c:pt idx="1592">
                  <c:v>-0.25</c:v>
                </c:pt>
                <c:pt idx="1593">
                  <c:v>-0.7</c:v>
                </c:pt>
                <c:pt idx="1594">
                  <c:v>-0.8</c:v>
                </c:pt>
                <c:pt idx="1595">
                  <c:v>-0.8</c:v>
                </c:pt>
                <c:pt idx="1596">
                  <c:v>-0.7</c:v>
                </c:pt>
                <c:pt idx="1597">
                  <c:v>#N/A</c:v>
                </c:pt>
                <c:pt idx="1598">
                  <c:v>#N/A</c:v>
                </c:pt>
                <c:pt idx="1599">
                  <c:v>-0.13333333333333</c:v>
                </c:pt>
                <c:pt idx="1600">
                  <c:v>-0.06</c:v>
                </c:pt>
                <c:pt idx="1601">
                  <c:v>#N/A</c:v>
                </c:pt>
                <c:pt idx="1602">
                  <c:v>0.21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0.24</c:v>
                </c:pt>
                <c:pt idx="1607">
                  <c:v>0.25</c:v>
                </c:pt>
                <c:pt idx="1608">
                  <c:v>0.3</c:v>
                </c:pt>
                <c:pt idx="1609">
                  <c:v>0.3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0.32</c:v>
                </c:pt>
                <c:pt idx="1614">
                  <c:v>0.32</c:v>
                </c:pt>
                <c:pt idx="1615">
                  <c:v>0.34333333333332999</c:v>
                </c:pt>
                <c:pt idx="1616">
                  <c:v>0.43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0.51</c:v>
                </c:pt>
                <c:pt idx="1622">
                  <c:v>0.53</c:v>
                </c:pt>
                <c:pt idx="1623">
                  <c:v>0.46750000000000003</c:v>
                </c:pt>
                <c:pt idx="1624">
                  <c:v>0.42</c:v>
                </c:pt>
                <c:pt idx="1625">
                  <c:v>#N/A</c:v>
                </c:pt>
                <c:pt idx="1626">
                  <c:v>#N/A</c:v>
                </c:pt>
                <c:pt idx="1627">
                  <c:v>0.33</c:v>
                </c:pt>
                <c:pt idx="1628">
                  <c:v>0.375</c:v>
                </c:pt>
                <c:pt idx="1629">
                  <c:v>0.41</c:v>
                </c:pt>
                <c:pt idx="1630">
                  <c:v>0.35</c:v>
                </c:pt>
                <c:pt idx="1631">
                  <c:v>0.35</c:v>
                </c:pt>
                <c:pt idx="1632">
                  <c:v>#N/A</c:v>
                </c:pt>
                <c:pt idx="1633">
                  <c:v>#N/A</c:v>
                </c:pt>
                <c:pt idx="1634">
                  <c:v>0.32</c:v>
                </c:pt>
                <c:pt idx="1635">
                  <c:v>0.32</c:v>
                </c:pt>
                <c:pt idx="1636">
                  <c:v>0.32</c:v>
                </c:pt>
                <c:pt idx="1637">
                  <c:v>0.3</c:v>
                </c:pt>
                <c:pt idx="1638">
                  <c:v>0.32</c:v>
                </c:pt>
                <c:pt idx="1639">
                  <c:v>#N/A</c:v>
                </c:pt>
                <c:pt idx="1640">
                  <c:v>#N/A</c:v>
                </c:pt>
                <c:pt idx="1641">
                  <c:v>0.15</c:v>
                </c:pt>
                <c:pt idx="1642">
                  <c:v>0.19333333333333</c:v>
                </c:pt>
                <c:pt idx="1643">
                  <c:v>0.2</c:v>
                </c:pt>
                <c:pt idx="1644">
                  <c:v>0.19333333333333</c:v>
                </c:pt>
                <c:pt idx="1645">
                  <c:v>0.18</c:v>
                </c:pt>
                <c:pt idx="1646">
                  <c:v>#N/A</c:v>
                </c:pt>
                <c:pt idx="1647">
                  <c:v>#N/A</c:v>
                </c:pt>
                <c:pt idx="1648">
                  <c:v>0.2</c:v>
                </c:pt>
                <c:pt idx="1649">
                  <c:v>0.2</c:v>
                </c:pt>
                <c:pt idx="1650">
                  <c:v>#N/A</c:v>
                </c:pt>
                <c:pt idx="1651">
                  <c:v>0.2</c:v>
                </c:pt>
                <c:pt idx="1652">
                  <c:v>0.14000000000000001</c:v>
                </c:pt>
                <c:pt idx="1653">
                  <c:v>#N/A</c:v>
                </c:pt>
                <c:pt idx="1654">
                  <c:v>#N/A</c:v>
                </c:pt>
                <c:pt idx="1655">
                  <c:v>0.13500000000000001</c:v>
                </c:pt>
                <c:pt idx="1656">
                  <c:v>0.13</c:v>
                </c:pt>
                <c:pt idx="1657">
                  <c:v>0.1</c:v>
                </c:pt>
                <c:pt idx="1658">
                  <c:v>0.1</c:v>
                </c:pt>
                <c:pt idx="1659">
                  <c:v>-5.0000000000000001E-4</c:v>
                </c:pt>
                <c:pt idx="1660">
                  <c:v>#N/A</c:v>
                </c:pt>
                <c:pt idx="1661">
                  <c:v>#N/A</c:v>
                </c:pt>
                <c:pt idx="1662">
                  <c:v>0</c:v>
                </c:pt>
                <c:pt idx="1663">
                  <c:v>6.1033333333329998E-2</c:v>
                </c:pt>
                <c:pt idx="1664">
                  <c:v>-1.4999999999999999E-4</c:v>
                </c:pt>
                <c:pt idx="1665">
                  <c:v>-0.03</c:v>
                </c:pt>
                <c:pt idx="1666">
                  <c:v>-0.03</c:v>
                </c:pt>
                <c:pt idx="1667">
                  <c:v>#N/A</c:v>
                </c:pt>
                <c:pt idx="1668">
                  <c:v>#N/A</c:v>
                </c:pt>
                <c:pt idx="1669">
                  <c:v>0.04</c:v>
                </c:pt>
                <c:pt idx="1670">
                  <c:v>#N/A</c:v>
                </c:pt>
                <c:pt idx="1671">
                  <c:v>-0.03</c:v>
                </c:pt>
                <c:pt idx="1672">
                  <c:v>#N/A</c:v>
                </c:pt>
                <c:pt idx="1673">
                  <c:v>7.4999999999999997E-2</c:v>
                </c:pt>
                <c:pt idx="1674">
                  <c:v>#N/A</c:v>
                </c:pt>
                <c:pt idx="1675">
                  <c:v>#N/A</c:v>
                </c:pt>
                <c:pt idx="1676">
                  <c:v>-0.03</c:v>
                </c:pt>
                <c:pt idx="1677">
                  <c:v>-0.03</c:v>
                </c:pt>
                <c:pt idx="1678">
                  <c:v>-0.03</c:v>
                </c:pt>
                <c:pt idx="1679">
                  <c:v>-4.3333333333329997E-2</c:v>
                </c:pt>
                <c:pt idx="1680">
                  <c:v>-0.04</c:v>
                </c:pt>
                <c:pt idx="1681">
                  <c:v>#N/A</c:v>
                </c:pt>
                <c:pt idx="1682">
                  <c:v>#N/A</c:v>
                </c:pt>
                <c:pt idx="1683">
                  <c:v>-0.06</c:v>
                </c:pt>
                <c:pt idx="1684">
                  <c:v>-0.06</c:v>
                </c:pt>
                <c:pt idx="1685">
                  <c:v>#N/A</c:v>
                </c:pt>
                <c:pt idx="1686">
                  <c:v>0.03</c:v>
                </c:pt>
                <c:pt idx="1687">
                  <c:v>0.05</c:v>
                </c:pt>
                <c:pt idx="1688">
                  <c:v>#N/A</c:v>
                </c:pt>
                <c:pt idx="1689">
                  <c:v>#N/A</c:v>
                </c:pt>
                <c:pt idx="1690">
                  <c:v>0.10666666666666</c:v>
                </c:pt>
                <c:pt idx="1691">
                  <c:v>0.125</c:v>
                </c:pt>
                <c:pt idx="1692">
                  <c:v>0.1</c:v>
                </c:pt>
                <c:pt idx="1693">
                  <c:v>#N/A</c:v>
                </c:pt>
                <c:pt idx="1694">
                  <c:v>0.125</c:v>
                </c:pt>
                <c:pt idx="1695">
                  <c:v>#N/A</c:v>
                </c:pt>
                <c:pt idx="1696">
                  <c:v>#N/A</c:v>
                </c:pt>
                <c:pt idx="1697">
                  <c:v>0.15</c:v>
                </c:pt>
                <c:pt idx="1698">
                  <c:v>0.125</c:v>
                </c:pt>
                <c:pt idx="1699">
                  <c:v>0.13333333333333</c:v>
                </c:pt>
                <c:pt idx="1700">
                  <c:v>0.1</c:v>
                </c:pt>
                <c:pt idx="1701">
                  <c:v>0.125</c:v>
                </c:pt>
                <c:pt idx="1702">
                  <c:v>#N/A</c:v>
                </c:pt>
                <c:pt idx="1703">
                  <c:v>#N/A</c:v>
                </c:pt>
                <c:pt idx="1704">
                  <c:v>0.13833333333333001</c:v>
                </c:pt>
                <c:pt idx="1705">
                  <c:v>0.14249999999999999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0</c:v>
                </c:pt>
                <c:pt idx="1714">
                  <c:v>-2.5000000000000001E-3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0</c:v>
                </c:pt>
                <c:pt idx="1719">
                  <c:v>#N/A</c:v>
                </c:pt>
                <c:pt idx="1720">
                  <c:v>-5.96E-2</c:v>
                </c:pt>
                <c:pt idx="1721">
                  <c:v>-0.05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-0.08</c:v>
                </c:pt>
                <c:pt idx="1726">
                  <c:v>-0.08</c:v>
                </c:pt>
                <c:pt idx="1727">
                  <c:v>-0.08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-0.16</c:v>
                </c:pt>
                <c:pt idx="1735">
                  <c:v>-0.16500000000000001</c:v>
                </c:pt>
                <c:pt idx="1736">
                  <c:v>-0.15</c:v>
                </c:pt>
                <c:pt idx="1737">
                  <c:v>#N/A</c:v>
                </c:pt>
                <c:pt idx="1738">
                  <c:v>#N/A</c:v>
                </c:pt>
                <c:pt idx="1739">
                  <c:v>-0.15</c:v>
                </c:pt>
                <c:pt idx="1740">
                  <c:v>-0.15</c:v>
                </c:pt>
                <c:pt idx="1741">
                  <c:v>-0.15</c:v>
                </c:pt>
                <c:pt idx="1742">
                  <c:v>-0.15</c:v>
                </c:pt>
                <c:pt idx="1743">
                  <c:v>-0.15</c:v>
                </c:pt>
                <c:pt idx="1744">
                  <c:v>#N/A</c:v>
                </c:pt>
                <c:pt idx="1745">
                  <c:v>#N/A</c:v>
                </c:pt>
                <c:pt idx="1746">
                  <c:v>-0.21</c:v>
                </c:pt>
                <c:pt idx="1747">
                  <c:v>-0.2</c:v>
                </c:pt>
                <c:pt idx="1748">
                  <c:v>-0.22</c:v>
                </c:pt>
                <c:pt idx="1749">
                  <c:v>-0.25</c:v>
                </c:pt>
                <c:pt idx="1750">
                  <c:v>-0.2165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-0.2</c:v>
                </c:pt>
                <c:pt idx="1755">
                  <c:v>-0.08</c:v>
                </c:pt>
                <c:pt idx="1756">
                  <c:v>-0.09</c:v>
                </c:pt>
                <c:pt idx="1757">
                  <c:v>-0.12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-0.14000000000000001</c:v>
                </c:pt>
                <c:pt idx="1762">
                  <c:v>-0.15</c:v>
                </c:pt>
                <c:pt idx="1763">
                  <c:v>-0.35</c:v>
                </c:pt>
                <c:pt idx="1764">
                  <c:v>-0.31</c:v>
                </c:pt>
                <c:pt idx="1765">
                  <c:v>#N/A</c:v>
                </c:pt>
                <c:pt idx="1766">
                  <c:v>#N/A</c:v>
                </c:pt>
                <c:pt idx="1767">
                  <c:v>-0.35</c:v>
                </c:pt>
                <c:pt idx="1768">
                  <c:v>-0.3</c:v>
                </c:pt>
                <c:pt idx="1769">
                  <c:v>#N/A</c:v>
                </c:pt>
                <c:pt idx="1770">
                  <c:v>#N/A</c:v>
                </c:pt>
                <c:pt idx="1771">
                  <c:v>-0.3</c:v>
                </c:pt>
                <c:pt idx="1772">
                  <c:v>#N/A</c:v>
                </c:pt>
                <c:pt idx="1773">
                  <c:v>#N/A</c:v>
                </c:pt>
                <c:pt idx="1774">
                  <c:v>-0.16</c:v>
                </c:pt>
                <c:pt idx="1775">
                  <c:v>-2.2100000000000002E-2</c:v>
                </c:pt>
                <c:pt idx="1776">
                  <c:v>#N/A</c:v>
                </c:pt>
                <c:pt idx="1777">
                  <c:v>-0.03</c:v>
                </c:pt>
                <c:pt idx="1778">
                  <c:v>-0.03</c:v>
                </c:pt>
                <c:pt idx="1779">
                  <c:v>#N/A</c:v>
                </c:pt>
                <c:pt idx="1780">
                  <c:v>#N/A</c:v>
                </c:pt>
                <c:pt idx="1781">
                  <c:v>-0.11333333333333</c:v>
                </c:pt>
                <c:pt idx="1782">
                  <c:v>-0.09</c:v>
                </c:pt>
                <c:pt idx="1783">
                  <c:v>0.11</c:v>
                </c:pt>
                <c:pt idx="1784">
                  <c:v>0.13</c:v>
                </c:pt>
                <c:pt idx="1785">
                  <c:v>-0.09</c:v>
                </c:pt>
                <c:pt idx="1786">
                  <c:v>#N/A</c:v>
                </c:pt>
                <c:pt idx="1787">
                  <c:v>#N/A</c:v>
                </c:pt>
                <c:pt idx="1788">
                  <c:v>0.15</c:v>
                </c:pt>
                <c:pt idx="1789">
                  <c:v>0.15</c:v>
                </c:pt>
                <c:pt idx="1790">
                  <c:v>0.17499999999999999</c:v>
                </c:pt>
                <c:pt idx="1791">
                  <c:v>0.17499999999999999</c:v>
                </c:pt>
                <c:pt idx="1792">
                  <c:v>0.18</c:v>
                </c:pt>
                <c:pt idx="1793">
                  <c:v>#N/A</c:v>
                </c:pt>
                <c:pt idx="1794">
                  <c:v>#N/A</c:v>
                </c:pt>
                <c:pt idx="1795">
                  <c:v>0.17333333333333001</c:v>
                </c:pt>
                <c:pt idx="1796">
                  <c:v>0.17</c:v>
                </c:pt>
                <c:pt idx="1797">
                  <c:v>0.18</c:v>
                </c:pt>
                <c:pt idx="1798">
                  <c:v>0.18</c:v>
                </c:pt>
                <c:pt idx="1799">
                  <c:v>0.18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0.18</c:v>
                </c:pt>
                <c:pt idx="1804">
                  <c:v>0.18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0.245</c:v>
                </c:pt>
                <c:pt idx="1811">
                  <c:v>0.2</c:v>
                </c:pt>
                <c:pt idx="1812">
                  <c:v>0.2</c:v>
                </c:pt>
                <c:pt idx="1813">
                  <c:v>0.23</c:v>
                </c:pt>
                <c:pt idx="1814">
                  <c:v>#N/A</c:v>
                </c:pt>
                <c:pt idx="1815">
                  <c:v>#N/A</c:v>
                </c:pt>
                <c:pt idx="1816">
                  <c:v>0.23</c:v>
                </c:pt>
                <c:pt idx="1817">
                  <c:v>0.23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0.23</c:v>
                </c:pt>
                <c:pt idx="1824">
                  <c:v>0.22333333333333</c:v>
                </c:pt>
                <c:pt idx="1825">
                  <c:v>0.22</c:v>
                </c:pt>
                <c:pt idx="1826">
                  <c:v>0.255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0.28333333333333</c:v>
                </c:pt>
                <c:pt idx="1831">
                  <c:v>0.35</c:v>
                </c:pt>
                <c:pt idx="1832">
                  <c:v>0.4</c:v>
                </c:pt>
                <c:pt idx="1833">
                  <c:v>0.4</c:v>
                </c:pt>
                <c:pt idx="1834">
                  <c:v>0.48</c:v>
                </c:pt>
                <c:pt idx="1835">
                  <c:v>#N/A</c:v>
                </c:pt>
                <c:pt idx="1836">
                  <c:v>#N/A</c:v>
                </c:pt>
                <c:pt idx="1837">
                  <c:v>0.5</c:v>
                </c:pt>
                <c:pt idx="1838">
                  <c:v>0.55000000000000004</c:v>
                </c:pt>
                <c:pt idx="1839">
                  <c:v>0.57999999999999996</c:v>
                </c:pt>
                <c:pt idx="1840">
                  <c:v>0.62</c:v>
                </c:pt>
                <c:pt idx="1841">
                  <c:v>0.63</c:v>
                </c:pt>
                <c:pt idx="1842">
                  <c:v>#N/A</c:v>
                </c:pt>
                <c:pt idx="1843">
                  <c:v>#N/A</c:v>
                </c:pt>
                <c:pt idx="1844">
                  <c:v>0.66</c:v>
                </c:pt>
                <c:pt idx="1845">
                  <c:v>0.75</c:v>
                </c:pt>
                <c:pt idx="1846">
                  <c:v>0.75666666666666005</c:v>
                </c:pt>
                <c:pt idx="1847">
                  <c:v>0.75</c:v>
                </c:pt>
                <c:pt idx="1848">
                  <c:v>0.75</c:v>
                </c:pt>
                <c:pt idx="1849">
                  <c:v>#N/A</c:v>
                </c:pt>
                <c:pt idx="1850">
                  <c:v>#N/A</c:v>
                </c:pt>
                <c:pt idx="1851">
                  <c:v>0.76</c:v>
                </c:pt>
                <c:pt idx="1852">
                  <c:v>0.73</c:v>
                </c:pt>
                <c:pt idx="1853">
                  <c:v>#N/A</c:v>
                </c:pt>
                <c:pt idx="1854">
                  <c:v>#N/A</c:v>
                </c:pt>
                <c:pt idx="1855">
                  <c:v>0.7</c:v>
                </c:pt>
                <c:pt idx="1856">
                  <c:v>#N/A</c:v>
                </c:pt>
                <c:pt idx="1857">
                  <c:v>#N/A</c:v>
                </c:pt>
                <c:pt idx="1858">
                  <c:v>0.71</c:v>
                </c:pt>
                <c:pt idx="1859">
                  <c:v>0.74</c:v>
                </c:pt>
                <c:pt idx="1860">
                  <c:v>0.73</c:v>
                </c:pt>
                <c:pt idx="1861">
                  <c:v>#N/A</c:v>
                </c:pt>
                <c:pt idx="1862">
                  <c:v>0.75</c:v>
                </c:pt>
                <c:pt idx="1863">
                  <c:v>#N/A</c:v>
                </c:pt>
                <c:pt idx="1864">
                  <c:v>#N/A</c:v>
                </c:pt>
                <c:pt idx="1865">
                  <c:v>0.75</c:v>
                </c:pt>
                <c:pt idx="1866">
                  <c:v>0.75</c:v>
                </c:pt>
                <c:pt idx="1867">
                  <c:v>0.76666666666665995</c:v>
                </c:pt>
                <c:pt idx="1868">
                  <c:v>0.75</c:v>
                </c:pt>
                <c:pt idx="1869">
                  <c:v>0.8</c:v>
                </c:pt>
                <c:pt idx="1870">
                  <c:v>#N/A</c:v>
                </c:pt>
                <c:pt idx="1871">
                  <c:v>#N/A</c:v>
                </c:pt>
                <c:pt idx="1872">
                  <c:v>0.8</c:v>
                </c:pt>
                <c:pt idx="1873">
                  <c:v>0.96</c:v>
                </c:pt>
                <c:pt idx="1874">
                  <c:v>1.01</c:v>
                </c:pt>
                <c:pt idx="1875">
                  <c:v>1</c:v>
                </c:pt>
                <c:pt idx="1876">
                  <c:v>1.01</c:v>
                </c:pt>
                <c:pt idx="1877">
                  <c:v>#N/A</c:v>
                </c:pt>
                <c:pt idx="1878">
                  <c:v>#N/A</c:v>
                </c:pt>
                <c:pt idx="1879">
                  <c:v>1.01</c:v>
                </c:pt>
                <c:pt idx="1880">
                  <c:v>1.03</c:v>
                </c:pt>
                <c:pt idx="1881">
                  <c:v>1.0549999999999999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1.1200000000000001</c:v>
                </c:pt>
                <c:pt idx="1887">
                  <c:v>1.1499999999999999</c:v>
                </c:pt>
                <c:pt idx="1888">
                  <c:v>1.1499999999999999</c:v>
                </c:pt>
                <c:pt idx="1889">
                  <c:v>1.1499999999999999</c:v>
                </c:pt>
                <c:pt idx="1890">
                  <c:v>1.18</c:v>
                </c:pt>
                <c:pt idx="1891">
                  <c:v>#N/A</c:v>
                </c:pt>
                <c:pt idx="1892">
                  <c:v>#N/A</c:v>
                </c:pt>
                <c:pt idx="1893">
                  <c:v>1.2466666666666599</c:v>
                </c:pt>
                <c:pt idx="1894">
                  <c:v>1.3</c:v>
                </c:pt>
                <c:pt idx="1895">
                  <c:v>1.2933333333333299</c:v>
                </c:pt>
                <c:pt idx="1896">
                  <c:v>1.3</c:v>
                </c:pt>
                <c:pt idx="1897">
                  <c:v>1.3</c:v>
                </c:pt>
                <c:pt idx="1898">
                  <c:v>#N/A</c:v>
                </c:pt>
                <c:pt idx="1899">
                  <c:v>#N/A</c:v>
                </c:pt>
                <c:pt idx="1900">
                  <c:v>1.28</c:v>
                </c:pt>
                <c:pt idx="1901">
                  <c:v>1.38</c:v>
                </c:pt>
                <c:pt idx="1902">
                  <c:v>1.41</c:v>
                </c:pt>
                <c:pt idx="1903">
                  <c:v>1.42</c:v>
                </c:pt>
                <c:pt idx="1904">
                  <c:v>1.42</c:v>
                </c:pt>
                <c:pt idx="1905">
                  <c:v>#N/A</c:v>
                </c:pt>
                <c:pt idx="1906">
                  <c:v>#N/A</c:v>
                </c:pt>
                <c:pt idx="1907">
                  <c:v>1.43</c:v>
                </c:pt>
                <c:pt idx="1908">
                  <c:v>#N/A</c:v>
                </c:pt>
                <c:pt idx="1909">
                  <c:v>#N/A</c:v>
                </c:pt>
                <c:pt idx="1910">
                  <c:v>1.4</c:v>
                </c:pt>
                <c:pt idx="1911">
                  <c:v>1.395</c:v>
                </c:pt>
                <c:pt idx="1912">
                  <c:v>#N/A</c:v>
                </c:pt>
                <c:pt idx="1913">
                  <c:v>#N/A</c:v>
                </c:pt>
                <c:pt idx="1914">
                  <c:v>1.395</c:v>
                </c:pt>
                <c:pt idx="1915">
                  <c:v>1.39</c:v>
                </c:pt>
                <c:pt idx="1916">
                  <c:v>1.4</c:v>
                </c:pt>
                <c:pt idx="1917">
                  <c:v>#N/A</c:v>
                </c:pt>
                <c:pt idx="1918">
                  <c:v>1.38</c:v>
                </c:pt>
                <c:pt idx="1919">
                  <c:v>#N/A</c:v>
                </c:pt>
                <c:pt idx="1920">
                  <c:v>#N/A</c:v>
                </c:pt>
                <c:pt idx="1921">
                  <c:v>1.4</c:v>
                </c:pt>
                <c:pt idx="1922">
                  <c:v>1.39</c:v>
                </c:pt>
                <c:pt idx="1923">
                  <c:v>1.3774999999999999</c:v>
                </c:pt>
                <c:pt idx="1924">
                  <c:v>1.3774999999999999</c:v>
                </c:pt>
                <c:pt idx="1925">
                  <c:v>1.375</c:v>
                </c:pt>
                <c:pt idx="1926">
                  <c:v>#N/A</c:v>
                </c:pt>
                <c:pt idx="1927">
                  <c:v>#N/A</c:v>
                </c:pt>
                <c:pt idx="1928">
                  <c:v>1.39</c:v>
                </c:pt>
                <c:pt idx="1929">
                  <c:v>1.38</c:v>
                </c:pt>
                <c:pt idx="1930">
                  <c:v>1.35</c:v>
                </c:pt>
                <c:pt idx="1931">
                  <c:v>#N/A</c:v>
                </c:pt>
                <c:pt idx="1932">
                  <c:v>1.35</c:v>
                </c:pt>
                <c:pt idx="1933">
                  <c:v>#N/A</c:v>
                </c:pt>
                <c:pt idx="1934">
                  <c:v>#N/A</c:v>
                </c:pt>
                <c:pt idx="1935">
                  <c:v>1.40333333333333</c:v>
                </c:pt>
                <c:pt idx="1936">
                  <c:v>1.4</c:v>
                </c:pt>
                <c:pt idx="1937">
                  <c:v>1.39</c:v>
                </c:pt>
                <c:pt idx="1938">
                  <c:v>1.38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1.395</c:v>
                </c:pt>
                <c:pt idx="1943">
                  <c:v>1.38</c:v>
                </c:pt>
                <c:pt idx="1944">
                  <c:v>1.39</c:v>
                </c:pt>
                <c:pt idx="1945">
                  <c:v>1.44</c:v>
                </c:pt>
                <c:pt idx="1946">
                  <c:v>1.43</c:v>
                </c:pt>
                <c:pt idx="1947">
                  <c:v>#N/A</c:v>
                </c:pt>
                <c:pt idx="1948">
                  <c:v>#N/A</c:v>
                </c:pt>
                <c:pt idx="1949">
                  <c:v>1.52</c:v>
                </c:pt>
                <c:pt idx="1950">
                  <c:v>1.615</c:v>
                </c:pt>
                <c:pt idx="1951">
                  <c:v>1.8</c:v>
                </c:pt>
                <c:pt idx="1952">
                  <c:v>1.81</c:v>
                </c:pt>
                <c:pt idx="1953">
                  <c:v>1.7150000000000001</c:v>
                </c:pt>
                <c:pt idx="1954">
                  <c:v>#N/A</c:v>
                </c:pt>
                <c:pt idx="1955">
                  <c:v>#N/A</c:v>
                </c:pt>
                <c:pt idx="1956">
                  <c:v>1.90333333333333</c:v>
                </c:pt>
                <c:pt idx="1957">
                  <c:v>1.97</c:v>
                </c:pt>
                <c:pt idx="1958">
                  <c:v>2.0750000000000002</c:v>
                </c:pt>
                <c:pt idx="1959">
                  <c:v>2.1625000000000001</c:v>
                </c:pt>
                <c:pt idx="1960">
                  <c:v>2.1749999999999998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1.9750000000000001</c:v>
                </c:pt>
                <c:pt idx="1965">
                  <c:v>1.98</c:v>
                </c:pt>
                <c:pt idx="1966">
                  <c:v>1.915</c:v>
                </c:pt>
                <c:pt idx="1967">
                  <c:v>1.9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1.92</c:v>
                </c:pt>
                <c:pt idx="1972">
                  <c:v>1.94</c:v>
                </c:pt>
                <c:pt idx="1973">
                  <c:v>1.88</c:v>
                </c:pt>
                <c:pt idx="1974">
                  <c:v>1.89</c:v>
                </c:pt>
                <c:pt idx="1975">
                  <c:v>#N/A</c:v>
                </c:pt>
                <c:pt idx="1976">
                  <c:v>#N/A</c:v>
                </c:pt>
                <c:pt idx="1977">
                  <c:v>1.9</c:v>
                </c:pt>
                <c:pt idx="1978">
                  <c:v>1.9575</c:v>
                </c:pt>
                <c:pt idx="1979">
                  <c:v>1.97</c:v>
                </c:pt>
                <c:pt idx="1980">
                  <c:v>1.95</c:v>
                </c:pt>
                <c:pt idx="1981">
                  <c:v>1.95</c:v>
                </c:pt>
                <c:pt idx="1982">
                  <c:v>#N/A</c:v>
                </c:pt>
                <c:pt idx="1983">
                  <c:v>#N/A</c:v>
                </c:pt>
                <c:pt idx="1984">
                  <c:v>1.9750000000000001</c:v>
                </c:pt>
                <c:pt idx="1985">
                  <c:v>1.9624999999999999</c:v>
                </c:pt>
                <c:pt idx="1986">
                  <c:v>#N/A</c:v>
                </c:pt>
                <c:pt idx="1987">
                  <c:v>1.9850000000000001</c:v>
                </c:pt>
                <c:pt idx="1988">
                  <c:v>2.02</c:v>
                </c:pt>
                <c:pt idx="1989">
                  <c:v>#N/A</c:v>
                </c:pt>
                <c:pt idx="1990">
                  <c:v>#N/A</c:v>
                </c:pt>
                <c:pt idx="1991">
                  <c:v>2.0299999999999998</c:v>
                </c:pt>
                <c:pt idx="1992">
                  <c:v>1.94</c:v>
                </c:pt>
                <c:pt idx="1993">
                  <c:v>1.93333333333333</c:v>
                </c:pt>
                <c:pt idx="1994">
                  <c:v>1.95</c:v>
                </c:pt>
                <c:pt idx="1995">
                  <c:v>1.93</c:v>
                </c:pt>
                <c:pt idx="1996">
                  <c:v>#N/A</c:v>
                </c:pt>
                <c:pt idx="1997">
                  <c:v>#N/A</c:v>
                </c:pt>
                <c:pt idx="1998">
                  <c:v>1.9075</c:v>
                </c:pt>
                <c:pt idx="1999">
                  <c:v>1.915</c:v>
                </c:pt>
                <c:pt idx="2000">
                  <c:v>#N/A</c:v>
                </c:pt>
                <c:pt idx="2001">
                  <c:v>#N/A</c:v>
                </c:pt>
                <c:pt idx="2002">
                  <c:v>1.9</c:v>
                </c:pt>
                <c:pt idx="2003">
                  <c:v>#N/A</c:v>
                </c:pt>
                <c:pt idx="2004">
                  <c:v>#N/A</c:v>
                </c:pt>
                <c:pt idx="2005">
                  <c:v>1.86</c:v>
                </c:pt>
                <c:pt idx="2006">
                  <c:v>1.85</c:v>
                </c:pt>
                <c:pt idx="2007">
                  <c:v>1.845</c:v>
                </c:pt>
                <c:pt idx="2008">
                  <c:v>1.8583333333333301</c:v>
                </c:pt>
                <c:pt idx="2009">
                  <c:v>1.825</c:v>
                </c:pt>
                <c:pt idx="2010">
                  <c:v>#N/A</c:v>
                </c:pt>
                <c:pt idx="2011">
                  <c:v>#N/A</c:v>
                </c:pt>
                <c:pt idx="2012">
                  <c:v>1.84375</c:v>
                </c:pt>
                <c:pt idx="2013">
                  <c:v>1.845</c:v>
                </c:pt>
                <c:pt idx="2014">
                  <c:v>1.8487499999999999</c:v>
                </c:pt>
                <c:pt idx="2015">
                  <c:v>1.8474999999999999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1.81666666666666</c:v>
                </c:pt>
                <c:pt idx="2020">
                  <c:v>1.8</c:v>
                </c:pt>
                <c:pt idx="2021">
                  <c:v>1.87</c:v>
                </c:pt>
                <c:pt idx="2022">
                  <c:v>1.85</c:v>
                </c:pt>
                <c:pt idx="2023">
                  <c:v>1.85</c:v>
                </c:pt>
                <c:pt idx="2024">
                  <c:v>#N/A</c:v>
                </c:pt>
                <c:pt idx="2025">
                  <c:v>#N/A</c:v>
                </c:pt>
                <c:pt idx="2026">
                  <c:v>1.56</c:v>
                </c:pt>
                <c:pt idx="2027">
                  <c:v>1.8</c:v>
                </c:pt>
                <c:pt idx="2028">
                  <c:v>1.78</c:v>
                </c:pt>
                <c:pt idx="2029">
                  <c:v>1.5349999999999999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1.5349999999999999</c:v>
                </c:pt>
                <c:pt idx="2034">
                  <c:v>1.77</c:v>
                </c:pt>
                <c:pt idx="2035">
                  <c:v>1.8</c:v>
                </c:pt>
                <c:pt idx="2036">
                  <c:v>#N/A</c:v>
                </c:pt>
                <c:pt idx="2037">
                  <c:v>1.7833333333333301</c:v>
                </c:pt>
                <c:pt idx="2038">
                  <c:v>#N/A</c:v>
                </c:pt>
                <c:pt idx="2039">
                  <c:v>#N/A</c:v>
                </c:pt>
                <c:pt idx="2040">
                  <c:v>1.8</c:v>
                </c:pt>
                <c:pt idx="2041">
                  <c:v>1.75</c:v>
                </c:pt>
                <c:pt idx="2042">
                  <c:v>1.7450000000000001</c:v>
                </c:pt>
                <c:pt idx="2043">
                  <c:v>1.74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1.75</c:v>
                </c:pt>
                <c:pt idx="2049">
                  <c:v>1.74</c:v>
                </c:pt>
                <c:pt idx="2050">
                  <c:v>#N/A</c:v>
                </c:pt>
                <c:pt idx="2051">
                  <c:v>1.75</c:v>
                </c:pt>
                <c:pt idx="2052">
                  <c:v>#N/A</c:v>
                </c:pt>
                <c:pt idx="2053">
                  <c:v>#N/A</c:v>
                </c:pt>
                <c:pt idx="2054">
                  <c:v>1.8049999999999999</c:v>
                </c:pt>
                <c:pt idx="2055">
                  <c:v>1.79</c:v>
                </c:pt>
                <c:pt idx="2056">
                  <c:v>1.78</c:v>
                </c:pt>
                <c:pt idx="2057">
                  <c:v>1.79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1.77</c:v>
                </c:pt>
                <c:pt idx="2062">
                  <c:v>1.77</c:v>
                </c:pt>
                <c:pt idx="2063">
                  <c:v>1.77</c:v>
                </c:pt>
                <c:pt idx="2064">
                  <c:v>1.77</c:v>
                </c:pt>
                <c:pt idx="2065">
                  <c:v>1.77</c:v>
                </c:pt>
                <c:pt idx="2066">
                  <c:v>#N/A</c:v>
                </c:pt>
                <c:pt idx="2067">
                  <c:v>#N/A</c:v>
                </c:pt>
                <c:pt idx="2068">
                  <c:v>1.83</c:v>
                </c:pt>
                <c:pt idx="2069">
                  <c:v>1.9125000000000001</c:v>
                </c:pt>
                <c:pt idx="2070">
                  <c:v>1.8374999999999999</c:v>
                </c:pt>
                <c:pt idx="2071">
                  <c:v>1.93</c:v>
                </c:pt>
                <c:pt idx="2072">
                  <c:v>1.96</c:v>
                </c:pt>
                <c:pt idx="2073">
                  <c:v>#N/A</c:v>
                </c:pt>
                <c:pt idx="2074">
                  <c:v>#N/A</c:v>
                </c:pt>
                <c:pt idx="2075">
                  <c:v>1.96</c:v>
                </c:pt>
                <c:pt idx="2076">
                  <c:v>#N/A</c:v>
                </c:pt>
                <c:pt idx="2077">
                  <c:v>#N/A</c:v>
                </c:pt>
                <c:pt idx="2078">
                  <c:v>1.97</c:v>
                </c:pt>
                <c:pt idx="2079">
                  <c:v>1.98</c:v>
                </c:pt>
                <c:pt idx="2080">
                  <c:v>#N/A</c:v>
                </c:pt>
                <c:pt idx="2081">
                  <c:v>#N/A</c:v>
                </c:pt>
                <c:pt idx="2082">
                  <c:v>2.0499999999999998</c:v>
                </c:pt>
                <c:pt idx="2083">
                  <c:v>2.0550000000000002</c:v>
                </c:pt>
                <c:pt idx="2084">
                  <c:v>2.08</c:v>
                </c:pt>
                <c:pt idx="2085">
                  <c:v>#N/A</c:v>
                </c:pt>
                <c:pt idx="2086">
                  <c:v>2.0499999999999998</c:v>
                </c:pt>
                <c:pt idx="2087">
                  <c:v>#N/A</c:v>
                </c:pt>
                <c:pt idx="2088">
                  <c:v>#N/A</c:v>
                </c:pt>
                <c:pt idx="2089">
                  <c:v>2.08</c:v>
                </c:pt>
                <c:pt idx="2090">
                  <c:v>#N/A</c:v>
                </c:pt>
                <c:pt idx="2091">
                  <c:v>2.08</c:v>
                </c:pt>
                <c:pt idx="2092">
                  <c:v>2.11</c:v>
                </c:pt>
                <c:pt idx="2093">
                  <c:v>2.17</c:v>
                </c:pt>
                <c:pt idx="2094">
                  <c:v>#N/A</c:v>
                </c:pt>
                <c:pt idx="2095">
                  <c:v>#N/A</c:v>
                </c:pt>
                <c:pt idx="2096">
                  <c:v>2.125</c:v>
                </c:pt>
                <c:pt idx="2097">
                  <c:v>#N/A</c:v>
                </c:pt>
                <c:pt idx="2098">
                  <c:v>#N/A</c:v>
                </c:pt>
                <c:pt idx="2099">
                  <c:v>2.2566666666666602</c:v>
                </c:pt>
                <c:pt idx="2100">
                  <c:v>2.2949999999999999</c:v>
                </c:pt>
                <c:pt idx="2101">
                  <c:v>#N/A</c:v>
                </c:pt>
                <c:pt idx="2102">
                  <c:v>#N/A</c:v>
                </c:pt>
                <c:pt idx="2103">
                  <c:v>2.2974999999999999</c:v>
                </c:pt>
                <c:pt idx="2104">
                  <c:v>2.3199999999999998</c:v>
                </c:pt>
                <c:pt idx="2105">
                  <c:v>2.395</c:v>
                </c:pt>
                <c:pt idx="2106">
                  <c:v>2.4249999999999998</c:v>
                </c:pt>
                <c:pt idx="2107">
                  <c:v>2.4249999999999998</c:v>
                </c:pt>
                <c:pt idx="2108">
                  <c:v>#N/A</c:v>
                </c:pt>
                <c:pt idx="2109">
                  <c:v>#N/A</c:v>
                </c:pt>
                <c:pt idx="2110">
                  <c:v>2.5</c:v>
                </c:pt>
                <c:pt idx="2111">
                  <c:v>2.5</c:v>
                </c:pt>
                <c:pt idx="2112">
                  <c:v>2.6150000000000002</c:v>
                </c:pt>
                <c:pt idx="2113">
                  <c:v>2.63</c:v>
                </c:pt>
                <c:pt idx="2114">
                  <c:v>2.63</c:v>
                </c:pt>
                <c:pt idx="2115">
                  <c:v>#N/A</c:v>
                </c:pt>
                <c:pt idx="2116">
                  <c:v>#N/A</c:v>
                </c:pt>
                <c:pt idx="2117">
                  <c:v>2.63</c:v>
                </c:pt>
                <c:pt idx="2118">
                  <c:v>2.63</c:v>
                </c:pt>
                <c:pt idx="2119">
                  <c:v>2.61</c:v>
                </c:pt>
                <c:pt idx="2120">
                  <c:v>2.64</c:v>
                </c:pt>
                <c:pt idx="2121">
                  <c:v>2.63</c:v>
                </c:pt>
                <c:pt idx="2122">
                  <c:v>#N/A</c:v>
                </c:pt>
                <c:pt idx="2123">
                  <c:v>#N/A</c:v>
                </c:pt>
                <c:pt idx="2124">
                  <c:v>2.65</c:v>
                </c:pt>
                <c:pt idx="2125">
                  <c:v>2.69</c:v>
                </c:pt>
                <c:pt idx="2126">
                  <c:v>2.7</c:v>
                </c:pt>
                <c:pt idx="2127">
                  <c:v>2.62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2.62</c:v>
                </c:pt>
                <c:pt idx="2132">
                  <c:v>2.61</c:v>
                </c:pt>
                <c:pt idx="2133">
                  <c:v>2.57</c:v>
                </c:pt>
                <c:pt idx="2134">
                  <c:v>2.5499999999999998</c:v>
                </c:pt>
                <c:pt idx="2135">
                  <c:v>2.57</c:v>
                </c:pt>
                <c:pt idx="2136">
                  <c:v>#N/A</c:v>
                </c:pt>
                <c:pt idx="2137">
                  <c:v>#N/A</c:v>
                </c:pt>
                <c:pt idx="2138">
                  <c:v>2.5499999999999998</c:v>
                </c:pt>
                <c:pt idx="2139">
                  <c:v>2.5499999999999998</c:v>
                </c:pt>
                <c:pt idx="2140">
                  <c:v>2.65</c:v>
                </c:pt>
                <c:pt idx="2141">
                  <c:v>2.6924999999999999</c:v>
                </c:pt>
                <c:pt idx="2142">
                  <c:v>2.7149999999999999</c:v>
                </c:pt>
                <c:pt idx="2143">
                  <c:v>#N/A</c:v>
                </c:pt>
                <c:pt idx="2144">
                  <c:v>#N/A</c:v>
                </c:pt>
                <c:pt idx="2145">
                  <c:v>2.6575000000000002</c:v>
                </c:pt>
                <c:pt idx="2146">
                  <c:v>2.5724999999999998</c:v>
                </c:pt>
                <c:pt idx="2147">
                  <c:v>2.5724999999999998</c:v>
                </c:pt>
                <c:pt idx="2148">
                  <c:v>2.5499999999999998</c:v>
                </c:pt>
                <c:pt idx="2149">
                  <c:v>2.5499999999999998</c:v>
                </c:pt>
                <c:pt idx="2150">
                  <c:v>#N/A</c:v>
                </c:pt>
                <c:pt idx="2151">
                  <c:v>#N/A</c:v>
                </c:pt>
                <c:pt idx="2152">
                  <c:v>2.5499999999999998</c:v>
                </c:pt>
                <c:pt idx="2153">
                  <c:v>2.5150000000000001</c:v>
                </c:pt>
                <c:pt idx="2154">
                  <c:v>2.5099999999999998</c:v>
                </c:pt>
                <c:pt idx="2155">
                  <c:v>2.6</c:v>
                </c:pt>
                <c:pt idx="2156">
                  <c:v>2.5</c:v>
                </c:pt>
                <c:pt idx="2157">
                  <c:v>#N/A</c:v>
                </c:pt>
                <c:pt idx="2158">
                  <c:v>#N/A</c:v>
                </c:pt>
                <c:pt idx="2159">
                  <c:v>2.5</c:v>
                </c:pt>
                <c:pt idx="2160">
                  <c:v>2.42</c:v>
                </c:pt>
                <c:pt idx="2161">
                  <c:v>2.4500000000000002</c:v>
                </c:pt>
                <c:pt idx="2162">
                  <c:v>#N/A</c:v>
                </c:pt>
                <c:pt idx="2163">
                  <c:v>2.4249999999999998</c:v>
                </c:pt>
                <c:pt idx="2164">
                  <c:v>#N/A</c:v>
                </c:pt>
                <c:pt idx="2165">
                  <c:v>#N/A</c:v>
                </c:pt>
                <c:pt idx="2166">
                  <c:v>2.41</c:v>
                </c:pt>
                <c:pt idx="2167">
                  <c:v>2.42</c:v>
                </c:pt>
                <c:pt idx="2168">
                  <c:v>2.4049999999999998</c:v>
                </c:pt>
                <c:pt idx="2169">
                  <c:v>2.4300000000000002</c:v>
                </c:pt>
                <c:pt idx="2170">
                  <c:v>2.4300000000000002</c:v>
                </c:pt>
                <c:pt idx="2171">
                  <c:v>#N/A</c:v>
                </c:pt>
                <c:pt idx="2172">
                  <c:v>#N/A</c:v>
                </c:pt>
                <c:pt idx="2173">
                  <c:v>2.4300000000000002</c:v>
                </c:pt>
                <c:pt idx="2174">
                  <c:v>2.4300000000000002</c:v>
                </c:pt>
                <c:pt idx="2175">
                  <c:v>2.44</c:v>
                </c:pt>
                <c:pt idx="2176">
                  <c:v>2.3250000000000002</c:v>
                </c:pt>
                <c:pt idx="2177">
                  <c:v>2.3250000000000002</c:v>
                </c:pt>
                <c:pt idx="2178">
                  <c:v>#N/A</c:v>
                </c:pt>
                <c:pt idx="2179">
                  <c:v>#N/A</c:v>
                </c:pt>
                <c:pt idx="2180">
                  <c:v>2.2749999999999999</c:v>
                </c:pt>
                <c:pt idx="2181">
                  <c:v>2.2749999999999999</c:v>
                </c:pt>
                <c:pt idx="2182">
                  <c:v>#N/A</c:v>
                </c:pt>
                <c:pt idx="2183">
                  <c:v>2.2749999999999999</c:v>
                </c:pt>
                <c:pt idx="2184">
                  <c:v>2.27</c:v>
                </c:pt>
                <c:pt idx="2185">
                  <c:v>#N/A</c:v>
                </c:pt>
                <c:pt idx="2186">
                  <c:v>#N/A</c:v>
                </c:pt>
                <c:pt idx="2187">
                  <c:v>2.2749999999999999</c:v>
                </c:pt>
                <c:pt idx="2188">
                  <c:v>2.2799999999999998</c:v>
                </c:pt>
                <c:pt idx="2189">
                  <c:v>2.2799999999999998</c:v>
                </c:pt>
                <c:pt idx="2190">
                  <c:v>2.37</c:v>
                </c:pt>
                <c:pt idx="2191">
                  <c:v>2.39</c:v>
                </c:pt>
                <c:pt idx="2192">
                  <c:v>#N/A</c:v>
                </c:pt>
                <c:pt idx="2193">
                  <c:v>#N/A</c:v>
                </c:pt>
                <c:pt idx="2194">
                  <c:v>2.4033333333333302</c:v>
                </c:pt>
                <c:pt idx="2195">
                  <c:v>2.35</c:v>
                </c:pt>
                <c:pt idx="2196">
                  <c:v>2.46</c:v>
                </c:pt>
                <c:pt idx="2197">
                  <c:v>2.56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2.57</c:v>
                </c:pt>
                <c:pt idx="2202">
                  <c:v>#N/A</c:v>
                </c:pt>
                <c:pt idx="2203">
                  <c:v>2.64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2.6949999999999998</c:v>
                </c:pt>
                <c:pt idx="2209">
                  <c:v>2.6949999999999998</c:v>
                </c:pt>
                <c:pt idx="2210">
                  <c:v>#N/A</c:v>
                </c:pt>
                <c:pt idx="2211">
                  <c:v>#N/A</c:v>
                </c:pt>
                <c:pt idx="2212">
                  <c:v>2.7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2.585</c:v>
                </c:pt>
                <c:pt idx="2217">
                  <c:v>2.605</c:v>
                </c:pt>
                <c:pt idx="2218">
                  <c:v>2.6</c:v>
                </c:pt>
                <c:pt idx="2219">
                  <c:v>2.6</c:v>
                </c:pt>
                <c:pt idx="2220">
                  <c:v>#N/A</c:v>
                </c:pt>
                <c:pt idx="2221">
                  <c:v>#N/A</c:v>
                </c:pt>
                <c:pt idx="2222">
                  <c:v>2.6</c:v>
                </c:pt>
                <c:pt idx="2223">
                  <c:v>2.585</c:v>
                </c:pt>
                <c:pt idx="2224">
                  <c:v>2.5649999999999999</c:v>
                </c:pt>
                <c:pt idx="2225">
                  <c:v>2.5299999999999998</c:v>
                </c:pt>
                <c:pt idx="2226">
                  <c:v>2.5299999999999998</c:v>
                </c:pt>
                <c:pt idx="2227">
                  <c:v>#N/A</c:v>
                </c:pt>
                <c:pt idx="2228">
                  <c:v>#N/A</c:v>
                </c:pt>
                <c:pt idx="2229">
                  <c:v>2.5</c:v>
                </c:pt>
                <c:pt idx="2230">
                  <c:v>2.5</c:v>
                </c:pt>
                <c:pt idx="2231">
                  <c:v>2.5</c:v>
                </c:pt>
                <c:pt idx="2232">
                  <c:v>2.57</c:v>
                </c:pt>
                <c:pt idx="2233">
                  <c:v>2.6</c:v>
                </c:pt>
                <c:pt idx="2234">
                  <c:v>#N/A</c:v>
                </c:pt>
                <c:pt idx="2235">
                  <c:v>#N/A</c:v>
                </c:pt>
                <c:pt idx="2236">
                  <c:v>2.6</c:v>
                </c:pt>
                <c:pt idx="2237">
                  <c:v>2.645</c:v>
                </c:pt>
                <c:pt idx="2238">
                  <c:v>2.68</c:v>
                </c:pt>
                <c:pt idx="2239">
                  <c:v>2.665</c:v>
                </c:pt>
                <c:pt idx="2240">
                  <c:v>2.65</c:v>
                </c:pt>
                <c:pt idx="2241">
                  <c:v>#N/A</c:v>
                </c:pt>
                <c:pt idx="2242">
                  <c:v>#N/A</c:v>
                </c:pt>
                <c:pt idx="2243">
                  <c:v>2.65</c:v>
                </c:pt>
                <c:pt idx="2244">
                  <c:v>2.6349999999999998</c:v>
                </c:pt>
                <c:pt idx="2245">
                  <c:v>2.6549999999999998</c:v>
                </c:pt>
                <c:pt idx="2246">
                  <c:v>2.7949999999999999</c:v>
                </c:pt>
                <c:pt idx="2247">
                  <c:v>2.7949999999999999</c:v>
                </c:pt>
                <c:pt idx="2248">
                  <c:v>#N/A</c:v>
                </c:pt>
                <c:pt idx="2249">
                  <c:v>#N/A</c:v>
                </c:pt>
                <c:pt idx="2250">
                  <c:v>2.8</c:v>
                </c:pt>
                <c:pt idx="2251">
                  <c:v>2.9</c:v>
                </c:pt>
                <c:pt idx="2252">
                  <c:v>2.95</c:v>
                </c:pt>
                <c:pt idx="2253">
                  <c:v>3.125</c:v>
                </c:pt>
                <c:pt idx="2254">
                  <c:v>3.15</c:v>
                </c:pt>
                <c:pt idx="2255">
                  <c:v>#N/A</c:v>
                </c:pt>
                <c:pt idx="2256">
                  <c:v>#N/A</c:v>
                </c:pt>
                <c:pt idx="2257">
                  <c:v>3.5</c:v>
                </c:pt>
                <c:pt idx="2258">
                  <c:v>3.4750000000000001</c:v>
                </c:pt>
                <c:pt idx="2259">
                  <c:v>3.46</c:v>
                </c:pt>
                <c:pt idx="2260">
                  <c:v>3.415</c:v>
                </c:pt>
                <c:pt idx="2261">
                  <c:v>3.415</c:v>
                </c:pt>
                <c:pt idx="2262">
                  <c:v>#N/A</c:v>
                </c:pt>
                <c:pt idx="2263">
                  <c:v>#N/A</c:v>
                </c:pt>
                <c:pt idx="2264">
                  <c:v>3.38</c:v>
                </c:pt>
                <c:pt idx="2265">
                  <c:v>3.5</c:v>
                </c:pt>
                <c:pt idx="2266">
                  <c:v>3.3250000000000002</c:v>
                </c:pt>
                <c:pt idx="2267">
                  <c:v>#N/A</c:v>
                </c:pt>
                <c:pt idx="2268">
                  <c:v>3.35</c:v>
                </c:pt>
                <c:pt idx="2269">
                  <c:v>#N/A</c:v>
                </c:pt>
                <c:pt idx="2270">
                  <c:v>#N/A</c:v>
                </c:pt>
                <c:pt idx="2271">
                  <c:v>3.36</c:v>
                </c:pt>
                <c:pt idx="2272">
                  <c:v>3.36</c:v>
                </c:pt>
                <c:pt idx="2273">
                  <c:v>3.375</c:v>
                </c:pt>
                <c:pt idx="2274">
                  <c:v>3.375</c:v>
                </c:pt>
                <c:pt idx="2275">
                  <c:v>3.4750000000000001</c:v>
                </c:pt>
                <c:pt idx="2276">
                  <c:v>#N/A</c:v>
                </c:pt>
                <c:pt idx="2277">
                  <c:v>#N/A</c:v>
                </c:pt>
                <c:pt idx="2278">
                  <c:v>3.5</c:v>
                </c:pt>
                <c:pt idx="2279">
                  <c:v>3.625</c:v>
                </c:pt>
                <c:pt idx="2280">
                  <c:v>3.6</c:v>
                </c:pt>
                <c:pt idx="2281">
                  <c:v>3.5750000000000002</c:v>
                </c:pt>
                <c:pt idx="2282">
                  <c:v>3.6</c:v>
                </c:pt>
                <c:pt idx="2283">
                  <c:v>#N/A</c:v>
                </c:pt>
                <c:pt idx="2284">
                  <c:v>#N/A</c:v>
                </c:pt>
                <c:pt idx="2285">
                  <c:v>3.4849999999999999</c:v>
                </c:pt>
                <c:pt idx="2286">
                  <c:v>3.4</c:v>
                </c:pt>
                <c:pt idx="2287">
                  <c:v>3.3</c:v>
                </c:pt>
                <c:pt idx="2288">
                  <c:v>3.4</c:v>
                </c:pt>
                <c:pt idx="2289">
                  <c:v>3.45</c:v>
                </c:pt>
                <c:pt idx="2290">
                  <c:v>#N/A</c:v>
                </c:pt>
                <c:pt idx="2291">
                  <c:v>#N/A</c:v>
                </c:pt>
                <c:pt idx="2292">
                  <c:v>3.4</c:v>
                </c:pt>
                <c:pt idx="2293">
                  <c:v>#N/A</c:v>
                </c:pt>
                <c:pt idx="2294">
                  <c:v>3.45</c:v>
                </c:pt>
                <c:pt idx="2295">
                  <c:v>3.55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3.5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3.12333333333333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3.45</c:v>
                </c:pt>
                <c:pt idx="2318">
                  <c:v>#N/A</c:v>
                </c:pt>
                <c:pt idx="2319">
                  <c:v>#N/A</c:v>
                </c:pt>
                <c:pt idx="2320">
                  <c:v>3.5750000000000002</c:v>
                </c:pt>
                <c:pt idx="2321">
                  <c:v>3.5750000000000002</c:v>
                </c:pt>
                <c:pt idx="2322">
                  <c:v>3.625</c:v>
                </c:pt>
                <c:pt idx="2323">
                  <c:v>3.6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3.25</c:v>
                </c:pt>
                <c:pt idx="2328">
                  <c:v>3.2</c:v>
                </c:pt>
                <c:pt idx="2329">
                  <c:v>#N/A</c:v>
                </c:pt>
                <c:pt idx="2330">
                  <c:v>3.25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3.25</c:v>
                </c:pt>
                <c:pt idx="2335">
                  <c:v>3.1850000000000001</c:v>
                </c:pt>
                <c:pt idx="2336">
                  <c:v>3.1949999999999998</c:v>
                </c:pt>
                <c:pt idx="2337">
                  <c:v>3.1850000000000001</c:v>
                </c:pt>
                <c:pt idx="2338">
                  <c:v>3.1850000000000001</c:v>
                </c:pt>
                <c:pt idx="2339">
                  <c:v>#N/A</c:v>
                </c:pt>
                <c:pt idx="2340">
                  <c:v>#N/A</c:v>
                </c:pt>
                <c:pt idx="2341">
                  <c:v>3.1949999999999998</c:v>
                </c:pt>
                <c:pt idx="2342">
                  <c:v>3.2250000000000001</c:v>
                </c:pt>
                <c:pt idx="2343">
                  <c:v>3.25</c:v>
                </c:pt>
                <c:pt idx="2344">
                  <c:v>3.25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3.4</c:v>
                </c:pt>
                <c:pt idx="2349">
                  <c:v>3.32</c:v>
                </c:pt>
                <c:pt idx="2350">
                  <c:v>3.36</c:v>
                </c:pt>
                <c:pt idx="2351">
                  <c:v>#N/A</c:v>
                </c:pt>
                <c:pt idx="2352">
                  <c:v>3.4</c:v>
                </c:pt>
                <c:pt idx="2353">
                  <c:v>#N/A</c:v>
                </c:pt>
                <c:pt idx="2354">
                  <c:v>#N/A</c:v>
                </c:pt>
                <c:pt idx="2355">
                  <c:v>3.37</c:v>
                </c:pt>
                <c:pt idx="2356">
                  <c:v>3.5</c:v>
                </c:pt>
                <c:pt idx="2357">
                  <c:v>3.55</c:v>
                </c:pt>
                <c:pt idx="2358">
                  <c:v>3.4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3.3</c:v>
                </c:pt>
                <c:pt idx="2364">
                  <c:v>3.15</c:v>
                </c:pt>
                <c:pt idx="2365">
                  <c:v>3.22</c:v>
                </c:pt>
                <c:pt idx="2366">
                  <c:v>3.15</c:v>
                </c:pt>
                <c:pt idx="2367">
                  <c:v>#N/A</c:v>
                </c:pt>
                <c:pt idx="2368">
                  <c:v>#N/A</c:v>
                </c:pt>
                <c:pt idx="2369">
                  <c:v>3.15</c:v>
                </c:pt>
                <c:pt idx="2370">
                  <c:v>3.16</c:v>
                </c:pt>
                <c:pt idx="2371">
                  <c:v>3.21</c:v>
                </c:pt>
                <c:pt idx="2372">
                  <c:v>3.3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3.23</c:v>
                </c:pt>
                <c:pt idx="2377">
                  <c:v>3.2</c:v>
                </c:pt>
                <c:pt idx="2378">
                  <c:v>3.2</c:v>
                </c:pt>
                <c:pt idx="2379">
                  <c:v>#N/A</c:v>
                </c:pt>
                <c:pt idx="2380">
                  <c:v>3.2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3.2</c:v>
                </c:pt>
                <c:pt idx="2385">
                  <c:v>3.05</c:v>
                </c:pt>
                <c:pt idx="2386">
                  <c:v>#N/A</c:v>
                </c:pt>
                <c:pt idx="2387">
                  <c:v>3.1</c:v>
                </c:pt>
                <c:pt idx="2388">
                  <c:v>#N/A</c:v>
                </c:pt>
                <c:pt idx="2389">
                  <c:v>#N/A</c:v>
                </c:pt>
                <c:pt idx="2390">
                  <c:v>3.085</c:v>
                </c:pt>
                <c:pt idx="2391">
                  <c:v>#N/A</c:v>
                </c:pt>
                <c:pt idx="2392">
                  <c:v>3.1666666666666599</c:v>
                </c:pt>
                <c:pt idx="2393">
                  <c:v>#N/A</c:v>
                </c:pt>
                <c:pt idx="2394">
                  <c:v>3.1</c:v>
                </c:pt>
                <c:pt idx="2395">
                  <c:v>#N/A</c:v>
                </c:pt>
                <c:pt idx="2396">
                  <c:v>#N/A</c:v>
                </c:pt>
                <c:pt idx="2397">
                  <c:v>3.1</c:v>
                </c:pt>
                <c:pt idx="2398">
                  <c:v>#N/A</c:v>
                </c:pt>
                <c:pt idx="2399">
                  <c:v>3</c:v>
                </c:pt>
                <c:pt idx="2400">
                  <c:v>3.1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2.88</c:v>
                </c:pt>
                <c:pt idx="2405">
                  <c:v>2.83</c:v>
                </c:pt>
                <c:pt idx="2406">
                  <c:v>2.82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2.8</c:v>
                </c:pt>
                <c:pt idx="2412">
                  <c:v>#N/A</c:v>
                </c:pt>
                <c:pt idx="2413">
                  <c:v>2.73</c:v>
                </c:pt>
                <c:pt idx="2414">
                  <c:v>2.75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2.59</c:v>
                </c:pt>
                <c:pt idx="2420">
                  <c:v>2.57</c:v>
                </c:pt>
                <c:pt idx="2421">
                  <c:v>2.54</c:v>
                </c:pt>
                <c:pt idx="2422">
                  <c:v>2.5</c:v>
                </c:pt>
                <c:pt idx="2423">
                  <c:v>#N/A</c:v>
                </c:pt>
                <c:pt idx="2424">
                  <c:v>#N/A</c:v>
                </c:pt>
                <c:pt idx="2425">
                  <c:v>2.6</c:v>
                </c:pt>
                <c:pt idx="2426">
                  <c:v>2.6</c:v>
                </c:pt>
                <c:pt idx="2427">
                  <c:v>#N/A</c:v>
                </c:pt>
                <c:pt idx="2428">
                  <c:v>2.57</c:v>
                </c:pt>
                <c:pt idx="2429">
                  <c:v>2.5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2.58</c:v>
                </c:pt>
                <c:pt idx="2435">
                  <c:v>2.58</c:v>
                </c:pt>
                <c:pt idx="2436">
                  <c:v>2.58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2.64</c:v>
                </c:pt>
                <c:pt idx="2441">
                  <c:v>2.58</c:v>
                </c:pt>
                <c:pt idx="2442">
                  <c:v>2.64</c:v>
                </c:pt>
                <c:pt idx="2443">
                  <c:v>2.58</c:v>
                </c:pt>
                <c:pt idx="2444">
                  <c:v>#N/A</c:v>
                </c:pt>
                <c:pt idx="2445">
                  <c:v>#N/A</c:v>
                </c:pt>
                <c:pt idx="2446">
                  <c:v>2.64</c:v>
                </c:pt>
                <c:pt idx="2447">
                  <c:v>2.73</c:v>
                </c:pt>
                <c:pt idx="2448">
                  <c:v>2.7650000000000001</c:v>
                </c:pt>
                <c:pt idx="2449">
                  <c:v>2.85</c:v>
                </c:pt>
                <c:pt idx="2450">
                  <c:v>2.73</c:v>
                </c:pt>
                <c:pt idx="2451">
                  <c:v>#N/A</c:v>
                </c:pt>
                <c:pt idx="2452">
                  <c:v>#N/A</c:v>
                </c:pt>
                <c:pt idx="2453">
                  <c:v>2.73</c:v>
                </c:pt>
                <c:pt idx="2454">
                  <c:v>3.15</c:v>
                </c:pt>
                <c:pt idx="2455">
                  <c:v>3.2</c:v>
                </c:pt>
                <c:pt idx="2456">
                  <c:v>3.2833333333333301</c:v>
                </c:pt>
                <c:pt idx="2457">
                  <c:v>3.25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3.25</c:v>
                </c:pt>
                <c:pt idx="2463">
                  <c:v>3.25</c:v>
                </c:pt>
                <c:pt idx="2464">
                  <c:v>3.25</c:v>
                </c:pt>
                <c:pt idx="2465">
                  <c:v>#N/A</c:v>
                </c:pt>
                <c:pt idx="2466">
                  <c:v>#N/A</c:v>
                </c:pt>
                <c:pt idx="2467">
                  <c:v>3.05</c:v>
                </c:pt>
                <c:pt idx="2468">
                  <c:v>3.05</c:v>
                </c:pt>
                <c:pt idx="2469">
                  <c:v>#N/A</c:v>
                </c:pt>
                <c:pt idx="2470">
                  <c:v>3.04</c:v>
                </c:pt>
                <c:pt idx="2471">
                  <c:v>3.0449999999999999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3.1124999999999998</c:v>
                </c:pt>
                <c:pt idx="2484">
                  <c:v>3.1749999999999998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3.1749999999999998</c:v>
                </c:pt>
                <c:pt idx="2491">
                  <c:v>3.105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3.09</c:v>
                </c:pt>
                <c:pt idx="2504">
                  <c:v>3.06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3</c:v>
                </c:pt>
                <c:pt idx="2510">
                  <c:v>2.97</c:v>
                </c:pt>
                <c:pt idx="2511">
                  <c:v>2.9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3.1</c:v>
                </c:pt>
                <c:pt idx="2517">
                  <c:v>2.9</c:v>
                </c:pt>
                <c:pt idx="2518">
                  <c:v>3.1</c:v>
                </c:pt>
                <c:pt idx="2519">
                  <c:v>#N/A</c:v>
                </c:pt>
                <c:pt idx="2520">
                  <c:v>3.07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2.92</c:v>
                </c:pt>
                <c:pt idx="2525">
                  <c:v>2.92</c:v>
                </c:pt>
                <c:pt idx="2526">
                  <c:v>2.92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2.9</c:v>
                </c:pt>
                <c:pt idx="2532">
                  <c:v>2.92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2.85</c:v>
                </c:pt>
                <c:pt idx="2539">
                  <c:v>2.8</c:v>
                </c:pt>
                <c:pt idx="2540">
                  <c:v>2.8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2.8</c:v>
                </c:pt>
                <c:pt idx="2546">
                  <c:v>#N/A</c:v>
                </c:pt>
                <c:pt idx="2547">
                  <c:v>2.7</c:v>
                </c:pt>
                <c:pt idx="2548">
                  <c:v>2.7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2.7</c:v>
                </c:pt>
                <c:pt idx="2554">
                  <c:v>2.75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2.75</c:v>
                </c:pt>
                <c:pt idx="2559">
                  <c:v>2.73</c:v>
                </c:pt>
                <c:pt idx="2560">
                  <c:v>#N/A</c:v>
                </c:pt>
                <c:pt idx="2561">
                  <c:v>2.7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2.7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2.5499999999999998</c:v>
                </c:pt>
                <c:pt idx="2573">
                  <c:v>#N/A</c:v>
                </c:pt>
                <c:pt idx="2574">
                  <c:v>2.5499999999999998</c:v>
                </c:pt>
                <c:pt idx="2575">
                  <c:v>2.5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2.5</c:v>
                </c:pt>
                <c:pt idx="2580">
                  <c:v>2.5099999999999998</c:v>
                </c:pt>
                <c:pt idx="2581">
                  <c:v>2.5099999999999998</c:v>
                </c:pt>
                <c:pt idx="2582">
                  <c:v>2.5099999999999998</c:v>
                </c:pt>
                <c:pt idx="2583">
                  <c:v>2.52</c:v>
                </c:pt>
                <c:pt idx="2584">
                  <c:v>#N/A</c:v>
                </c:pt>
                <c:pt idx="2585">
                  <c:v>#N/A</c:v>
                </c:pt>
                <c:pt idx="2586">
                  <c:v>2.65</c:v>
                </c:pt>
                <c:pt idx="2587">
                  <c:v>2.65</c:v>
                </c:pt>
                <c:pt idx="2588">
                  <c:v>2.65</c:v>
                </c:pt>
                <c:pt idx="2589">
                  <c:v>2.6683333333333299</c:v>
                </c:pt>
                <c:pt idx="2590">
                  <c:v>2.65</c:v>
                </c:pt>
                <c:pt idx="2591">
                  <c:v>#N/A</c:v>
                </c:pt>
                <c:pt idx="2592">
                  <c:v>#N/A</c:v>
                </c:pt>
                <c:pt idx="2593">
                  <c:v>2.66</c:v>
                </c:pt>
                <c:pt idx="2594">
                  <c:v>2.6850000000000001</c:v>
                </c:pt>
                <c:pt idx="2595">
                  <c:v>2.6949999999999998</c:v>
                </c:pt>
                <c:pt idx="2596">
                  <c:v>2.71</c:v>
                </c:pt>
                <c:pt idx="2597">
                  <c:v>2.73</c:v>
                </c:pt>
                <c:pt idx="2598">
                  <c:v>#N/A</c:v>
                </c:pt>
                <c:pt idx="2599">
                  <c:v>#N/A</c:v>
                </c:pt>
                <c:pt idx="2600">
                  <c:v>2.835</c:v>
                </c:pt>
                <c:pt idx="2601">
                  <c:v>2.835</c:v>
                </c:pt>
                <c:pt idx="2602">
                  <c:v>2.85</c:v>
                </c:pt>
                <c:pt idx="2603">
                  <c:v>2.8616666666666601</c:v>
                </c:pt>
                <c:pt idx="2604">
                  <c:v>3</c:v>
                </c:pt>
                <c:pt idx="2605">
                  <c:v>#N/A</c:v>
                </c:pt>
                <c:pt idx="2606">
                  <c:v>#N/A</c:v>
                </c:pt>
                <c:pt idx="2607">
                  <c:v>3.0750000000000002</c:v>
                </c:pt>
                <c:pt idx="2608">
                  <c:v>3.2149999999999999</c:v>
                </c:pt>
                <c:pt idx="2609">
                  <c:v>3.375</c:v>
                </c:pt>
                <c:pt idx="2610">
                  <c:v>3.27</c:v>
                </c:pt>
                <c:pt idx="2611">
                  <c:v>3.3</c:v>
                </c:pt>
                <c:pt idx="2612">
                  <c:v>#N/A</c:v>
                </c:pt>
                <c:pt idx="2613">
                  <c:v>#N/A</c:v>
                </c:pt>
                <c:pt idx="2614">
                  <c:v>3.36</c:v>
                </c:pt>
                <c:pt idx="2615">
                  <c:v>3.44</c:v>
                </c:pt>
                <c:pt idx="2616">
                  <c:v>3.44</c:v>
                </c:pt>
                <c:pt idx="2617">
                  <c:v>3.44</c:v>
                </c:pt>
                <c:pt idx="2618">
                  <c:v>3.44</c:v>
                </c:pt>
                <c:pt idx="2619">
                  <c:v>#N/A</c:v>
                </c:pt>
                <c:pt idx="2620">
                  <c:v>#N/A</c:v>
                </c:pt>
                <c:pt idx="2621">
                  <c:v>3.25</c:v>
                </c:pt>
                <c:pt idx="2622">
                  <c:v>3.25</c:v>
                </c:pt>
                <c:pt idx="2623">
                  <c:v>3.25</c:v>
                </c:pt>
                <c:pt idx="2624">
                  <c:v>3.25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3.25</c:v>
                </c:pt>
                <c:pt idx="2629">
                  <c:v>3.19</c:v>
                </c:pt>
                <c:pt idx="2630">
                  <c:v>3.19</c:v>
                </c:pt>
                <c:pt idx="2631">
                  <c:v>3.19</c:v>
                </c:pt>
                <c:pt idx="2632">
                  <c:v>3.1850000000000001</c:v>
                </c:pt>
                <c:pt idx="2633">
                  <c:v>#N/A</c:v>
                </c:pt>
                <c:pt idx="2634">
                  <c:v>#N/A</c:v>
                </c:pt>
                <c:pt idx="2635">
                  <c:v>3.1850000000000001</c:v>
                </c:pt>
                <c:pt idx="2636">
                  <c:v>3.1850000000000001</c:v>
                </c:pt>
                <c:pt idx="2637">
                  <c:v>3.1850000000000001</c:v>
                </c:pt>
                <c:pt idx="2638">
                  <c:v>3.1850000000000001</c:v>
                </c:pt>
                <c:pt idx="2639">
                  <c:v>3.17</c:v>
                </c:pt>
                <c:pt idx="2640">
                  <c:v>#N/A</c:v>
                </c:pt>
                <c:pt idx="2641">
                  <c:v>#N/A</c:v>
                </c:pt>
                <c:pt idx="2642">
                  <c:v>3.1850000000000001</c:v>
                </c:pt>
                <c:pt idx="2643">
                  <c:v>3.11</c:v>
                </c:pt>
                <c:pt idx="2644">
                  <c:v>3.085</c:v>
                </c:pt>
                <c:pt idx="2645">
                  <c:v>3.0166666666666599</c:v>
                </c:pt>
                <c:pt idx="2646">
                  <c:v>3.0166666666666599</c:v>
                </c:pt>
                <c:pt idx="2647">
                  <c:v>#N/A</c:v>
                </c:pt>
                <c:pt idx="2648">
                  <c:v>#N/A</c:v>
                </c:pt>
                <c:pt idx="2649">
                  <c:v>3</c:v>
                </c:pt>
                <c:pt idx="2650">
                  <c:v>3.0249999999999999</c:v>
                </c:pt>
                <c:pt idx="2651">
                  <c:v>3.0249999999999999</c:v>
                </c:pt>
                <c:pt idx="2652">
                  <c:v>3.05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3</c:v>
                </c:pt>
                <c:pt idx="2657">
                  <c:v>3.0249999999999999</c:v>
                </c:pt>
                <c:pt idx="2658">
                  <c:v>3.05</c:v>
                </c:pt>
                <c:pt idx="2659">
                  <c:v>3.0166666666666599</c:v>
                </c:pt>
                <c:pt idx="2660">
                  <c:v>3.05</c:v>
                </c:pt>
                <c:pt idx="2661">
                  <c:v>#N/A</c:v>
                </c:pt>
                <c:pt idx="2662">
                  <c:v>#N/A</c:v>
                </c:pt>
                <c:pt idx="2663">
                  <c:v>3.0166666666666599</c:v>
                </c:pt>
                <c:pt idx="2664">
                  <c:v>3.0249999999999999</c:v>
                </c:pt>
                <c:pt idx="2665">
                  <c:v>3.0166666666666599</c:v>
                </c:pt>
                <c:pt idx="2666">
                  <c:v>3.0166666666666599</c:v>
                </c:pt>
                <c:pt idx="2667">
                  <c:v>3.0249999999999999</c:v>
                </c:pt>
                <c:pt idx="2668">
                  <c:v>#N/A</c:v>
                </c:pt>
                <c:pt idx="2669">
                  <c:v>#N/A</c:v>
                </c:pt>
                <c:pt idx="2670">
                  <c:v>3.0166666666666599</c:v>
                </c:pt>
                <c:pt idx="2671">
                  <c:v>3</c:v>
                </c:pt>
                <c:pt idx="2672">
                  <c:v>#N/A</c:v>
                </c:pt>
                <c:pt idx="2673">
                  <c:v>3.0249999999999999</c:v>
                </c:pt>
                <c:pt idx="2674">
                  <c:v>3.0249999999999999</c:v>
                </c:pt>
                <c:pt idx="2675">
                  <c:v>#N/A</c:v>
                </c:pt>
                <c:pt idx="2676">
                  <c:v>#N/A</c:v>
                </c:pt>
                <c:pt idx="2677">
                  <c:v>3.05</c:v>
                </c:pt>
                <c:pt idx="2678">
                  <c:v>3.0249999999999999</c:v>
                </c:pt>
                <c:pt idx="2679">
                  <c:v>3.0249999999999999</c:v>
                </c:pt>
                <c:pt idx="2680">
                  <c:v>3.0249999999999999</c:v>
                </c:pt>
                <c:pt idx="2681">
                  <c:v>3.0249999999999999</c:v>
                </c:pt>
                <c:pt idx="2682">
                  <c:v>#N/A</c:v>
                </c:pt>
                <c:pt idx="2683">
                  <c:v>#N/A</c:v>
                </c:pt>
                <c:pt idx="2684">
                  <c:v>2.95</c:v>
                </c:pt>
                <c:pt idx="2685">
                  <c:v>2.95</c:v>
                </c:pt>
                <c:pt idx="2686">
                  <c:v>2.95</c:v>
                </c:pt>
                <c:pt idx="2687">
                  <c:v>2.95</c:v>
                </c:pt>
                <c:pt idx="2688">
                  <c:v>2.93</c:v>
                </c:pt>
                <c:pt idx="2689">
                  <c:v>#N/A</c:v>
                </c:pt>
                <c:pt idx="2690">
                  <c:v>#N/A</c:v>
                </c:pt>
                <c:pt idx="2691">
                  <c:v>2.94</c:v>
                </c:pt>
                <c:pt idx="2692">
                  <c:v>2.95</c:v>
                </c:pt>
                <c:pt idx="2693">
                  <c:v>2.96</c:v>
                </c:pt>
                <c:pt idx="2694">
                  <c:v>2.97</c:v>
                </c:pt>
                <c:pt idx="2695">
                  <c:v>2.97</c:v>
                </c:pt>
                <c:pt idx="2696">
                  <c:v>#N/A</c:v>
                </c:pt>
                <c:pt idx="2697">
                  <c:v>#N/A</c:v>
                </c:pt>
                <c:pt idx="2698">
                  <c:v>2.95</c:v>
                </c:pt>
                <c:pt idx="2699">
                  <c:v>2.95</c:v>
                </c:pt>
                <c:pt idx="2700">
                  <c:v>2.99</c:v>
                </c:pt>
                <c:pt idx="2701">
                  <c:v>2.99</c:v>
                </c:pt>
                <c:pt idx="2702">
                  <c:v>3.07</c:v>
                </c:pt>
                <c:pt idx="2703">
                  <c:v>#N/A</c:v>
                </c:pt>
                <c:pt idx="2704">
                  <c:v>#N/A</c:v>
                </c:pt>
                <c:pt idx="2705">
                  <c:v>2.95</c:v>
                </c:pt>
                <c:pt idx="2706">
                  <c:v>3.0350000000000001</c:v>
                </c:pt>
                <c:pt idx="2707">
                  <c:v>3.05666666666666</c:v>
                </c:pt>
                <c:pt idx="2708">
                  <c:v>3.05666666666666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3.15</c:v>
                </c:pt>
                <c:pt idx="2714">
                  <c:v>3.14</c:v>
                </c:pt>
                <c:pt idx="2715">
                  <c:v>3.14</c:v>
                </c:pt>
                <c:pt idx="2716">
                  <c:v>3.13</c:v>
                </c:pt>
                <c:pt idx="2717">
                  <c:v>#N/A</c:v>
                </c:pt>
                <c:pt idx="2718">
                  <c:v>#N/A</c:v>
                </c:pt>
                <c:pt idx="2719">
                  <c:v>3</c:v>
                </c:pt>
                <c:pt idx="2720">
                  <c:v>2.9750000000000001</c:v>
                </c:pt>
                <c:pt idx="2721">
                  <c:v>3.0649999999999999</c:v>
                </c:pt>
                <c:pt idx="2722">
                  <c:v>3.0649999999999999</c:v>
                </c:pt>
                <c:pt idx="2723">
                  <c:v>2.7749999999999999</c:v>
                </c:pt>
                <c:pt idx="2724">
                  <c:v>#N/A</c:v>
                </c:pt>
                <c:pt idx="2725">
                  <c:v>#N/A</c:v>
                </c:pt>
                <c:pt idx="2726">
                  <c:v>2.7749999999999999</c:v>
                </c:pt>
                <c:pt idx="2727">
                  <c:v>2.7933333333333299</c:v>
                </c:pt>
                <c:pt idx="2728">
                  <c:v>2.7850000000000001</c:v>
                </c:pt>
                <c:pt idx="2729">
                  <c:v>2.78</c:v>
                </c:pt>
                <c:pt idx="2730">
                  <c:v>2.81</c:v>
                </c:pt>
                <c:pt idx="2731">
                  <c:v>#N/A</c:v>
                </c:pt>
                <c:pt idx="2732">
                  <c:v>#N/A</c:v>
                </c:pt>
                <c:pt idx="2733">
                  <c:v>2.4933333333333301</c:v>
                </c:pt>
                <c:pt idx="2734">
                  <c:v>2.83</c:v>
                </c:pt>
                <c:pt idx="2735">
                  <c:v>2.83</c:v>
                </c:pt>
                <c:pt idx="2736">
                  <c:v>2.4933333333333301</c:v>
                </c:pt>
                <c:pt idx="2737">
                  <c:v>2.83</c:v>
                </c:pt>
                <c:pt idx="2738">
                  <c:v>#N/A</c:v>
                </c:pt>
                <c:pt idx="2739">
                  <c:v>#N/A</c:v>
                </c:pt>
                <c:pt idx="2740">
                  <c:v>2.9</c:v>
                </c:pt>
                <c:pt idx="2741">
                  <c:v>2.915</c:v>
                </c:pt>
                <c:pt idx="2742">
                  <c:v>2.915</c:v>
                </c:pt>
                <c:pt idx="2743">
                  <c:v>2.915</c:v>
                </c:pt>
                <c:pt idx="2744">
                  <c:v>2.93</c:v>
                </c:pt>
                <c:pt idx="2745">
                  <c:v>#N/A</c:v>
                </c:pt>
                <c:pt idx="2746">
                  <c:v>#N/A</c:v>
                </c:pt>
                <c:pt idx="2747">
                  <c:v>2.93</c:v>
                </c:pt>
                <c:pt idx="2748">
                  <c:v>2.96</c:v>
                </c:pt>
                <c:pt idx="2749">
                  <c:v>2.9649999999999999</c:v>
                </c:pt>
                <c:pt idx="2750">
                  <c:v>2.95</c:v>
                </c:pt>
                <c:pt idx="2751">
                  <c:v>2.9350000000000001</c:v>
                </c:pt>
                <c:pt idx="2752">
                  <c:v>#N/A</c:v>
                </c:pt>
                <c:pt idx="2753">
                  <c:v>#N/A</c:v>
                </c:pt>
                <c:pt idx="2754">
                  <c:v>2.8050000000000002</c:v>
                </c:pt>
                <c:pt idx="2755">
                  <c:v>2.77</c:v>
                </c:pt>
                <c:pt idx="2756">
                  <c:v>2.45333333333333</c:v>
                </c:pt>
                <c:pt idx="2757">
                  <c:v>2.77</c:v>
                </c:pt>
                <c:pt idx="2758">
                  <c:v>2.7850000000000001</c:v>
                </c:pt>
                <c:pt idx="2759">
                  <c:v>#N/A</c:v>
                </c:pt>
                <c:pt idx="2760">
                  <c:v>#N/A</c:v>
                </c:pt>
                <c:pt idx="2761">
                  <c:v>2.81</c:v>
                </c:pt>
                <c:pt idx="2762">
                  <c:v>2.83</c:v>
                </c:pt>
                <c:pt idx="2763">
                  <c:v>2.81</c:v>
                </c:pt>
                <c:pt idx="2764">
                  <c:v>2.85</c:v>
                </c:pt>
                <c:pt idx="2765">
                  <c:v>2.83</c:v>
                </c:pt>
                <c:pt idx="2766">
                  <c:v>#N/A</c:v>
                </c:pt>
                <c:pt idx="2767">
                  <c:v>#N/A</c:v>
                </c:pt>
                <c:pt idx="2768">
                  <c:v>2.81</c:v>
                </c:pt>
                <c:pt idx="2769">
                  <c:v>2.8224999999999998</c:v>
                </c:pt>
                <c:pt idx="2770">
                  <c:v>2.8224999999999998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2.82</c:v>
                </c:pt>
                <c:pt idx="2776">
                  <c:v>2.8349999999999902</c:v>
                </c:pt>
                <c:pt idx="2777">
                  <c:v>2.835</c:v>
                </c:pt>
                <c:pt idx="2778">
                  <c:v>2.83</c:v>
                </c:pt>
                <c:pt idx="2779">
                  <c:v>2.83</c:v>
                </c:pt>
                <c:pt idx="2780">
                  <c:v>#N/A</c:v>
                </c:pt>
                <c:pt idx="2781">
                  <c:v>#N/A</c:v>
                </c:pt>
                <c:pt idx="2782">
                  <c:v>2.83</c:v>
                </c:pt>
                <c:pt idx="2783">
                  <c:v>2.83</c:v>
                </c:pt>
                <c:pt idx="2784">
                  <c:v>2.7650000000000001</c:v>
                </c:pt>
                <c:pt idx="2785">
                  <c:v>2.7650000000000001</c:v>
                </c:pt>
                <c:pt idx="2786">
                  <c:v>2.77</c:v>
                </c:pt>
                <c:pt idx="2787">
                  <c:v>#N/A</c:v>
                </c:pt>
                <c:pt idx="2788">
                  <c:v>#N/A</c:v>
                </c:pt>
                <c:pt idx="2789">
                  <c:v>2.89</c:v>
                </c:pt>
                <c:pt idx="2790">
                  <c:v>2.89</c:v>
                </c:pt>
                <c:pt idx="2791">
                  <c:v>2.89</c:v>
                </c:pt>
                <c:pt idx="2792">
                  <c:v>2.84666666666666</c:v>
                </c:pt>
                <c:pt idx="2793">
                  <c:v>2.84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2.875</c:v>
                </c:pt>
                <c:pt idx="2798">
                  <c:v>2.875</c:v>
                </c:pt>
                <c:pt idx="2799">
                  <c:v>2.855</c:v>
                </c:pt>
                <c:pt idx="2800">
                  <c:v>2.855</c:v>
                </c:pt>
                <c:pt idx="2801">
                  <c:v>#N/A</c:v>
                </c:pt>
                <c:pt idx="2802">
                  <c:v>#N/A</c:v>
                </c:pt>
                <c:pt idx="2803">
                  <c:v>2.87</c:v>
                </c:pt>
                <c:pt idx="2804">
                  <c:v>2.855</c:v>
                </c:pt>
                <c:pt idx="2805">
                  <c:v>2.855</c:v>
                </c:pt>
                <c:pt idx="2806">
                  <c:v>2.895</c:v>
                </c:pt>
                <c:pt idx="2807">
                  <c:v>2.895</c:v>
                </c:pt>
                <c:pt idx="2808">
                  <c:v>#N/A</c:v>
                </c:pt>
                <c:pt idx="2809">
                  <c:v>#N/A</c:v>
                </c:pt>
                <c:pt idx="2810">
                  <c:v>2.88</c:v>
                </c:pt>
                <c:pt idx="2811">
                  <c:v>2.88</c:v>
                </c:pt>
                <c:pt idx="2812">
                  <c:v>2.88</c:v>
                </c:pt>
                <c:pt idx="2813">
                  <c:v>2.86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2.8650000000000002</c:v>
                </c:pt>
                <c:pt idx="2818">
                  <c:v>2.8450000000000002</c:v>
                </c:pt>
                <c:pt idx="2819">
                  <c:v>2.8574999999999999</c:v>
                </c:pt>
                <c:pt idx="2820">
                  <c:v>2.8450000000000002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2.87</c:v>
                </c:pt>
                <c:pt idx="2826">
                  <c:v>2.8574999999999999</c:v>
                </c:pt>
                <c:pt idx="2827">
                  <c:v>2.8725000000000001</c:v>
                </c:pt>
                <c:pt idx="2828">
                  <c:v>2.8725000000000001</c:v>
                </c:pt>
                <c:pt idx="2829">
                  <c:v>#N/A</c:v>
                </c:pt>
                <c:pt idx="2830">
                  <c:v>#N/A</c:v>
                </c:pt>
                <c:pt idx="2831">
                  <c:v>2.87</c:v>
                </c:pt>
                <c:pt idx="2832">
                  <c:v>2.875</c:v>
                </c:pt>
                <c:pt idx="2833">
                  <c:v>2.875</c:v>
                </c:pt>
                <c:pt idx="2834">
                  <c:v>2.875</c:v>
                </c:pt>
                <c:pt idx="2835">
                  <c:v>2.88</c:v>
                </c:pt>
                <c:pt idx="2836">
                  <c:v>#N/A</c:v>
                </c:pt>
                <c:pt idx="2837">
                  <c:v>#N/A</c:v>
                </c:pt>
                <c:pt idx="2838">
                  <c:v>2.92</c:v>
                </c:pt>
                <c:pt idx="2839">
                  <c:v>2.9125000000000001</c:v>
                </c:pt>
                <c:pt idx="2840">
                  <c:v>2.8816666666666602</c:v>
                </c:pt>
                <c:pt idx="2841">
                  <c:v>2.74</c:v>
                </c:pt>
                <c:pt idx="2842">
                  <c:v>2.73</c:v>
                </c:pt>
                <c:pt idx="2843">
                  <c:v>#N/A</c:v>
                </c:pt>
                <c:pt idx="2844">
                  <c:v>#N/A</c:v>
                </c:pt>
                <c:pt idx="2845">
                  <c:v>2.71</c:v>
                </c:pt>
                <c:pt idx="2846">
                  <c:v>2.7050000000000001</c:v>
                </c:pt>
                <c:pt idx="2847">
                  <c:v>2.7725</c:v>
                </c:pt>
                <c:pt idx="2848">
                  <c:v>2.7549999999999999</c:v>
                </c:pt>
                <c:pt idx="2849">
                  <c:v>2.7549999999999999</c:v>
                </c:pt>
                <c:pt idx="2850">
                  <c:v>#N/A</c:v>
                </c:pt>
                <c:pt idx="2851">
                  <c:v>#N/A</c:v>
                </c:pt>
                <c:pt idx="2852">
                  <c:v>2.77</c:v>
                </c:pt>
                <c:pt idx="2853">
                  <c:v>2.82</c:v>
                </c:pt>
                <c:pt idx="2854">
                  <c:v>2.87</c:v>
                </c:pt>
                <c:pt idx="2855">
                  <c:v>2.86</c:v>
                </c:pt>
                <c:pt idx="2856">
                  <c:v>2.87</c:v>
                </c:pt>
                <c:pt idx="2857">
                  <c:v>#N/A</c:v>
                </c:pt>
                <c:pt idx="2858">
                  <c:v>#N/A</c:v>
                </c:pt>
                <c:pt idx="2859">
                  <c:v>2.8250000000000002</c:v>
                </c:pt>
                <c:pt idx="2860">
                  <c:v>2.84</c:v>
                </c:pt>
                <c:pt idx="2861">
                  <c:v>2.84</c:v>
                </c:pt>
                <c:pt idx="2862">
                  <c:v>2.84</c:v>
                </c:pt>
                <c:pt idx="2863">
                  <c:v>2.85</c:v>
                </c:pt>
                <c:pt idx="2864">
                  <c:v>#N/A</c:v>
                </c:pt>
                <c:pt idx="2865">
                  <c:v>#N/A</c:v>
                </c:pt>
                <c:pt idx="2866">
                  <c:v>2.82</c:v>
                </c:pt>
                <c:pt idx="2867">
                  <c:v>2.76</c:v>
                </c:pt>
                <c:pt idx="2868">
                  <c:v>2.76</c:v>
                </c:pt>
                <c:pt idx="2869">
                  <c:v>2.76</c:v>
                </c:pt>
                <c:pt idx="2870">
                  <c:v>2.76</c:v>
                </c:pt>
                <c:pt idx="2871">
                  <c:v>#N/A</c:v>
                </c:pt>
                <c:pt idx="2872">
                  <c:v>#N/A</c:v>
                </c:pt>
                <c:pt idx="2873">
                  <c:v>2.77</c:v>
                </c:pt>
                <c:pt idx="2874">
                  <c:v>2.76</c:v>
                </c:pt>
                <c:pt idx="2875">
                  <c:v>2.7250000000000001</c:v>
                </c:pt>
                <c:pt idx="2876">
                  <c:v>2.67</c:v>
                </c:pt>
                <c:pt idx="2877">
                  <c:v>2.7450000000000001</c:v>
                </c:pt>
                <c:pt idx="2878">
                  <c:v>#N/A</c:v>
                </c:pt>
                <c:pt idx="2879">
                  <c:v>#N/A</c:v>
                </c:pt>
                <c:pt idx="2880">
                  <c:v>2.57</c:v>
                </c:pt>
                <c:pt idx="2881">
                  <c:v>2.56</c:v>
                </c:pt>
                <c:pt idx="2882">
                  <c:v>2.56</c:v>
                </c:pt>
                <c:pt idx="2883">
                  <c:v>2.54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2.58</c:v>
                </c:pt>
                <c:pt idx="2888">
                  <c:v>2.5249999999999999</c:v>
                </c:pt>
                <c:pt idx="2889">
                  <c:v>2.5249999999999999</c:v>
                </c:pt>
                <c:pt idx="2890">
                  <c:v>2.52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2.6749999999999998</c:v>
                </c:pt>
                <c:pt idx="2895">
                  <c:v>2.5150000000000001</c:v>
                </c:pt>
                <c:pt idx="2896">
                  <c:v>2.5</c:v>
                </c:pt>
                <c:pt idx="2897">
                  <c:v>2.5150000000000001</c:v>
                </c:pt>
                <c:pt idx="2898">
                  <c:v>2.5</c:v>
                </c:pt>
                <c:pt idx="2899">
                  <c:v>#N/A</c:v>
                </c:pt>
                <c:pt idx="2900">
                  <c:v>#N/A</c:v>
                </c:pt>
                <c:pt idx="2901">
                  <c:v>2.5299999999999998</c:v>
                </c:pt>
                <c:pt idx="2902">
                  <c:v>#N/A</c:v>
                </c:pt>
                <c:pt idx="2903">
                  <c:v>2.5150000000000001</c:v>
                </c:pt>
                <c:pt idx="2904">
                  <c:v>2.4649999999999999</c:v>
                </c:pt>
                <c:pt idx="2905">
                  <c:v>2.4249999999999998</c:v>
                </c:pt>
                <c:pt idx="2906">
                  <c:v>#N/A</c:v>
                </c:pt>
                <c:pt idx="2907">
                  <c:v>#N/A</c:v>
                </c:pt>
                <c:pt idx="2908">
                  <c:v>2.4</c:v>
                </c:pt>
                <c:pt idx="2909">
                  <c:v>2.375</c:v>
                </c:pt>
                <c:pt idx="2910">
                  <c:v>2.39333333333333</c:v>
                </c:pt>
                <c:pt idx="2911">
                  <c:v>2.38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2.35</c:v>
                </c:pt>
                <c:pt idx="2917">
                  <c:v>2.35</c:v>
                </c:pt>
                <c:pt idx="2918">
                  <c:v>2.3883333333333301</c:v>
                </c:pt>
                <c:pt idx="2919">
                  <c:v>2.3725000000000001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2.38</c:v>
                </c:pt>
                <c:pt idx="2924">
                  <c:v>#N/A</c:v>
                </c:pt>
                <c:pt idx="2925">
                  <c:v>2.3849999999999998</c:v>
                </c:pt>
                <c:pt idx="2926">
                  <c:v>2.39</c:v>
                </c:pt>
                <c:pt idx="2927">
                  <c:v>#N/A</c:v>
                </c:pt>
                <c:pt idx="2928">
                  <c:v>#N/A</c:v>
                </c:pt>
                <c:pt idx="2929">
                  <c:v>2.4350000000000001</c:v>
                </c:pt>
                <c:pt idx="2930">
                  <c:v>2.4449999999999998</c:v>
                </c:pt>
                <c:pt idx="2931">
                  <c:v>2.4466666666666601</c:v>
                </c:pt>
                <c:pt idx="2932">
                  <c:v>2.4350000000000001</c:v>
                </c:pt>
                <c:pt idx="2933">
                  <c:v>2.42</c:v>
                </c:pt>
                <c:pt idx="2934">
                  <c:v>#N/A</c:v>
                </c:pt>
                <c:pt idx="2935">
                  <c:v>#N/A</c:v>
                </c:pt>
                <c:pt idx="2936">
                  <c:v>2.4500000000000002</c:v>
                </c:pt>
                <c:pt idx="2937">
                  <c:v>2.46</c:v>
                </c:pt>
                <c:pt idx="2938">
                  <c:v>2.4824999999999999</c:v>
                </c:pt>
                <c:pt idx="2939">
                  <c:v>2.4824999999999999</c:v>
                </c:pt>
                <c:pt idx="2940">
                  <c:v>2.4824999999999999</c:v>
                </c:pt>
                <c:pt idx="2941">
                  <c:v>#N/A</c:v>
                </c:pt>
                <c:pt idx="2942">
                  <c:v>#N/A</c:v>
                </c:pt>
                <c:pt idx="2943">
                  <c:v>3.55</c:v>
                </c:pt>
                <c:pt idx="2944">
                  <c:v>2.5233333333333299</c:v>
                </c:pt>
                <c:pt idx="2945">
                  <c:v>2.48</c:v>
                </c:pt>
                <c:pt idx="2946">
                  <c:v>2.48</c:v>
                </c:pt>
                <c:pt idx="2947">
                  <c:v>2.4700000000000002</c:v>
                </c:pt>
                <c:pt idx="2948">
                  <c:v>#N/A</c:v>
                </c:pt>
                <c:pt idx="2949">
                  <c:v>#N/A</c:v>
                </c:pt>
                <c:pt idx="2950">
                  <c:v>2.48</c:v>
                </c:pt>
                <c:pt idx="2951">
                  <c:v>2.4750000000000001</c:v>
                </c:pt>
                <c:pt idx="2952">
                  <c:v>2.4750000000000001</c:v>
                </c:pt>
                <c:pt idx="2953">
                  <c:v>2.4750000000000001</c:v>
                </c:pt>
                <c:pt idx="2954">
                  <c:v>2.4750000000000001</c:v>
                </c:pt>
                <c:pt idx="2955">
                  <c:v>#N/A</c:v>
                </c:pt>
                <c:pt idx="2956">
                  <c:v>#N/A</c:v>
                </c:pt>
                <c:pt idx="2957">
                  <c:v>2.48</c:v>
                </c:pt>
                <c:pt idx="2958">
                  <c:v>2.4750000000000001</c:v>
                </c:pt>
                <c:pt idx="2959">
                  <c:v>2.4700000000000002</c:v>
                </c:pt>
                <c:pt idx="2960">
                  <c:v>2.5750000000000002</c:v>
                </c:pt>
                <c:pt idx="2961">
                  <c:v>2.6</c:v>
                </c:pt>
                <c:pt idx="2962">
                  <c:v>#N/A</c:v>
                </c:pt>
                <c:pt idx="2963">
                  <c:v>#N/A</c:v>
                </c:pt>
                <c:pt idx="2964">
                  <c:v>2.5499999999999998</c:v>
                </c:pt>
                <c:pt idx="2965">
                  <c:v>#N/A</c:v>
                </c:pt>
                <c:pt idx="2966">
                  <c:v>2.6</c:v>
                </c:pt>
                <c:pt idx="2967">
                  <c:v>2.6850000000000001</c:v>
                </c:pt>
                <c:pt idx="2968">
                  <c:v>2.6850000000000001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2.66333333333333</c:v>
                </c:pt>
                <c:pt idx="2973">
                  <c:v>2.645</c:v>
                </c:pt>
                <c:pt idx="2974">
                  <c:v>2.665</c:v>
                </c:pt>
                <c:pt idx="2975">
                  <c:v>2.67</c:v>
                </c:pt>
                <c:pt idx="2976">
                  <c:v>#N/A</c:v>
                </c:pt>
                <c:pt idx="2977">
                  <c:v>#N/A</c:v>
                </c:pt>
                <c:pt idx="2978">
                  <c:v>2.6749999999999998</c:v>
                </c:pt>
                <c:pt idx="2979">
                  <c:v>2.67</c:v>
                </c:pt>
                <c:pt idx="2980">
                  <c:v>2.6749999999999998</c:v>
                </c:pt>
                <c:pt idx="2981">
                  <c:v>2.66</c:v>
                </c:pt>
                <c:pt idx="2982">
                  <c:v>2.66</c:v>
                </c:pt>
                <c:pt idx="2983">
                  <c:v>#N/A</c:v>
                </c:pt>
                <c:pt idx="2984">
                  <c:v>#N/A</c:v>
                </c:pt>
                <c:pt idx="2985">
                  <c:v>2.68</c:v>
                </c:pt>
                <c:pt idx="2986">
                  <c:v>#N/A</c:v>
                </c:pt>
                <c:pt idx="2987">
                  <c:v>2.605</c:v>
                </c:pt>
                <c:pt idx="2988">
                  <c:v>2.605</c:v>
                </c:pt>
                <c:pt idx="2989">
                  <c:v>2.605</c:v>
                </c:pt>
                <c:pt idx="2990">
                  <c:v>#N/A</c:v>
                </c:pt>
                <c:pt idx="2991">
                  <c:v>#N/A</c:v>
                </c:pt>
                <c:pt idx="2992">
                  <c:v>2.6</c:v>
                </c:pt>
                <c:pt idx="2993">
                  <c:v>2.585</c:v>
                </c:pt>
                <c:pt idx="2994">
                  <c:v>2.585</c:v>
                </c:pt>
                <c:pt idx="2995">
                  <c:v>2.585</c:v>
                </c:pt>
                <c:pt idx="2996">
                  <c:v>2.56</c:v>
                </c:pt>
                <c:pt idx="2997">
                  <c:v>#N/A</c:v>
                </c:pt>
                <c:pt idx="2998">
                  <c:v>#N/A</c:v>
                </c:pt>
                <c:pt idx="2999">
                  <c:v>2.66333333333333</c:v>
                </c:pt>
                <c:pt idx="3000">
                  <c:v>2.64</c:v>
                </c:pt>
                <c:pt idx="3001">
                  <c:v>2.65</c:v>
                </c:pt>
                <c:pt idx="3002">
                  <c:v>2.65</c:v>
                </c:pt>
                <c:pt idx="3003">
                  <c:v>2.65</c:v>
                </c:pt>
                <c:pt idx="3004">
                  <c:v>#N/A</c:v>
                </c:pt>
                <c:pt idx="3005">
                  <c:v>#N/A</c:v>
                </c:pt>
                <c:pt idx="3006">
                  <c:v>2.65</c:v>
                </c:pt>
                <c:pt idx="3007">
                  <c:v>2.66</c:v>
                </c:pt>
                <c:pt idx="3008">
                  <c:v>2.65</c:v>
                </c:pt>
                <c:pt idx="3009">
                  <c:v>2.65</c:v>
                </c:pt>
                <c:pt idx="3010">
                  <c:v>2.66</c:v>
                </c:pt>
                <c:pt idx="3011">
                  <c:v>#N/A</c:v>
                </c:pt>
                <c:pt idx="3012">
                  <c:v>#N/A</c:v>
                </c:pt>
                <c:pt idx="3013">
                  <c:v>2.64</c:v>
                </c:pt>
                <c:pt idx="3014">
                  <c:v>#N/A</c:v>
                </c:pt>
                <c:pt idx="3015">
                  <c:v>2.75</c:v>
                </c:pt>
                <c:pt idx="3016">
                  <c:v>2.7450000000000001</c:v>
                </c:pt>
                <c:pt idx="3017">
                  <c:v>2.74</c:v>
                </c:pt>
                <c:pt idx="3018">
                  <c:v>#N/A</c:v>
                </c:pt>
                <c:pt idx="3019">
                  <c:v>#N/A</c:v>
                </c:pt>
                <c:pt idx="3020">
                  <c:v>2.75</c:v>
                </c:pt>
                <c:pt idx="3021">
                  <c:v>#N/A</c:v>
                </c:pt>
                <c:pt idx="3022">
                  <c:v>2.7549999999999999</c:v>
                </c:pt>
                <c:pt idx="3023">
                  <c:v>2.7850000000000001</c:v>
                </c:pt>
                <c:pt idx="3024">
                  <c:v>2.73</c:v>
                </c:pt>
                <c:pt idx="3025">
                  <c:v>#N/A</c:v>
                </c:pt>
                <c:pt idx="3026">
                  <c:v>#N/A</c:v>
                </c:pt>
                <c:pt idx="3027">
                  <c:v>2.75</c:v>
                </c:pt>
                <c:pt idx="3028">
                  <c:v>2.875</c:v>
                </c:pt>
                <c:pt idx="3029">
                  <c:v>2.9</c:v>
                </c:pt>
                <c:pt idx="3030">
                  <c:v>2.9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2.86</c:v>
                </c:pt>
                <c:pt idx="3035">
                  <c:v>#N/A</c:v>
                </c:pt>
                <c:pt idx="3036">
                  <c:v>2.9</c:v>
                </c:pt>
                <c:pt idx="3037">
                  <c:v>2.9</c:v>
                </c:pt>
                <c:pt idx="3038">
                  <c:v>2.9</c:v>
                </c:pt>
                <c:pt idx="3039">
                  <c:v>#N/A</c:v>
                </c:pt>
                <c:pt idx="3040">
                  <c:v>#N/A</c:v>
                </c:pt>
                <c:pt idx="3041">
                  <c:v>2.9</c:v>
                </c:pt>
                <c:pt idx="3042">
                  <c:v>2.9</c:v>
                </c:pt>
                <c:pt idx="3043">
                  <c:v>2.94</c:v>
                </c:pt>
                <c:pt idx="3044">
                  <c:v>2.93</c:v>
                </c:pt>
                <c:pt idx="3045">
                  <c:v>2.95</c:v>
                </c:pt>
                <c:pt idx="3046">
                  <c:v>#N/A</c:v>
                </c:pt>
                <c:pt idx="3047">
                  <c:v>#N/A</c:v>
                </c:pt>
                <c:pt idx="3048">
                  <c:v>2.93</c:v>
                </c:pt>
                <c:pt idx="3049">
                  <c:v>2.93</c:v>
                </c:pt>
                <c:pt idx="3050">
                  <c:v>2.92</c:v>
                </c:pt>
                <c:pt idx="3051">
                  <c:v>2.9049999999999998</c:v>
                </c:pt>
                <c:pt idx="3052">
                  <c:v>2.9</c:v>
                </c:pt>
                <c:pt idx="3053">
                  <c:v>#N/A</c:v>
                </c:pt>
                <c:pt idx="3054">
                  <c:v>#N/A</c:v>
                </c:pt>
                <c:pt idx="3055">
                  <c:v>2.9049999999999998</c:v>
                </c:pt>
                <c:pt idx="3056">
                  <c:v>2.91</c:v>
                </c:pt>
                <c:pt idx="3057">
                  <c:v>2.9</c:v>
                </c:pt>
                <c:pt idx="3058">
                  <c:v>2.9249999999999998</c:v>
                </c:pt>
                <c:pt idx="3059">
                  <c:v>2.94</c:v>
                </c:pt>
                <c:pt idx="3060">
                  <c:v>#N/A</c:v>
                </c:pt>
                <c:pt idx="3061">
                  <c:v>#N/A</c:v>
                </c:pt>
                <c:pt idx="3062">
                  <c:v>2.9649999999999999</c:v>
                </c:pt>
                <c:pt idx="3063">
                  <c:v>2.9649999999999999</c:v>
                </c:pt>
                <c:pt idx="3064">
                  <c:v>3.0066666666666602</c:v>
                </c:pt>
                <c:pt idx="3065">
                  <c:v>2.9849999999999999</c:v>
                </c:pt>
                <c:pt idx="3066">
                  <c:v>2.97</c:v>
                </c:pt>
                <c:pt idx="3067">
                  <c:v>#N/A</c:v>
                </c:pt>
                <c:pt idx="3068">
                  <c:v>#N/A</c:v>
                </c:pt>
                <c:pt idx="3069">
                  <c:v>3</c:v>
                </c:pt>
                <c:pt idx="3070">
                  <c:v>3.05</c:v>
                </c:pt>
                <c:pt idx="3071">
                  <c:v>3.05</c:v>
                </c:pt>
                <c:pt idx="3072">
                  <c:v>#N/A</c:v>
                </c:pt>
                <c:pt idx="3073">
                  <c:v>3.05</c:v>
                </c:pt>
                <c:pt idx="3074">
                  <c:v>#N/A</c:v>
                </c:pt>
                <c:pt idx="3075">
                  <c:v>#N/A</c:v>
                </c:pt>
                <c:pt idx="3076">
                  <c:v>3.05</c:v>
                </c:pt>
                <c:pt idx="3077">
                  <c:v>2.9950000000000001</c:v>
                </c:pt>
                <c:pt idx="3078">
                  <c:v>3</c:v>
                </c:pt>
                <c:pt idx="3079">
                  <c:v>3</c:v>
                </c:pt>
                <c:pt idx="3080">
                  <c:v>3.05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2.99</c:v>
                </c:pt>
                <c:pt idx="3085">
                  <c:v>#N/A</c:v>
                </c:pt>
                <c:pt idx="3086">
                  <c:v>3.03</c:v>
                </c:pt>
                <c:pt idx="3087">
                  <c:v>2.9950000000000001</c:v>
                </c:pt>
                <c:pt idx="3088">
                  <c:v>#N/A</c:v>
                </c:pt>
                <c:pt idx="3089">
                  <c:v>#N/A</c:v>
                </c:pt>
                <c:pt idx="3090">
                  <c:v>2.9849999999999999</c:v>
                </c:pt>
                <c:pt idx="3091">
                  <c:v>2.9849999999999999</c:v>
                </c:pt>
                <c:pt idx="3092">
                  <c:v>2.97</c:v>
                </c:pt>
                <c:pt idx="3093">
                  <c:v>2.97</c:v>
                </c:pt>
                <c:pt idx="3094">
                  <c:v>2.97</c:v>
                </c:pt>
                <c:pt idx="3095">
                  <c:v>#N/A</c:v>
                </c:pt>
                <c:pt idx="3096">
                  <c:v>#N/A</c:v>
                </c:pt>
                <c:pt idx="3097">
                  <c:v>2.9350000000000001</c:v>
                </c:pt>
                <c:pt idx="3098">
                  <c:v>2.9350000000000001</c:v>
                </c:pt>
                <c:pt idx="3099">
                  <c:v>2.9249999999999998</c:v>
                </c:pt>
                <c:pt idx="3100">
                  <c:v>2.91</c:v>
                </c:pt>
                <c:pt idx="3101">
                  <c:v>2.9249999999999998</c:v>
                </c:pt>
                <c:pt idx="3102">
                  <c:v>#N/A</c:v>
                </c:pt>
                <c:pt idx="3103">
                  <c:v>#N/A</c:v>
                </c:pt>
                <c:pt idx="3104">
                  <c:v>2.91</c:v>
                </c:pt>
                <c:pt idx="3105">
                  <c:v>2.95</c:v>
                </c:pt>
                <c:pt idx="3106">
                  <c:v>2.91</c:v>
                </c:pt>
                <c:pt idx="3107">
                  <c:v>2.8650000000000002</c:v>
                </c:pt>
                <c:pt idx="3108">
                  <c:v>2.88</c:v>
                </c:pt>
                <c:pt idx="3109">
                  <c:v>#N/A</c:v>
                </c:pt>
                <c:pt idx="3110">
                  <c:v>#N/A</c:v>
                </c:pt>
                <c:pt idx="3111">
                  <c:v>2.7850000000000001</c:v>
                </c:pt>
                <c:pt idx="3112">
                  <c:v>2.7850000000000001</c:v>
                </c:pt>
                <c:pt idx="3113">
                  <c:v>2.7850000000000001</c:v>
                </c:pt>
                <c:pt idx="3114">
                  <c:v>2.7850000000000001</c:v>
                </c:pt>
                <c:pt idx="3115">
                  <c:v>2.7749999999999999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2.75</c:v>
                </c:pt>
                <c:pt idx="3120">
                  <c:v>2.76</c:v>
                </c:pt>
                <c:pt idx="3121">
                  <c:v>2.76</c:v>
                </c:pt>
                <c:pt idx="3122">
                  <c:v>2.78</c:v>
                </c:pt>
                <c:pt idx="3123">
                  <c:v>#N/A</c:v>
                </c:pt>
                <c:pt idx="3124">
                  <c:v>#N/A</c:v>
                </c:pt>
                <c:pt idx="3125">
                  <c:v>2.8</c:v>
                </c:pt>
                <c:pt idx="3126">
                  <c:v>2.8</c:v>
                </c:pt>
                <c:pt idx="3127">
                  <c:v>2.81</c:v>
                </c:pt>
                <c:pt idx="3128">
                  <c:v>2.8</c:v>
                </c:pt>
                <c:pt idx="3129">
                  <c:v>2.8</c:v>
                </c:pt>
                <c:pt idx="3130">
                  <c:v>#N/A</c:v>
                </c:pt>
                <c:pt idx="3131">
                  <c:v>#N/A</c:v>
                </c:pt>
                <c:pt idx="3132">
                  <c:v>2.8</c:v>
                </c:pt>
                <c:pt idx="3133">
                  <c:v>2.8</c:v>
                </c:pt>
                <c:pt idx="3134">
                  <c:v>2.81</c:v>
                </c:pt>
                <c:pt idx="3135">
                  <c:v>2.81</c:v>
                </c:pt>
                <c:pt idx="3136">
                  <c:v>2.81</c:v>
                </c:pt>
                <c:pt idx="3137">
                  <c:v>#N/A</c:v>
                </c:pt>
                <c:pt idx="3138">
                  <c:v>#N/A</c:v>
                </c:pt>
                <c:pt idx="3139">
                  <c:v>2.79</c:v>
                </c:pt>
                <c:pt idx="3140">
                  <c:v>2.8149999999999999</c:v>
                </c:pt>
                <c:pt idx="3141">
                  <c:v>2.82</c:v>
                </c:pt>
                <c:pt idx="3142">
                  <c:v>2.8149999999999999</c:v>
                </c:pt>
                <c:pt idx="3143">
                  <c:v>2.82</c:v>
                </c:pt>
                <c:pt idx="3144">
                  <c:v>#N/A</c:v>
                </c:pt>
                <c:pt idx="3145">
                  <c:v>#N/A</c:v>
                </c:pt>
                <c:pt idx="3146">
                  <c:v>2.81</c:v>
                </c:pt>
                <c:pt idx="3147">
                  <c:v>#N/A</c:v>
                </c:pt>
                <c:pt idx="3148">
                  <c:v>2.8149999999999999</c:v>
                </c:pt>
                <c:pt idx="3149">
                  <c:v>2.8149999999999999</c:v>
                </c:pt>
                <c:pt idx="3150">
                  <c:v>2.8149999999999999</c:v>
                </c:pt>
                <c:pt idx="3151">
                  <c:v>#N/A</c:v>
                </c:pt>
                <c:pt idx="3152">
                  <c:v>#N/A</c:v>
                </c:pt>
                <c:pt idx="3153">
                  <c:v>2.91</c:v>
                </c:pt>
                <c:pt idx="3154">
                  <c:v>2.91</c:v>
                </c:pt>
                <c:pt idx="3155">
                  <c:v>2.91</c:v>
                </c:pt>
                <c:pt idx="3156">
                  <c:v>2.91</c:v>
                </c:pt>
                <c:pt idx="3157">
                  <c:v>2.91</c:v>
                </c:pt>
                <c:pt idx="3158">
                  <c:v>#N/A</c:v>
                </c:pt>
                <c:pt idx="3159">
                  <c:v>#N/A</c:v>
                </c:pt>
                <c:pt idx="3160">
                  <c:v>2.9</c:v>
                </c:pt>
                <c:pt idx="3161">
                  <c:v>2.915</c:v>
                </c:pt>
                <c:pt idx="3162">
                  <c:v>2.915</c:v>
                </c:pt>
                <c:pt idx="3163">
                  <c:v>2.93</c:v>
                </c:pt>
                <c:pt idx="3164">
                  <c:v>2.93</c:v>
                </c:pt>
                <c:pt idx="3165">
                  <c:v>#N/A</c:v>
                </c:pt>
                <c:pt idx="3166">
                  <c:v>#N/A</c:v>
                </c:pt>
                <c:pt idx="3167">
                  <c:v>2.9</c:v>
                </c:pt>
                <c:pt idx="3168">
                  <c:v>2.915</c:v>
                </c:pt>
                <c:pt idx="3169">
                  <c:v>2.895</c:v>
                </c:pt>
                <c:pt idx="3170">
                  <c:v>2.895</c:v>
                </c:pt>
                <c:pt idx="3171">
                  <c:v>2.895</c:v>
                </c:pt>
                <c:pt idx="3172">
                  <c:v>#N/A</c:v>
                </c:pt>
                <c:pt idx="3173">
                  <c:v>#N/A</c:v>
                </c:pt>
                <c:pt idx="3174">
                  <c:v>2.895</c:v>
                </c:pt>
                <c:pt idx="3175">
                  <c:v>#N/A</c:v>
                </c:pt>
                <c:pt idx="3176">
                  <c:v>2.9125000000000001</c:v>
                </c:pt>
                <c:pt idx="3177">
                  <c:v>2.9125000000000001</c:v>
                </c:pt>
                <c:pt idx="3178">
                  <c:v>2.9125000000000001</c:v>
                </c:pt>
                <c:pt idx="3179">
                  <c:v>#N/A</c:v>
                </c:pt>
                <c:pt idx="3180">
                  <c:v>#N/A</c:v>
                </c:pt>
                <c:pt idx="3181">
                  <c:v>3</c:v>
                </c:pt>
                <c:pt idx="3182">
                  <c:v>2.9950000000000001</c:v>
                </c:pt>
                <c:pt idx="3183">
                  <c:v>2.9966666666666599</c:v>
                </c:pt>
                <c:pt idx="3184">
                  <c:v>2.9849999999999999</c:v>
                </c:pt>
                <c:pt idx="3185">
                  <c:v>2.99</c:v>
                </c:pt>
                <c:pt idx="3186">
                  <c:v>#N/A</c:v>
                </c:pt>
                <c:pt idx="3187">
                  <c:v>#N/A</c:v>
                </c:pt>
                <c:pt idx="3188">
                  <c:v>2.98</c:v>
                </c:pt>
                <c:pt idx="3189">
                  <c:v>2.9950000000000001</c:v>
                </c:pt>
                <c:pt idx="3190">
                  <c:v>2.99</c:v>
                </c:pt>
                <c:pt idx="3191">
                  <c:v>2.9350000000000001</c:v>
                </c:pt>
                <c:pt idx="3192">
                  <c:v>2.94</c:v>
                </c:pt>
                <c:pt idx="3193">
                  <c:v>#N/A</c:v>
                </c:pt>
                <c:pt idx="3194">
                  <c:v>#N/A</c:v>
                </c:pt>
                <c:pt idx="3195">
                  <c:v>2.93</c:v>
                </c:pt>
                <c:pt idx="3196">
                  <c:v>2.9350000000000001</c:v>
                </c:pt>
                <c:pt idx="3197">
                  <c:v>2.94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2.9649999999999999</c:v>
                </c:pt>
                <c:pt idx="3203">
                  <c:v>3</c:v>
                </c:pt>
                <c:pt idx="3204">
                  <c:v>2.9766666666666599</c:v>
                </c:pt>
                <c:pt idx="3205">
                  <c:v>2.9649999999999999</c:v>
                </c:pt>
                <c:pt idx="3206">
                  <c:v>3</c:v>
                </c:pt>
                <c:pt idx="3207">
                  <c:v>#N/A</c:v>
                </c:pt>
                <c:pt idx="3208">
                  <c:v>#N/A</c:v>
                </c:pt>
                <c:pt idx="3209">
                  <c:v>2.9649999999999999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2.93</c:v>
                </c:pt>
                <c:pt idx="3217">
                  <c:v>#N/A</c:v>
                </c:pt>
                <c:pt idx="3218">
                  <c:v>2.95</c:v>
                </c:pt>
                <c:pt idx="3219">
                  <c:v>2.97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2.9649999999999999</c:v>
                </c:pt>
                <c:pt idx="3224">
                  <c:v>2.9550000000000001</c:v>
                </c:pt>
                <c:pt idx="3225">
                  <c:v>2.9550000000000001</c:v>
                </c:pt>
                <c:pt idx="3226">
                  <c:v>2.94</c:v>
                </c:pt>
                <c:pt idx="3227">
                  <c:v>2.95</c:v>
                </c:pt>
                <c:pt idx="3228">
                  <c:v>#N/A</c:v>
                </c:pt>
                <c:pt idx="3229">
                  <c:v>#N/A</c:v>
                </c:pt>
                <c:pt idx="3230">
                  <c:v>2.93</c:v>
                </c:pt>
                <c:pt idx="3231">
                  <c:v>2.94</c:v>
                </c:pt>
                <c:pt idx="3232">
                  <c:v>2.895</c:v>
                </c:pt>
                <c:pt idx="3233">
                  <c:v>2.9</c:v>
                </c:pt>
                <c:pt idx="3234">
                  <c:v>2.895</c:v>
                </c:pt>
                <c:pt idx="3235">
                  <c:v>#N/A</c:v>
                </c:pt>
                <c:pt idx="3236">
                  <c:v>#N/A</c:v>
                </c:pt>
                <c:pt idx="3237">
                  <c:v>2.89</c:v>
                </c:pt>
                <c:pt idx="3238">
                  <c:v>#N/A</c:v>
                </c:pt>
                <c:pt idx="3239">
                  <c:v>2.92</c:v>
                </c:pt>
                <c:pt idx="3240">
                  <c:v>2.9249999999999998</c:v>
                </c:pt>
                <c:pt idx="3241">
                  <c:v>2.93</c:v>
                </c:pt>
                <c:pt idx="3242">
                  <c:v>#N/A</c:v>
                </c:pt>
                <c:pt idx="3243">
                  <c:v>#N/A</c:v>
                </c:pt>
                <c:pt idx="3244">
                  <c:v>2.85</c:v>
                </c:pt>
                <c:pt idx="3245">
                  <c:v>3</c:v>
                </c:pt>
                <c:pt idx="3246">
                  <c:v>2.8</c:v>
                </c:pt>
                <c:pt idx="3247">
                  <c:v>2.8050000000000002</c:v>
                </c:pt>
                <c:pt idx="3248">
                  <c:v>2.7650000000000001</c:v>
                </c:pt>
                <c:pt idx="3249">
                  <c:v>#N/A</c:v>
                </c:pt>
                <c:pt idx="3250">
                  <c:v>#N/A</c:v>
                </c:pt>
                <c:pt idx="3251">
                  <c:v>2.7149999999999999</c:v>
                </c:pt>
                <c:pt idx="3252">
                  <c:v>2.61</c:v>
                </c:pt>
                <c:pt idx="3253">
                  <c:v>2.6</c:v>
                </c:pt>
                <c:pt idx="3254">
                  <c:v>2.62</c:v>
                </c:pt>
                <c:pt idx="3255">
                  <c:v>2.605</c:v>
                </c:pt>
                <c:pt idx="3256">
                  <c:v>#N/A</c:v>
                </c:pt>
                <c:pt idx="3257">
                  <c:v>#N/A</c:v>
                </c:pt>
                <c:pt idx="3258">
                  <c:v>2.62</c:v>
                </c:pt>
                <c:pt idx="3259">
                  <c:v>#N/A</c:v>
                </c:pt>
                <c:pt idx="3260">
                  <c:v>2.53666666666666</c:v>
                </c:pt>
                <c:pt idx="3261">
                  <c:v>2.53666666666666</c:v>
                </c:pt>
                <c:pt idx="3262">
                  <c:v>2.605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2.62</c:v>
                </c:pt>
                <c:pt idx="3267">
                  <c:v>2.6</c:v>
                </c:pt>
                <c:pt idx="3268">
                  <c:v>2.5333333333333301</c:v>
                </c:pt>
                <c:pt idx="3269">
                  <c:v>2.4900000000000002</c:v>
                </c:pt>
                <c:pt idx="3270">
                  <c:v>#N/A</c:v>
                </c:pt>
                <c:pt idx="3271">
                  <c:v>#N/A</c:v>
                </c:pt>
                <c:pt idx="3272">
                  <c:v>2.5950000000000002</c:v>
                </c:pt>
                <c:pt idx="3273">
                  <c:v>2.5950000000000002</c:v>
                </c:pt>
                <c:pt idx="3274">
                  <c:v>2.5950000000000002</c:v>
                </c:pt>
                <c:pt idx="3275">
                  <c:v>2.5950000000000002</c:v>
                </c:pt>
                <c:pt idx="3276">
                  <c:v>2.5950000000000002</c:v>
                </c:pt>
                <c:pt idx="3277">
                  <c:v>#N/A</c:v>
                </c:pt>
                <c:pt idx="3278">
                  <c:v>#N/A</c:v>
                </c:pt>
                <c:pt idx="3279">
                  <c:v>2.65</c:v>
                </c:pt>
                <c:pt idx="3280">
                  <c:v>2.5950000000000002</c:v>
                </c:pt>
                <c:pt idx="3281">
                  <c:v>2.5950000000000002</c:v>
                </c:pt>
                <c:pt idx="3282">
                  <c:v>2.5950000000000002</c:v>
                </c:pt>
                <c:pt idx="3283">
                  <c:v>2.585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2.59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2.585</c:v>
                </c:pt>
                <c:pt idx="3294">
                  <c:v>2.5649999999999999</c:v>
                </c:pt>
                <c:pt idx="3295">
                  <c:v>2.5649999999999999</c:v>
                </c:pt>
                <c:pt idx="3296">
                  <c:v>2.4900000000000002</c:v>
                </c:pt>
                <c:pt idx="3297">
                  <c:v>2.5649999999999999</c:v>
                </c:pt>
                <c:pt idx="3298">
                  <c:v>#N/A</c:v>
                </c:pt>
                <c:pt idx="3299">
                  <c:v>#N/A</c:v>
                </c:pt>
                <c:pt idx="3300">
                  <c:v>2.5499999999999998</c:v>
                </c:pt>
                <c:pt idx="3301">
                  <c:v>2.5499999999999998</c:v>
                </c:pt>
                <c:pt idx="3302">
                  <c:v>2.5499999999999998</c:v>
                </c:pt>
                <c:pt idx="3303">
                  <c:v>2.5649999999999999</c:v>
                </c:pt>
                <c:pt idx="3304">
                  <c:v>2.5649999999999999</c:v>
                </c:pt>
                <c:pt idx="3305">
                  <c:v>#N/A</c:v>
                </c:pt>
                <c:pt idx="3306">
                  <c:v>#N/A</c:v>
                </c:pt>
                <c:pt idx="3307">
                  <c:v>2.58</c:v>
                </c:pt>
                <c:pt idx="3308">
                  <c:v>2.6</c:v>
                </c:pt>
                <c:pt idx="3309">
                  <c:v>2.59666666666666</c:v>
                </c:pt>
                <c:pt idx="3310">
                  <c:v>2.605</c:v>
                </c:pt>
                <c:pt idx="3311">
                  <c:v>2.605</c:v>
                </c:pt>
                <c:pt idx="3312">
                  <c:v>#N/A</c:v>
                </c:pt>
                <c:pt idx="3313">
                  <c:v>#N/A</c:v>
                </c:pt>
                <c:pt idx="3314">
                  <c:v>2.6</c:v>
                </c:pt>
                <c:pt idx="3315">
                  <c:v>2.605</c:v>
                </c:pt>
                <c:pt idx="3316">
                  <c:v>2.6066666666666598</c:v>
                </c:pt>
                <c:pt idx="3317">
                  <c:v>2.605</c:v>
                </c:pt>
                <c:pt idx="3318">
                  <c:v>2.605</c:v>
                </c:pt>
                <c:pt idx="3319">
                  <c:v>#N/A</c:v>
                </c:pt>
                <c:pt idx="3320">
                  <c:v>#N/A</c:v>
                </c:pt>
                <c:pt idx="3321">
                  <c:v>2.605</c:v>
                </c:pt>
                <c:pt idx="3322">
                  <c:v>2.605</c:v>
                </c:pt>
                <c:pt idx="3323">
                  <c:v>2.5649999999999999</c:v>
                </c:pt>
                <c:pt idx="3324">
                  <c:v>2.57</c:v>
                </c:pt>
                <c:pt idx="3325">
                  <c:v>2.5649999999999999</c:v>
                </c:pt>
                <c:pt idx="3326">
                  <c:v>#N/A</c:v>
                </c:pt>
                <c:pt idx="3327">
                  <c:v>#N/A</c:v>
                </c:pt>
                <c:pt idx="3328">
                  <c:v>2.56</c:v>
                </c:pt>
                <c:pt idx="3329">
                  <c:v>2.5674999999999999</c:v>
                </c:pt>
                <c:pt idx="3330">
                  <c:v>2.5716666666666601</c:v>
                </c:pt>
                <c:pt idx="3331">
                  <c:v>2.5550000000000002</c:v>
                </c:pt>
                <c:pt idx="3332">
                  <c:v>2.5550000000000002</c:v>
                </c:pt>
                <c:pt idx="3333">
                  <c:v>#N/A</c:v>
                </c:pt>
                <c:pt idx="3334">
                  <c:v>#N/A</c:v>
                </c:pt>
                <c:pt idx="3335">
                  <c:v>2.5550000000000002</c:v>
                </c:pt>
                <c:pt idx="3336">
                  <c:v>2.4049999999999998</c:v>
                </c:pt>
                <c:pt idx="3337">
                  <c:v>2.35</c:v>
                </c:pt>
                <c:pt idx="3338">
                  <c:v>2.35</c:v>
                </c:pt>
                <c:pt idx="3339">
                  <c:v>2.33</c:v>
                </c:pt>
                <c:pt idx="3340">
                  <c:v>#N/A</c:v>
                </c:pt>
                <c:pt idx="3341">
                  <c:v>#N/A</c:v>
                </c:pt>
                <c:pt idx="3342">
                  <c:v>2.37</c:v>
                </c:pt>
                <c:pt idx="3343">
                  <c:v>#N/A</c:v>
                </c:pt>
                <c:pt idx="3344">
                  <c:v>2.4033333333333302</c:v>
                </c:pt>
                <c:pt idx="3345">
                  <c:v>2.29</c:v>
                </c:pt>
                <c:pt idx="3346">
                  <c:v>2.3250000000000002</c:v>
                </c:pt>
                <c:pt idx="3347">
                  <c:v>#N/A</c:v>
                </c:pt>
                <c:pt idx="3348">
                  <c:v>#N/A</c:v>
                </c:pt>
                <c:pt idx="3349">
                  <c:v>2.37</c:v>
                </c:pt>
                <c:pt idx="3350">
                  <c:v>2.2000000000000002</c:v>
                </c:pt>
                <c:pt idx="3351">
                  <c:v>2.2000000000000002</c:v>
                </c:pt>
                <c:pt idx="3352">
                  <c:v>2.2000000000000002</c:v>
                </c:pt>
                <c:pt idx="3353">
                  <c:v>2.2000000000000002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2.2000000000000002</c:v>
                </c:pt>
                <c:pt idx="3358">
                  <c:v>2.18333333333333</c:v>
                </c:pt>
                <c:pt idx="3359">
                  <c:v>2.1749999999999998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2.15</c:v>
                </c:pt>
                <c:pt idx="3364">
                  <c:v>2.1766666666666601</c:v>
                </c:pt>
                <c:pt idx="3365">
                  <c:v>2.1749999999999998</c:v>
                </c:pt>
                <c:pt idx="3366">
                  <c:v>2.165</c:v>
                </c:pt>
                <c:pt idx="3367">
                  <c:v>2.17</c:v>
                </c:pt>
                <c:pt idx="3368">
                  <c:v>#N/A</c:v>
                </c:pt>
                <c:pt idx="3369">
                  <c:v>#N/A</c:v>
                </c:pt>
                <c:pt idx="3370">
                  <c:v>2.15</c:v>
                </c:pt>
                <c:pt idx="3371">
                  <c:v>2.1749999999999998</c:v>
                </c:pt>
                <c:pt idx="3372">
                  <c:v>2.1666666666666599</c:v>
                </c:pt>
                <c:pt idx="3373">
                  <c:v>2.15</c:v>
                </c:pt>
                <c:pt idx="3374">
                  <c:v>2.16</c:v>
                </c:pt>
                <c:pt idx="3375">
                  <c:v>#N/A</c:v>
                </c:pt>
                <c:pt idx="3376">
                  <c:v>#N/A</c:v>
                </c:pt>
                <c:pt idx="3377">
                  <c:v>2.16</c:v>
                </c:pt>
                <c:pt idx="3378">
                  <c:v>#N/A</c:v>
                </c:pt>
                <c:pt idx="3379">
                  <c:v>2.165</c:v>
                </c:pt>
                <c:pt idx="3380">
                  <c:v>2.2000000000000002</c:v>
                </c:pt>
                <c:pt idx="3381">
                  <c:v>2.17</c:v>
                </c:pt>
                <c:pt idx="3382">
                  <c:v>#N/A</c:v>
                </c:pt>
                <c:pt idx="3383">
                  <c:v>#N/A</c:v>
                </c:pt>
                <c:pt idx="3384">
                  <c:v>2.17</c:v>
                </c:pt>
                <c:pt idx="3385">
                  <c:v>2.17</c:v>
                </c:pt>
                <c:pt idx="3386">
                  <c:v>2.1133333333333302</c:v>
                </c:pt>
                <c:pt idx="3387">
                  <c:v>2.0299999999999998</c:v>
                </c:pt>
                <c:pt idx="3388">
                  <c:v>2.0299999999999998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2.0299999999999998</c:v>
                </c:pt>
                <c:pt idx="3393">
                  <c:v>2.0299999999999998</c:v>
                </c:pt>
                <c:pt idx="3394">
                  <c:v>2.0299999999999998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1.9850000000000001</c:v>
                </c:pt>
                <c:pt idx="3399">
                  <c:v>1.9850000000000001</c:v>
                </c:pt>
                <c:pt idx="3400">
                  <c:v>1.99</c:v>
                </c:pt>
                <c:pt idx="3401">
                  <c:v>2.0150000000000001</c:v>
                </c:pt>
                <c:pt idx="3402">
                  <c:v>2.0150000000000001</c:v>
                </c:pt>
                <c:pt idx="3403">
                  <c:v>#N/A</c:v>
                </c:pt>
                <c:pt idx="3404">
                  <c:v>#N/A</c:v>
                </c:pt>
                <c:pt idx="3405">
                  <c:v>2.0049999999999999</c:v>
                </c:pt>
                <c:pt idx="3406">
                  <c:v>1.9975000000000001</c:v>
                </c:pt>
                <c:pt idx="3407">
                  <c:v>1.99166666666666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2.0299999999999998</c:v>
                </c:pt>
                <c:pt idx="3413">
                  <c:v>2</c:v>
                </c:pt>
                <c:pt idx="3414">
                  <c:v>2</c:v>
                </c:pt>
                <c:pt idx="3415">
                  <c:v>1.99</c:v>
                </c:pt>
                <c:pt idx="3416">
                  <c:v>2.0049999999999999</c:v>
                </c:pt>
                <c:pt idx="3417">
                  <c:v>#N/A</c:v>
                </c:pt>
                <c:pt idx="3418">
                  <c:v>#N/A</c:v>
                </c:pt>
                <c:pt idx="3419">
                  <c:v>2.0099999999999998</c:v>
                </c:pt>
                <c:pt idx="3420">
                  <c:v>2.0049999999999999</c:v>
                </c:pt>
                <c:pt idx="3421">
                  <c:v>1.9933333333333301</c:v>
                </c:pt>
                <c:pt idx="3422">
                  <c:v>1.9833333333333301</c:v>
                </c:pt>
                <c:pt idx="3423">
                  <c:v>2</c:v>
                </c:pt>
                <c:pt idx="3424">
                  <c:v>#N/A</c:v>
                </c:pt>
                <c:pt idx="3425">
                  <c:v>#N/A</c:v>
                </c:pt>
                <c:pt idx="3426">
                  <c:v>1.9833333333333301</c:v>
                </c:pt>
                <c:pt idx="3427">
                  <c:v>2</c:v>
                </c:pt>
                <c:pt idx="3428">
                  <c:v>1.9833333333333301</c:v>
                </c:pt>
                <c:pt idx="3429">
                  <c:v>2</c:v>
                </c:pt>
                <c:pt idx="3430">
                  <c:v>2</c:v>
                </c:pt>
                <c:pt idx="3431">
                  <c:v>#N/A</c:v>
                </c:pt>
                <c:pt idx="3432">
                  <c:v>#N/A</c:v>
                </c:pt>
                <c:pt idx="3433">
                  <c:v>2</c:v>
                </c:pt>
                <c:pt idx="3434">
                  <c:v>1.99</c:v>
                </c:pt>
                <c:pt idx="3435">
                  <c:v>1.98</c:v>
                </c:pt>
                <c:pt idx="3436">
                  <c:v>1.9550000000000001</c:v>
                </c:pt>
                <c:pt idx="3437">
                  <c:v>1.96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1.95</c:v>
                </c:pt>
                <c:pt idx="3442">
                  <c:v>1.9766666666666599</c:v>
                </c:pt>
                <c:pt idx="3443">
                  <c:v>1.98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1.9650000000000001</c:v>
                </c:pt>
                <c:pt idx="3448">
                  <c:v>1.9750000000000001</c:v>
                </c:pt>
                <c:pt idx="3449">
                  <c:v>1.9666666666666599</c:v>
                </c:pt>
                <c:pt idx="3450">
                  <c:v>1.9666666666666599</c:v>
                </c:pt>
                <c:pt idx="3451">
                  <c:v>1.98</c:v>
                </c:pt>
                <c:pt idx="3452">
                  <c:v>#N/A</c:v>
                </c:pt>
                <c:pt idx="3453">
                  <c:v>#N/A</c:v>
                </c:pt>
                <c:pt idx="3454">
                  <c:v>1.95</c:v>
                </c:pt>
                <c:pt idx="3455">
                  <c:v>2.0249999999999999</c:v>
                </c:pt>
                <c:pt idx="3456">
                  <c:v>2.0249999999999999</c:v>
                </c:pt>
                <c:pt idx="3457">
                  <c:v>2.0249999999999999</c:v>
                </c:pt>
                <c:pt idx="3458">
                  <c:v>2.1</c:v>
                </c:pt>
                <c:pt idx="3459">
                  <c:v>#N/A</c:v>
                </c:pt>
                <c:pt idx="3460">
                  <c:v>#N/A</c:v>
                </c:pt>
                <c:pt idx="3461">
                  <c:v>2.08</c:v>
                </c:pt>
                <c:pt idx="3462">
                  <c:v>2.0649999999999999</c:v>
                </c:pt>
                <c:pt idx="3463">
                  <c:v>2.0499999999999998</c:v>
                </c:pt>
                <c:pt idx="3464">
                  <c:v>2.0499999999999998</c:v>
                </c:pt>
                <c:pt idx="3465">
                  <c:v>2.04</c:v>
                </c:pt>
                <c:pt idx="3466">
                  <c:v>#N/A</c:v>
                </c:pt>
                <c:pt idx="3467">
                  <c:v>#N/A</c:v>
                </c:pt>
                <c:pt idx="3468">
                  <c:v>1.99</c:v>
                </c:pt>
                <c:pt idx="3469">
                  <c:v>#N/A</c:v>
                </c:pt>
                <c:pt idx="3470">
                  <c:v>1.9566666666666599</c:v>
                </c:pt>
                <c:pt idx="3471">
                  <c:v>1.89333333333333</c:v>
                </c:pt>
                <c:pt idx="3472">
                  <c:v>1.865</c:v>
                </c:pt>
                <c:pt idx="3473">
                  <c:v>#N/A</c:v>
                </c:pt>
                <c:pt idx="3474">
                  <c:v>#N/A</c:v>
                </c:pt>
                <c:pt idx="3475">
                  <c:v>1.86666666666666</c:v>
                </c:pt>
                <c:pt idx="3476">
                  <c:v>1.88333333333333</c:v>
                </c:pt>
                <c:pt idx="3477">
                  <c:v>1.9</c:v>
                </c:pt>
                <c:pt idx="3478">
                  <c:v>1.89</c:v>
                </c:pt>
                <c:pt idx="3479">
                  <c:v>1.925</c:v>
                </c:pt>
                <c:pt idx="3480">
                  <c:v>#N/A</c:v>
                </c:pt>
                <c:pt idx="3481">
                  <c:v>#N/A</c:v>
                </c:pt>
                <c:pt idx="3482">
                  <c:v>1.905</c:v>
                </c:pt>
                <c:pt idx="3483">
                  <c:v>1.91</c:v>
                </c:pt>
                <c:pt idx="3484">
                  <c:v>1.94333333333333</c:v>
                </c:pt>
                <c:pt idx="3485">
                  <c:v>1.915</c:v>
                </c:pt>
                <c:pt idx="3486">
                  <c:v>1.91</c:v>
                </c:pt>
                <c:pt idx="3487">
                  <c:v>#N/A</c:v>
                </c:pt>
                <c:pt idx="3488">
                  <c:v>#N/A</c:v>
                </c:pt>
                <c:pt idx="3489">
                  <c:v>1.915</c:v>
                </c:pt>
                <c:pt idx="3490">
                  <c:v>1.91</c:v>
                </c:pt>
                <c:pt idx="3491">
                  <c:v>1.9</c:v>
                </c:pt>
                <c:pt idx="3492">
                  <c:v>1.915</c:v>
                </c:pt>
                <c:pt idx="3493">
                  <c:v>1.915</c:v>
                </c:pt>
                <c:pt idx="3494">
                  <c:v>#N/A</c:v>
                </c:pt>
                <c:pt idx="3495">
                  <c:v>#N/A</c:v>
                </c:pt>
                <c:pt idx="3496">
                  <c:v>1.915</c:v>
                </c:pt>
                <c:pt idx="3497">
                  <c:v>1.91</c:v>
                </c:pt>
                <c:pt idx="3498">
                  <c:v>1.9566666666666599</c:v>
                </c:pt>
                <c:pt idx="3499">
                  <c:v>1.9766666666666599</c:v>
                </c:pt>
                <c:pt idx="3500">
                  <c:v>1.9966666666666599</c:v>
                </c:pt>
                <c:pt idx="3501">
                  <c:v>#N/A</c:v>
                </c:pt>
                <c:pt idx="3502">
                  <c:v>#N/A</c:v>
                </c:pt>
                <c:pt idx="3503">
                  <c:v>2</c:v>
                </c:pt>
                <c:pt idx="3504">
                  <c:v>2.04</c:v>
                </c:pt>
                <c:pt idx="3505">
                  <c:v>2.02</c:v>
                </c:pt>
                <c:pt idx="3506">
                  <c:v>2.0099999999999998</c:v>
                </c:pt>
                <c:pt idx="3507">
                  <c:v>2.0099999999999998</c:v>
                </c:pt>
                <c:pt idx="3508">
                  <c:v>#N/A</c:v>
                </c:pt>
                <c:pt idx="3509">
                  <c:v>#N/A</c:v>
                </c:pt>
                <c:pt idx="3510">
                  <c:v>2</c:v>
                </c:pt>
                <c:pt idx="3511">
                  <c:v>1.9550000000000001</c:v>
                </c:pt>
                <c:pt idx="3512">
                  <c:v>1.875</c:v>
                </c:pt>
                <c:pt idx="3513">
                  <c:v>1.9</c:v>
                </c:pt>
                <c:pt idx="3514">
                  <c:v>1.87</c:v>
                </c:pt>
                <c:pt idx="3515">
                  <c:v>#N/A</c:v>
                </c:pt>
                <c:pt idx="3516">
                  <c:v>#N/A</c:v>
                </c:pt>
                <c:pt idx="3517">
                  <c:v>1.89</c:v>
                </c:pt>
                <c:pt idx="3518">
                  <c:v>1.895</c:v>
                </c:pt>
                <c:pt idx="3519">
                  <c:v>1.895</c:v>
                </c:pt>
                <c:pt idx="3520">
                  <c:v>1.895</c:v>
                </c:pt>
                <c:pt idx="3521">
                  <c:v>1.895</c:v>
                </c:pt>
                <c:pt idx="3522">
                  <c:v>#N/A</c:v>
                </c:pt>
                <c:pt idx="3523">
                  <c:v>#N/A</c:v>
                </c:pt>
                <c:pt idx="3524">
                  <c:v>1.93</c:v>
                </c:pt>
                <c:pt idx="3525">
                  <c:v>1.94</c:v>
                </c:pt>
                <c:pt idx="3526">
                  <c:v>1.9733333333333301</c:v>
                </c:pt>
                <c:pt idx="3527">
                  <c:v>2.0099999999999998</c:v>
                </c:pt>
                <c:pt idx="3528">
                  <c:v>2.0099999999999998</c:v>
                </c:pt>
                <c:pt idx="3529">
                  <c:v>#N/A</c:v>
                </c:pt>
                <c:pt idx="3530">
                  <c:v>#N/A</c:v>
                </c:pt>
                <c:pt idx="3531">
                  <c:v>2.0150000000000001</c:v>
                </c:pt>
                <c:pt idx="3532">
                  <c:v>2.0099999999999998</c:v>
                </c:pt>
                <c:pt idx="3533">
                  <c:v>2.0099999999999998</c:v>
                </c:pt>
                <c:pt idx="3534">
                  <c:v>1.9966666666666599</c:v>
                </c:pt>
                <c:pt idx="3535">
                  <c:v>2</c:v>
                </c:pt>
                <c:pt idx="3536">
                  <c:v>#N/A</c:v>
                </c:pt>
                <c:pt idx="3537">
                  <c:v>#N/A</c:v>
                </c:pt>
                <c:pt idx="3538">
                  <c:v>1.9950000000000001</c:v>
                </c:pt>
                <c:pt idx="3539">
                  <c:v>1.9950000000000001</c:v>
                </c:pt>
                <c:pt idx="3540">
                  <c:v>1.9966666666666599</c:v>
                </c:pt>
                <c:pt idx="3541">
                  <c:v>2.0133333333333301</c:v>
                </c:pt>
                <c:pt idx="3542">
                  <c:v>2.0649999999999999</c:v>
                </c:pt>
                <c:pt idx="3543">
                  <c:v>#N/A</c:v>
                </c:pt>
                <c:pt idx="3544">
                  <c:v>#N/A</c:v>
                </c:pt>
                <c:pt idx="3545">
                  <c:v>2.0249999999999999</c:v>
                </c:pt>
                <c:pt idx="3546">
                  <c:v>1.96</c:v>
                </c:pt>
                <c:pt idx="3547">
                  <c:v>1.925</c:v>
                </c:pt>
                <c:pt idx="3548">
                  <c:v>1.9566666666666599</c:v>
                </c:pt>
                <c:pt idx="3549">
                  <c:v>1.94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1.9566666666666599</c:v>
                </c:pt>
                <c:pt idx="3556">
                  <c:v>1.9450000000000001</c:v>
                </c:pt>
                <c:pt idx="3557">
                  <c:v>#N/A</c:v>
                </c:pt>
                <c:pt idx="3558">
                  <c:v>#N/A</c:v>
                </c:pt>
                <c:pt idx="3559">
                  <c:v>1.9566666666666599</c:v>
                </c:pt>
                <c:pt idx="3560">
                  <c:v>1.94333333333333</c:v>
                </c:pt>
                <c:pt idx="3561">
                  <c:v>1.94</c:v>
                </c:pt>
                <c:pt idx="3562">
                  <c:v>1.94</c:v>
                </c:pt>
                <c:pt idx="3563">
                  <c:v>1.94</c:v>
                </c:pt>
                <c:pt idx="3564">
                  <c:v>#N/A</c:v>
                </c:pt>
                <c:pt idx="3565">
                  <c:v>#N/A</c:v>
                </c:pt>
                <c:pt idx="3566">
                  <c:v>1.94</c:v>
                </c:pt>
                <c:pt idx="3567">
                  <c:v>#N/A</c:v>
                </c:pt>
                <c:pt idx="3568">
                  <c:v>1.94</c:v>
                </c:pt>
                <c:pt idx="3569">
                  <c:v>1.875</c:v>
                </c:pt>
                <c:pt idx="3570">
                  <c:v>1.85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1.82</c:v>
                </c:pt>
                <c:pt idx="3576">
                  <c:v>1.76</c:v>
                </c:pt>
                <c:pt idx="3577">
                  <c:v>1.75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1.76</c:v>
                </c:pt>
                <c:pt idx="3583">
                  <c:v>1.7450000000000001</c:v>
                </c:pt>
                <c:pt idx="3584">
                  <c:v>1.76</c:v>
                </c:pt>
                <c:pt idx="3585">
                  <c:v>#N/A</c:v>
                </c:pt>
                <c:pt idx="3586">
                  <c:v>#N/A</c:v>
                </c:pt>
                <c:pt idx="3587">
                  <c:v>1.76</c:v>
                </c:pt>
                <c:pt idx="3588">
                  <c:v>1.7549999999999999</c:v>
                </c:pt>
                <c:pt idx="3589">
                  <c:v>1.75</c:v>
                </c:pt>
                <c:pt idx="3590">
                  <c:v>1.7549999999999999</c:v>
                </c:pt>
                <c:pt idx="3591">
                  <c:v>1.75</c:v>
                </c:pt>
                <c:pt idx="3592">
                  <c:v>#N/A</c:v>
                </c:pt>
                <c:pt idx="3593">
                  <c:v>#N/A</c:v>
                </c:pt>
                <c:pt idx="3594">
                  <c:v>1.76</c:v>
                </c:pt>
                <c:pt idx="3595">
                  <c:v>1.7549999999999999</c:v>
                </c:pt>
                <c:pt idx="3596">
                  <c:v>1.7549999999999999</c:v>
                </c:pt>
                <c:pt idx="3597">
                  <c:v>1.7549999999999999</c:v>
                </c:pt>
                <c:pt idx="3598">
                  <c:v>1.7549999999999999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1.76</c:v>
                </c:pt>
                <c:pt idx="3603">
                  <c:v>#N/A</c:v>
                </c:pt>
                <c:pt idx="3604">
                  <c:v>#N/A</c:v>
                </c:pt>
                <c:pt idx="3605">
                  <c:v>1.7150000000000001</c:v>
                </c:pt>
                <c:pt idx="3606">
                  <c:v>#N/A</c:v>
                </c:pt>
                <c:pt idx="3607">
                  <c:v>#N/A</c:v>
                </c:pt>
                <c:pt idx="3608">
                  <c:v>1.7150000000000001</c:v>
                </c:pt>
                <c:pt idx="3609">
                  <c:v>1.7050000000000001</c:v>
                </c:pt>
                <c:pt idx="3610">
                  <c:v>1.7050000000000001</c:v>
                </c:pt>
                <c:pt idx="3611">
                  <c:v>1.7050000000000001</c:v>
                </c:pt>
                <c:pt idx="3612">
                  <c:v>1.68</c:v>
                </c:pt>
                <c:pt idx="3613">
                  <c:v>#N/A</c:v>
                </c:pt>
                <c:pt idx="3614">
                  <c:v>#N/A</c:v>
                </c:pt>
                <c:pt idx="3615">
                  <c:v>1.73</c:v>
                </c:pt>
                <c:pt idx="3616">
                  <c:v>1.7050000000000001</c:v>
                </c:pt>
                <c:pt idx="3617">
                  <c:v>1.8149999999999999</c:v>
                </c:pt>
                <c:pt idx="3618">
                  <c:v>1.95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1.69</c:v>
                </c:pt>
                <c:pt idx="3623">
                  <c:v>1.69</c:v>
                </c:pt>
                <c:pt idx="3624">
                  <c:v>1.68</c:v>
                </c:pt>
                <c:pt idx="3625">
                  <c:v>1.68</c:v>
                </c:pt>
                <c:pt idx="3626">
                  <c:v>1.68</c:v>
                </c:pt>
                <c:pt idx="3627">
                  <c:v>#N/A</c:v>
                </c:pt>
                <c:pt idx="3628">
                  <c:v>#N/A</c:v>
                </c:pt>
                <c:pt idx="3629">
                  <c:v>1.63</c:v>
                </c:pt>
                <c:pt idx="3630">
                  <c:v>1.63</c:v>
                </c:pt>
                <c:pt idx="3631">
                  <c:v>1.63</c:v>
                </c:pt>
                <c:pt idx="3632">
                  <c:v>1.6</c:v>
                </c:pt>
                <c:pt idx="3633">
                  <c:v>1.6</c:v>
                </c:pt>
                <c:pt idx="3634">
                  <c:v>#N/A</c:v>
                </c:pt>
                <c:pt idx="3635">
                  <c:v>#N/A</c:v>
                </c:pt>
                <c:pt idx="3636">
                  <c:v>1.645</c:v>
                </c:pt>
                <c:pt idx="3637">
                  <c:v>1.635</c:v>
                </c:pt>
                <c:pt idx="3638">
                  <c:v>1.635</c:v>
                </c:pt>
                <c:pt idx="3639">
                  <c:v>1.65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1.635</c:v>
                </c:pt>
                <c:pt idx="3644">
                  <c:v>1.635</c:v>
                </c:pt>
                <c:pt idx="3645">
                  <c:v>1.635</c:v>
                </c:pt>
                <c:pt idx="3646">
                  <c:v>1.65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1.635</c:v>
                </c:pt>
                <c:pt idx="3651">
                  <c:v>1.635</c:v>
                </c:pt>
                <c:pt idx="3652">
                  <c:v>1.625</c:v>
                </c:pt>
                <c:pt idx="3653">
                  <c:v>1.63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1.615</c:v>
                </c:pt>
                <c:pt idx="3658">
                  <c:v>1.615</c:v>
                </c:pt>
                <c:pt idx="3659">
                  <c:v>1.615</c:v>
                </c:pt>
                <c:pt idx="3660">
                  <c:v>1.615</c:v>
                </c:pt>
                <c:pt idx="3661">
                  <c:v>1.63</c:v>
                </c:pt>
                <c:pt idx="3662">
                  <c:v>#N/A</c:v>
                </c:pt>
                <c:pt idx="3663">
                  <c:v>#N/A</c:v>
                </c:pt>
                <c:pt idx="3664">
                  <c:v>1.6</c:v>
                </c:pt>
                <c:pt idx="3665">
                  <c:v>1.605</c:v>
                </c:pt>
                <c:pt idx="3666">
                  <c:v>1.615</c:v>
                </c:pt>
                <c:pt idx="3667">
                  <c:v>1.6</c:v>
                </c:pt>
                <c:pt idx="3668">
                  <c:v>1.615</c:v>
                </c:pt>
                <c:pt idx="3669">
                  <c:v>#N/A</c:v>
                </c:pt>
                <c:pt idx="3670">
                  <c:v>#N/A</c:v>
                </c:pt>
                <c:pt idx="3671">
                  <c:v>1.6</c:v>
                </c:pt>
                <c:pt idx="3672">
                  <c:v>1.585</c:v>
                </c:pt>
                <c:pt idx="3673">
                  <c:v>1.57</c:v>
                </c:pt>
                <c:pt idx="3674">
                  <c:v>1.53</c:v>
                </c:pt>
                <c:pt idx="3675">
                  <c:v>1.5149999999999999</c:v>
                </c:pt>
                <c:pt idx="3676">
                  <c:v>#N/A</c:v>
                </c:pt>
                <c:pt idx="3677">
                  <c:v>#N/A</c:v>
                </c:pt>
                <c:pt idx="3678">
                  <c:v>1.51</c:v>
                </c:pt>
                <c:pt idx="3679">
                  <c:v>1.5049999999999999</c:v>
                </c:pt>
                <c:pt idx="3680">
                  <c:v>1.5</c:v>
                </c:pt>
                <c:pt idx="3681">
                  <c:v>1.49</c:v>
                </c:pt>
                <c:pt idx="3682">
                  <c:v>1.47</c:v>
                </c:pt>
                <c:pt idx="3683">
                  <c:v>#N/A</c:v>
                </c:pt>
                <c:pt idx="3684">
                  <c:v>#N/A</c:v>
                </c:pt>
                <c:pt idx="3685">
                  <c:v>1.95</c:v>
                </c:pt>
                <c:pt idx="3686">
                  <c:v>1.46</c:v>
                </c:pt>
                <c:pt idx="3687">
                  <c:v>1.4850000000000001</c:v>
                </c:pt>
                <c:pt idx="3688">
                  <c:v>#N/A</c:v>
                </c:pt>
                <c:pt idx="3689">
                  <c:v>1.49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1.5</c:v>
                </c:pt>
                <c:pt idx="3694">
                  <c:v>1.49</c:v>
                </c:pt>
                <c:pt idx="3695">
                  <c:v>1.51</c:v>
                </c:pt>
                <c:pt idx="3696">
                  <c:v>1.49</c:v>
                </c:pt>
                <c:pt idx="3697">
                  <c:v>#N/A</c:v>
                </c:pt>
                <c:pt idx="3698">
                  <c:v>#N/A</c:v>
                </c:pt>
                <c:pt idx="3699">
                  <c:v>1.47</c:v>
                </c:pt>
                <c:pt idx="3700">
                  <c:v>1.46</c:v>
                </c:pt>
                <c:pt idx="3701">
                  <c:v>1.47</c:v>
                </c:pt>
                <c:pt idx="3702">
                  <c:v>1.46</c:v>
                </c:pt>
                <c:pt idx="3703">
                  <c:v>1.47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1.45</c:v>
                </c:pt>
                <c:pt idx="3708">
                  <c:v>1.45</c:v>
                </c:pt>
                <c:pt idx="3709">
                  <c:v>1.45</c:v>
                </c:pt>
                <c:pt idx="3710">
                  <c:v>1.45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1.45</c:v>
                </c:pt>
                <c:pt idx="3718">
                  <c:v>#N/A</c:v>
                </c:pt>
                <c:pt idx="3719">
                  <c:v>#N/A</c:v>
                </c:pt>
                <c:pt idx="3720">
                  <c:v>1.575</c:v>
                </c:pt>
                <c:pt idx="3721">
                  <c:v>#N/A</c:v>
                </c:pt>
                <c:pt idx="3722">
                  <c:v>#N/A</c:v>
                </c:pt>
                <c:pt idx="3723">
                  <c:v>1.65</c:v>
                </c:pt>
                <c:pt idx="3724">
                  <c:v>1.8</c:v>
                </c:pt>
                <c:pt idx="3725">
                  <c:v>#N/A</c:v>
                </c:pt>
                <c:pt idx="3726">
                  <c:v>#N/A</c:v>
                </c:pt>
                <c:pt idx="3727">
                  <c:v>1.65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1.8149999999999999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1.9</c:v>
                </c:pt>
                <c:pt idx="3736">
                  <c:v>#N/A</c:v>
                </c:pt>
                <c:pt idx="3737">
                  <c:v>1.95</c:v>
                </c:pt>
                <c:pt idx="3738">
                  <c:v>1.95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253-4D01-948C-6F8CDE8D8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939328"/>
        <c:axId val="219500928"/>
      </c:lineChart>
      <c:dateAx>
        <c:axId val="215939328"/>
        <c:scaling>
          <c:orientation val="minMax"/>
          <c:min val="45743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endParaRPr lang="he-IL"/>
          </a:p>
        </c:txPr>
        <c:crossAx val="219500928"/>
        <c:crossesAt val="0"/>
        <c:auto val="0"/>
        <c:lblOffset val="100"/>
        <c:baseTimeUnit val="days"/>
      </c:dateAx>
      <c:valAx>
        <c:axId val="219500928"/>
        <c:scaling>
          <c:orientation val="minMax"/>
          <c:max val="4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he-IL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endParaRPr lang="he-IL"/>
          </a:p>
        </c:txPr>
        <c:crossAx val="2159393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7.578070167727621E-3"/>
          <c:y val="0.95508644074983073"/>
          <c:w val="0.97989768057516302"/>
          <c:h val="4.376932704039798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David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0.02034</cdr:x>
      <cdr:y>0.90651</cdr:y>
    </cdr:from>
    <cdr:to>
      <cdr:x>1</cdr:x>
      <cdr:y>1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222999" y="5010129"/>
          <a:ext cx="10740564" cy="516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100" b="0" u="sng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הערה:</a:t>
          </a:r>
          <a:r>
            <a:rPr lang="he-IL" sz="11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sz="1100" b="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בסוגריים </a:t>
          </a:r>
          <a:r>
            <a:rPr lang="he-IL" sz="11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מופיע משקל הסעיף הרלוונטי במדד הכולל (נכון לשנת 2025).</a:t>
          </a:r>
          <a:endParaRPr lang="en-US" sz="1100" b="0" dirty="0">
            <a:solidFill>
              <a:schemeClr val="tx1">
                <a:lumMod val="75000"/>
                <a:lumOff val="2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 xmlns:a="http://schemas.openxmlformats.org/drawingml/2006/main">
          <a:r>
            <a:rPr lang="he-IL" sz="11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*שאר הסעיפים כוללים את הבריאות</a:t>
          </a:r>
          <a:r>
            <a:rPr lang="he-IL" sz="1100" b="0" baseline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; </a:t>
          </a:r>
          <a:r>
            <a:rPr lang="he-IL" sz="11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החינוך התרבות והבידור</a:t>
          </a:r>
          <a:r>
            <a:rPr lang="he-IL" sz="1100" b="0" baseline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; </a:t>
          </a:r>
          <a:r>
            <a:rPr lang="he-IL" sz="11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הריהוט והציוד לבית;</a:t>
          </a:r>
          <a:r>
            <a:rPr lang="he-IL" sz="1100" b="0" baseline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sz="11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ההלבשה וההנעלה;</a:t>
          </a:r>
          <a:r>
            <a:rPr lang="he-IL" sz="1100" b="0" baseline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ו</a:t>
          </a:r>
          <a:r>
            <a:rPr lang="he-IL" sz="11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השונות.</a:t>
          </a:r>
          <a:r>
            <a:rPr lang="he-IL" sz="1100" b="0" baseline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sz="1100" b="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כמו כן כוללים </a:t>
          </a:r>
          <a:r>
            <a:rPr lang="he-IL" sz="11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את רכיבי התחבורה ואחזקת הדירה בניכוי תת-הרכיבים הקשורים למחירי האנרגיה.</a:t>
          </a:r>
          <a:endParaRPr lang="en-US" sz="1100" b="0" dirty="0">
            <a:solidFill>
              <a:schemeClr val="tx1">
                <a:lumMod val="75000"/>
                <a:lumOff val="2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0.01564</cdr:x>
      <cdr:y>0.8895</cdr:y>
    </cdr:from>
    <cdr:to>
      <cdr:x>1</cdr:x>
      <cdr:y>0.99632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45677" y="5412441"/>
          <a:ext cx="9166411" cy="649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 smtClean="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לא כולל אג"ח מובנות ואג"ח להמרה</a:t>
          </a:r>
        </a:p>
        <a:p xmlns:a="http://schemas.openxmlformats.org/drawingml/2006/main">
          <a:pPr algn="r" rtl="1"/>
          <a:r>
            <a: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**הסדרות לפי דרוגים כוללות את כל המגזרים כולל הפיננסי</a:t>
          </a:r>
        </a:p>
        <a:p xmlns:a="http://schemas.openxmlformats.org/drawingml/2006/main">
          <a:pPr algn="r" rtl="1"/>
          <a:r>
            <a: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***סך המגזר העסקי ללא חברות פיננסיות: כולל אג"ח בכל רמות הדרוג, לרבות אג"ח שאינן מדורגות</a:t>
          </a:r>
        </a:p>
        <a:p xmlns:a="http://schemas.openxmlformats.org/drawingml/2006/main">
          <a:pPr algn="r"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0.05505</cdr:y>
    </cdr:from>
    <cdr:to>
      <cdr:x>0.10755</cdr:x>
      <cdr:y>0.13548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300045"/>
          <a:ext cx="1184981" cy="438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80AC97A-5987-4549-985B-44C4DF9E20AF}" type="TxLink">
            <a:rPr lang="he-IL"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ctr"/>
            <a:t>מדד
27/03/25=100</a:t>
          </a:fld>
          <a:endParaRPr lang="he-IL" sz="1200" b="0" dirty="0">
            <a:solidFill>
              <a:schemeClr val="tx1">
                <a:lumMod val="65000"/>
                <a:lumOff val="3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0.81149</cdr:x>
      <cdr:y>0.08938</cdr:y>
    </cdr:from>
    <cdr:to>
      <cdr:x>0.96262</cdr:x>
      <cdr:y>0.16537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8941260" y="492913"/>
          <a:ext cx="1665197" cy="419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200" b="0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0.4635</cdr:x>
      <cdr:y>0.9265</cdr:y>
    </cdr:from>
    <cdr:to>
      <cdr:x>0.99975</cdr:x>
      <cdr:y>0.99975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5D67F7F2-8A2E-4840-97A1-A20955A0E894}"/>
            </a:ext>
          </a:extLst>
        </cdr:cNvPr>
        <cdr:cNvSpPr txBox="1"/>
      </cdr:nvSpPr>
      <cdr:spPr>
        <a:xfrm xmlns:a="http://schemas.openxmlformats.org/drawingml/2006/main">
          <a:off x="4772025" y="4705350"/>
          <a:ext cx="553402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2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4362526-49B1-4473-ACE3-1F6796A46CC7}"/>
            </a:ext>
          </a:extLst>
        </cdr:cNvPr>
        <cdr:cNvSpPr txBox="1"/>
      </cdr:nvSpPr>
      <cdr:spPr>
        <a:xfrm xmlns:a="http://schemas.openxmlformats.org/drawingml/2006/main">
          <a:off x="2314575" y="4657725"/>
          <a:ext cx="77819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0.4635</cdr:x>
      <cdr:y>0.9265</cdr:y>
    </cdr:from>
    <cdr:to>
      <cdr:x>0.99975</cdr:x>
      <cdr:y>0.99975</cdr:y>
    </cdr:to>
    <cdr:sp macro="" textlink="">
      <cdr:nvSpPr>
        <cdr:cNvPr id="3" name="TextBox 12">
          <a:extLst xmlns:a="http://schemas.openxmlformats.org/drawingml/2006/main">
            <a:ext uri="{FF2B5EF4-FFF2-40B4-BE49-F238E27FC236}">
              <a16:creationId xmlns:a16="http://schemas.microsoft.com/office/drawing/2014/main" id="{A32B2F36-33A5-48F5-9B93-61DCF24ED8C8}"/>
            </a:ext>
          </a:extLst>
        </cdr:cNvPr>
        <cdr:cNvSpPr txBox="1"/>
      </cdr:nvSpPr>
      <cdr:spPr>
        <a:xfrm xmlns:a="http://schemas.openxmlformats.org/drawingml/2006/main">
          <a:off x="4772025" y="4705350"/>
          <a:ext cx="553402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2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D829FA18-6183-4621-BA71-E98F8C26E853}"/>
            </a:ext>
          </a:extLst>
        </cdr:cNvPr>
        <cdr:cNvSpPr txBox="1"/>
      </cdr:nvSpPr>
      <cdr:spPr>
        <a:xfrm xmlns:a="http://schemas.openxmlformats.org/drawingml/2006/main">
          <a:off x="2314575" y="4657725"/>
          <a:ext cx="77819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0.2975</cdr:x>
      <cdr:y>0.272</cdr:y>
    </cdr:from>
    <cdr:to>
      <cdr:x>0.378</cdr:x>
      <cdr:y>0.354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20F6A71F-495E-4206-A57A-18ABA01FDCDC}"/>
            </a:ext>
          </a:extLst>
        </cdr:cNvPr>
        <cdr:cNvSpPr txBox="1"/>
      </cdr:nvSpPr>
      <cdr:spPr>
        <a:xfrm xmlns:a="http://schemas.openxmlformats.org/drawingml/2006/main">
          <a:off x="3067050" y="1381125"/>
          <a:ext cx="828675" cy="419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rgbClr val="000000"/>
        </a:lnRef>
        <a:fillRef xmlns:a="http://schemas.openxmlformats.org/drawingml/2006/main" idx="0">
          <a:srgbClr val="000000"/>
        </a:fillRef>
        <a:effectRef xmlns:a="http://schemas.openxmlformats.org/drawingml/2006/main" idx="0">
          <a:srgbClr val="00000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1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/>
          <a:r>
            <a:rPr lang="en-US" sz="1200" b="0" i="0" u="none" dirty="0">
              <a:solidFill>
                <a:srgbClr val="FF0000"/>
              </a:solidFill>
              <a:latin typeface="Arial"/>
              <a:ea typeface="+mn-ea"/>
              <a:cs typeface="Arial"/>
            </a:rPr>
            <a:t> </a:t>
          </a:r>
          <a:endParaRPr lang="he-IL" sz="1200" b="1" i="0" u="none" dirty="0">
            <a:solidFill>
              <a:srgbClr val="FF0000"/>
            </a:solidFill>
            <a:latin typeface="Arial"/>
            <a:ea typeface="+mn-ea"/>
            <a:cs typeface="Arial"/>
          </a:endParaRPr>
        </a:p>
      </cdr:txBody>
    </cdr:sp>
  </cdr:relSizeAnchor>
  <cdr:relSizeAnchor xmlns:cdr="http://schemas.openxmlformats.org/drawingml/2006/chartDrawing">
    <cdr:from>
      <cdr:x>0.4635</cdr:x>
      <cdr:y>0.9265</cdr:y>
    </cdr:from>
    <cdr:to>
      <cdr:x>0.99975</cdr:x>
      <cdr:y>0.99975</cdr:y>
    </cdr:to>
    <cdr:sp macro="" textlink="">
      <cdr:nvSpPr>
        <cdr:cNvPr id="6" name="TextBox 12">
          <a:extLst xmlns:a="http://schemas.openxmlformats.org/drawingml/2006/main">
            <a:ext uri="{FF2B5EF4-FFF2-40B4-BE49-F238E27FC236}">
              <a16:creationId xmlns:a16="http://schemas.microsoft.com/office/drawing/2014/main" id="{9078D1BC-77CB-440A-951C-7019F66D56A8}"/>
            </a:ext>
          </a:extLst>
        </cdr:cNvPr>
        <cdr:cNvSpPr txBox="1"/>
      </cdr:nvSpPr>
      <cdr:spPr>
        <a:xfrm xmlns:a="http://schemas.openxmlformats.org/drawingml/2006/main">
          <a:off x="4772025" y="4705350"/>
          <a:ext cx="553402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2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A32DD73-E6F9-473E-AE67-896C8E74DC3C}"/>
            </a:ext>
          </a:extLst>
        </cdr:cNvPr>
        <cdr:cNvSpPr txBox="1"/>
      </cdr:nvSpPr>
      <cdr:spPr>
        <a:xfrm xmlns:a="http://schemas.openxmlformats.org/drawingml/2006/main">
          <a:off x="2314575" y="4657725"/>
          <a:ext cx="77819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D200274E-CCB1-4B85-BE74-822D0F9B5DE1}"/>
            </a:ext>
          </a:extLst>
        </cdr:cNvPr>
        <cdr:cNvSpPr txBox="1"/>
      </cdr:nvSpPr>
      <cdr:spPr>
        <a:xfrm xmlns:a="http://schemas.openxmlformats.org/drawingml/2006/main">
          <a:off x="2314575" y="4657725"/>
          <a:ext cx="77819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0EB854FB-0511-4DAC-AE31-E61F52B21B03}"/>
            </a:ext>
          </a:extLst>
        </cdr:cNvPr>
        <cdr:cNvSpPr txBox="1"/>
      </cdr:nvSpPr>
      <cdr:spPr>
        <a:xfrm xmlns:a="http://schemas.openxmlformats.org/drawingml/2006/main">
          <a:off x="2314575" y="4657725"/>
          <a:ext cx="77819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44817658-B302-4F29-95E9-AA3D9974E7EC}"/>
            </a:ext>
          </a:extLst>
        </cdr:cNvPr>
        <cdr:cNvSpPr txBox="1"/>
      </cdr:nvSpPr>
      <cdr:spPr>
        <a:xfrm xmlns:a="http://schemas.openxmlformats.org/drawingml/2006/main">
          <a:off x="2314575" y="4657725"/>
          <a:ext cx="77819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6506C0D3-4898-4BDB-B6FA-A2FD9688AFB5}"/>
            </a:ext>
          </a:extLst>
        </cdr:cNvPr>
        <cdr:cNvSpPr txBox="1"/>
      </cdr:nvSpPr>
      <cdr:spPr>
        <a:xfrm xmlns:a="http://schemas.openxmlformats.org/drawingml/2006/main">
          <a:off x="2314575" y="4657725"/>
          <a:ext cx="77819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0.22125</cdr:x>
      <cdr:y>0.92525</cdr:y>
    </cdr:from>
    <cdr:to>
      <cdr:x>0.9755</cdr:x>
      <cdr:y>0.98875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AD8A841F-1916-4FDB-AA58-09051E3731CE}"/>
            </a:ext>
          </a:extLst>
        </cdr:cNvPr>
        <cdr:cNvSpPr txBox="1"/>
      </cdr:nvSpPr>
      <cdr:spPr>
        <a:xfrm xmlns:a="http://schemas.openxmlformats.org/drawingml/2006/main">
          <a:off x="2276475" y="4705350"/>
          <a:ext cx="77819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0.9475</cdr:x>
      <cdr:y>0.13025</cdr:y>
    </cdr:from>
    <cdr:to>
      <cdr:x>0.98675</cdr:x>
      <cdr:y>0.18575</cdr:y>
    </cdr:to>
    <cdr:sp macro="" textlink="">
      <cdr:nvSpPr>
        <cdr:cNvPr id="40" name="TextBox 39">
          <a:extLst xmlns:a="http://schemas.openxmlformats.org/drawingml/2006/main">
            <a:ext uri="{FF2B5EF4-FFF2-40B4-BE49-F238E27FC236}">
              <a16:creationId xmlns:a16="http://schemas.microsoft.com/office/drawing/2014/main" id="{49579087-CF8F-48A7-9ACC-5BC8589D662A}"/>
            </a:ext>
          </a:extLst>
        </cdr:cNvPr>
        <cdr:cNvSpPr txBox="1"/>
      </cdr:nvSpPr>
      <cdr:spPr>
        <a:xfrm xmlns:a="http://schemas.openxmlformats.org/drawingml/2006/main">
          <a:off x="9772650" y="657225"/>
          <a:ext cx="40957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endParaRPr lang="he-IL" sz="16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0.00414</cdr:x>
      <cdr:y>0.01683</cdr:y>
    </cdr:from>
    <cdr:to>
      <cdr:x>0.13129</cdr:x>
      <cdr:y>0.13324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2" y="95222"/>
          <a:ext cx="1171138" cy="65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fld id="{69CF51FE-6EF3-4C5F-9BCC-3EBA88DEFE6E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</cdr:x>
      <cdr:y>0.04347</cdr:y>
    </cdr:from>
    <cdr:to>
      <cdr:x>0.1631</cdr:x>
      <cdr:y>0.16013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-723900" y="238396"/>
          <a:ext cx="1794324" cy="639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7E140264-2368-4401-8B91-85EB2528433F}" type="TxLink">
            <a:rPr lang="en-US"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ctr"/>
            <a:t>מדד
27/03/2025=100</a:t>
          </a:fld>
          <a:endParaRPr lang="he-IL" sz="1200" b="0" dirty="0">
            <a:solidFill>
              <a:schemeClr val="tx1">
                <a:lumMod val="65000"/>
                <a:lumOff val="3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0.79188</cdr:x>
      <cdr:y>0.03429</cdr:y>
    </cdr:from>
    <cdr:to>
      <cdr:x>0.94283</cdr:x>
      <cdr:y>0.11017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308850" y="193675"/>
          <a:ext cx="1393199" cy="4286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200" b="0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0.04385</cdr:y>
    </cdr:from>
    <cdr:to>
      <cdr:x>0.04261</cdr:x>
      <cdr:y>0.1027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4000000}"/>
            </a:ext>
          </a:extLst>
        </cdr:cNvPr>
        <cdr:cNvSpPr txBox="1"/>
      </cdr:nvSpPr>
      <cdr:spPr>
        <a:xfrm xmlns:a="http://schemas.openxmlformats.org/drawingml/2006/main">
          <a:off x="0" y="226739"/>
          <a:ext cx="466283" cy="304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rPr>
            <a:t>YoY</a:t>
          </a:r>
          <a:endParaRPr lang="he-IL" sz="1200" b="1" dirty="0">
            <a:solidFill>
              <a:schemeClr val="tx1">
                <a:lumMod val="65000"/>
                <a:lumOff val="35000"/>
              </a:schemeClr>
            </a:solidFill>
            <a:latin typeface="Segoe UI" panose="020B0502040204020203" pitchFamily="34" charset="0"/>
            <a:ea typeface="Tahoma" panose="020B0604030504040204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0.94526</cdr:x>
      <cdr:y>0.02443</cdr:y>
    </cdr:from>
    <cdr:to>
      <cdr:x>1</cdr:x>
      <cdr:y>0.11665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C805752-DDFC-4A5F-BED0-3EA3BEB93E8B}"/>
            </a:ext>
          </a:extLst>
        </cdr:cNvPr>
        <cdr:cNvSpPr txBox="1"/>
      </cdr:nvSpPr>
      <cdr:spPr>
        <a:xfrm xmlns:a="http://schemas.openxmlformats.org/drawingml/2006/main">
          <a:off x="10344061" y="126317"/>
          <a:ext cx="599015" cy="476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r>
            <a:rPr lang="he-IL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מאזן נטו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0.5008</cdr:x>
      <cdr:y>0.96114</cdr:y>
    </cdr:from>
    <cdr:to>
      <cdr:x>0.99525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75225" y="6124575"/>
          <a:ext cx="4912174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2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* כשהמדד</a:t>
          </a:r>
          <a:r>
            <a:rPr lang="he-IL" sz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נמצא </a:t>
          </a:r>
          <a:r>
            <a:rPr lang="he-IL" sz="12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מעל  50 נק' הדבר משקף</a:t>
          </a:r>
          <a:r>
            <a:rPr lang="he-IL" sz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sz="12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התרחבות כלכלית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0.0041</cdr:x>
      <cdr:y>0.05901</cdr:y>
    </cdr:from>
    <cdr:to>
      <cdr:x>0.05284</cdr:x>
      <cdr:y>0.10789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662" y="327701"/>
          <a:ext cx="543077" cy="2714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>
              <a:solidFill>
                <a:schemeClr val="tx1">
                  <a:lumMod val="65000"/>
                  <a:lumOff val="35000"/>
                </a:schemeClr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0.93384</cdr:x>
      <cdr:y>0.35952</cdr:y>
    </cdr:from>
    <cdr:to>
      <cdr:x>1</cdr:x>
      <cdr:y>0.40436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277304" y="2290948"/>
          <a:ext cx="657271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00A7C71-26F1-47CA-A025-A07926A894ED}" type="TxLink">
            <a:rPr lang="en-US" sz="1100" b="1" i="0" u="none" strike="noStrike" smtClean="0">
              <a:solidFill>
                <a:srgbClr val="DA8F32"/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r"/>
            <a:t>3.625</a:t>
          </a:fld>
          <a:r>
            <a:rPr lang="en-US" sz="1100" b="1" i="0" u="none" strike="noStrike" dirty="0" smtClean="0">
              <a:solidFill>
                <a:srgbClr val="DA8F32"/>
              </a:solidFill>
              <a:latin typeface="Segoe UI" panose="020B0502040204020203" pitchFamily="34" charset="0"/>
              <a:cs typeface="Segoe UI" panose="020B0502040204020203" pitchFamily="34" charset="0"/>
            </a:rPr>
            <a:t>%</a:t>
          </a:r>
          <a:endParaRPr lang="he-IL" sz="1100" b="1" dirty="0">
            <a:solidFill>
              <a:srgbClr val="DA8F32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0.94535</cdr:x>
      <cdr:y>0.32301</cdr:y>
    </cdr:from>
    <cdr:to>
      <cdr:x>1</cdr:x>
      <cdr:y>0.36785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400401" y="1793873"/>
          <a:ext cx="601240" cy="249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100" b="1" i="0" u="none" strike="noStrike" dirty="0" smtClean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rPr>
            <a:t>4.0%</a:t>
          </a:r>
          <a:endParaRPr lang="he-IL" sz="1100" b="1" dirty="0">
            <a:solidFill>
              <a:srgbClr val="00B0F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0.93384</cdr:x>
      <cdr:y>0.68329</cdr:y>
    </cdr:from>
    <cdr:to>
      <cdr:x>1</cdr:x>
      <cdr:y>0.72813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0405163" y="3794732"/>
          <a:ext cx="737177" cy="249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200" b="1" i="0" u="none" strike="noStrike" smtClean="0">
              <a:solidFill>
                <a:srgbClr val="D87585"/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r"/>
            <a:t>0.75</a:t>
          </a:fld>
          <a:r>
            <a:rPr lang="en-US" sz="1200" b="1" i="0" u="none" strike="noStrike" dirty="0" smtClean="0">
              <a:solidFill>
                <a:srgbClr val="D87585"/>
              </a:solidFill>
              <a:latin typeface="Segoe UI" panose="020B0502040204020203" pitchFamily="34" charset="0"/>
              <a:cs typeface="Segoe UI" panose="020B0502040204020203" pitchFamily="34" charset="0"/>
            </a:rPr>
            <a:t>%</a:t>
          </a:r>
          <a:endParaRPr lang="he-IL" sz="1200" b="1" dirty="0">
            <a:solidFill>
              <a:srgbClr val="D87585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0.93193</cdr:x>
      <cdr:y>0.55506</cdr:y>
    </cdr:from>
    <cdr:to>
      <cdr:x>1</cdr:x>
      <cdr:y>0.5999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258328" y="3536949"/>
          <a:ext cx="676247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87F2BCE-27CF-4D18-B57E-25BE9F1C48DD}" type="TxLink">
            <a:rPr lang="en-US" sz="1100" b="1" i="0" u="none" strike="noStrike" smtClean="0">
              <a:solidFill>
                <a:srgbClr val="357C32"/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r"/>
            <a:t>2.00</a:t>
          </a:fld>
          <a:r>
            <a:rPr lang="en-US" sz="1100" b="1" i="0" u="none" strike="noStrike" dirty="0" smtClean="0">
              <a:solidFill>
                <a:srgbClr val="357C32"/>
              </a:solidFill>
              <a:latin typeface="Segoe UI" panose="020B0502040204020203" pitchFamily="34" charset="0"/>
              <a:cs typeface="Segoe UI" panose="020B0502040204020203" pitchFamily="34" charset="0"/>
            </a:rPr>
            <a:t>%</a:t>
          </a:r>
          <a:endParaRPr lang="he-IL" sz="1100" b="1" dirty="0">
            <a:solidFill>
              <a:srgbClr val="357C32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0.94704</cdr:x>
      <cdr:y>0.5</cdr:y>
    </cdr:from>
    <cdr:to>
      <cdr:x>0.99675</cdr:x>
      <cdr:y>0.54484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234763" y="2747633"/>
          <a:ext cx="537253" cy="246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100" b="1" i="0" u="none" strike="noStrike" dirty="0" smtClean="0">
              <a:solidFill>
                <a:srgbClr val="DA8F32"/>
              </a:solidFill>
              <a:latin typeface="Segoe UI" panose="020B0502040204020203" pitchFamily="34" charset="0"/>
              <a:cs typeface="Segoe UI" panose="020B0502040204020203" pitchFamily="34" charset="0"/>
            </a:rPr>
            <a:t>1.9%</a:t>
          </a:r>
          <a:endParaRPr lang="he-IL" sz="1100" b="1" dirty="0">
            <a:solidFill>
              <a:srgbClr val="DA8F32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0.95031</cdr:x>
      <cdr:y>0.40912</cdr:y>
    </cdr:from>
    <cdr:to>
      <cdr:x>1</cdr:x>
      <cdr:y>0.45396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0270127" y="2248221"/>
          <a:ext cx="536978" cy="246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100" b="1" i="0" u="none" strike="noStrike" dirty="0" smtClean="0">
              <a:solidFill>
                <a:srgbClr val="D87585"/>
              </a:solidFill>
              <a:latin typeface="Segoe UI" panose="020B0502040204020203" pitchFamily="34" charset="0"/>
              <a:cs typeface="Segoe UI" panose="020B0502040204020203" pitchFamily="34" charset="0"/>
            </a:rPr>
            <a:t>2.4%</a:t>
          </a:r>
          <a:endParaRPr lang="he-IL" sz="1100" b="1" dirty="0">
            <a:solidFill>
              <a:srgbClr val="D87585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0.9491</cdr:x>
      <cdr:y>0.53749</cdr:y>
    </cdr:from>
    <cdr:to>
      <cdr:x>1</cdr:x>
      <cdr:y>0.58233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0079442" y="2979818"/>
          <a:ext cx="540558" cy="2485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100" b="1" i="0" u="none" strike="noStrike" dirty="0" smtClean="0">
              <a:solidFill>
                <a:srgbClr val="008DA3"/>
              </a:solidFill>
              <a:latin typeface="Segoe UI" panose="020B0502040204020203" pitchFamily="34" charset="0"/>
              <a:cs typeface="Segoe UI" panose="020B0502040204020203" pitchFamily="34" charset="0"/>
            </a:rPr>
            <a:t>1.8%</a:t>
          </a:r>
          <a:endParaRPr lang="he-IL" sz="1100" b="1" dirty="0">
            <a:solidFill>
              <a:srgbClr val="008DA3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0.77084</cdr:x>
      <cdr:y>0.04564</cdr:y>
    </cdr:from>
    <cdr:to>
      <cdr:x>0.91834</cdr:x>
      <cdr:y>0.11311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8330495" y="250789"/>
          <a:ext cx="1594048" cy="37076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400" b="1" baseline="0" dirty="0"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  <cdr:relSizeAnchor xmlns:cdr="http://schemas.openxmlformats.org/drawingml/2006/chartDrawing">
    <cdr:from>
      <cdr:x>0.94802</cdr:x>
      <cdr:y>0.4523</cdr:y>
    </cdr:from>
    <cdr:to>
      <cdr:x>0.99747</cdr:x>
      <cdr:y>0.49714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0067971" y="2507572"/>
          <a:ext cx="525159" cy="2485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100" b="1" i="0" u="none" strike="noStrike" dirty="0" smtClean="0">
              <a:solidFill>
                <a:srgbClr val="357C32"/>
              </a:solidFill>
              <a:latin typeface="Segoe UI" panose="020B0502040204020203" pitchFamily="34" charset="0"/>
              <a:cs typeface="Segoe UI" panose="020B0502040204020203" pitchFamily="34" charset="0"/>
            </a:rPr>
            <a:t>2.0%</a:t>
          </a:r>
          <a:endParaRPr lang="he-IL" sz="1100" b="1" dirty="0">
            <a:solidFill>
              <a:srgbClr val="357C32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0.27709</cdr:x>
      <cdr:y>0.12108</cdr:y>
    </cdr:from>
    <cdr:to>
      <cdr:x>0.66635</cdr:x>
      <cdr:y>0.16592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52725" y="771525"/>
          <a:ext cx="38671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  <cdr:relSizeAnchor xmlns:cdr="http://schemas.openxmlformats.org/drawingml/2006/chartDrawing">
    <cdr:from>
      <cdr:x>0.23394</cdr:x>
      <cdr:y>0.09865</cdr:y>
    </cdr:from>
    <cdr:to>
      <cdr:x>0.65197</cdr:x>
      <cdr:y>0.1435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324100" y="628650"/>
          <a:ext cx="41529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4717" y="5339602"/>
          <a:ext cx="8011993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100" b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**</a:t>
          </a:r>
          <a:r>
            <a:rPr lang="he-IL" sz="11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0.95324</cdr:x>
      <cdr:y>0.46029</cdr:y>
    </cdr:from>
    <cdr:to>
      <cdr:x>1</cdr:x>
      <cdr:y>0.51117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79984" y="2586690"/>
          <a:ext cx="430691" cy="285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e-IL" sz="1100" b="1" dirty="0">
            <a:solidFill>
              <a:srgbClr val="D87585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0.95324</cdr:x>
      <cdr:y>0.42537</cdr:y>
    </cdr:from>
    <cdr:to>
      <cdr:x>1</cdr:x>
      <cdr:y>0.47626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79984" y="2390489"/>
          <a:ext cx="430691" cy="285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e-IL" sz="1100" b="1" dirty="0">
            <a:solidFill>
              <a:srgbClr val="DA8F32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0.94977</cdr:x>
      <cdr:y>0.38826</cdr:y>
    </cdr:from>
    <cdr:to>
      <cdr:x>0.99653</cdr:x>
      <cdr:y>0.43914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748023" y="2181905"/>
          <a:ext cx="430691" cy="285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he-IL" sz="1100" b="1" dirty="0">
            <a:solidFill>
              <a:srgbClr val="357C32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0.75269</cdr:x>
      <cdr:y>0.0361</cdr:y>
    </cdr:from>
    <cdr:to>
      <cdr:x>0.91417</cdr:x>
      <cdr:y>0.11266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932760" y="202898"/>
          <a:ext cx="1487340" cy="43024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200" b="1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0.9274</cdr:x>
      <cdr:y>0.13632</cdr:y>
    </cdr:from>
    <cdr:to>
      <cdr:x>0.92941</cdr:x>
      <cdr:y>0.86368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10022477" y="752982"/>
          <a:ext cx="21722" cy="4017675"/>
        </a:xfrm>
        <a:prstGeom xmlns:a="http://schemas.openxmlformats.org/drawingml/2006/main" prst="line">
          <a:avLst/>
        </a:prstGeom>
        <a:ln xmlns:a="http://schemas.openxmlformats.org/drawingml/2006/main" w="2857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0.74401</cdr:x>
      <cdr:y>0.07202</cdr:y>
    </cdr:from>
    <cdr:to>
      <cdr:x>0.97953</cdr:x>
      <cdr:y>0.13419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329715" y="440579"/>
          <a:ext cx="2320176" cy="380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ts val="1000"/>
            </a:lnSpc>
          </a:pPr>
          <a:r>
            <a:rPr lang="he-IL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הצמיחה השנתית החזויה על</a:t>
          </a:r>
          <a:r>
            <a:rPr lang="he-IL" sz="1200" b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sz="1200" b="0" baseline="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פי </a:t>
          </a:r>
          <a:r>
            <a:rPr lang="he-IL" sz="1200" b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חטיבת המחקר</a:t>
          </a:r>
          <a:r>
            <a:rPr lang="he-IL" sz="1200" b="0" baseline="0" dirty="0" smtClean="0">
              <a:latin typeface="Segoe UI" panose="020B0502040204020203" pitchFamily="34" charset="0"/>
              <a:cs typeface="Segoe UI" panose="020B0502040204020203" pitchFamily="34" charset="0"/>
            </a:rPr>
            <a:t>:                </a:t>
          </a:r>
          <a:endParaRPr lang="he-IL" sz="1200" b="0" dirty="0">
            <a:solidFill>
              <a:srgbClr val="FF000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0.95769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C6D33A0-D561-4F5B-9D20-B472D891C4B2}"/>
            </a:ext>
          </a:extLst>
        </cdr:cNvPr>
        <cdr:cNvSpPr txBox="1"/>
      </cdr:nvSpPr>
      <cdr:spPr>
        <a:xfrm xmlns:a="http://schemas.openxmlformats.org/drawingml/2006/main">
          <a:off x="0" y="5236478"/>
          <a:ext cx="6524976" cy="231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r>
            <a:rPr lang="he-IL" sz="9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נ</a:t>
          </a:r>
          <a:r>
            <a:rPr lang="he-IL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תוני </a:t>
          </a:r>
          <a:r>
            <a:rPr lang="he-IL" sz="9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מועסקים מיש"ע</a:t>
          </a:r>
          <a:r>
            <a:rPr lang="he-IL" sz="900" baseline="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כוללים אומדנים לעובדים </a:t>
          </a:r>
          <a:r>
            <a:rPr lang="he-IL" sz="900" baseline="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לא־מדווחים</a:t>
          </a:r>
          <a:r>
            <a:rPr lang="he-IL" sz="9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,</a:t>
          </a:r>
          <a:r>
            <a:rPr lang="he-IL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sz="9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נתוני חשבונאות לאומית </a:t>
          </a:r>
          <a:endParaRPr lang="he-IL" sz="900" dirty="0">
            <a:solidFill>
              <a:schemeClr val="tx1">
                <a:lumMod val="65000"/>
                <a:lumOff val="3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0.9348</cdr:x>
      <cdr:y>0.30214</cdr:y>
    </cdr:from>
    <cdr:to>
      <cdr:x>0.99808</cdr:x>
      <cdr:y>0.34698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286865" y="1925311"/>
          <a:ext cx="628660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CE93145E-1146-492F-8803-BE732D19813C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0.36815</cdr:y>
    </cdr:from>
    <cdr:to>
      <cdr:x>1</cdr:x>
      <cdr:y>0.41299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77304" y="2345923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95C6A28-02EC-4E4C-A7DF-85D2D1A37110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0.93768</cdr:x>
      <cdr:y>0.55181</cdr:y>
    </cdr:from>
    <cdr:to>
      <cdr:x>1</cdr:x>
      <cdr:y>0.59665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9315452" y="3516235"/>
          <a:ext cx="619123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62FFB7E-DAE2-460C-9FB0-545CDA1798E7}" type="TxLink">
            <a:rPr lang="en-US" sz="1400" b="1" i="0" u="none" strike="noStrike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0.59463</cdr:y>
    </cdr:from>
    <cdr:to>
      <cdr:x>1</cdr:x>
      <cdr:y>0.63947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9277304" y="3789085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F1EB350B-01A4-46F9-9EEF-F0E94350B062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0.78961</cdr:x>
      <cdr:y>0.0494</cdr:y>
    </cdr:from>
    <cdr:to>
      <cdr:x>0.95352</cdr:x>
      <cdr:y>0.12015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634165" y="272017"/>
          <a:ext cx="1792316" cy="3895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200" b="1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0.8533</cdr:x>
      <cdr:y>0.05133</cdr:y>
    </cdr:from>
    <cdr:to>
      <cdr:x>0.99342</cdr:x>
      <cdr:y>0.1188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8477215" y="327068"/>
          <a:ext cx="1392033" cy="4299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200" b="1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175" y="0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9" y="0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/>
          <a:lstStyle>
            <a:lvl1pPr algn="l">
              <a:defRPr sz="1200"/>
            </a:lvl1pPr>
          </a:lstStyle>
          <a:p>
            <a:fld id="{EAB96479-9342-4C18-9F3A-8703FC353822}" type="datetimeFigureOut">
              <a:rPr lang="he-IL" smtClean="0"/>
              <a:t>י"ב/ניסן/תשפ"ו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175" y="9431259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9" y="9431259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 anchor="b"/>
          <a:lstStyle>
            <a:lvl1pPr algn="l">
              <a:defRPr sz="1200"/>
            </a:lvl1pPr>
          </a:lstStyle>
          <a:p>
            <a:fld id="{2D2E285D-D741-4A4E-9079-772FC59C52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8312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175" y="0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9" y="0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/>
          <a:lstStyle>
            <a:lvl1pPr algn="l">
              <a:defRPr sz="1200"/>
            </a:lvl1pPr>
          </a:lstStyle>
          <a:p>
            <a:fld id="{80FDD9A1-AA49-4C30-86D6-844B5FB14C3C}" type="datetimeFigureOut">
              <a:rPr lang="he-IL" smtClean="0"/>
              <a:t>י"ב/ניסן/תשפ"ו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609" y="4779140"/>
            <a:ext cx="5440046" cy="3909050"/>
          </a:xfrm>
          <a:prstGeom prst="rect">
            <a:avLst/>
          </a:prstGeom>
        </p:spPr>
        <p:txBody>
          <a:bodyPr vert="horz" lIns="91449" tIns="45725" rIns="91449" bIns="45725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175" y="9431259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9" y="9431259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 anchor="b"/>
          <a:lstStyle>
            <a:lvl1pPr algn="l">
              <a:defRPr sz="1200"/>
            </a:lvl1pPr>
          </a:lstStyle>
          <a:p>
            <a:fld id="{AEDFD3E1-3D5A-41FC-BBBC-D1F6C85C834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96622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>
            <a:extLst>
              <a:ext uri="{FF2B5EF4-FFF2-40B4-BE49-F238E27FC236}">
                <a16:creationId xmlns:a16="http://schemas.microsoft.com/office/drawing/2014/main" id="{81D4207C-CF25-60F1-4BB9-A65D6840F1AB}"/>
              </a:ext>
            </a:extLst>
          </p:cNvPr>
          <p:cNvGrpSpPr/>
          <p:nvPr userDrawn="1"/>
        </p:nvGrpSpPr>
        <p:grpSpPr>
          <a:xfrm>
            <a:off x="-294" y="6417976"/>
            <a:ext cx="219224" cy="226106"/>
            <a:chOff x="765544" y="5932967"/>
            <a:chExt cx="382693" cy="300534"/>
          </a:xfrm>
        </p:grpSpPr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4BF1D96F-97D7-62A3-30D2-BF5D2B21F7F0}"/>
                </a:ext>
              </a:extLst>
            </p:cNvPr>
            <p:cNvSpPr/>
            <p:nvPr/>
          </p:nvSpPr>
          <p:spPr>
            <a:xfrm>
              <a:off x="765544" y="5932967"/>
              <a:ext cx="309316" cy="300534"/>
            </a:xfrm>
            <a:prstGeom prst="rect">
              <a:avLst/>
            </a:prstGeom>
            <a:solidFill>
              <a:srgbClr val="084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FC36F60F-775C-515D-5FF8-1ED65A9D9980}"/>
                </a:ext>
              </a:extLst>
            </p:cNvPr>
            <p:cNvSpPr/>
            <p:nvPr/>
          </p:nvSpPr>
          <p:spPr>
            <a:xfrm>
              <a:off x="1001482" y="5932967"/>
              <a:ext cx="146755" cy="300534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2C3B75AD-384D-260F-70DF-1D1EDFD8C7EC}"/>
              </a:ext>
            </a:extLst>
          </p:cNvPr>
          <p:cNvGrpSpPr/>
          <p:nvPr userDrawn="1"/>
        </p:nvGrpSpPr>
        <p:grpSpPr>
          <a:xfrm rot="5400000">
            <a:off x="5999245" y="648358"/>
            <a:ext cx="213918" cy="12239549"/>
            <a:chOff x="11905529" y="2443971"/>
            <a:chExt cx="292343" cy="4630091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B49A197A-C901-6986-4A91-D96D6AFC3E7F}"/>
                </a:ext>
              </a:extLst>
            </p:cNvPr>
            <p:cNvSpPr/>
            <p:nvPr/>
          </p:nvSpPr>
          <p:spPr>
            <a:xfrm>
              <a:off x="11905531" y="2443971"/>
              <a:ext cx="292100" cy="926053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A3F4872C-63E9-3396-0C5C-0E134D2AEDB6}"/>
                </a:ext>
              </a:extLst>
            </p:cNvPr>
            <p:cNvSpPr/>
            <p:nvPr/>
          </p:nvSpPr>
          <p:spPr>
            <a:xfrm>
              <a:off x="11905530" y="3368495"/>
              <a:ext cx="292067" cy="926053"/>
            </a:xfrm>
            <a:prstGeom prst="rect">
              <a:avLst/>
            </a:prstGeom>
            <a:solidFill>
              <a:srgbClr val="25A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1F0E2EE4-C641-9A88-4D43-7A3814F29681}"/>
                </a:ext>
              </a:extLst>
            </p:cNvPr>
            <p:cNvSpPr/>
            <p:nvPr/>
          </p:nvSpPr>
          <p:spPr>
            <a:xfrm>
              <a:off x="11905772" y="4294548"/>
              <a:ext cx="292100" cy="926053"/>
            </a:xfrm>
            <a:prstGeom prst="rect">
              <a:avLst/>
            </a:prstGeom>
            <a:solidFill>
              <a:srgbClr val="27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00E2F23-4610-D990-A018-2C9F2CE964F8}"/>
                </a:ext>
              </a:extLst>
            </p:cNvPr>
            <p:cNvSpPr/>
            <p:nvPr/>
          </p:nvSpPr>
          <p:spPr>
            <a:xfrm>
              <a:off x="11905529" y="5220601"/>
              <a:ext cx="292101" cy="926053"/>
            </a:xfrm>
            <a:prstGeom prst="rect">
              <a:avLst/>
            </a:prstGeom>
            <a:solidFill>
              <a:srgbClr val="00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DA3A42DC-C59B-8056-BAF2-20CB8BD614A8}"/>
                </a:ext>
              </a:extLst>
            </p:cNvPr>
            <p:cNvSpPr/>
            <p:nvPr/>
          </p:nvSpPr>
          <p:spPr>
            <a:xfrm>
              <a:off x="11905531" y="6146654"/>
              <a:ext cx="291557" cy="927408"/>
            </a:xfrm>
            <a:prstGeom prst="rect">
              <a:avLst/>
            </a:prstGeom>
            <a:solidFill>
              <a:srgbClr val="135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 userDrawn="1"/>
        </p:nvSpPr>
        <p:spPr>
          <a:xfrm>
            <a:off x="10896601" y="2929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2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 userDrawn="1"/>
        </p:nvSpPr>
        <p:spPr>
          <a:xfrm>
            <a:off x="10564434" y="2929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0" y="224550"/>
            <a:ext cx="730872" cy="753791"/>
          </a:xfrm>
          <a:prstGeom prst="rect">
            <a:avLst/>
          </a:prstGeom>
        </p:spPr>
      </p:pic>
      <p:sp>
        <p:nvSpPr>
          <p:cNvPr id="20" name="מציין מיקום של מספר שקופית 1"/>
          <p:cNvSpPr txBox="1"/>
          <p:nvPr userDrawn="1"/>
        </p:nvSpPr>
        <p:spPr>
          <a:xfrm>
            <a:off x="14249" y="16250"/>
            <a:ext cx="456963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49408B7-84CC-423E-86F1-F04E9CE01B8F}" type="slidenum">
              <a:rPr lang="he-IL" sz="1600" b="1" smtClean="0">
                <a:solidFill>
                  <a:prstClr val="black">
                    <a:tint val="7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pPr>
                <a:defRPr/>
              </a:pPr>
              <a:t>‹#›</a:t>
            </a:fld>
            <a:endParaRPr lang="he-IL" sz="1600" b="1">
              <a:solidFill>
                <a:prstClr val="black">
                  <a:tint val="75000"/>
                </a:prst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94264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E4EF-4DBE-49A5-8775-AC331AFEB71B}" type="datetime8">
              <a:rPr lang="he-IL" smtClean="0"/>
              <a:t>30 מרץ 26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22237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60E8-64C5-4762-AA55-8516C16E22CE}" type="datetime8">
              <a:rPr lang="he-IL" smtClean="0"/>
              <a:t>30 מרץ 26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2766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386C-14F8-4F26-A84F-B3CD0E96DFB9}" type="datetime8">
              <a:rPr lang="he-IL" smtClean="0"/>
              <a:t>30 מרץ 26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84987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C6B2-A61A-4602-90ED-2F3A6D9A5D6E}" type="datetime8">
              <a:rPr lang="he-IL" smtClean="0"/>
              <a:t>30 מרץ 26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2666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58C7-7E36-4257-9B24-B4668B10B13E}" type="datetime8">
              <a:rPr lang="he-IL" smtClean="0"/>
              <a:t>30 מרץ 26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53682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39EE-D732-42EA-8643-8A11C999BE47}" type="datetime8">
              <a:rPr lang="he-IL" smtClean="0"/>
              <a:t>30 מרץ 26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42434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3BD1-CC79-46F0-ABE8-B380FBF27BD6}" type="datetime8">
              <a:rPr lang="he-IL" smtClean="0"/>
              <a:t>30 מרץ 26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491494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141E-2716-42E9-9BB4-390DB42A5FB1}" type="datetime8">
              <a:rPr lang="he-IL" smtClean="0"/>
              <a:t>30 מרץ 26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0500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>
            <a:extLst>
              <a:ext uri="{FF2B5EF4-FFF2-40B4-BE49-F238E27FC236}">
                <a16:creationId xmlns:a16="http://schemas.microsoft.com/office/drawing/2014/main" id="{4D616506-C0B1-4F48-A17E-FA12F6A1F38A}"/>
              </a:ext>
            </a:extLst>
          </p:cNvPr>
          <p:cNvSpPr/>
          <p:nvPr userDrawn="1"/>
        </p:nvSpPr>
        <p:spPr>
          <a:xfrm>
            <a:off x="332014" y="286364"/>
            <a:ext cx="11527971" cy="6285265"/>
          </a:xfrm>
          <a:prstGeom prst="rect">
            <a:avLst/>
          </a:prstGeom>
          <a:noFill/>
          <a:ln w="38100">
            <a:solidFill>
              <a:srgbClr val="135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81D4207C-CF25-60F1-4BB9-A65D6840F1AB}"/>
              </a:ext>
            </a:extLst>
          </p:cNvPr>
          <p:cNvGrpSpPr/>
          <p:nvPr userDrawn="1"/>
        </p:nvGrpSpPr>
        <p:grpSpPr>
          <a:xfrm>
            <a:off x="-294" y="6417976"/>
            <a:ext cx="219224" cy="226106"/>
            <a:chOff x="765544" y="5932967"/>
            <a:chExt cx="382693" cy="300534"/>
          </a:xfrm>
        </p:grpSpPr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4BF1D96F-97D7-62A3-30D2-BF5D2B21F7F0}"/>
                </a:ext>
              </a:extLst>
            </p:cNvPr>
            <p:cNvSpPr/>
            <p:nvPr/>
          </p:nvSpPr>
          <p:spPr>
            <a:xfrm>
              <a:off x="765544" y="5932967"/>
              <a:ext cx="309316" cy="300534"/>
            </a:xfrm>
            <a:prstGeom prst="rect">
              <a:avLst/>
            </a:prstGeom>
            <a:solidFill>
              <a:srgbClr val="084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FC36F60F-775C-515D-5FF8-1ED65A9D9980}"/>
                </a:ext>
              </a:extLst>
            </p:cNvPr>
            <p:cNvSpPr/>
            <p:nvPr/>
          </p:nvSpPr>
          <p:spPr>
            <a:xfrm>
              <a:off x="1001482" y="5932967"/>
              <a:ext cx="146755" cy="300534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2C3B75AD-384D-260F-70DF-1D1EDFD8C7EC}"/>
              </a:ext>
            </a:extLst>
          </p:cNvPr>
          <p:cNvGrpSpPr/>
          <p:nvPr userDrawn="1"/>
        </p:nvGrpSpPr>
        <p:grpSpPr>
          <a:xfrm rot="5400000">
            <a:off x="5999245" y="648358"/>
            <a:ext cx="213918" cy="12239549"/>
            <a:chOff x="11905529" y="2443971"/>
            <a:chExt cx="292343" cy="4630091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B49A197A-C901-6986-4A91-D96D6AFC3E7F}"/>
                </a:ext>
              </a:extLst>
            </p:cNvPr>
            <p:cNvSpPr/>
            <p:nvPr/>
          </p:nvSpPr>
          <p:spPr>
            <a:xfrm>
              <a:off x="11905531" y="2443971"/>
              <a:ext cx="292100" cy="926053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A3F4872C-63E9-3396-0C5C-0E134D2AEDB6}"/>
                </a:ext>
              </a:extLst>
            </p:cNvPr>
            <p:cNvSpPr/>
            <p:nvPr/>
          </p:nvSpPr>
          <p:spPr>
            <a:xfrm>
              <a:off x="11905530" y="3368495"/>
              <a:ext cx="292067" cy="926053"/>
            </a:xfrm>
            <a:prstGeom prst="rect">
              <a:avLst/>
            </a:prstGeom>
            <a:solidFill>
              <a:srgbClr val="25A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1F0E2EE4-C641-9A88-4D43-7A3814F29681}"/>
                </a:ext>
              </a:extLst>
            </p:cNvPr>
            <p:cNvSpPr/>
            <p:nvPr/>
          </p:nvSpPr>
          <p:spPr>
            <a:xfrm>
              <a:off x="11905772" y="4294548"/>
              <a:ext cx="292100" cy="926053"/>
            </a:xfrm>
            <a:prstGeom prst="rect">
              <a:avLst/>
            </a:prstGeom>
            <a:solidFill>
              <a:srgbClr val="27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00E2F23-4610-D990-A018-2C9F2CE964F8}"/>
                </a:ext>
              </a:extLst>
            </p:cNvPr>
            <p:cNvSpPr/>
            <p:nvPr/>
          </p:nvSpPr>
          <p:spPr>
            <a:xfrm>
              <a:off x="11905529" y="5220601"/>
              <a:ext cx="292101" cy="926053"/>
            </a:xfrm>
            <a:prstGeom prst="rect">
              <a:avLst/>
            </a:prstGeom>
            <a:solidFill>
              <a:srgbClr val="00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DA3A42DC-C59B-8056-BAF2-20CB8BD614A8}"/>
                </a:ext>
              </a:extLst>
            </p:cNvPr>
            <p:cNvSpPr/>
            <p:nvPr/>
          </p:nvSpPr>
          <p:spPr>
            <a:xfrm>
              <a:off x="11905531" y="6146654"/>
              <a:ext cx="291557" cy="927408"/>
            </a:xfrm>
            <a:prstGeom prst="rect">
              <a:avLst/>
            </a:prstGeom>
            <a:solidFill>
              <a:srgbClr val="135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מציין מיקום של מספר שקופית 1"/>
          <p:cNvSpPr txBox="1"/>
          <p:nvPr userDrawn="1"/>
        </p:nvSpPr>
        <p:spPr>
          <a:xfrm>
            <a:off x="14249" y="16250"/>
            <a:ext cx="456963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49408B7-84CC-423E-86F1-F04E9CE01B8F}" type="slidenum">
              <a:rPr lang="he-IL" sz="1600" b="1" smtClean="0">
                <a:solidFill>
                  <a:prstClr val="black">
                    <a:tint val="7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pPr>
                <a:defRPr/>
              </a:pPr>
              <a:t>‹#›</a:t>
            </a:fld>
            <a:endParaRPr lang="he-IL" sz="1600" b="1">
              <a:solidFill>
                <a:prstClr val="black">
                  <a:tint val="75000"/>
                </a:prst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8E33CCBB-AB06-4235-B4F7-956E6AB8731F}"/>
              </a:ext>
            </a:extLst>
          </p:cNvPr>
          <p:cNvSpPr/>
          <p:nvPr userDrawn="1"/>
        </p:nvSpPr>
        <p:spPr>
          <a:xfrm>
            <a:off x="290084" y="285968"/>
            <a:ext cx="120114" cy="790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8E33CCBB-AB06-4235-B4F7-956E6AB8731F}"/>
              </a:ext>
            </a:extLst>
          </p:cNvPr>
          <p:cNvSpPr/>
          <p:nvPr userDrawn="1"/>
        </p:nvSpPr>
        <p:spPr>
          <a:xfrm>
            <a:off x="290083" y="224154"/>
            <a:ext cx="770374" cy="157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0" y="224550"/>
            <a:ext cx="730872" cy="753791"/>
          </a:xfrm>
          <a:prstGeom prst="rect">
            <a:avLst/>
          </a:prstGeom>
        </p:spPr>
      </p:pic>
      <p:sp>
        <p:nvSpPr>
          <p:cNvPr id="28" name="Rectangle 4">
            <a:extLst>
              <a:ext uri="{FF2B5EF4-FFF2-40B4-BE49-F238E27FC236}">
                <a16:creationId xmlns:a16="http://schemas.microsoft.com/office/drawing/2014/main" id="{8E33CCBB-AB06-4235-B4F7-956E6AB8731F}"/>
              </a:ext>
            </a:extLst>
          </p:cNvPr>
          <p:cNvSpPr/>
          <p:nvPr userDrawn="1"/>
        </p:nvSpPr>
        <p:spPr>
          <a:xfrm>
            <a:off x="350121" y="6476223"/>
            <a:ext cx="1074994" cy="11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8E33CCBB-AB06-4235-B4F7-956E6AB8731F}"/>
              </a:ext>
            </a:extLst>
          </p:cNvPr>
          <p:cNvSpPr/>
          <p:nvPr userDrawn="1"/>
        </p:nvSpPr>
        <p:spPr>
          <a:xfrm>
            <a:off x="280635" y="6417975"/>
            <a:ext cx="93413" cy="21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139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0FFE7072-5D12-BB1E-F7B4-BDF4E3062960}"/>
              </a:ext>
            </a:extLst>
          </p:cNvPr>
          <p:cNvSpPr/>
          <p:nvPr userDrawn="1"/>
        </p:nvSpPr>
        <p:spPr>
          <a:xfrm>
            <a:off x="6096000" y="-7760"/>
            <a:ext cx="6096000" cy="3781939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ED3F721-320F-7C9B-32A4-13FF6F469098}"/>
              </a:ext>
            </a:extLst>
          </p:cNvPr>
          <p:cNvSpPr/>
          <p:nvPr userDrawn="1"/>
        </p:nvSpPr>
        <p:spPr>
          <a:xfrm>
            <a:off x="0" y="3881684"/>
            <a:ext cx="3317358" cy="297631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5" descr="Logo&#10;&#10;Description automatically generated">
            <a:extLst>
              <a:ext uri="{FF2B5EF4-FFF2-40B4-BE49-F238E27FC236}">
                <a16:creationId xmlns:a16="http://schemas.microsoft.com/office/drawing/2014/main" id="{8F04B864-91C8-83F2-06F7-362F28312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7" y="4154591"/>
            <a:ext cx="2521924" cy="2464170"/>
          </a:xfrm>
          <a:prstGeom prst="rect">
            <a:avLst/>
          </a:prstGeom>
        </p:spPr>
      </p:pic>
      <p:pic>
        <p:nvPicPr>
          <p:cNvPr id="12" name="Picture 2" descr="A picture containing furniture, table&#10;&#10;Description automatically generated">
            <a:extLst>
              <a:ext uri="{FF2B5EF4-FFF2-40B4-BE49-F238E27FC236}">
                <a16:creationId xmlns:a16="http://schemas.microsoft.com/office/drawing/2014/main" id="{71EB47BB-D6F8-63DE-C44A-B4550AF02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995569" cy="3774179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DE3D25C-B65A-8575-0782-7FB681D854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8651" y="3887796"/>
            <a:ext cx="8785248" cy="2983665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A3EBAFC-0D5D-A8A4-A274-0C2ED2AAF7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5995569" cy="377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02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>
            <a:extLst>
              <a:ext uri="{FF2B5EF4-FFF2-40B4-BE49-F238E27FC236}">
                <a16:creationId xmlns:a16="http://schemas.microsoft.com/office/drawing/2014/main" id="{81D4207C-CF25-60F1-4BB9-A65D6840F1AB}"/>
              </a:ext>
            </a:extLst>
          </p:cNvPr>
          <p:cNvGrpSpPr/>
          <p:nvPr userDrawn="1"/>
        </p:nvGrpSpPr>
        <p:grpSpPr>
          <a:xfrm>
            <a:off x="-294" y="6417976"/>
            <a:ext cx="219224" cy="226106"/>
            <a:chOff x="765544" y="5932967"/>
            <a:chExt cx="382693" cy="300534"/>
          </a:xfrm>
        </p:grpSpPr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4BF1D96F-97D7-62A3-30D2-BF5D2B21F7F0}"/>
                </a:ext>
              </a:extLst>
            </p:cNvPr>
            <p:cNvSpPr/>
            <p:nvPr/>
          </p:nvSpPr>
          <p:spPr>
            <a:xfrm>
              <a:off x="765544" y="5932967"/>
              <a:ext cx="309316" cy="300534"/>
            </a:xfrm>
            <a:prstGeom prst="rect">
              <a:avLst/>
            </a:prstGeom>
            <a:solidFill>
              <a:srgbClr val="084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FC36F60F-775C-515D-5FF8-1ED65A9D9980}"/>
                </a:ext>
              </a:extLst>
            </p:cNvPr>
            <p:cNvSpPr/>
            <p:nvPr/>
          </p:nvSpPr>
          <p:spPr>
            <a:xfrm>
              <a:off x="1001482" y="5932967"/>
              <a:ext cx="146755" cy="300534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2C3B75AD-384D-260F-70DF-1D1EDFD8C7EC}"/>
              </a:ext>
            </a:extLst>
          </p:cNvPr>
          <p:cNvGrpSpPr/>
          <p:nvPr userDrawn="1"/>
        </p:nvGrpSpPr>
        <p:grpSpPr>
          <a:xfrm rot="5400000">
            <a:off x="5999245" y="648358"/>
            <a:ext cx="213918" cy="12239549"/>
            <a:chOff x="11905529" y="2443971"/>
            <a:chExt cx="292343" cy="4630091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B49A197A-C901-6986-4A91-D96D6AFC3E7F}"/>
                </a:ext>
              </a:extLst>
            </p:cNvPr>
            <p:cNvSpPr/>
            <p:nvPr/>
          </p:nvSpPr>
          <p:spPr>
            <a:xfrm>
              <a:off x="11905531" y="2443971"/>
              <a:ext cx="292100" cy="926053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A3F4872C-63E9-3396-0C5C-0E134D2AEDB6}"/>
                </a:ext>
              </a:extLst>
            </p:cNvPr>
            <p:cNvSpPr/>
            <p:nvPr/>
          </p:nvSpPr>
          <p:spPr>
            <a:xfrm>
              <a:off x="11905530" y="3368495"/>
              <a:ext cx="292067" cy="926053"/>
            </a:xfrm>
            <a:prstGeom prst="rect">
              <a:avLst/>
            </a:prstGeom>
            <a:solidFill>
              <a:srgbClr val="25A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1F0E2EE4-C641-9A88-4D43-7A3814F29681}"/>
                </a:ext>
              </a:extLst>
            </p:cNvPr>
            <p:cNvSpPr/>
            <p:nvPr/>
          </p:nvSpPr>
          <p:spPr>
            <a:xfrm>
              <a:off x="11905772" y="4294548"/>
              <a:ext cx="292100" cy="926053"/>
            </a:xfrm>
            <a:prstGeom prst="rect">
              <a:avLst/>
            </a:prstGeom>
            <a:solidFill>
              <a:srgbClr val="27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00E2F23-4610-D990-A018-2C9F2CE964F8}"/>
                </a:ext>
              </a:extLst>
            </p:cNvPr>
            <p:cNvSpPr/>
            <p:nvPr/>
          </p:nvSpPr>
          <p:spPr>
            <a:xfrm>
              <a:off x="11905529" y="5220601"/>
              <a:ext cx="292101" cy="926053"/>
            </a:xfrm>
            <a:prstGeom prst="rect">
              <a:avLst/>
            </a:prstGeom>
            <a:solidFill>
              <a:srgbClr val="00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DA3A42DC-C59B-8056-BAF2-20CB8BD614A8}"/>
                </a:ext>
              </a:extLst>
            </p:cNvPr>
            <p:cNvSpPr/>
            <p:nvPr/>
          </p:nvSpPr>
          <p:spPr>
            <a:xfrm>
              <a:off x="11905531" y="6146654"/>
              <a:ext cx="291557" cy="927408"/>
            </a:xfrm>
            <a:prstGeom prst="rect">
              <a:avLst/>
            </a:prstGeom>
            <a:solidFill>
              <a:srgbClr val="135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 userDrawn="1"/>
        </p:nvSpPr>
        <p:spPr>
          <a:xfrm>
            <a:off x="10896601" y="2929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2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 userDrawn="1"/>
        </p:nvSpPr>
        <p:spPr>
          <a:xfrm>
            <a:off x="10564434" y="2929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0" y="224550"/>
            <a:ext cx="730872" cy="753791"/>
          </a:xfrm>
          <a:prstGeom prst="rect">
            <a:avLst/>
          </a:prstGeom>
        </p:spPr>
      </p:pic>
      <p:sp>
        <p:nvSpPr>
          <p:cNvPr id="20" name="מציין מיקום של מספר שקופית 1"/>
          <p:cNvSpPr txBox="1"/>
          <p:nvPr userDrawn="1"/>
        </p:nvSpPr>
        <p:spPr>
          <a:xfrm>
            <a:off x="14249" y="16250"/>
            <a:ext cx="456963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49408B7-84CC-423E-86F1-F04E9CE01B8F}" type="slidenum">
              <a:rPr lang="he-IL" sz="1600" b="1" smtClean="0">
                <a:solidFill>
                  <a:prstClr val="black">
                    <a:tint val="7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pPr>
                <a:defRPr/>
              </a:pPr>
              <a:t>‹#›</a:t>
            </a:fld>
            <a:endParaRPr lang="he-IL" sz="1600" b="1">
              <a:solidFill>
                <a:prstClr val="black">
                  <a:tint val="75000"/>
                </a:prst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133789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>
            <a:extLst>
              <a:ext uri="{FF2B5EF4-FFF2-40B4-BE49-F238E27FC236}">
                <a16:creationId xmlns:a16="http://schemas.microsoft.com/office/drawing/2014/main" id="{81D4207C-CF25-60F1-4BB9-A65D6840F1AB}"/>
              </a:ext>
            </a:extLst>
          </p:cNvPr>
          <p:cNvGrpSpPr/>
          <p:nvPr userDrawn="1"/>
        </p:nvGrpSpPr>
        <p:grpSpPr>
          <a:xfrm>
            <a:off x="-294" y="6417976"/>
            <a:ext cx="219224" cy="226106"/>
            <a:chOff x="765544" y="5932967"/>
            <a:chExt cx="382693" cy="300534"/>
          </a:xfrm>
        </p:grpSpPr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4BF1D96F-97D7-62A3-30D2-BF5D2B21F7F0}"/>
                </a:ext>
              </a:extLst>
            </p:cNvPr>
            <p:cNvSpPr/>
            <p:nvPr/>
          </p:nvSpPr>
          <p:spPr>
            <a:xfrm>
              <a:off x="765544" y="5932967"/>
              <a:ext cx="309316" cy="300534"/>
            </a:xfrm>
            <a:prstGeom prst="rect">
              <a:avLst/>
            </a:prstGeom>
            <a:solidFill>
              <a:srgbClr val="084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FC36F60F-775C-515D-5FF8-1ED65A9D9980}"/>
                </a:ext>
              </a:extLst>
            </p:cNvPr>
            <p:cNvSpPr/>
            <p:nvPr/>
          </p:nvSpPr>
          <p:spPr>
            <a:xfrm>
              <a:off x="1001482" y="5932967"/>
              <a:ext cx="146755" cy="300534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2C3B75AD-384D-260F-70DF-1D1EDFD8C7EC}"/>
              </a:ext>
            </a:extLst>
          </p:cNvPr>
          <p:cNvGrpSpPr/>
          <p:nvPr userDrawn="1"/>
        </p:nvGrpSpPr>
        <p:grpSpPr>
          <a:xfrm rot="5400000">
            <a:off x="5999245" y="648358"/>
            <a:ext cx="213918" cy="12239549"/>
            <a:chOff x="11905529" y="2443971"/>
            <a:chExt cx="292343" cy="4630091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B49A197A-C901-6986-4A91-D96D6AFC3E7F}"/>
                </a:ext>
              </a:extLst>
            </p:cNvPr>
            <p:cNvSpPr/>
            <p:nvPr/>
          </p:nvSpPr>
          <p:spPr>
            <a:xfrm>
              <a:off x="11905531" y="2443971"/>
              <a:ext cx="292100" cy="926053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A3F4872C-63E9-3396-0C5C-0E134D2AEDB6}"/>
                </a:ext>
              </a:extLst>
            </p:cNvPr>
            <p:cNvSpPr/>
            <p:nvPr/>
          </p:nvSpPr>
          <p:spPr>
            <a:xfrm>
              <a:off x="11905530" y="3368495"/>
              <a:ext cx="292067" cy="926053"/>
            </a:xfrm>
            <a:prstGeom prst="rect">
              <a:avLst/>
            </a:prstGeom>
            <a:solidFill>
              <a:srgbClr val="25A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1F0E2EE4-C641-9A88-4D43-7A3814F29681}"/>
                </a:ext>
              </a:extLst>
            </p:cNvPr>
            <p:cNvSpPr/>
            <p:nvPr/>
          </p:nvSpPr>
          <p:spPr>
            <a:xfrm>
              <a:off x="11905772" y="4294548"/>
              <a:ext cx="292100" cy="926053"/>
            </a:xfrm>
            <a:prstGeom prst="rect">
              <a:avLst/>
            </a:prstGeom>
            <a:solidFill>
              <a:srgbClr val="27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00E2F23-4610-D990-A018-2C9F2CE964F8}"/>
                </a:ext>
              </a:extLst>
            </p:cNvPr>
            <p:cNvSpPr/>
            <p:nvPr/>
          </p:nvSpPr>
          <p:spPr>
            <a:xfrm>
              <a:off x="11905529" y="5220601"/>
              <a:ext cx="292101" cy="926053"/>
            </a:xfrm>
            <a:prstGeom prst="rect">
              <a:avLst/>
            </a:prstGeom>
            <a:solidFill>
              <a:srgbClr val="00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DA3A42DC-C59B-8056-BAF2-20CB8BD614A8}"/>
                </a:ext>
              </a:extLst>
            </p:cNvPr>
            <p:cNvSpPr/>
            <p:nvPr/>
          </p:nvSpPr>
          <p:spPr>
            <a:xfrm>
              <a:off x="11905531" y="6146654"/>
              <a:ext cx="291557" cy="927408"/>
            </a:xfrm>
            <a:prstGeom prst="rect">
              <a:avLst/>
            </a:prstGeom>
            <a:solidFill>
              <a:srgbClr val="135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 userDrawn="1"/>
        </p:nvSpPr>
        <p:spPr>
          <a:xfrm>
            <a:off x="10896601" y="2929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2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 userDrawn="1"/>
        </p:nvSpPr>
        <p:spPr>
          <a:xfrm>
            <a:off x="10564434" y="2929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0" y="224550"/>
            <a:ext cx="730872" cy="753791"/>
          </a:xfrm>
          <a:prstGeom prst="rect">
            <a:avLst/>
          </a:prstGeom>
        </p:spPr>
      </p:pic>
      <p:sp>
        <p:nvSpPr>
          <p:cNvPr id="20" name="מציין מיקום של מספר שקופית 1"/>
          <p:cNvSpPr txBox="1"/>
          <p:nvPr userDrawn="1"/>
        </p:nvSpPr>
        <p:spPr>
          <a:xfrm>
            <a:off x="14249" y="16250"/>
            <a:ext cx="456963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49408B7-84CC-423E-86F1-F04E9CE01B8F}" type="slidenum">
              <a:rPr lang="he-IL" sz="1600" b="1" smtClean="0">
                <a:solidFill>
                  <a:prstClr val="black">
                    <a:tint val="7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pPr>
                <a:defRPr/>
              </a:pPr>
              <a:t>‹#›</a:t>
            </a:fld>
            <a:endParaRPr lang="he-IL" sz="1600" b="1">
              <a:solidFill>
                <a:prstClr val="black">
                  <a:tint val="75000"/>
                </a:prst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835072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B508-D41D-43AB-BCA8-410BCEFAF267}" type="datetime8">
              <a:rPr lang="he-IL" smtClean="0"/>
              <a:t>30 מרץ 26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73565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078F-987D-4B7E-94D8-BB615CC7473A}" type="datetime8">
              <a:rPr lang="he-IL" smtClean="0"/>
              <a:t>30 מרץ 26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80383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8E89-05D6-42BA-B6F5-2EFD0E070133}" type="datetime8">
              <a:rPr lang="he-IL" smtClean="0"/>
              <a:t>30 מרץ 26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62558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2902-9C39-4AF4-A15C-ABE09C92EDCA}" type="datetime8">
              <a:rPr lang="he-IL" smtClean="0"/>
              <a:t>30 מרץ 26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48349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300E2-DBE9-4BD2-AC8C-A3171A6783DF}" type="datetime8">
              <a:rPr lang="he-IL" smtClean="0"/>
              <a:t>30 מרץ 26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08B7-84CC-423E-86F1-F04E9CE01B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38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  <p:sldLayoutId id="2147483651" r:id="rId3"/>
    <p:sldLayoutId id="2147483703" r:id="rId4"/>
    <p:sldLayoutId id="2147483689" r:id="rId5"/>
    <p:sldLayoutId id="2147483721" r:id="rId6"/>
  </p:sldLayoutIdLst>
  <p:transition/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9331A-7D29-447A-B87E-8F5A2D35E838}" type="datetime8">
              <a:rPr lang="he-IL" smtClean="0"/>
              <a:t>30 מרץ 26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674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FFE7072-5D12-BB1E-F7B4-BDF4E3062960}"/>
              </a:ext>
            </a:extLst>
          </p:cNvPr>
          <p:cNvSpPr/>
          <p:nvPr/>
        </p:nvSpPr>
        <p:spPr>
          <a:xfrm>
            <a:off x="6096000" y="-22047"/>
            <a:ext cx="6096000" cy="3781939"/>
          </a:xfrm>
          <a:prstGeom prst="rect">
            <a:avLst/>
          </a:prstGeom>
          <a:solidFill>
            <a:srgbClr val="135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3F721-320F-7C9B-32A4-13FF6F469098}"/>
              </a:ext>
            </a:extLst>
          </p:cNvPr>
          <p:cNvSpPr/>
          <p:nvPr/>
        </p:nvSpPr>
        <p:spPr>
          <a:xfrm>
            <a:off x="0" y="3881684"/>
            <a:ext cx="3317358" cy="2976315"/>
          </a:xfrm>
          <a:prstGeom prst="rect">
            <a:avLst/>
          </a:prstGeom>
          <a:solidFill>
            <a:srgbClr val="66D1E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B9AE9-E3E4-363C-7103-88F52C17B960}"/>
              </a:ext>
            </a:extLst>
          </p:cNvPr>
          <p:cNvSpPr txBox="1"/>
          <p:nvPr/>
        </p:nvSpPr>
        <p:spPr>
          <a:xfrm>
            <a:off x="6444762" y="879097"/>
            <a:ext cx="5407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200" b="1" dirty="0">
                <a:solidFill>
                  <a:schemeClr val="bg1"/>
                </a:solidFill>
                <a:latin typeface="sgue UI "/>
                <a:cs typeface="Segoe UI" panose="020B0502040204020203" pitchFamily="34" charset="0"/>
              </a:rPr>
              <a:t>הנתונים הכלכליים העיקריים ברקע החלטת מדיניות הוועדה המוניטרית </a:t>
            </a:r>
            <a:endParaRPr lang="en-US" sz="3200" b="1" dirty="0" smtClean="0">
              <a:solidFill>
                <a:schemeClr val="bg1"/>
              </a:solidFill>
              <a:latin typeface="sgue UI "/>
              <a:cs typeface="Segoe UI" panose="020B0502040204020203" pitchFamily="34" charset="0"/>
            </a:endParaRPr>
          </a:p>
          <a:p>
            <a:pPr algn="ctr" rtl="1"/>
            <a:r>
              <a:rPr lang="he-IL" sz="3200" b="1" dirty="0" smtClean="0">
                <a:solidFill>
                  <a:schemeClr val="bg1"/>
                </a:solidFill>
                <a:latin typeface="sgue UI "/>
                <a:cs typeface="Segoe UI" panose="020B0502040204020203" pitchFamily="34" charset="0"/>
              </a:rPr>
              <a:t>30.03.2026 </a:t>
            </a:r>
            <a:endParaRPr lang="he-IL" sz="3200" b="0" i="0" dirty="0">
              <a:solidFill>
                <a:schemeClr val="bg1"/>
              </a:solidFill>
              <a:effectLst/>
              <a:latin typeface="sgue UI "/>
              <a:cs typeface="Segoe UI" panose="020B05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3ACD25-26A5-EF2F-4045-D73B95CA38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6006639" cy="377189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1" y="3901707"/>
            <a:ext cx="8753349" cy="2956293"/>
          </a:xfrm>
          <a:prstGeom prst="rect">
            <a:avLst/>
          </a:prstGeom>
        </p:spPr>
      </p:pic>
      <p:pic>
        <p:nvPicPr>
          <p:cNvPr id="10" name="תמונה 7">
            <a:extLst>
              <a:ext uri="{FF2B5EF4-FFF2-40B4-BE49-F238E27FC236}">
                <a16:creationId xmlns:a16="http://schemas.microsoft.com/office/drawing/2014/main" id="{CB260E76-7A0C-F980-DC62-0F3ABE6A5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5" y="4133878"/>
            <a:ext cx="2396767" cy="24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06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4" y="265507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ירידה של כאחוז במדד מחירי הדירות במהלך 12 החודשים האחרונים</a:t>
            </a:r>
            <a:endParaRPr lang="en-US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Char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724551"/>
              </p:ext>
            </p:extLst>
          </p:nvPr>
        </p:nvGraphicFramePr>
        <p:xfrm>
          <a:off x="874124" y="1065502"/>
          <a:ext cx="10682876" cy="544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305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206291" y="203853"/>
            <a:ext cx="9358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בחודש פברואר ניטלו משכנתאות בסך של כ-9.1 מיליארדי ש"ח ובניכוי עונתיות בסך של 10.3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מיליארדי ש"ח </a:t>
            </a:r>
            <a:endParaRPr lang="he-IL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7479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דיווחי הבנקים לפיקוח על הבנקים ועיבודי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11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798349"/>
              </p:ext>
            </p:extLst>
          </p:nvPr>
        </p:nvGraphicFramePr>
        <p:xfrm>
          <a:off x="874125" y="1003848"/>
          <a:ext cx="10807104" cy="544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0750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DB9AE9-E3E4-363C-7103-88F52C17B960}"/>
              </a:ext>
            </a:extLst>
          </p:cNvPr>
          <p:cNvSpPr txBox="1"/>
          <p:nvPr/>
        </p:nvSpPr>
        <p:spPr>
          <a:xfrm>
            <a:off x="7442272" y="3425120"/>
            <a:ext cx="459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תמונת הפעילות הריאלית</a:t>
            </a:r>
            <a:endParaRPr kumimoji="0" lang="he-IL" sz="4000" b="0" i="0" u="none" strike="noStrike" kern="1200" cap="none" spc="0" normalizeH="0" baseline="0" noProof="0">
              <a:ln>
                <a:noFill/>
              </a:ln>
              <a:solidFill>
                <a:srgbClr val="13526D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8852" cy="6858000"/>
          </a:xfrm>
          <a:prstGeom prst="rect">
            <a:avLst/>
          </a:prstGeom>
        </p:spPr>
      </p:pic>
      <p:pic>
        <p:nvPicPr>
          <p:cNvPr id="6" name="תמונה 7">
            <a:extLst>
              <a:ext uri="{FF2B5EF4-FFF2-40B4-BE49-F238E27FC236}">
                <a16:creationId xmlns:a16="http://schemas.microsoft.com/office/drawing/2014/main" id="{CB260E76-7A0C-F980-DC62-0F3ABE6A5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1154391"/>
            <a:ext cx="1887892" cy="19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37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050627" y="215640"/>
            <a:ext cx="9513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תחזית הצמיחה של חטיבת המחקר עומדת על 3.8% ו-5.5% לשנים 2026 ו-2027 בהתאמה 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13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47110"/>
              </p:ext>
            </p:extLst>
          </p:nvPr>
        </p:nvGraphicFramePr>
        <p:xfrm>
          <a:off x="874124" y="1015634"/>
          <a:ext cx="10807105" cy="552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6301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349043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ירידה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במאזן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המצרפי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בסקר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המגמות והוא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נמוך מעט מרמתו טרם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ה-7 באוקטובר 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14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542" y="6350523"/>
            <a:ext cx="39164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*מעל ל-0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מצביע על רמת </a:t>
            </a: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פעילות טובה ביחס לתקופה אשתקד </a:t>
            </a: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045030"/>
              </p:ext>
            </p:extLst>
          </p:nvPr>
        </p:nvGraphicFramePr>
        <p:xfrm>
          <a:off x="838199" y="1018614"/>
          <a:ext cx="10843030" cy="5308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1358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229878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טרם פרוץ הלחימה, ההוצאות בכרטיסי אשראי התמתנו אך נותרו בסביבת קו המגמה</a:t>
            </a:r>
            <a:endParaRPr lang="en-US" sz="2000" dirty="0">
              <a:solidFill>
                <a:srgbClr val="DA8F3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שב"א, </a:t>
            </a:r>
            <a:r>
              <a:rPr lang="he-IL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15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תרשים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690720"/>
              </p:ext>
            </p:extLst>
          </p:nvPr>
        </p:nvGraphicFramePr>
        <p:xfrm>
          <a:off x="874124" y="1029873"/>
          <a:ext cx="10860676" cy="5472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81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4" y="265507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גיוסי ההון של חברות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ההייטק ירדו בהשוואה לרבעונים הקודמים </a:t>
            </a:r>
            <a:endParaRPr lang="he-IL" sz="20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6501933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IVC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16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4107" y="665617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  <p:sp>
        <p:nvSpPr>
          <p:cNvPr id="20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תרשים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546417"/>
              </p:ext>
            </p:extLst>
          </p:nvPr>
        </p:nvGraphicFramePr>
        <p:xfrm>
          <a:off x="874124" y="996992"/>
          <a:ext cx="10967919" cy="5528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9575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4" y="310877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תקבולי הממשלה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ממסים שוהים מעל קו המגמה</a:t>
            </a:r>
            <a:endParaRPr lang="en-US" sz="20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6501933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משרד האוצר, ביטוח לאומי ועיבודי בנק ישראל 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17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42438"/>
              </p:ext>
            </p:extLst>
          </p:nvPr>
        </p:nvGraphicFramePr>
        <p:xfrm>
          <a:off x="874125" y="937764"/>
          <a:ext cx="10807104" cy="5564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950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959444" y="158852"/>
            <a:ext cx="960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יציבות בשיעורי האבטלה ובשיעורי התעסוקה וההשתתפות</a:t>
            </a:r>
            <a:endParaRPr lang="he-IL" sz="20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18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תרשים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381362"/>
              </p:ext>
            </p:extLst>
          </p:nvPr>
        </p:nvGraphicFramePr>
        <p:xfrm>
          <a:off x="874124" y="866738"/>
          <a:ext cx="6374401" cy="5601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תרשים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565823"/>
              </p:ext>
            </p:extLst>
          </p:nvPr>
        </p:nvGraphicFramePr>
        <p:xfrm>
          <a:off x="7248525" y="960867"/>
          <a:ext cx="4735216" cy="554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0037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19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27363" y="210747"/>
            <a:ext cx="9537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יציבות במשרות הפנויות; היחס בין המשרות הפנויות לבלתי מועסקים שוהה ברמה גבוהה</a:t>
            </a:r>
            <a:endParaRPr lang="he-IL" sz="20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31378"/>
              </p:ext>
            </p:extLst>
          </p:nvPr>
        </p:nvGraphicFramePr>
        <p:xfrm>
          <a:off x="6337300" y="1052976"/>
          <a:ext cx="5343928" cy="541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תרשים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619062"/>
              </p:ext>
            </p:extLst>
          </p:nvPr>
        </p:nvGraphicFramePr>
        <p:xfrm>
          <a:off x="715993" y="956266"/>
          <a:ext cx="5469148" cy="551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5335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DB9AE9-E3E4-363C-7103-88F52C17B960}"/>
              </a:ext>
            </a:extLst>
          </p:cNvPr>
          <p:cNvSpPr txBox="1"/>
          <p:nvPr/>
        </p:nvSpPr>
        <p:spPr>
          <a:xfrm>
            <a:off x="7442272" y="3532418"/>
            <a:ext cx="459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הסביבה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המוניטרית</a:t>
            </a: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srgbClr val="13526D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0"/>
            <a:ext cx="7306322" cy="6865760"/>
          </a:xfrm>
          <a:prstGeom prst="rect">
            <a:avLst/>
          </a:prstGeom>
        </p:spPr>
      </p:pic>
      <p:pic>
        <p:nvPicPr>
          <p:cNvPr id="6" name="תמונה 7">
            <a:extLst>
              <a:ext uri="{FF2B5EF4-FFF2-40B4-BE49-F238E27FC236}">
                <a16:creationId xmlns:a16="http://schemas.microsoft.com/office/drawing/2014/main" id="{CB260E76-7A0C-F980-DC62-0F3ABE6A5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1154391"/>
            <a:ext cx="1887892" cy="19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18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763751"/>
              </p:ext>
            </p:extLst>
          </p:nvPr>
        </p:nvGraphicFramePr>
        <p:xfrm>
          <a:off x="752475" y="1049368"/>
          <a:ext cx="11058525" cy="5460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20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27363" y="206925"/>
            <a:ext cx="9537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סקר הבזק מצביע על פגיעה בפעילות העסקים במהלך המבצע, בעוצמה דומה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לזו של מבצע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"עם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כלביא" 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580633"/>
              </p:ext>
            </p:extLst>
          </p:nvPr>
        </p:nvGraphicFramePr>
        <p:xfrm>
          <a:off x="6423378" y="1026415"/>
          <a:ext cx="5531556" cy="5153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9995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21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27363" y="288337"/>
            <a:ext cx="9537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גורמים מרכזיים לפגיעה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בפעילות העסקים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הם היעדרות עובדים וסגירת מוסדות לימוד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תרשים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68925"/>
              </p:ext>
            </p:extLst>
          </p:nvPr>
        </p:nvGraphicFramePr>
        <p:xfrm>
          <a:off x="952500" y="1042651"/>
          <a:ext cx="10639426" cy="5428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0495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123636"/>
            <a:ext cx="969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השכר הנומינלי במגזר העסקי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עלה בשלושת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החודשים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נובמבר עד ינואר ב-4.7%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במונחים שנתיים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בהשוואה לאותה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תקופה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אשתקד</a:t>
            </a:r>
            <a:endParaRPr lang="he-IL" sz="20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22</a:t>
            </a:fld>
            <a:endParaRPr lang="he-IL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הלמ"ס ועיבודי בנק ישראל 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30932" y="6486392"/>
            <a:ext cx="29610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*נתוני השכר של חודש  פברואר הם נתוני הבזק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תרשים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880907"/>
              </p:ext>
            </p:extLst>
          </p:nvPr>
        </p:nvGraphicFramePr>
        <p:xfrm>
          <a:off x="874125" y="998102"/>
          <a:ext cx="10926812" cy="548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7418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782522" y="87636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מספר העובדים הלא ישראלים במשק עודנו נמוך בהשוואה לרמתו טרם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המלחמה</a:t>
            </a:r>
            <a:endParaRPr lang="he-IL" sz="20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23</a:t>
            </a:fld>
            <a:endParaRPr lang="he-IL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0524" y="6515829"/>
            <a:ext cx="3701475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*נתוני פברואר למשרות שכיר הם נתוני הבזק 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6" name="תרשים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981831"/>
              </p:ext>
            </p:extLst>
          </p:nvPr>
        </p:nvGraphicFramePr>
        <p:xfrm>
          <a:off x="6811480" y="974762"/>
          <a:ext cx="5142222" cy="555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תרשים 1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77489"/>
              </p:ext>
            </p:extLst>
          </p:nvPr>
        </p:nvGraphicFramePr>
        <p:xfrm>
          <a:off x="143251" y="960867"/>
          <a:ext cx="6590923" cy="556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3203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4" y="266569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התחלות והיתרי הבניה שוהים ברמה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גבוהה, עליה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בגמר הבניה</a:t>
            </a: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24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תרשים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671104"/>
              </p:ext>
            </p:extLst>
          </p:nvPr>
        </p:nvGraphicFramePr>
        <p:xfrm>
          <a:off x="609600" y="1034101"/>
          <a:ext cx="11199282" cy="5490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472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276982"/>
            <a:ext cx="969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יציבות ביצוא הסחורות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בחודשים האחרונים, יצוא השירותים במגמת עלייה ושוהה ברמה גבוהה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25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041775"/>
              </p:ext>
            </p:extLst>
          </p:nvPr>
        </p:nvGraphicFramePr>
        <p:xfrm>
          <a:off x="800100" y="1076977"/>
          <a:ext cx="10934700" cy="5448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532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276982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עלייה ביבוא הסחורות בתקופה הנסקרת</a:t>
            </a:r>
            <a:endParaRPr lang="he-IL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26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662372"/>
              </p:ext>
            </p:extLst>
          </p:nvPr>
        </p:nvGraphicFramePr>
        <p:xfrm>
          <a:off x="874124" y="1076976"/>
          <a:ext cx="10660438" cy="544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0872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951232" y="139571"/>
            <a:ext cx="9613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שיעור החברות שדיווחו על מגבלות בהזמנות לייצוא ולשוק המקומי דומה לרמתו טרם ה-7 באוקטובר 2023 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27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228760"/>
              </p:ext>
            </p:extLst>
          </p:nvPr>
        </p:nvGraphicFramePr>
        <p:xfrm>
          <a:off x="951232" y="982168"/>
          <a:ext cx="10857650" cy="554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5750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228706"/>
            <a:ext cx="969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שיעור החברות המדווחות על מגבלות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ציוד וחומרי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גלם גבוה מעט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רמתו טרם ה-7 באוקטובר 2023 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28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594739"/>
              </p:ext>
            </p:extLst>
          </p:nvPr>
        </p:nvGraphicFramePr>
        <p:xfrm>
          <a:off x="874124" y="1028700"/>
          <a:ext cx="10934758" cy="538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0540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0632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DB9AE9-E3E4-363C-7103-88F52C17B960}"/>
              </a:ext>
            </a:extLst>
          </p:cNvPr>
          <p:cNvSpPr txBox="1"/>
          <p:nvPr/>
        </p:nvSpPr>
        <p:spPr>
          <a:xfrm>
            <a:off x="7442272" y="3532418"/>
            <a:ext cx="459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הסביבה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הפיננסית</a:t>
            </a:r>
            <a:endParaRPr kumimoji="0" lang="he-IL" sz="4000" b="0" i="0" u="none" strike="noStrike" kern="1200" cap="none" spc="0" normalizeH="0" baseline="0" noProof="0">
              <a:ln>
                <a:noFill/>
              </a:ln>
              <a:solidFill>
                <a:srgbClr val="13526D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תמונה 7">
            <a:extLst>
              <a:ext uri="{FF2B5EF4-FFF2-40B4-BE49-F238E27FC236}">
                <a16:creationId xmlns:a16="http://schemas.microsoft.com/office/drawing/2014/main" id="{CB260E76-7A0C-F980-DC62-0F3ABE6A5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1154391"/>
            <a:ext cx="1887892" cy="19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49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4" y="265507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האינפלציה בשנים-עשר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החודשים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האחרונים עמדה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2.0%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0703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898305"/>
              </p:ext>
            </p:extLst>
          </p:nvPr>
        </p:nvGraphicFramePr>
        <p:xfrm>
          <a:off x="794327" y="996990"/>
          <a:ext cx="10963563" cy="5526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38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926625" y="299258"/>
            <a:ext cx="9622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מאז החלטת הריבית האחרונה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השקל נחלש מעט מול הדולר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</a:t>
            </a:fld>
            <a:endParaRPr lang="he-IL"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32032" y="6441071"/>
            <a:ext cx="16562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*נכון לתאריך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27.03.2026</a:t>
            </a:r>
          </a:p>
        </p:txBody>
      </p:sp>
      <p:graphicFrame>
        <p:nvGraphicFramePr>
          <p:cNvPr id="13" name="תרשים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494202"/>
              </p:ext>
            </p:extLst>
          </p:nvPr>
        </p:nvGraphicFramePr>
        <p:xfrm>
          <a:off x="874125" y="960865"/>
          <a:ext cx="10934758" cy="550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2118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656701" y="275342"/>
            <a:ext cx="990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תשואות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האג"ח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הממשלתיות ל-10 שנים עלו  </a:t>
            </a:r>
            <a:endParaRPr lang="he-IL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31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356381"/>
              </p:ext>
            </p:extLst>
          </p:nvPr>
        </p:nvGraphicFramePr>
        <p:xfrm>
          <a:off x="733426" y="960868"/>
          <a:ext cx="11075456" cy="552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0455297" y="6443096"/>
            <a:ext cx="16562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*נכון לתאריך 27.03.2026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25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86349" y="183973"/>
            <a:ext cx="967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מרווחי אגרות החוב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הקונצרניות ממשיכים לשהות ברמות נמוכות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32</a:t>
            </a:fld>
            <a:endParaRPr lang="he-IL"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88358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02087"/>
              </p:ext>
            </p:extLst>
          </p:nvPr>
        </p:nvGraphicFramePr>
        <p:xfrm>
          <a:off x="1011285" y="1029874"/>
          <a:ext cx="10660437" cy="545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3001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3" y="316940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שיעור החברות שדיווחו על מגבלת אשראי נותר נמוך </a:t>
            </a: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33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173183" y="638881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*גודל עסק מוגדר לפי מספר עובדים: 5-49 עסק קטן, 50-249 עסק בינוני, 250 + עסק גדול </a:t>
            </a:r>
          </a:p>
        </p:txBody>
      </p:sp>
      <p:graphicFrame>
        <p:nvGraphicFramePr>
          <p:cNvPr id="14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61041"/>
              </p:ext>
            </p:extLst>
          </p:nvPr>
        </p:nvGraphicFramePr>
        <p:xfrm>
          <a:off x="774834" y="1050886"/>
          <a:ext cx="11183485" cy="5314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32035"/>
              </p:ext>
            </p:extLst>
          </p:nvPr>
        </p:nvGraphicFramePr>
        <p:xfrm>
          <a:off x="6634479" y="1027783"/>
          <a:ext cx="5323839" cy="498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3662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656701" y="199838"/>
            <a:ext cx="990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בתקופה הנסקרת ירידה</a:t>
            </a:r>
            <a:r>
              <a:rPr lang="he-IL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במדדי המניות בישראל, באופן מתון בהשוואה לעולם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34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01189" y="6450567"/>
            <a:ext cx="16562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*נכון לתאריך 27.03.2026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341746"/>
              </p:ext>
            </p:extLst>
          </p:nvPr>
        </p:nvGraphicFramePr>
        <p:xfrm>
          <a:off x="790575" y="999832"/>
          <a:ext cx="11018307" cy="545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2472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65807" y="278324"/>
            <a:ext cx="969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פרמיית ה-</a:t>
            </a:r>
            <a:r>
              <a:rPr lang="en-US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CDS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עלתה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מעט בתקופה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הנסקרת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82867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35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420361" y="6495212"/>
            <a:ext cx="17716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*נכון לתאריך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27.03.2026 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5" name="תרשים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929503"/>
              </p:ext>
            </p:extLst>
          </p:nvPr>
        </p:nvGraphicFramePr>
        <p:xfrm>
          <a:off x="581025" y="960868"/>
          <a:ext cx="5774619" cy="553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">
            <a:extLst>
              <a:ext uri="{FF2B5EF4-FFF2-40B4-BE49-F238E27FC236}">
                <a16:creationId xmlns:a16="http://schemas.microsoft.com/office/drawing/2014/main" id="{EDEFABE1-78BB-43B6-80E2-AE15DC605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766221"/>
              </p:ext>
            </p:extLst>
          </p:nvPr>
        </p:nvGraphicFramePr>
        <p:xfrm>
          <a:off x="6355644" y="983971"/>
          <a:ext cx="5542624" cy="5507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60769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DB9AE9-E3E4-363C-7103-88F52C17B960}"/>
              </a:ext>
            </a:extLst>
          </p:cNvPr>
          <p:cNvSpPr txBox="1"/>
          <p:nvPr/>
        </p:nvSpPr>
        <p:spPr>
          <a:xfrm>
            <a:off x="7131187" y="3854843"/>
            <a:ext cx="459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הכלכלה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העולמית</a:t>
            </a:r>
          </a:p>
        </p:txBody>
      </p:sp>
      <p:pic>
        <p:nvPicPr>
          <p:cNvPr id="5" name="תמונה 7">
            <a:extLst>
              <a:ext uri="{FF2B5EF4-FFF2-40B4-BE49-F238E27FC236}">
                <a16:creationId xmlns:a16="http://schemas.microsoft.com/office/drawing/2014/main" id="{CB260E76-7A0C-F980-DC62-0F3ABE6A5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227" y="1361781"/>
            <a:ext cx="1887892" cy="1947093"/>
          </a:xfrm>
          <a:prstGeom prst="rect">
            <a:avLst/>
          </a:prstGeom>
        </p:spPr>
      </p:pic>
      <p:pic>
        <p:nvPicPr>
          <p:cNvPr id="10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730605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2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8623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65807" y="321562"/>
            <a:ext cx="969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תחזית הצמיחה של בתי השקעות ללא שינוי משמעותי </a:t>
            </a:r>
            <a:endParaRPr lang="he-IL" sz="20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37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2933" y="6462169"/>
            <a:ext cx="480906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*המספרים</a:t>
            </a:r>
            <a:r>
              <a:rPr lang="he-IL" sz="11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באדום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מייצגים את השינוי ביחס לתחזית הקודמת, התחזיות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תרשים 13">
            <a:extLst>
              <a:ext uri="{FF2B5EF4-FFF2-40B4-BE49-F238E27FC236}">
                <a16:creationId xmlns:a16="http://schemas.microsoft.com/office/drawing/2014/main" id="{8DB57C73-5494-4440-A221-D7BEE3E91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980789"/>
              </p:ext>
            </p:extLst>
          </p:nvPr>
        </p:nvGraphicFramePr>
        <p:xfrm>
          <a:off x="865807" y="1223703"/>
          <a:ext cx="10943075" cy="521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9797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rgbClr val="0D2B3B"/>
                </a:solidFill>
              </a:rPr>
              <a:t>ה</a:t>
            </a:r>
            <a:endParaRPr lang="en-US" dirty="0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656701" y="299258"/>
            <a:ext cx="990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עלייה חדה במחירי </a:t>
            </a:r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הנפט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בתקופה הנסקרת</a:t>
            </a:r>
            <a:endParaRPr lang="en-US" sz="2000" b="1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38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92530" y="6450764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נכון לתאריך 27.03.2026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139692"/>
              </p:ext>
            </p:extLst>
          </p:nvPr>
        </p:nvGraphicFramePr>
        <p:xfrm>
          <a:off x="723900" y="1001457"/>
          <a:ext cx="11001375" cy="548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6929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65807" y="256813"/>
            <a:ext cx="969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הסחר העולמי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מתרחב בקצב נאה </a:t>
            </a:r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בחודשים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האחרונים</a:t>
            </a:r>
            <a:endParaRPr lang="he-IL" sz="2000" b="1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לנתוני </a:t>
            </a:r>
            <a:r>
              <a:rPr lang="he-IL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39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806" y="6181395"/>
            <a:ext cx="113261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*הסחר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העולמי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מציג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שינוי בנפח סחר בסחורות במונחים שנתיים (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YoY%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**רכיב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ההזמנות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לייצוא הינו רכיב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מתוך ה-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PMI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הגלובלי בסקטור התעשייה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של נתוני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JP Morgan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מאזן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נטו (%)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תרשים 12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469660"/>
              </p:ext>
            </p:extLst>
          </p:nvPr>
        </p:nvGraphicFramePr>
        <p:xfrm>
          <a:off x="865806" y="1033705"/>
          <a:ext cx="10943076" cy="5170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1385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3" y="299258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המדד בניכוי אנרגיה </a:t>
            </a:r>
            <a:r>
              <a:rPr lang="he-IL" sz="2000" dirty="0" err="1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ופו"י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עמד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2.2%,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ובניכוי מיסוי ורגולציה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עמד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1.8%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921855"/>
              </p:ext>
            </p:extLst>
          </p:nvPr>
        </p:nvGraphicFramePr>
        <p:xfrm>
          <a:off x="785091" y="1064493"/>
          <a:ext cx="10896138" cy="5460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6548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69966" y="380739"/>
            <a:ext cx="969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מדד מנהלי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הרכש הגלובלי שוהה ברמה המעידה על התרחבות </a:t>
            </a:r>
            <a:endParaRPr lang="en-US" sz="2000" b="1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40</a:t>
            </a:fld>
            <a:endParaRPr lang="he-IL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619488"/>
              </p:ext>
            </p:extLst>
          </p:nvPr>
        </p:nvGraphicFramePr>
        <p:xfrm>
          <a:off x="721360" y="1042348"/>
          <a:ext cx="11087522" cy="544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1327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698267" y="348794"/>
            <a:ext cx="990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האינפלציה בישראל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נמוכה מחציון ה-</a:t>
            </a:r>
            <a:r>
              <a:rPr lang="en-US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OECD</a:t>
            </a:r>
            <a:endParaRPr lang="en-US" sz="24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3" y="167237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346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ECB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FRED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-82603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41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תרשים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717950"/>
              </p:ext>
            </p:extLst>
          </p:nvPr>
        </p:nvGraphicFramePr>
        <p:xfrm>
          <a:off x="6457949" y="975239"/>
          <a:ext cx="5417816" cy="5492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תרשים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198482"/>
              </p:ext>
            </p:extLst>
          </p:nvPr>
        </p:nvGraphicFramePr>
        <p:xfrm>
          <a:off x="698267" y="991258"/>
          <a:ext cx="5550134" cy="547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1772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050627" y="284937"/>
            <a:ext cx="952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בהחלטותיהם האחרונות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בנקים מרכזיים עיקריים הותירו את הריבית ללא שינוי </a:t>
            </a:r>
            <a:endParaRPr lang="en-US" sz="2000" b="1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42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306312"/>
              </p:ext>
            </p:extLst>
          </p:nvPr>
        </p:nvGraphicFramePr>
        <p:xfrm>
          <a:off x="733426" y="960867"/>
          <a:ext cx="11142340" cy="5553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340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65807" y="154337"/>
            <a:ext cx="969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תוואי הריבית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של ה-</a:t>
            </a:r>
            <a:r>
              <a:rPr lang="en-US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FED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ו-</a:t>
            </a:r>
            <a:r>
              <a:rPr lang="en-US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ECB</a:t>
            </a:r>
            <a:r>
              <a:rPr lang="he-IL" sz="2000" b="1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2000" b="1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המתומחר בשווקים עלה </a:t>
            </a:r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בחדות</a:t>
            </a:r>
            <a:endParaRPr lang="en-US" sz="2000" b="1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43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52076" y="6490945"/>
            <a:ext cx="233992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*נכון לתאריך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27.03.2026</a:t>
            </a: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Chart 1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612896"/>
              </p:ext>
            </p:extLst>
          </p:nvPr>
        </p:nvGraphicFramePr>
        <p:xfrm>
          <a:off x="638175" y="967400"/>
          <a:ext cx="5448299" cy="552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185496E9-DCB1-4DB6-A2ED-75AE49ACE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660886"/>
              </p:ext>
            </p:extLst>
          </p:nvPr>
        </p:nvGraphicFramePr>
        <p:xfrm>
          <a:off x="6191250" y="967402"/>
          <a:ext cx="5667375" cy="551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6500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327859" y="206925"/>
            <a:ext cx="923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אינפלציית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הרכיבים הבלתי-סחירים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עמדה על 3.1% ואינפלציית הרכיבים הסחירים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0.1%-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6700" y="1064493"/>
            <a:ext cx="9359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3: התרומה </a:t>
            </a:r>
            <a:r>
              <a:rPr lang="he-I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של רכיבים עיקריים במדד לאינפלציה השנתית של הרכיבים הסחירים ושל הרכיבים הלא סחירים</a:t>
            </a:r>
          </a:p>
          <a:p>
            <a:pPr algn="ctr"/>
            <a:r>
              <a:rPr lang="he-IL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פברואר  2022 עד פברואר 2026</a:t>
            </a:r>
            <a:endParaRPr lang="he-IL" sz="1200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634802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הערה: </a:t>
            </a:r>
            <a:r>
              <a:rPr lang="he-IL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בסוגריים </a:t>
            </a:r>
            <a:r>
              <a:rPr lang="he-I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מופיע משקל הסעיף הרלוונטי במדד הכולל (נכון לשנת 2025).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1"/>
          <p:cNvGraphicFramePr/>
          <p:nvPr>
            <p:extLst>
              <p:ext uri="{D42A27DB-BD31-4B8C-83A1-F6EECF244321}">
                <p14:modId xmlns:p14="http://schemas.microsoft.com/office/powerpoint/2010/main" val="2112709804"/>
              </p:ext>
            </p:extLst>
          </p:nvPr>
        </p:nvGraphicFramePr>
        <p:xfrm>
          <a:off x="6616700" y="1526158"/>
          <a:ext cx="5410201" cy="496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2"/>
          <p:cNvGraphicFramePr/>
          <p:nvPr>
            <p:extLst>
              <p:ext uri="{D42A27DB-BD31-4B8C-83A1-F6EECF244321}">
                <p14:modId xmlns:p14="http://schemas.microsoft.com/office/powerpoint/2010/main" val="1280860354"/>
              </p:ext>
            </p:extLst>
          </p:nvPr>
        </p:nvGraphicFramePr>
        <p:xfrm>
          <a:off x="647700" y="1526159"/>
          <a:ext cx="5803901" cy="495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3077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399477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מגמה מעורבת </a:t>
            </a:r>
            <a:r>
              <a:rPr lang="he-IL" sz="2000" dirty="0" err="1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בדינמיקת</a:t>
            </a:r>
            <a:r>
              <a:rPr lang="he-IL" sz="2000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האינפלציה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תרשים 1"/>
          <p:cNvGraphicFramePr/>
          <p:nvPr>
            <p:extLst>
              <p:ext uri="{D42A27DB-BD31-4B8C-83A1-F6EECF244321}">
                <p14:modId xmlns:p14="http://schemas.microsoft.com/office/powerpoint/2010/main" val="148492176"/>
              </p:ext>
            </p:extLst>
          </p:nvPr>
        </p:nvGraphicFramePr>
        <p:xfrm>
          <a:off x="587023" y="960867"/>
          <a:ext cx="11232444" cy="554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תרשים 1"/>
          <p:cNvGraphicFramePr/>
          <p:nvPr>
            <p:extLst>
              <p:ext uri="{D42A27DB-BD31-4B8C-83A1-F6EECF244321}">
                <p14:modId xmlns:p14="http://schemas.microsoft.com/office/powerpoint/2010/main" val="1754237957"/>
              </p:ext>
            </p:extLst>
          </p:nvPr>
        </p:nvGraphicFramePr>
        <p:xfrm>
          <a:off x="8240889" y="1038192"/>
          <a:ext cx="3778391" cy="546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תרשים 1"/>
          <p:cNvGraphicFramePr/>
          <p:nvPr>
            <p:extLst>
              <p:ext uri="{D42A27DB-BD31-4B8C-83A1-F6EECF244321}">
                <p14:modId xmlns:p14="http://schemas.microsoft.com/office/powerpoint/2010/main" val="2342434130"/>
              </p:ext>
            </p:extLst>
          </p:nvPr>
        </p:nvGraphicFramePr>
        <p:xfrm>
          <a:off x="387210" y="937764"/>
          <a:ext cx="3676790" cy="556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41468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050627" y="197515"/>
            <a:ext cx="9513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הערכות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החזאים ל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אינפלציה השנתית עלו בכ-0.5% לחודשים הקרובים</a:t>
            </a:r>
            <a:endParaRPr lang="en-US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6505426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דיווחי החזאים לבנק ישראל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35776" y="6454458"/>
            <a:ext cx="1656224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*נכון לתאריך 29.03.2026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תרשים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367961"/>
              </p:ext>
            </p:extLst>
          </p:nvPr>
        </p:nvGraphicFramePr>
        <p:xfrm>
          <a:off x="767644" y="1018613"/>
          <a:ext cx="10913585" cy="5448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5199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272828" y="335320"/>
            <a:ext cx="9291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ציפיות האינפלציה לשנה מכלל המקורות עלו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ונמצאות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בסביבת מרכז היעד</a:t>
            </a:r>
            <a:endParaRPr lang="en-US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fld>
            <a:endParaRPr lang="he-IL"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88358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0563027" y="6479237"/>
            <a:ext cx="16289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</a:t>
            </a:r>
            <a:r>
              <a:rPr lang="he-IL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נכון לתאריך 27.03.2026</a:t>
            </a:r>
            <a:endParaRPr lang="he-IL" sz="105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5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661205"/>
              </p:ext>
            </p:extLst>
          </p:nvPr>
        </p:nvGraphicFramePr>
        <p:xfrm>
          <a:off x="874123" y="969988"/>
          <a:ext cx="10807105" cy="549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4645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260603" y="225589"/>
            <a:ext cx="9291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הציפיות לאינפלציה בטווחים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של מעל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שנה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מוסיפות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לשהות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בסביבת מרכז היעד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fld>
            <a:endParaRPr lang="he-IL"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88358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706064"/>
              </p:ext>
            </p:extLst>
          </p:nvPr>
        </p:nvGraphicFramePr>
        <p:xfrm>
          <a:off x="874124" y="1018613"/>
          <a:ext cx="10964401" cy="546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מלבן 1"/>
          <p:cNvSpPr/>
          <p:nvPr/>
        </p:nvSpPr>
        <p:spPr>
          <a:xfrm>
            <a:off x="10092516" y="6045488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נכון לתאריך</a:t>
            </a: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27.03.2026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11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8.0.4"/>
  <p:tag name="AS_OS" val="Microsoft Windows NT 10.0.20348.0"/>
  <p:tag name="AS_RELEASE_DATE" val="2024.06.14"/>
  <p:tag name="AS_TITLE" val="Aspose.Slides for .NET6"/>
  <p:tag name="AS_VERSION" val="24.6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Times New Roman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אסף">
    <a:dk1>
      <a:sysClr val="windowText" lastClr="000000"/>
    </a:dk1>
    <a:lt1>
      <a:sysClr val="window" lastClr="FFFFFF"/>
    </a:lt1>
    <a:dk2>
      <a:srgbClr val="44546A"/>
    </a:dk2>
    <a:lt2>
      <a:srgbClr val="FFFFFF"/>
    </a:lt2>
    <a:accent1>
      <a:srgbClr val="9E67AB"/>
    </a:accent1>
    <a:accent2>
      <a:srgbClr val="FAA75B"/>
    </a:accent2>
    <a:accent3>
      <a:srgbClr val="50ACCC"/>
    </a:accent3>
    <a:accent4>
      <a:srgbClr val="7BBB61"/>
    </a:accent4>
    <a:accent5>
      <a:srgbClr val="F15A60"/>
    </a:accent5>
    <a:accent6>
      <a:srgbClr val="7F7F7F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דן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9E67AB"/>
    </a:accent1>
    <a:accent2>
      <a:srgbClr val="FAA75B"/>
    </a:accent2>
    <a:accent3>
      <a:srgbClr val="50ACCC"/>
    </a:accent3>
    <a:accent4>
      <a:srgbClr val="7BBB61"/>
    </a:accent4>
    <a:accent5>
      <a:srgbClr val="F15A60"/>
    </a:accent5>
    <a:accent6>
      <a:srgbClr val="7F7F7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דן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9E67AB"/>
    </a:accent1>
    <a:accent2>
      <a:srgbClr val="FAA75B"/>
    </a:accent2>
    <a:accent3>
      <a:srgbClr val="50ACCC"/>
    </a:accent3>
    <a:accent4>
      <a:srgbClr val="7BBB61"/>
    </a:accent4>
    <a:accent5>
      <a:srgbClr val="F15A60"/>
    </a:accent5>
    <a:accent6>
      <a:srgbClr val="7F7F7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דן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9E67AB"/>
    </a:accent1>
    <a:accent2>
      <a:srgbClr val="FAA75B"/>
    </a:accent2>
    <a:accent3>
      <a:srgbClr val="50ACCC"/>
    </a:accent3>
    <a:accent4>
      <a:srgbClr val="7BBB61"/>
    </a:accent4>
    <a:accent5>
      <a:srgbClr val="F15A60"/>
    </a:accent5>
    <a:accent6>
      <a:srgbClr val="7F7F7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2096</Words>
  <Application>Microsoft Office PowerPoint</Application>
  <PresentationFormat>מסך רחב</PresentationFormat>
  <Paragraphs>357</Paragraphs>
  <Slides>43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12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43</vt:i4>
      </vt:variant>
    </vt:vector>
  </HeadingPairs>
  <TitlesOfParts>
    <vt:vector size="57" baseType="lpstr">
      <vt:lpstr>Arial</vt:lpstr>
      <vt:lpstr>Assistant</vt:lpstr>
      <vt:lpstr>Calibri</vt:lpstr>
      <vt:lpstr>Calibri Light</vt:lpstr>
      <vt:lpstr>David</vt:lpstr>
      <vt:lpstr>Segoe UI</vt:lpstr>
      <vt:lpstr>Segoe UI Black</vt:lpstr>
      <vt:lpstr>Segoe UI Light</vt:lpstr>
      <vt:lpstr>Segoe UI Semibold</vt:lpstr>
      <vt:lpstr>sgue UI </vt:lpstr>
      <vt:lpstr>Tahoma</vt:lpstr>
      <vt:lpstr>Times New Roman</vt:lpstr>
      <vt:lpstr>ערכת נושא Office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2025-07-07T11:34:06Z</dcterms:created>
  <dcterms:modified xsi:type="dcterms:W3CDTF">2026-03-30T12:24:20Z</dcterms:modified>
</cp:coreProperties>
</file>