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3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752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64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760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379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459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528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967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80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9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154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679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0BEA-1AE5-4070-B598-25F9FD45B664}" type="datetimeFigureOut">
              <a:rPr lang="he-IL" smtClean="0"/>
              <a:t>כ"ז/חשון/תשפ"ה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F44D4-DD44-4DC8-8D6A-9168A9EFF4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332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N_7tVVGQO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/>
          <p:cNvSpPr txBox="1">
            <a:spLocks noChangeArrowheads="1"/>
          </p:cNvSpPr>
          <p:nvPr/>
        </p:nvSpPr>
        <p:spPr bwMode="auto">
          <a:xfrm flipH="1">
            <a:off x="2580640" y="1495133"/>
            <a:ext cx="7030720" cy="2280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DCD0A1"/>
                    </a:gs>
                    <a:gs pos="100000">
                      <a:srgbClr val="C4A04F"/>
                    </a:gs>
                  </a:gsLst>
                  <a:path path="circle">
                    <a:fillToRect l="50000" t="50000" r="50000" b="50000"/>
                  </a:path>
                </a:gradFill>
                <a:effectLst>
                  <a:outerShdw dist="50800" dir="8100000" algn="tr" rotWithShape="0">
                    <a:prstClr val="white">
                      <a:lumMod val="65000"/>
                    </a:prstClr>
                  </a:outerShdw>
                </a:effectLst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IDEMIA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dist="50800" dir="8100000" algn="tr" rotWithShape="0">
                  <a:prstClr val="white">
                    <a:lumMod val="65000"/>
                  </a:prst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7589" y="3776014"/>
            <a:ext cx="875682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Offline payments solution</a:t>
            </a:r>
            <a:endParaRPr kumimoji="0" lang="he-IL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6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261195" y="3227709"/>
            <a:ext cx="5556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u="sng" dirty="0" smtClean="0">
                <a:solidFill>
                  <a:srgbClr val="1F497D"/>
                </a:solidFill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לצפייה בתרחיש השימוש של </a:t>
            </a:r>
            <a:r>
              <a:rPr lang="en-US" sz="2400" u="sng" dirty="0" smtClean="0">
                <a:solidFill>
                  <a:srgbClr val="1F497D"/>
                </a:solidFill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IDEMIA </a:t>
            </a:r>
            <a:r>
              <a:rPr lang="he-IL" sz="2400" u="sng" dirty="0" smtClean="0">
                <a:solidFill>
                  <a:srgbClr val="1F497D"/>
                </a:solidFill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 לחץ/י כאן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005036163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מסך רחב</PresentationFormat>
  <Paragraphs>3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Times New Roman</vt:lpstr>
      <vt:lpstr>1_ערכת נושא Office</vt:lpstr>
      <vt:lpstr>מצגת של PowerPoint‏</vt:lpstr>
      <vt:lpstr>מצגת של PowerPoint‏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ענוה סופר</dc:creator>
  <cp:lastModifiedBy>אורלי הר-ציון</cp:lastModifiedBy>
  <cp:revision>2</cp:revision>
  <dcterms:created xsi:type="dcterms:W3CDTF">2024-10-28T18:40:23Z</dcterms:created>
  <dcterms:modified xsi:type="dcterms:W3CDTF">2024-11-28T06:00:06Z</dcterms:modified>
</cp:coreProperties>
</file>